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29"/>
  </p:notesMasterIdLst>
  <p:sldIdLst>
    <p:sldId id="256" r:id="rId2"/>
    <p:sldId id="257" r:id="rId3"/>
    <p:sldId id="303" r:id="rId4"/>
    <p:sldId id="302" r:id="rId5"/>
    <p:sldId id="304" r:id="rId6"/>
    <p:sldId id="305" r:id="rId7"/>
    <p:sldId id="326" r:id="rId8"/>
    <p:sldId id="307" r:id="rId9"/>
    <p:sldId id="310" r:id="rId10"/>
    <p:sldId id="311" r:id="rId11"/>
    <p:sldId id="313" r:id="rId12"/>
    <p:sldId id="327" r:id="rId13"/>
    <p:sldId id="312" r:id="rId14"/>
    <p:sldId id="316" r:id="rId15"/>
    <p:sldId id="317" r:id="rId16"/>
    <p:sldId id="318" r:id="rId17"/>
    <p:sldId id="319" r:id="rId18"/>
    <p:sldId id="320" r:id="rId19"/>
    <p:sldId id="321" r:id="rId20"/>
    <p:sldId id="322" r:id="rId21"/>
    <p:sldId id="323" r:id="rId22"/>
    <p:sldId id="324" r:id="rId23"/>
    <p:sldId id="325" r:id="rId24"/>
    <p:sldId id="258" r:id="rId25"/>
    <p:sldId id="314" r:id="rId26"/>
    <p:sldId id="315" r:id="rId27"/>
    <p:sldId id="328" r:id="rId28"/>
  </p:sldIdLst>
  <p:sldSz cx="9144000" cy="5143500" type="screen16x9"/>
  <p:notesSz cx="6858000" cy="9144000"/>
  <p:embeddedFontLst>
    <p:embeddedFont>
      <p:font typeface="#9Slide03 Arima Madurai Black" panose="00000A00000000000000" pitchFamily="2" charset="0"/>
      <p:bold r:id="rId30"/>
    </p:embeddedFont>
    <p:embeddedFont>
      <p:font typeface="#9Slide03 Arima Madurai" panose="00000500000000000000" pitchFamily="2" charset="0"/>
      <p:regular r:id="rId31"/>
    </p:embeddedFont>
    <p:embeddedFont>
      <p:font typeface="Indie Flower" panose="020B0604020202020204" charset="0"/>
      <p:regular r:id="rId32"/>
    </p:embeddedFont>
    <p:embeddedFont>
      <p:font typeface="Fira Sans Extra Condensed Medium" panose="020B0604020202020204" charset="0"/>
      <p:regular r:id="rId33"/>
      <p:bold r:id="rId34"/>
      <p:italic r:id="rId35"/>
      <p:boldItalic r:id="rId36"/>
    </p:embeddedFont>
    <p:embeddedFont>
      <p:font typeface="#9Slide07 SVNNexa Rust Slab Bla" panose="020B0606040200020203" pitchFamily="34" charset="0"/>
      <p:bold r:id="rId37"/>
    </p:embeddedFont>
    <p:embeddedFont>
      <p:font typeface="Lato" panose="020B0604020202020204" charset="0"/>
      <p:regular r:id="rId38"/>
      <p:bold r:id="rId39"/>
      <p:italic r:id="rId40"/>
      <p:boldItalic r:id="rId41"/>
    </p:embeddedFont>
    <p:embeddedFont>
      <p:font typeface="#9Slide05 Cimochi" panose="02000504060000020004" pitchFamily="2" charset="-34"/>
      <p:regular r:id="rId42"/>
    </p:embeddedFont>
    <p:embeddedFont>
      <p:font typeface="#9Slide03 Arima Madurai ExtraBo" panose="00000900000000000000" pitchFamily="2" charset="0"/>
      <p:bold r:id="rId43"/>
    </p:embeddedFont>
    <p:embeddedFont>
      <p:font typeface="#9Slide07 SVNMomento" panose="00000500000000000000" pitchFamily="2" charset="0"/>
      <p:regular r:id="rId44"/>
    </p:embeddedFont>
    <p:embeddedFont>
      <p:font typeface="Montserrat" panose="020B0604020202020204" charset="0"/>
      <p:regular r:id="rId45"/>
      <p:bold r:id="rId46"/>
      <p:italic r:id="rId47"/>
      <p:boldItalic r:id="rId48"/>
    </p:embeddedFont>
    <p:embeddedFont>
      <p:font typeface="Open Sans" panose="020B060402020202020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89A6"/>
    <a:srgbClr val="E329A5"/>
    <a:srgbClr val="C7EF9F"/>
    <a:srgbClr val="0404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11B537C-6E0D-4ED9-BEA1-98C0F7EC428A}">
  <a:tblStyle styleId="{011B537C-6E0D-4ED9-BEA1-98C0F7EC428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32" autoAdjust="0"/>
    <p:restoredTop sz="94660"/>
  </p:normalViewPr>
  <p:slideViewPr>
    <p:cSldViewPr snapToGrid="0">
      <p:cViewPr varScale="1">
        <p:scale>
          <a:sx n="87" d="100"/>
          <a:sy n="87" d="100"/>
        </p:scale>
        <p:origin x="36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font" Target="fonts/font21.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2.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font" Target="fonts/font2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font" Target="fonts/font2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22.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729dd71725_7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729dd71725_7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5BEF43-D2BF-4C90-9C29-B78002C52069}" type="slidenum">
              <a:rPr lang="en-US" smtClean="0"/>
              <a:t>13</a:t>
            </a:fld>
            <a:endParaRPr lang="en-US"/>
          </a:p>
        </p:txBody>
      </p:sp>
    </p:spTree>
    <p:extLst>
      <p:ext uri="{BB962C8B-B14F-4D97-AF65-F5344CB8AC3E}">
        <p14:creationId xmlns:p14="http://schemas.microsoft.com/office/powerpoint/2010/main" val="2982822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5BEF43-D2BF-4C90-9C29-B78002C52069}" type="slidenum">
              <a:rPr lang="en-US" smtClean="0"/>
              <a:t>14</a:t>
            </a:fld>
            <a:endParaRPr lang="en-US"/>
          </a:p>
        </p:txBody>
      </p:sp>
    </p:spTree>
    <p:extLst>
      <p:ext uri="{BB962C8B-B14F-4D97-AF65-F5344CB8AC3E}">
        <p14:creationId xmlns:p14="http://schemas.microsoft.com/office/powerpoint/2010/main" val="3092215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5BEF43-D2BF-4C90-9C29-B78002C52069}" type="slidenum">
              <a:rPr lang="en-US" smtClean="0"/>
              <a:t>15</a:t>
            </a:fld>
            <a:endParaRPr lang="en-US"/>
          </a:p>
        </p:txBody>
      </p:sp>
    </p:spTree>
    <p:extLst>
      <p:ext uri="{BB962C8B-B14F-4D97-AF65-F5344CB8AC3E}">
        <p14:creationId xmlns:p14="http://schemas.microsoft.com/office/powerpoint/2010/main" val="3014428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5BEF43-D2BF-4C90-9C29-B78002C52069}" type="slidenum">
              <a:rPr lang="en-US" smtClean="0"/>
              <a:t>16</a:t>
            </a:fld>
            <a:endParaRPr lang="en-US"/>
          </a:p>
        </p:txBody>
      </p:sp>
    </p:spTree>
    <p:extLst>
      <p:ext uri="{BB962C8B-B14F-4D97-AF65-F5344CB8AC3E}">
        <p14:creationId xmlns:p14="http://schemas.microsoft.com/office/powerpoint/2010/main" val="711830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5BEF43-D2BF-4C90-9C29-B78002C52069}" type="slidenum">
              <a:rPr lang="en-US" smtClean="0"/>
              <a:t>17</a:t>
            </a:fld>
            <a:endParaRPr lang="en-US"/>
          </a:p>
        </p:txBody>
      </p:sp>
    </p:spTree>
    <p:extLst>
      <p:ext uri="{BB962C8B-B14F-4D97-AF65-F5344CB8AC3E}">
        <p14:creationId xmlns:p14="http://schemas.microsoft.com/office/powerpoint/2010/main" val="3453288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5BEF43-D2BF-4C90-9C29-B78002C52069}" type="slidenum">
              <a:rPr lang="en-US" smtClean="0"/>
              <a:t>18</a:t>
            </a:fld>
            <a:endParaRPr lang="en-US"/>
          </a:p>
        </p:txBody>
      </p:sp>
    </p:spTree>
    <p:extLst>
      <p:ext uri="{BB962C8B-B14F-4D97-AF65-F5344CB8AC3E}">
        <p14:creationId xmlns:p14="http://schemas.microsoft.com/office/powerpoint/2010/main" val="668775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5BEF43-D2BF-4C90-9C29-B78002C52069}" type="slidenum">
              <a:rPr lang="en-US" smtClean="0"/>
              <a:t>19</a:t>
            </a:fld>
            <a:endParaRPr lang="en-US"/>
          </a:p>
        </p:txBody>
      </p:sp>
    </p:spTree>
    <p:extLst>
      <p:ext uri="{BB962C8B-B14F-4D97-AF65-F5344CB8AC3E}">
        <p14:creationId xmlns:p14="http://schemas.microsoft.com/office/powerpoint/2010/main" val="2222072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5BEF43-D2BF-4C90-9C29-B78002C52069}" type="slidenum">
              <a:rPr lang="en-US" smtClean="0"/>
              <a:t>20</a:t>
            </a:fld>
            <a:endParaRPr lang="en-US"/>
          </a:p>
        </p:txBody>
      </p:sp>
    </p:spTree>
    <p:extLst>
      <p:ext uri="{BB962C8B-B14F-4D97-AF65-F5344CB8AC3E}">
        <p14:creationId xmlns:p14="http://schemas.microsoft.com/office/powerpoint/2010/main" val="415596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5BEF43-D2BF-4C90-9C29-B78002C52069}" type="slidenum">
              <a:rPr lang="en-US" smtClean="0"/>
              <a:t>21</a:t>
            </a:fld>
            <a:endParaRPr lang="en-US"/>
          </a:p>
        </p:txBody>
      </p:sp>
    </p:spTree>
    <p:extLst>
      <p:ext uri="{BB962C8B-B14F-4D97-AF65-F5344CB8AC3E}">
        <p14:creationId xmlns:p14="http://schemas.microsoft.com/office/powerpoint/2010/main" val="28972565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5BEF43-D2BF-4C90-9C29-B78002C52069}" type="slidenum">
              <a:rPr lang="en-US" smtClean="0"/>
              <a:t>22</a:t>
            </a:fld>
            <a:endParaRPr lang="en-US"/>
          </a:p>
        </p:txBody>
      </p:sp>
    </p:spTree>
    <p:extLst>
      <p:ext uri="{BB962C8B-B14F-4D97-AF65-F5344CB8AC3E}">
        <p14:creationId xmlns:p14="http://schemas.microsoft.com/office/powerpoint/2010/main" val="1169386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6b5fdf5ce3_0_26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6b5fdf5ce3_0_2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5BEF43-D2BF-4C90-9C29-B78002C52069}" type="slidenum">
              <a:rPr lang="en-US" smtClean="0"/>
              <a:t>23</a:t>
            </a:fld>
            <a:endParaRPr lang="en-US"/>
          </a:p>
        </p:txBody>
      </p:sp>
    </p:spTree>
    <p:extLst>
      <p:ext uri="{BB962C8B-B14F-4D97-AF65-F5344CB8AC3E}">
        <p14:creationId xmlns:p14="http://schemas.microsoft.com/office/powerpoint/2010/main" val="283305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80206cb170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80206cb170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7309b6ffc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7309b6ffc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1621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7309b6ffc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7309b6ffc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8429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3782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7309b6ffc7_0_189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7309b6ffc7_0_189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24531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77703e89f1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77703e89f1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3711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77703e89f1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77703e89f1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3331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7309b6ffc7_0_189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7309b6ffc7_0_189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44918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7309b6ffc7_0_189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7309b6ffc7_0_189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64496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7895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ubTitle" idx="1"/>
          </p:nvPr>
        </p:nvSpPr>
        <p:spPr>
          <a:xfrm>
            <a:off x="2842400" y="2100233"/>
            <a:ext cx="3459300" cy="420900"/>
          </a:xfrm>
          <a:prstGeom prst="rect">
            <a:avLst/>
          </a:prstGeom>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a:lvl1pPr>
            <a:lvl2pPr lvl="1" algn="ctr">
              <a:lnSpc>
                <a:spcPct val="100000"/>
              </a:lnSpc>
              <a:spcBef>
                <a:spcPts val="0"/>
              </a:spcBef>
              <a:spcAft>
                <a:spcPts val="0"/>
              </a:spcAft>
              <a:buClr>
                <a:schemeClr val="dk1"/>
              </a:buClr>
              <a:buSzPts val="2800"/>
              <a:buNone/>
              <a:defRPr sz="2800">
                <a:solidFill>
                  <a:schemeClr val="dk1"/>
                </a:solidFill>
              </a:defRPr>
            </a:lvl2pPr>
            <a:lvl3pPr lvl="2" algn="ctr">
              <a:lnSpc>
                <a:spcPct val="100000"/>
              </a:lnSpc>
              <a:spcBef>
                <a:spcPts val="0"/>
              </a:spcBef>
              <a:spcAft>
                <a:spcPts val="0"/>
              </a:spcAft>
              <a:buClr>
                <a:schemeClr val="dk1"/>
              </a:buClr>
              <a:buSzPts val="2800"/>
              <a:buNone/>
              <a:defRPr sz="2800">
                <a:solidFill>
                  <a:schemeClr val="dk1"/>
                </a:solidFill>
              </a:defRPr>
            </a:lvl3pPr>
            <a:lvl4pPr lvl="3" algn="ctr">
              <a:lnSpc>
                <a:spcPct val="100000"/>
              </a:lnSpc>
              <a:spcBef>
                <a:spcPts val="0"/>
              </a:spcBef>
              <a:spcAft>
                <a:spcPts val="0"/>
              </a:spcAft>
              <a:buClr>
                <a:schemeClr val="dk1"/>
              </a:buClr>
              <a:buSzPts val="2800"/>
              <a:buNone/>
              <a:defRPr sz="2800">
                <a:solidFill>
                  <a:schemeClr val="dk1"/>
                </a:solidFill>
              </a:defRPr>
            </a:lvl4pPr>
            <a:lvl5pPr lvl="4" algn="ctr">
              <a:lnSpc>
                <a:spcPct val="100000"/>
              </a:lnSpc>
              <a:spcBef>
                <a:spcPts val="0"/>
              </a:spcBef>
              <a:spcAft>
                <a:spcPts val="0"/>
              </a:spcAft>
              <a:buClr>
                <a:schemeClr val="dk1"/>
              </a:buClr>
              <a:buSzPts val="2800"/>
              <a:buNone/>
              <a:defRPr sz="2800">
                <a:solidFill>
                  <a:schemeClr val="dk1"/>
                </a:solidFill>
              </a:defRPr>
            </a:lvl5pPr>
            <a:lvl6pPr lvl="5" algn="ctr">
              <a:lnSpc>
                <a:spcPct val="100000"/>
              </a:lnSpc>
              <a:spcBef>
                <a:spcPts val="0"/>
              </a:spcBef>
              <a:spcAft>
                <a:spcPts val="0"/>
              </a:spcAft>
              <a:buClr>
                <a:schemeClr val="dk1"/>
              </a:buClr>
              <a:buSzPts val="2800"/>
              <a:buNone/>
              <a:defRPr sz="2800">
                <a:solidFill>
                  <a:schemeClr val="dk1"/>
                </a:solidFill>
              </a:defRPr>
            </a:lvl6pPr>
            <a:lvl7pPr lvl="6" algn="ctr">
              <a:lnSpc>
                <a:spcPct val="100000"/>
              </a:lnSpc>
              <a:spcBef>
                <a:spcPts val="0"/>
              </a:spcBef>
              <a:spcAft>
                <a:spcPts val="0"/>
              </a:spcAft>
              <a:buClr>
                <a:schemeClr val="dk1"/>
              </a:buClr>
              <a:buSzPts val="2800"/>
              <a:buNone/>
              <a:defRPr sz="2800">
                <a:solidFill>
                  <a:schemeClr val="dk1"/>
                </a:solidFill>
              </a:defRPr>
            </a:lvl7pPr>
            <a:lvl8pPr lvl="7" algn="ctr">
              <a:lnSpc>
                <a:spcPct val="100000"/>
              </a:lnSpc>
              <a:spcBef>
                <a:spcPts val="0"/>
              </a:spcBef>
              <a:spcAft>
                <a:spcPts val="0"/>
              </a:spcAft>
              <a:buClr>
                <a:schemeClr val="dk1"/>
              </a:buClr>
              <a:buSzPts val="2800"/>
              <a:buNone/>
              <a:defRPr sz="2800">
                <a:solidFill>
                  <a:schemeClr val="dk1"/>
                </a:solidFill>
              </a:defRPr>
            </a:lvl8pPr>
            <a:lvl9pPr lvl="8" algn="ctr">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11" name="Google Shape;11;p2"/>
          <p:cNvSpPr txBox="1">
            <a:spLocks noGrp="1"/>
          </p:cNvSpPr>
          <p:nvPr>
            <p:ph type="ctrTitle"/>
          </p:nvPr>
        </p:nvSpPr>
        <p:spPr>
          <a:xfrm>
            <a:off x="1604000" y="566753"/>
            <a:ext cx="5935800" cy="1507800"/>
          </a:xfrm>
          <a:prstGeom prst="rect">
            <a:avLst/>
          </a:prstGeom>
          <a:ln>
            <a:noFill/>
          </a:ln>
        </p:spPr>
        <p:txBody>
          <a:bodyPr spcFirstLastPara="1" wrap="square" lIns="91425" tIns="91425" rIns="91425" bIns="91425" anchor="ctr" anchorCtr="0">
            <a:noAutofit/>
          </a:bodyPr>
          <a:lstStyle>
            <a:lvl1pPr lvl="0" algn="ctr">
              <a:lnSpc>
                <a:spcPct val="80000"/>
              </a:lnSpc>
              <a:spcBef>
                <a:spcPts val="0"/>
              </a:spcBef>
              <a:spcAft>
                <a:spcPts val="0"/>
              </a:spcAft>
              <a:buClr>
                <a:schemeClr val="lt2"/>
              </a:buClr>
              <a:buSzPts val="3300"/>
              <a:buNone/>
              <a:defRPr sz="6000">
                <a:solidFill>
                  <a:schemeClr val="lt2"/>
                </a:solidFill>
              </a:defRPr>
            </a:lvl1pPr>
            <a:lvl2pPr lvl="1" algn="ctr">
              <a:lnSpc>
                <a:spcPct val="80000"/>
              </a:lnSpc>
              <a:spcBef>
                <a:spcPts val="0"/>
              </a:spcBef>
              <a:spcAft>
                <a:spcPts val="0"/>
              </a:spcAft>
              <a:buClr>
                <a:schemeClr val="accent4"/>
              </a:buClr>
              <a:buSzPts val="3500"/>
              <a:buNone/>
              <a:defRPr sz="3500">
                <a:solidFill>
                  <a:schemeClr val="accent4"/>
                </a:solidFill>
              </a:defRPr>
            </a:lvl2pPr>
            <a:lvl3pPr lvl="2" algn="ctr">
              <a:lnSpc>
                <a:spcPct val="80000"/>
              </a:lnSpc>
              <a:spcBef>
                <a:spcPts val="0"/>
              </a:spcBef>
              <a:spcAft>
                <a:spcPts val="0"/>
              </a:spcAft>
              <a:buClr>
                <a:schemeClr val="accent4"/>
              </a:buClr>
              <a:buSzPts val="3500"/>
              <a:buNone/>
              <a:defRPr sz="3500">
                <a:solidFill>
                  <a:schemeClr val="accent4"/>
                </a:solidFill>
              </a:defRPr>
            </a:lvl3pPr>
            <a:lvl4pPr lvl="3" algn="ctr">
              <a:lnSpc>
                <a:spcPct val="80000"/>
              </a:lnSpc>
              <a:spcBef>
                <a:spcPts val="0"/>
              </a:spcBef>
              <a:spcAft>
                <a:spcPts val="0"/>
              </a:spcAft>
              <a:buClr>
                <a:schemeClr val="accent4"/>
              </a:buClr>
              <a:buSzPts val="3500"/>
              <a:buNone/>
              <a:defRPr sz="3500">
                <a:solidFill>
                  <a:schemeClr val="accent4"/>
                </a:solidFill>
              </a:defRPr>
            </a:lvl4pPr>
            <a:lvl5pPr lvl="4" algn="ctr">
              <a:lnSpc>
                <a:spcPct val="80000"/>
              </a:lnSpc>
              <a:spcBef>
                <a:spcPts val="0"/>
              </a:spcBef>
              <a:spcAft>
                <a:spcPts val="0"/>
              </a:spcAft>
              <a:buClr>
                <a:schemeClr val="accent4"/>
              </a:buClr>
              <a:buSzPts val="3500"/>
              <a:buNone/>
              <a:defRPr sz="3500">
                <a:solidFill>
                  <a:schemeClr val="accent4"/>
                </a:solidFill>
              </a:defRPr>
            </a:lvl5pPr>
            <a:lvl6pPr lvl="5" algn="ctr">
              <a:lnSpc>
                <a:spcPct val="80000"/>
              </a:lnSpc>
              <a:spcBef>
                <a:spcPts val="0"/>
              </a:spcBef>
              <a:spcAft>
                <a:spcPts val="0"/>
              </a:spcAft>
              <a:buClr>
                <a:schemeClr val="accent4"/>
              </a:buClr>
              <a:buSzPts val="3500"/>
              <a:buNone/>
              <a:defRPr sz="3500">
                <a:solidFill>
                  <a:schemeClr val="accent4"/>
                </a:solidFill>
              </a:defRPr>
            </a:lvl6pPr>
            <a:lvl7pPr lvl="6" algn="ctr">
              <a:lnSpc>
                <a:spcPct val="80000"/>
              </a:lnSpc>
              <a:spcBef>
                <a:spcPts val="0"/>
              </a:spcBef>
              <a:spcAft>
                <a:spcPts val="0"/>
              </a:spcAft>
              <a:buClr>
                <a:schemeClr val="accent4"/>
              </a:buClr>
              <a:buSzPts val="3500"/>
              <a:buNone/>
              <a:defRPr sz="3500">
                <a:solidFill>
                  <a:schemeClr val="accent4"/>
                </a:solidFill>
              </a:defRPr>
            </a:lvl7pPr>
            <a:lvl8pPr lvl="7" algn="ctr">
              <a:lnSpc>
                <a:spcPct val="80000"/>
              </a:lnSpc>
              <a:spcBef>
                <a:spcPts val="0"/>
              </a:spcBef>
              <a:spcAft>
                <a:spcPts val="0"/>
              </a:spcAft>
              <a:buClr>
                <a:schemeClr val="accent4"/>
              </a:buClr>
              <a:buSzPts val="3500"/>
              <a:buNone/>
              <a:defRPr sz="3500">
                <a:solidFill>
                  <a:schemeClr val="accent4"/>
                </a:solidFill>
              </a:defRPr>
            </a:lvl8pPr>
            <a:lvl9pPr lvl="8" algn="ctr">
              <a:lnSpc>
                <a:spcPct val="80000"/>
              </a:lnSpc>
              <a:spcBef>
                <a:spcPts val="0"/>
              </a:spcBef>
              <a:spcAft>
                <a:spcPts val="0"/>
              </a:spcAft>
              <a:buClr>
                <a:schemeClr val="accent4"/>
              </a:buClr>
              <a:buSzPts val="3500"/>
              <a:buNone/>
              <a:defRPr sz="3500">
                <a:solidFill>
                  <a:schemeClr val="accent4"/>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p:nvPr/>
        </p:nvSpPr>
        <p:spPr>
          <a:xfrm>
            <a:off x="0" y="4071975"/>
            <a:ext cx="9144000" cy="10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ctrTitle"/>
          </p:nvPr>
        </p:nvSpPr>
        <p:spPr>
          <a:xfrm>
            <a:off x="3354400" y="2138900"/>
            <a:ext cx="5312700" cy="1104900"/>
          </a:xfrm>
          <a:prstGeom prst="rect">
            <a:avLst/>
          </a:prstGeom>
          <a:ln>
            <a:noFill/>
          </a:ln>
        </p:spPr>
        <p:txBody>
          <a:bodyPr spcFirstLastPara="1" wrap="square" lIns="91425" tIns="91425" rIns="91425" bIns="91425" anchor="ctr" anchorCtr="0">
            <a:noAutofit/>
          </a:bodyPr>
          <a:lstStyle>
            <a:lvl1pPr lvl="0" algn="ctr" rtl="0">
              <a:lnSpc>
                <a:spcPct val="80000"/>
              </a:lnSpc>
              <a:spcBef>
                <a:spcPts val="0"/>
              </a:spcBef>
              <a:spcAft>
                <a:spcPts val="0"/>
              </a:spcAft>
              <a:buClr>
                <a:schemeClr val="lt2"/>
              </a:buClr>
              <a:buSzPts val="5000"/>
              <a:buNone/>
              <a:defRPr sz="6000">
                <a:solidFill>
                  <a:schemeClr val="lt2"/>
                </a:solidFill>
              </a:defRPr>
            </a:lvl1pPr>
            <a:lvl2pPr lvl="1" algn="ctr" rtl="0">
              <a:lnSpc>
                <a:spcPct val="80000"/>
              </a:lnSpc>
              <a:spcBef>
                <a:spcPts val="0"/>
              </a:spcBef>
              <a:spcAft>
                <a:spcPts val="0"/>
              </a:spcAft>
              <a:buClr>
                <a:schemeClr val="accent4"/>
              </a:buClr>
              <a:buSzPts val="5000"/>
              <a:buNone/>
              <a:defRPr sz="5000">
                <a:solidFill>
                  <a:schemeClr val="accent4"/>
                </a:solidFill>
              </a:defRPr>
            </a:lvl2pPr>
            <a:lvl3pPr lvl="2" algn="ctr" rtl="0">
              <a:lnSpc>
                <a:spcPct val="80000"/>
              </a:lnSpc>
              <a:spcBef>
                <a:spcPts val="0"/>
              </a:spcBef>
              <a:spcAft>
                <a:spcPts val="0"/>
              </a:spcAft>
              <a:buClr>
                <a:schemeClr val="accent4"/>
              </a:buClr>
              <a:buSzPts val="5000"/>
              <a:buNone/>
              <a:defRPr sz="5000">
                <a:solidFill>
                  <a:schemeClr val="accent4"/>
                </a:solidFill>
              </a:defRPr>
            </a:lvl3pPr>
            <a:lvl4pPr lvl="3" algn="ctr" rtl="0">
              <a:lnSpc>
                <a:spcPct val="80000"/>
              </a:lnSpc>
              <a:spcBef>
                <a:spcPts val="0"/>
              </a:spcBef>
              <a:spcAft>
                <a:spcPts val="0"/>
              </a:spcAft>
              <a:buClr>
                <a:schemeClr val="accent4"/>
              </a:buClr>
              <a:buSzPts val="5000"/>
              <a:buNone/>
              <a:defRPr sz="5000">
                <a:solidFill>
                  <a:schemeClr val="accent4"/>
                </a:solidFill>
              </a:defRPr>
            </a:lvl4pPr>
            <a:lvl5pPr lvl="4" algn="ctr" rtl="0">
              <a:lnSpc>
                <a:spcPct val="80000"/>
              </a:lnSpc>
              <a:spcBef>
                <a:spcPts val="0"/>
              </a:spcBef>
              <a:spcAft>
                <a:spcPts val="0"/>
              </a:spcAft>
              <a:buClr>
                <a:schemeClr val="accent4"/>
              </a:buClr>
              <a:buSzPts val="5000"/>
              <a:buNone/>
              <a:defRPr sz="5000">
                <a:solidFill>
                  <a:schemeClr val="accent4"/>
                </a:solidFill>
              </a:defRPr>
            </a:lvl5pPr>
            <a:lvl6pPr lvl="5" algn="ctr" rtl="0">
              <a:lnSpc>
                <a:spcPct val="80000"/>
              </a:lnSpc>
              <a:spcBef>
                <a:spcPts val="0"/>
              </a:spcBef>
              <a:spcAft>
                <a:spcPts val="0"/>
              </a:spcAft>
              <a:buClr>
                <a:schemeClr val="accent4"/>
              </a:buClr>
              <a:buSzPts val="5000"/>
              <a:buNone/>
              <a:defRPr sz="5000">
                <a:solidFill>
                  <a:schemeClr val="accent4"/>
                </a:solidFill>
              </a:defRPr>
            </a:lvl6pPr>
            <a:lvl7pPr lvl="6" algn="ctr" rtl="0">
              <a:lnSpc>
                <a:spcPct val="80000"/>
              </a:lnSpc>
              <a:spcBef>
                <a:spcPts val="0"/>
              </a:spcBef>
              <a:spcAft>
                <a:spcPts val="0"/>
              </a:spcAft>
              <a:buClr>
                <a:schemeClr val="accent4"/>
              </a:buClr>
              <a:buSzPts val="5000"/>
              <a:buNone/>
              <a:defRPr sz="5000">
                <a:solidFill>
                  <a:schemeClr val="accent4"/>
                </a:solidFill>
              </a:defRPr>
            </a:lvl7pPr>
            <a:lvl8pPr lvl="7" algn="ctr" rtl="0">
              <a:lnSpc>
                <a:spcPct val="80000"/>
              </a:lnSpc>
              <a:spcBef>
                <a:spcPts val="0"/>
              </a:spcBef>
              <a:spcAft>
                <a:spcPts val="0"/>
              </a:spcAft>
              <a:buClr>
                <a:schemeClr val="accent4"/>
              </a:buClr>
              <a:buSzPts val="5000"/>
              <a:buNone/>
              <a:defRPr sz="5000">
                <a:solidFill>
                  <a:schemeClr val="accent4"/>
                </a:solidFill>
              </a:defRPr>
            </a:lvl8pPr>
            <a:lvl9pPr lvl="8" algn="ctr" rtl="0">
              <a:lnSpc>
                <a:spcPct val="80000"/>
              </a:lnSpc>
              <a:spcBef>
                <a:spcPts val="0"/>
              </a:spcBef>
              <a:spcAft>
                <a:spcPts val="0"/>
              </a:spcAft>
              <a:buClr>
                <a:schemeClr val="accent3"/>
              </a:buClr>
              <a:buSzPts val="5000"/>
              <a:buNone/>
              <a:defRPr sz="5000">
                <a:solidFill>
                  <a:schemeClr val="accent3"/>
                </a:solidFill>
              </a:defRPr>
            </a:lvl9pPr>
          </a:lstStyle>
          <a:p>
            <a:endParaRPr/>
          </a:p>
        </p:txBody>
      </p:sp>
      <p:sp>
        <p:nvSpPr>
          <p:cNvPr id="15" name="Google Shape;15;p3"/>
          <p:cNvSpPr txBox="1">
            <a:spLocks noGrp="1"/>
          </p:cNvSpPr>
          <p:nvPr>
            <p:ph type="title" idx="2" hasCustomPrompt="1"/>
          </p:nvPr>
        </p:nvSpPr>
        <p:spPr>
          <a:xfrm>
            <a:off x="5090150" y="685163"/>
            <a:ext cx="1841100" cy="1449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7200"/>
              <a:buNone/>
              <a:defRPr sz="15000">
                <a:solidFill>
                  <a:schemeClr val="accent6"/>
                </a:solidFill>
              </a:defRPr>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16" name="Google Shape;16;p3"/>
          <p:cNvSpPr txBox="1">
            <a:spLocks noGrp="1"/>
          </p:cNvSpPr>
          <p:nvPr>
            <p:ph type="subTitle" idx="1"/>
          </p:nvPr>
        </p:nvSpPr>
        <p:spPr>
          <a:xfrm>
            <a:off x="4078850" y="3300375"/>
            <a:ext cx="3863700" cy="35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160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17" name="Google Shape;17;p3"/>
          <p:cNvGrpSpPr/>
          <p:nvPr/>
        </p:nvGrpSpPr>
        <p:grpSpPr>
          <a:xfrm>
            <a:off x="8169059" y="1342637"/>
            <a:ext cx="450406" cy="490666"/>
            <a:chOff x="8169059" y="1342637"/>
            <a:chExt cx="450406" cy="490666"/>
          </a:xfrm>
        </p:grpSpPr>
        <p:sp>
          <p:nvSpPr>
            <p:cNvPr id="18" name="Google Shape;18;p3"/>
            <p:cNvSpPr/>
            <p:nvPr/>
          </p:nvSpPr>
          <p:spPr>
            <a:xfrm>
              <a:off x="8180548" y="1363179"/>
              <a:ext cx="197981" cy="151992"/>
            </a:xfrm>
            <a:custGeom>
              <a:avLst/>
              <a:gdLst/>
              <a:ahLst/>
              <a:cxnLst/>
              <a:rect l="l" t="t" r="r" b="b"/>
              <a:pathLst>
                <a:path w="6014" h="4617" extrusionOk="0">
                  <a:moveTo>
                    <a:pt x="2444" y="0"/>
                  </a:moveTo>
                  <a:cubicBezTo>
                    <a:pt x="1891" y="0"/>
                    <a:pt x="1349" y="203"/>
                    <a:pt x="950" y="661"/>
                  </a:cubicBezTo>
                  <a:cubicBezTo>
                    <a:pt x="0" y="1832"/>
                    <a:pt x="253" y="3321"/>
                    <a:pt x="1109" y="4366"/>
                  </a:cubicBezTo>
                  <a:lnTo>
                    <a:pt x="1109" y="4397"/>
                  </a:lnTo>
                  <a:cubicBezTo>
                    <a:pt x="1151" y="4397"/>
                    <a:pt x="1207" y="4383"/>
                    <a:pt x="1268" y="4383"/>
                  </a:cubicBezTo>
                  <a:cubicBezTo>
                    <a:pt x="1299" y="4383"/>
                    <a:pt x="1330" y="4387"/>
                    <a:pt x="1362" y="4397"/>
                  </a:cubicBezTo>
                  <a:cubicBezTo>
                    <a:pt x="1702" y="4548"/>
                    <a:pt x="2050" y="4616"/>
                    <a:pt x="2391" y="4616"/>
                  </a:cubicBezTo>
                  <a:cubicBezTo>
                    <a:pt x="4336" y="4616"/>
                    <a:pt x="6013" y="2395"/>
                    <a:pt x="4180" y="724"/>
                  </a:cubicBezTo>
                  <a:cubicBezTo>
                    <a:pt x="3724" y="267"/>
                    <a:pt x="3077" y="0"/>
                    <a:pt x="24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8169059" y="1342637"/>
              <a:ext cx="207495" cy="195446"/>
            </a:xfrm>
            <a:custGeom>
              <a:avLst/>
              <a:gdLst/>
              <a:ahLst/>
              <a:cxnLst/>
              <a:rect l="l" t="t" r="r" b="b"/>
              <a:pathLst>
                <a:path w="6303" h="5937" extrusionOk="0">
                  <a:moveTo>
                    <a:pt x="2887" y="705"/>
                  </a:moveTo>
                  <a:cubicBezTo>
                    <a:pt x="3466" y="705"/>
                    <a:pt x="4074" y="953"/>
                    <a:pt x="4529" y="1380"/>
                  </a:cubicBezTo>
                  <a:cubicBezTo>
                    <a:pt x="5385" y="2171"/>
                    <a:pt x="5575" y="3153"/>
                    <a:pt x="4973" y="4040"/>
                  </a:cubicBezTo>
                  <a:cubicBezTo>
                    <a:pt x="4530" y="4692"/>
                    <a:pt x="3694" y="5207"/>
                    <a:pt x="2765" y="5207"/>
                  </a:cubicBezTo>
                  <a:cubicBezTo>
                    <a:pt x="2432" y="5207"/>
                    <a:pt x="2086" y="5141"/>
                    <a:pt x="1743" y="4990"/>
                  </a:cubicBezTo>
                  <a:cubicBezTo>
                    <a:pt x="1695" y="4958"/>
                    <a:pt x="1655" y="4942"/>
                    <a:pt x="1620" y="4942"/>
                  </a:cubicBezTo>
                  <a:cubicBezTo>
                    <a:pt x="1584" y="4942"/>
                    <a:pt x="1553" y="4958"/>
                    <a:pt x="1521" y="4990"/>
                  </a:cubicBezTo>
                  <a:cubicBezTo>
                    <a:pt x="729" y="4040"/>
                    <a:pt x="349" y="2488"/>
                    <a:pt x="1331" y="1348"/>
                  </a:cubicBezTo>
                  <a:cubicBezTo>
                    <a:pt x="1711" y="936"/>
                    <a:pt x="2123" y="715"/>
                    <a:pt x="2693" y="715"/>
                  </a:cubicBezTo>
                  <a:cubicBezTo>
                    <a:pt x="2757" y="708"/>
                    <a:pt x="2822" y="705"/>
                    <a:pt x="2887" y="705"/>
                  </a:cubicBezTo>
                  <a:close/>
                  <a:moveTo>
                    <a:pt x="2840" y="1"/>
                  </a:moveTo>
                  <a:cubicBezTo>
                    <a:pt x="2185" y="1"/>
                    <a:pt x="1533" y="227"/>
                    <a:pt x="1014" y="746"/>
                  </a:cubicBezTo>
                  <a:cubicBezTo>
                    <a:pt x="349" y="1380"/>
                    <a:pt x="1" y="2456"/>
                    <a:pt x="127" y="3406"/>
                  </a:cubicBezTo>
                  <a:cubicBezTo>
                    <a:pt x="191" y="4230"/>
                    <a:pt x="571" y="4863"/>
                    <a:pt x="1236" y="5243"/>
                  </a:cubicBezTo>
                  <a:cubicBezTo>
                    <a:pt x="1268" y="5243"/>
                    <a:pt x="1268" y="5306"/>
                    <a:pt x="1299" y="5306"/>
                  </a:cubicBezTo>
                  <a:cubicBezTo>
                    <a:pt x="1299" y="5370"/>
                    <a:pt x="1331" y="5497"/>
                    <a:pt x="1426" y="5528"/>
                  </a:cubicBezTo>
                  <a:cubicBezTo>
                    <a:pt x="1458" y="5592"/>
                    <a:pt x="1489" y="5592"/>
                    <a:pt x="1553" y="5623"/>
                  </a:cubicBezTo>
                  <a:cubicBezTo>
                    <a:pt x="1956" y="5839"/>
                    <a:pt x="2389" y="5937"/>
                    <a:pt x="2822" y="5937"/>
                  </a:cubicBezTo>
                  <a:cubicBezTo>
                    <a:pt x="3784" y="5937"/>
                    <a:pt x="4741" y="5457"/>
                    <a:pt x="5353" y="4736"/>
                  </a:cubicBezTo>
                  <a:cubicBezTo>
                    <a:pt x="6303" y="3596"/>
                    <a:pt x="6145" y="1918"/>
                    <a:pt x="4973" y="873"/>
                  </a:cubicBezTo>
                  <a:cubicBezTo>
                    <a:pt x="4814" y="715"/>
                    <a:pt x="4593" y="556"/>
                    <a:pt x="4403" y="429"/>
                  </a:cubicBezTo>
                  <a:cubicBezTo>
                    <a:pt x="3929" y="157"/>
                    <a:pt x="3383" y="1"/>
                    <a:pt x="2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8222224" y="1466216"/>
              <a:ext cx="71996" cy="26204"/>
            </a:xfrm>
            <a:custGeom>
              <a:avLst/>
              <a:gdLst/>
              <a:ahLst/>
              <a:cxnLst/>
              <a:rect l="l" t="t" r="r" b="b"/>
              <a:pathLst>
                <a:path w="2187" h="796" extrusionOk="0">
                  <a:moveTo>
                    <a:pt x="274" y="1"/>
                  </a:moveTo>
                  <a:cubicBezTo>
                    <a:pt x="215" y="1"/>
                    <a:pt x="159" y="17"/>
                    <a:pt x="128" y="32"/>
                  </a:cubicBezTo>
                  <a:lnTo>
                    <a:pt x="96" y="64"/>
                  </a:lnTo>
                  <a:cubicBezTo>
                    <a:pt x="33" y="159"/>
                    <a:pt x="1" y="222"/>
                    <a:pt x="96" y="317"/>
                  </a:cubicBezTo>
                  <a:cubicBezTo>
                    <a:pt x="331" y="611"/>
                    <a:pt x="702" y="796"/>
                    <a:pt x="1108" y="796"/>
                  </a:cubicBezTo>
                  <a:cubicBezTo>
                    <a:pt x="1140" y="796"/>
                    <a:pt x="1172" y="795"/>
                    <a:pt x="1204" y="792"/>
                  </a:cubicBezTo>
                  <a:cubicBezTo>
                    <a:pt x="1584" y="761"/>
                    <a:pt x="1901" y="602"/>
                    <a:pt x="2091" y="286"/>
                  </a:cubicBezTo>
                  <a:cubicBezTo>
                    <a:pt x="2186" y="191"/>
                    <a:pt x="2154" y="64"/>
                    <a:pt x="2059" y="32"/>
                  </a:cubicBezTo>
                  <a:lnTo>
                    <a:pt x="2028" y="32"/>
                  </a:lnTo>
                  <a:cubicBezTo>
                    <a:pt x="1988" y="19"/>
                    <a:pt x="1954" y="12"/>
                    <a:pt x="1926" y="12"/>
                  </a:cubicBezTo>
                  <a:cubicBezTo>
                    <a:pt x="1886" y="12"/>
                    <a:pt x="1856" y="27"/>
                    <a:pt x="1838" y="64"/>
                  </a:cubicBezTo>
                  <a:cubicBezTo>
                    <a:pt x="1616" y="286"/>
                    <a:pt x="1363" y="381"/>
                    <a:pt x="1078" y="381"/>
                  </a:cubicBezTo>
                  <a:cubicBezTo>
                    <a:pt x="793" y="381"/>
                    <a:pt x="603" y="286"/>
                    <a:pt x="444" y="64"/>
                  </a:cubicBezTo>
                  <a:cubicBezTo>
                    <a:pt x="397" y="17"/>
                    <a:pt x="333"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8337967" y="1578766"/>
              <a:ext cx="281499" cy="254537"/>
            </a:xfrm>
            <a:custGeom>
              <a:avLst/>
              <a:gdLst/>
              <a:ahLst/>
              <a:cxnLst/>
              <a:rect l="l" t="t" r="r" b="b"/>
              <a:pathLst>
                <a:path w="8551" h="7732" extrusionOk="0">
                  <a:moveTo>
                    <a:pt x="3998" y="619"/>
                  </a:moveTo>
                  <a:cubicBezTo>
                    <a:pt x="6063" y="619"/>
                    <a:pt x="7962" y="3083"/>
                    <a:pt x="7094" y="5481"/>
                  </a:cubicBezTo>
                  <a:cubicBezTo>
                    <a:pt x="7062" y="5607"/>
                    <a:pt x="7094" y="5734"/>
                    <a:pt x="7126" y="5797"/>
                  </a:cubicBezTo>
                  <a:cubicBezTo>
                    <a:pt x="7094" y="5797"/>
                    <a:pt x="7094" y="5797"/>
                    <a:pt x="7062" y="5861"/>
                  </a:cubicBezTo>
                  <a:cubicBezTo>
                    <a:pt x="6223" y="6643"/>
                    <a:pt x="5131" y="7138"/>
                    <a:pt x="4035" y="7138"/>
                  </a:cubicBezTo>
                  <a:cubicBezTo>
                    <a:pt x="3312" y="7138"/>
                    <a:pt x="2587" y="6922"/>
                    <a:pt x="1932" y="6431"/>
                  </a:cubicBezTo>
                  <a:cubicBezTo>
                    <a:pt x="475" y="5322"/>
                    <a:pt x="634" y="3232"/>
                    <a:pt x="1679" y="1870"/>
                  </a:cubicBezTo>
                  <a:cubicBezTo>
                    <a:pt x="2376" y="987"/>
                    <a:pt x="3200" y="619"/>
                    <a:pt x="3998" y="619"/>
                  </a:cubicBezTo>
                  <a:close/>
                  <a:moveTo>
                    <a:pt x="4146" y="1"/>
                  </a:moveTo>
                  <a:cubicBezTo>
                    <a:pt x="3032" y="1"/>
                    <a:pt x="1929" y="522"/>
                    <a:pt x="1140" y="1522"/>
                  </a:cubicBezTo>
                  <a:cubicBezTo>
                    <a:pt x="950" y="1775"/>
                    <a:pt x="792" y="2060"/>
                    <a:pt x="697" y="2377"/>
                  </a:cubicBezTo>
                  <a:cubicBezTo>
                    <a:pt x="0" y="3802"/>
                    <a:pt x="95" y="5607"/>
                    <a:pt x="1394" y="6747"/>
                  </a:cubicBezTo>
                  <a:cubicBezTo>
                    <a:pt x="2104" y="7382"/>
                    <a:pt x="3160" y="7731"/>
                    <a:pt x="4203" y="7731"/>
                  </a:cubicBezTo>
                  <a:cubicBezTo>
                    <a:pt x="4462" y="7731"/>
                    <a:pt x="4720" y="7710"/>
                    <a:pt x="4972" y="7666"/>
                  </a:cubicBezTo>
                  <a:cubicBezTo>
                    <a:pt x="6017" y="7476"/>
                    <a:pt x="6872" y="6874"/>
                    <a:pt x="7284" y="6019"/>
                  </a:cubicBezTo>
                  <a:cubicBezTo>
                    <a:pt x="7284" y="5956"/>
                    <a:pt x="7347" y="5956"/>
                    <a:pt x="7347" y="5924"/>
                  </a:cubicBezTo>
                  <a:cubicBezTo>
                    <a:pt x="7442" y="5924"/>
                    <a:pt x="7569" y="5861"/>
                    <a:pt x="7664" y="5734"/>
                  </a:cubicBezTo>
                  <a:cubicBezTo>
                    <a:pt x="7696" y="5702"/>
                    <a:pt x="7727" y="5607"/>
                    <a:pt x="7727" y="5576"/>
                  </a:cubicBezTo>
                  <a:cubicBezTo>
                    <a:pt x="8551" y="3802"/>
                    <a:pt x="7664" y="1680"/>
                    <a:pt x="6239" y="667"/>
                  </a:cubicBezTo>
                  <a:cubicBezTo>
                    <a:pt x="5592" y="219"/>
                    <a:pt x="4867" y="1"/>
                    <a:pt x="4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8504767" y="1663269"/>
              <a:ext cx="44837" cy="107418"/>
            </a:xfrm>
            <a:custGeom>
              <a:avLst/>
              <a:gdLst/>
              <a:ahLst/>
              <a:cxnLst/>
              <a:rect l="l" t="t" r="r" b="b"/>
              <a:pathLst>
                <a:path w="1362" h="3263" extrusionOk="0">
                  <a:moveTo>
                    <a:pt x="254" y="0"/>
                  </a:moveTo>
                  <a:cubicBezTo>
                    <a:pt x="95" y="32"/>
                    <a:pt x="0" y="222"/>
                    <a:pt x="159" y="380"/>
                  </a:cubicBezTo>
                  <a:cubicBezTo>
                    <a:pt x="887" y="982"/>
                    <a:pt x="1045" y="2122"/>
                    <a:pt x="317" y="2787"/>
                  </a:cubicBezTo>
                  <a:cubicBezTo>
                    <a:pt x="159" y="2945"/>
                    <a:pt x="254" y="3199"/>
                    <a:pt x="412" y="3262"/>
                  </a:cubicBezTo>
                  <a:cubicBezTo>
                    <a:pt x="539" y="3262"/>
                    <a:pt x="602" y="3262"/>
                    <a:pt x="634" y="3199"/>
                  </a:cubicBezTo>
                  <a:cubicBezTo>
                    <a:pt x="1109" y="2755"/>
                    <a:pt x="1362" y="2090"/>
                    <a:pt x="1267" y="1425"/>
                  </a:cubicBezTo>
                  <a:cubicBezTo>
                    <a:pt x="1204" y="824"/>
                    <a:pt x="887" y="317"/>
                    <a:pt x="349" y="32"/>
                  </a:cubicBezTo>
                  <a:cubicBezTo>
                    <a:pt x="317" y="0"/>
                    <a:pt x="285"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8355677" y="1598089"/>
              <a:ext cx="245452" cy="214013"/>
            </a:xfrm>
            <a:custGeom>
              <a:avLst/>
              <a:gdLst/>
              <a:ahLst/>
              <a:cxnLst/>
              <a:rect l="l" t="t" r="r" b="b"/>
              <a:pathLst>
                <a:path w="7456" h="6501" extrusionOk="0">
                  <a:moveTo>
                    <a:pt x="4783" y="1980"/>
                  </a:moveTo>
                  <a:cubicBezTo>
                    <a:pt x="4814" y="1980"/>
                    <a:pt x="4909" y="1980"/>
                    <a:pt x="4941" y="2012"/>
                  </a:cubicBezTo>
                  <a:cubicBezTo>
                    <a:pt x="6113" y="2645"/>
                    <a:pt x="6113" y="4355"/>
                    <a:pt x="5226" y="5210"/>
                  </a:cubicBezTo>
                  <a:cubicBezTo>
                    <a:pt x="5174" y="5263"/>
                    <a:pt x="5112" y="5286"/>
                    <a:pt x="5056" y="5286"/>
                  </a:cubicBezTo>
                  <a:cubicBezTo>
                    <a:pt x="5011" y="5286"/>
                    <a:pt x="4969" y="5271"/>
                    <a:pt x="4941" y="5242"/>
                  </a:cubicBezTo>
                  <a:cubicBezTo>
                    <a:pt x="4783" y="5179"/>
                    <a:pt x="4656" y="4925"/>
                    <a:pt x="4846" y="4767"/>
                  </a:cubicBezTo>
                  <a:cubicBezTo>
                    <a:pt x="5574" y="4102"/>
                    <a:pt x="5416" y="2962"/>
                    <a:pt x="4688" y="2360"/>
                  </a:cubicBezTo>
                  <a:cubicBezTo>
                    <a:pt x="4529" y="2233"/>
                    <a:pt x="4624" y="2043"/>
                    <a:pt x="4783" y="1980"/>
                  </a:cubicBezTo>
                  <a:close/>
                  <a:moveTo>
                    <a:pt x="3505" y="0"/>
                  </a:moveTo>
                  <a:cubicBezTo>
                    <a:pt x="2706" y="0"/>
                    <a:pt x="1879" y="369"/>
                    <a:pt x="1172" y="1252"/>
                  </a:cubicBezTo>
                  <a:cubicBezTo>
                    <a:pt x="159" y="2614"/>
                    <a:pt x="1" y="4704"/>
                    <a:pt x="1457" y="5780"/>
                  </a:cubicBezTo>
                  <a:cubicBezTo>
                    <a:pt x="2097" y="6282"/>
                    <a:pt x="2812" y="6501"/>
                    <a:pt x="3529" y="6501"/>
                  </a:cubicBezTo>
                  <a:cubicBezTo>
                    <a:pt x="4620" y="6501"/>
                    <a:pt x="5715" y="5994"/>
                    <a:pt x="6556" y="5210"/>
                  </a:cubicBezTo>
                  <a:cubicBezTo>
                    <a:pt x="6588" y="5210"/>
                    <a:pt x="6588" y="5210"/>
                    <a:pt x="6619" y="5179"/>
                  </a:cubicBezTo>
                  <a:cubicBezTo>
                    <a:pt x="6556" y="5084"/>
                    <a:pt x="6556" y="4989"/>
                    <a:pt x="6588" y="4862"/>
                  </a:cubicBezTo>
                  <a:cubicBezTo>
                    <a:pt x="7456" y="2464"/>
                    <a:pt x="5573" y="0"/>
                    <a:pt x="3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3"/>
          <p:cNvSpPr/>
          <p:nvPr/>
        </p:nvSpPr>
        <p:spPr>
          <a:xfrm rot="5400000">
            <a:off x="4535879" y="-480718"/>
            <a:ext cx="71198" cy="9143592"/>
          </a:xfrm>
          <a:custGeom>
            <a:avLst/>
            <a:gdLst/>
            <a:ahLst/>
            <a:cxnLst/>
            <a:rect l="l" t="t" r="r" b="b"/>
            <a:pathLst>
              <a:path w="4054" h="202673" extrusionOk="0">
                <a:moveTo>
                  <a:pt x="1451" y="202673"/>
                </a:moveTo>
                <a:cubicBezTo>
                  <a:pt x="1451" y="183521"/>
                  <a:pt x="-151" y="163994"/>
                  <a:pt x="3861" y="145267"/>
                </a:cubicBezTo>
                <a:cubicBezTo>
                  <a:pt x="4637" y="141647"/>
                  <a:pt x="1422" y="138211"/>
                  <a:pt x="1013" y="134531"/>
                </a:cubicBezTo>
                <a:cubicBezTo>
                  <a:pt x="497" y="129889"/>
                  <a:pt x="3939" y="125369"/>
                  <a:pt x="3423" y="120727"/>
                </a:cubicBezTo>
                <a:cubicBezTo>
                  <a:pt x="2676" y="114001"/>
                  <a:pt x="340" y="107303"/>
                  <a:pt x="1013" y="100569"/>
                </a:cubicBezTo>
                <a:cubicBezTo>
                  <a:pt x="1563" y="95071"/>
                  <a:pt x="3814" y="89629"/>
                  <a:pt x="3204" y="84137"/>
                </a:cubicBezTo>
                <a:cubicBezTo>
                  <a:pt x="2588" y="78590"/>
                  <a:pt x="241" y="72934"/>
                  <a:pt x="1451" y="67485"/>
                </a:cubicBezTo>
                <a:cubicBezTo>
                  <a:pt x="4334" y="54507"/>
                  <a:pt x="4444" y="40391"/>
                  <a:pt x="794" y="27607"/>
                </a:cubicBezTo>
                <a:cubicBezTo>
                  <a:pt x="-1739" y="18736"/>
                  <a:pt x="2766" y="9226"/>
                  <a:pt x="2766" y="0"/>
                </a:cubicBezTo>
              </a:path>
            </a:pathLst>
          </a:custGeom>
          <a:noFill/>
          <a:ln w="28575" cap="flat" cmpd="sng">
            <a:solidFill>
              <a:schemeClr val="dk1"/>
            </a:solidFill>
            <a:prstDash val="solid"/>
            <a:round/>
            <a:headEnd type="none" w="med" len="med"/>
            <a:tailEnd type="none" w="med" len="med"/>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10738" y="555275"/>
            <a:ext cx="79167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4"/>
          <p:cNvSpPr txBox="1">
            <a:spLocks noGrp="1"/>
          </p:cNvSpPr>
          <p:nvPr>
            <p:ph type="body" idx="1"/>
          </p:nvPr>
        </p:nvSpPr>
        <p:spPr>
          <a:xfrm>
            <a:off x="610500" y="1316051"/>
            <a:ext cx="7916700" cy="34377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2"/>
              </a:buClr>
              <a:buSzPts val="1400"/>
              <a:buChar char="●"/>
              <a:defRPr sz="1100">
                <a:solidFill>
                  <a:schemeClr val="dk1"/>
                </a:solidFill>
              </a:defRPr>
            </a:lvl1pPr>
            <a:lvl2pPr marL="914400" lvl="1" indent="-317500" rtl="0">
              <a:lnSpc>
                <a:spcPct val="100000"/>
              </a:lnSpc>
              <a:spcBef>
                <a:spcPts val="1600"/>
              </a:spcBef>
              <a:spcAft>
                <a:spcPts val="0"/>
              </a:spcAft>
              <a:buClr>
                <a:schemeClr val="dk1"/>
              </a:buClr>
              <a:buSzPts val="1400"/>
              <a:buChar char="○"/>
              <a:defRPr>
                <a:solidFill>
                  <a:schemeClr val="dk1"/>
                </a:solidFill>
              </a:defRPr>
            </a:lvl2pPr>
            <a:lvl3pPr marL="1371600" lvl="2" indent="-317500" rtl="0">
              <a:lnSpc>
                <a:spcPct val="100000"/>
              </a:lnSpc>
              <a:spcBef>
                <a:spcPts val="1600"/>
              </a:spcBef>
              <a:spcAft>
                <a:spcPts val="0"/>
              </a:spcAft>
              <a:buClr>
                <a:schemeClr val="dk1"/>
              </a:buClr>
              <a:buSzPts val="1400"/>
              <a:buChar char="■"/>
              <a:defRPr>
                <a:solidFill>
                  <a:schemeClr val="dk1"/>
                </a:solidFill>
              </a:defRPr>
            </a:lvl3pPr>
            <a:lvl4pPr marL="1828800" lvl="3" indent="-317500" rtl="0">
              <a:lnSpc>
                <a:spcPct val="100000"/>
              </a:lnSpc>
              <a:spcBef>
                <a:spcPts val="1600"/>
              </a:spcBef>
              <a:spcAft>
                <a:spcPts val="0"/>
              </a:spcAft>
              <a:buClr>
                <a:schemeClr val="dk1"/>
              </a:buClr>
              <a:buSzPts val="1400"/>
              <a:buChar char="●"/>
              <a:defRPr>
                <a:solidFill>
                  <a:schemeClr val="dk1"/>
                </a:solidFill>
              </a:defRPr>
            </a:lvl4pPr>
            <a:lvl5pPr marL="2286000" lvl="4" indent="-317500" rtl="0">
              <a:lnSpc>
                <a:spcPct val="100000"/>
              </a:lnSpc>
              <a:spcBef>
                <a:spcPts val="1600"/>
              </a:spcBef>
              <a:spcAft>
                <a:spcPts val="0"/>
              </a:spcAft>
              <a:buClr>
                <a:schemeClr val="dk1"/>
              </a:buClr>
              <a:buSzPts val="1400"/>
              <a:buChar char="○"/>
              <a:defRPr>
                <a:solidFill>
                  <a:schemeClr val="dk1"/>
                </a:solidFill>
              </a:defRPr>
            </a:lvl5pPr>
            <a:lvl6pPr marL="2743200" lvl="5" indent="-317500" rtl="0">
              <a:lnSpc>
                <a:spcPct val="100000"/>
              </a:lnSpc>
              <a:spcBef>
                <a:spcPts val="1600"/>
              </a:spcBef>
              <a:spcAft>
                <a:spcPts val="0"/>
              </a:spcAft>
              <a:buClr>
                <a:schemeClr val="dk1"/>
              </a:buClr>
              <a:buSzPts val="1400"/>
              <a:buChar char="■"/>
              <a:defRPr>
                <a:solidFill>
                  <a:schemeClr val="dk1"/>
                </a:solidFill>
              </a:defRPr>
            </a:lvl6pPr>
            <a:lvl7pPr marL="3200400" lvl="6" indent="-317500" rtl="0">
              <a:lnSpc>
                <a:spcPct val="100000"/>
              </a:lnSpc>
              <a:spcBef>
                <a:spcPts val="1600"/>
              </a:spcBef>
              <a:spcAft>
                <a:spcPts val="0"/>
              </a:spcAft>
              <a:buClr>
                <a:schemeClr val="dk1"/>
              </a:buClr>
              <a:buSzPts val="1400"/>
              <a:buChar char="●"/>
              <a:defRPr>
                <a:solidFill>
                  <a:schemeClr val="dk1"/>
                </a:solidFill>
              </a:defRPr>
            </a:lvl7pPr>
            <a:lvl8pPr marL="3657600" lvl="7" indent="-317500" rtl="0">
              <a:lnSpc>
                <a:spcPct val="100000"/>
              </a:lnSpc>
              <a:spcBef>
                <a:spcPts val="1600"/>
              </a:spcBef>
              <a:spcAft>
                <a:spcPts val="0"/>
              </a:spcAft>
              <a:buClr>
                <a:schemeClr val="dk1"/>
              </a:buClr>
              <a:buSzPts val="1400"/>
              <a:buChar char="○"/>
              <a:defRPr>
                <a:solidFill>
                  <a:schemeClr val="dk1"/>
                </a:solidFill>
              </a:defRPr>
            </a:lvl8pPr>
            <a:lvl9pPr marL="4114800" lvl="8" indent="-317500" rtl="0">
              <a:lnSpc>
                <a:spcPct val="100000"/>
              </a:lnSpc>
              <a:spcBef>
                <a:spcPts val="1600"/>
              </a:spcBef>
              <a:spcAft>
                <a:spcPts val="1600"/>
              </a:spcAft>
              <a:buClr>
                <a:schemeClr val="dk1"/>
              </a:buClr>
              <a:buSzPts val="1400"/>
              <a:buChar char="■"/>
              <a:defRPr>
                <a:solidFill>
                  <a:schemeClr val="dk1"/>
                </a:solidFill>
              </a:defRPr>
            </a:lvl9pPr>
          </a:lstStyle>
          <a:p>
            <a:endParaRPr/>
          </a:p>
        </p:txBody>
      </p:sp>
      <p:grpSp>
        <p:nvGrpSpPr>
          <p:cNvPr id="28" name="Google Shape;28;p4"/>
          <p:cNvGrpSpPr/>
          <p:nvPr/>
        </p:nvGrpSpPr>
        <p:grpSpPr>
          <a:xfrm>
            <a:off x="521898" y="508120"/>
            <a:ext cx="8088611" cy="556577"/>
            <a:chOff x="521898" y="508120"/>
            <a:chExt cx="8088611" cy="556577"/>
          </a:xfrm>
        </p:grpSpPr>
        <p:sp>
          <p:nvSpPr>
            <p:cNvPr id="29" name="Google Shape;29;p4"/>
            <p:cNvSpPr/>
            <p:nvPr/>
          </p:nvSpPr>
          <p:spPr>
            <a:xfrm>
              <a:off x="8399051" y="893521"/>
              <a:ext cx="201282" cy="150760"/>
            </a:xfrm>
            <a:custGeom>
              <a:avLst/>
              <a:gdLst/>
              <a:ahLst/>
              <a:cxnLst/>
              <a:rect l="l" t="t" r="r" b="b"/>
              <a:pathLst>
                <a:path w="6251" h="4682" extrusionOk="0">
                  <a:moveTo>
                    <a:pt x="4508" y="0"/>
                  </a:moveTo>
                  <a:cubicBezTo>
                    <a:pt x="4477" y="64"/>
                    <a:pt x="4413" y="64"/>
                    <a:pt x="4318" y="64"/>
                  </a:cubicBezTo>
                  <a:cubicBezTo>
                    <a:pt x="4174" y="40"/>
                    <a:pt x="4032" y="28"/>
                    <a:pt x="3892" y="28"/>
                  </a:cubicBezTo>
                  <a:cubicBezTo>
                    <a:pt x="1605" y="28"/>
                    <a:pt x="1" y="3056"/>
                    <a:pt x="2418" y="4339"/>
                  </a:cubicBezTo>
                  <a:cubicBezTo>
                    <a:pt x="2820" y="4563"/>
                    <a:pt x="3278" y="4682"/>
                    <a:pt x="3726" y="4682"/>
                  </a:cubicBezTo>
                  <a:cubicBezTo>
                    <a:pt x="4481" y="4682"/>
                    <a:pt x="5208" y="4345"/>
                    <a:pt x="5585" y="3610"/>
                  </a:cubicBezTo>
                  <a:cubicBezTo>
                    <a:pt x="6250" y="2280"/>
                    <a:pt x="5617" y="855"/>
                    <a:pt x="4540" y="32"/>
                  </a:cubicBezTo>
                  <a:cubicBezTo>
                    <a:pt x="4508" y="32"/>
                    <a:pt x="4508" y="0"/>
                    <a:pt x="45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a:off x="8404493" y="874040"/>
              <a:ext cx="206016" cy="190656"/>
            </a:xfrm>
            <a:custGeom>
              <a:avLst/>
              <a:gdLst/>
              <a:ahLst/>
              <a:cxnLst/>
              <a:rect l="l" t="t" r="r" b="b"/>
              <a:pathLst>
                <a:path w="6398" h="5921" extrusionOk="0">
                  <a:moveTo>
                    <a:pt x="4339" y="669"/>
                  </a:moveTo>
                  <a:cubicBezTo>
                    <a:pt x="5353" y="1429"/>
                    <a:pt x="6050" y="2822"/>
                    <a:pt x="5385" y="4152"/>
                  </a:cubicBezTo>
                  <a:cubicBezTo>
                    <a:pt x="5131" y="4627"/>
                    <a:pt x="4751" y="4944"/>
                    <a:pt x="4213" y="5102"/>
                  </a:cubicBezTo>
                  <a:cubicBezTo>
                    <a:pt x="3983" y="5183"/>
                    <a:pt x="3744" y="5221"/>
                    <a:pt x="3504" y="5221"/>
                  </a:cubicBezTo>
                  <a:cubicBezTo>
                    <a:pt x="3082" y="5221"/>
                    <a:pt x="2653" y="5102"/>
                    <a:pt x="2249" y="4880"/>
                  </a:cubicBezTo>
                  <a:cubicBezTo>
                    <a:pt x="1268" y="4310"/>
                    <a:pt x="856" y="3424"/>
                    <a:pt x="1204" y="2410"/>
                  </a:cubicBezTo>
                  <a:cubicBezTo>
                    <a:pt x="1538" y="1521"/>
                    <a:pt x="2456" y="681"/>
                    <a:pt x="3639" y="681"/>
                  </a:cubicBezTo>
                  <a:cubicBezTo>
                    <a:pt x="3805" y="681"/>
                    <a:pt x="3975" y="697"/>
                    <a:pt x="4149" y="732"/>
                  </a:cubicBezTo>
                  <a:cubicBezTo>
                    <a:pt x="4244" y="732"/>
                    <a:pt x="4308" y="732"/>
                    <a:pt x="4339" y="669"/>
                  </a:cubicBezTo>
                  <a:close/>
                  <a:moveTo>
                    <a:pt x="3448" y="1"/>
                  </a:moveTo>
                  <a:cubicBezTo>
                    <a:pt x="2253" y="1"/>
                    <a:pt x="1170" y="832"/>
                    <a:pt x="666" y="1840"/>
                  </a:cubicBezTo>
                  <a:cubicBezTo>
                    <a:pt x="1" y="3170"/>
                    <a:pt x="539" y="4754"/>
                    <a:pt x="1933" y="5514"/>
                  </a:cubicBezTo>
                  <a:cubicBezTo>
                    <a:pt x="2123" y="5641"/>
                    <a:pt x="2376" y="5704"/>
                    <a:pt x="2598" y="5799"/>
                  </a:cubicBezTo>
                  <a:cubicBezTo>
                    <a:pt x="2892" y="5879"/>
                    <a:pt x="3197" y="5920"/>
                    <a:pt x="3500" y="5920"/>
                  </a:cubicBezTo>
                  <a:cubicBezTo>
                    <a:pt x="4400" y="5920"/>
                    <a:pt x="5283" y="5552"/>
                    <a:pt x="5828" y="4722"/>
                  </a:cubicBezTo>
                  <a:cubicBezTo>
                    <a:pt x="6335" y="3930"/>
                    <a:pt x="6398" y="2822"/>
                    <a:pt x="6081" y="1872"/>
                  </a:cubicBezTo>
                  <a:cubicBezTo>
                    <a:pt x="5828" y="1080"/>
                    <a:pt x="5258" y="574"/>
                    <a:pt x="4593" y="320"/>
                  </a:cubicBezTo>
                  <a:lnTo>
                    <a:pt x="4498" y="320"/>
                  </a:lnTo>
                  <a:cubicBezTo>
                    <a:pt x="4498" y="257"/>
                    <a:pt x="4434" y="162"/>
                    <a:pt x="4308" y="130"/>
                  </a:cubicBezTo>
                  <a:cubicBezTo>
                    <a:pt x="4276" y="130"/>
                    <a:pt x="4244" y="98"/>
                    <a:pt x="4149" y="98"/>
                  </a:cubicBezTo>
                  <a:cubicBezTo>
                    <a:pt x="3914" y="32"/>
                    <a:pt x="3679" y="1"/>
                    <a:pt x="3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a:off x="8481998" y="917188"/>
              <a:ext cx="67330" cy="32425"/>
            </a:xfrm>
            <a:custGeom>
              <a:avLst/>
              <a:gdLst/>
              <a:ahLst/>
              <a:cxnLst/>
              <a:rect l="l" t="t" r="r" b="b"/>
              <a:pathLst>
                <a:path w="2091" h="1007" extrusionOk="0">
                  <a:moveTo>
                    <a:pt x="1166" y="0"/>
                  </a:moveTo>
                  <a:cubicBezTo>
                    <a:pt x="1037" y="0"/>
                    <a:pt x="909" y="18"/>
                    <a:pt x="792" y="57"/>
                  </a:cubicBezTo>
                  <a:cubicBezTo>
                    <a:pt x="444" y="184"/>
                    <a:pt x="159" y="405"/>
                    <a:pt x="32" y="754"/>
                  </a:cubicBezTo>
                  <a:cubicBezTo>
                    <a:pt x="1" y="880"/>
                    <a:pt x="32" y="975"/>
                    <a:pt x="127" y="1007"/>
                  </a:cubicBezTo>
                  <a:lnTo>
                    <a:pt x="159" y="1007"/>
                  </a:lnTo>
                  <a:cubicBezTo>
                    <a:pt x="222" y="1007"/>
                    <a:pt x="317" y="1007"/>
                    <a:pt x="349" y="944"/>
                  </a:cubicBezTo>
                  <a:cubicBezTo>
                    <a:pt x="507" y="690"/>
                    <a:pt x="761" y="500"/>
                    <a:pt x="1014" y="469"/>
                  </a:cubicBezTo>
                  <a:cubicBezTo>
                    <a:pt x="1082" y="452"/>
                    <a:pt x="1152" y="444"/>
                    <a:pt x="1222" y="444"/>
                  </a:cubicBezTo>
                  <a:cubicBezTo>
                    <a:pt x="1413" y="444"/>
                    <a:pt x="1603" y="503"/>
                    <a:pt x="1742" y="595"/>
                  </a:cubicBezTo>
                  <a:cubicBezTo>
                    <a:pt x="1795" y="635"/>
                    <a:pt x="1843" y="653"/>
                    <a:pt x="1887" y="653"/>
                  </a:cubicBezTo>
                  <a:cubicBezTo>
                    <a:pt x="1949" y="653"/>
                    <a:pt x="2004" y="619"/>
                    <a:pt x="2059" y="564"/>
                  </a:cubicBezTo>
                  <a:cubicBezTo>
                    <a:pt x="2059" y="564"/>
                    <a:pt x="2091" y="532"/>
                    <a:pt x="2091" y="500"/>
                  </a:cubicBezTo>
                  <a:cubicBezTo>
                    <a:pt x="2059" y="405"/>
                    <a:pt x="2059" y="342"/>
                    <a:pt x="1964" y="247"/>
                  </a:cubicBezTo>
                  <a:cubicBezTo>
                    <a:pt x="1766" y="93"/>
                    <a:pt x="1461" y="0"/>
                    <a:pt x="1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941556" y="657689"/>
              <a:ext cx="269224" cy="250709"/>
            </a:xfrm>
            <a:custGeom>
              <a:avLst/>
              <a:gdLst/>
              <a:ahLst/>
              <a:cxnLst/>
              <a:rect l="l" t="t" r="r" b="b"/>
              <a:pathLst>
                <a:path w="8361" h="7786" extrusionOk="0">
                  <a:moveTo>
                    <a:pt x="4405" y="612"/>
                  </a:moveTo>
                  <a:cubicBezTo>
                    <a:pt x="4861" y="612"/>
                    <a:pt x="5329" y="701"/>
                    <a:pt x="5795" y="895"/>
                  </a:cubicBezTo>
                  <a:cubicBezTo>
                    <a:pt x="7474" y="1624"/>
                    <a:pt x="7854" y="3682"/>
                    <a:pt x="7126" y="5234"/>
                  </a:cubicBezTo>
                  <a:cubicBezTo>
                    <a:pt x="6519" y="6537"/>
                    <a:pt x="5526" y="7079"/>
                    <a:pt x="4515" y="7079"/>
                  </a:cubicBezTo>
                  <a:cubicBezTo>
                    <a:pt x="2676" y="7079"/>
                    <a:pt x="779" y="5286"/>
                    <a:pt x="1045" y="3017"/>
                  </a:cubicBezTo>
                  <a:cubicBezTo>
                    <a:pt x="1045" y="2891"/>
                    <a:pt x="982" y="2796"/>
                    <a:pt x="918" y="2732"/>
                  </a:cubicBezTo>
                  <a:cubicBezTo>
                    <a:pt x="918" y="2732"/>
                    <a:pt x="950" y="2732"/>
                    <a:pt x="950" y="2701"/>
                  </a:cubicBezTo>
                  <a:cubicBezTo>
                    <a:pt x="1715" y="1458"/>
                    <a:pt x="3003" y="612"/>
                    <a:pt x="4405" y="612"/>
                  </a:cubicBezTo>
                  <a:close/>
                  <a:moveTo>
                    <a:pt x="4424" y="0"/>
                  </a:moveTo>
                  <a:cubicBezTo>
                    <a:pt x="3793" y="0"/>
                    <a:pt x="3149" y="127"/>
                    <a:pt x="2565" y="389"/>
                  </a:cubicBezTo>
                  <a:cubicBezTo>
                    <a:pt x="1583" y="832"/>
                    <a:pt x="918" y="1624"/>
                    <a:pt x="665" y="2542"/>
                  </a:cubicBezTo>
                  <a:lnTo>
                    <a:pt x="665" y="2606"/>
                  </a:lnTo>
                  <a:cubicBezTo>
                    <a:pt x="570" y="2637"/>
                    <a:pt x="475" y="2732"/>
                    <a:pt x="443" y="2891"/>
                  </a:cubicBezTo>
                  <a:cubicBezTo>
                    <a:pt x="443" y="2954"/>
                    <a:pt x="412" y="3017"/>
                    <a:pt x="412" y="3081"/>
                  </a:cubicBezTo>
                  <a:cubicBezTo>
                    <a:pt x="0" y="5012"/>
                    <a:pt x="1393" y="6849"/>
                    <a:pt x="3040" y="7514"/>
                  </a:cubicBezTo>
                  <a:cubicBezTo>
                    <a:pt x="3491" y="7698"/>
                    <a:pt x="3952" y="7785"/>
                    <a:pt x="4402" y="7785"/>
                  </a:cubicBezTo>
                  <a:cubicBezTo>
                    <a:pt x="5817" y="7785"/>
                    <a:pt x="7134" y="6921"/>
                    <a:pt x="7759" y="5456"/>
                  </a:cubicBezTo>
                  <a:cubicBezTo>
                    <a:pt x="7886" y="5171"/>
                    <a:pt x="8012" y="4854"/>
                    <a:pt x="8044" y="4537"/>
                  </a:cubicBezTo>
                  <a:cubicBezTo>
                    <a:pt x="8361" y="3017"/>
                    <a:pt x="7854" y="1275"/>
                    <a:pt x="6302" y="420"/>
                  </a:cubicBezTo>
                  <a:cubicBezTo>
                    <a:pt x="5748" y="143"/>
                    <a:pt x="5093" y="0"/>
                    <a:pt x="4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8001705" y="731362"/>
              <a:ext cx="56125" cy="101011"/>
            </a:xfrm>
            <a:custGeom>
              <a:avLst/>
              <a:gdLst/>
              <a:ahLst/>
              <a:cxnLst/>
              <a:rect l="l" t="t" r="r" b="b"/>
              <a:pathLst>
                <a:path w="1743" h="3137" extrusionOk="0">
                  <a:moveTo>
                    <a:pt x="634" y="1"/>
                  </a:moveTo>
                  <a:cubicBezTo>
                    <a:pt x="539" y="1"/>
                    <a:pt x="476" y="32"/>
                    <a:pt x="381" y="127"/>
                  </a:cubicBezTo>
                  <a:cubicBezTo>
                    <a:pt x="32" y="666"/>
                    <a:pt x="0" y="1394"/>
                    <a:pt x="222" y="2028"/>
                  </a:cubicBezTo>
                  <a:cubicBezTo>
                    <a:pt x="444" y="2566"/>
                    <a:pt x="856" y="2978"/>
                    <a:pt x="1426" y="3136"/>
                  </a:cubicBezTo>
                  <a:lnTo>
                    <a:pt x="1584" y="3136"/>
                  </a:lnTo>
                  <a:cubicBezTo>
                    <a:pt x="1711" y="3073"/>
                    <a:pt x="1742" y="2851"/>
                    <a:pt x="1584" y="2756"/>
                  </a:cubicBezTo>
                  <a:cubicBezTo>
                    <a:pt x="761" y="2344"/>
                    <a:pt x="317" y="1236"/>
                    <a:pt x="824" y="444"/>
                  </a:cubicBezTo>
                  <a:cubicBezTo>
                    <a:pt x="951" y="254"/>
                    <a:pt x="792" y="32"/>
                    <a:pt x="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7967283" y="678071"/>
              <a:ext cx="227171" cy="207336"/>
            </a:xfrm>
            <a:custGeom>
              <a:avLst/>
              <a:gdLst/>
              <a:ahLst/>
              <a:cxnLst/>
              <a:rect l="l" t="t" r="r" b="b"/>
              <a:pathLst>
                <a:path w="7055" h="6439" extrusionOk="0">
                  <a:moveTo>
                    <a:pt x="1640" y="1656"/>
                  </a:moveTo>
                  <a:cubicBezTo>
                    <a:pt x="1861" y="1687"/>
                    <a:pt x="2020" y="1909"/>
                    <a:pt x="1861" y="2099"/>
                  </a:cubicBezTo>
                  <a:cubicBezTo>
                    <a:pt x="1323" y="2891"/>
                    <a:pt x="1766" y="3999"/>
                    <a:pt x="2621" y="4411"/>
                  </a:cubicBezTo>
                  <a:cubicBezTo>
                    <a:pt x="2811" y="4474"/>
                    <a:pt x="2780" y="4728"/>
                    <a:pt x="2621" y="4791"/>
                  </a:cubicBezTo>
                  <a:cubicBezTo>
                    <a:pt x="2590" y="4807"/>
                    <a:pt x="2558" y="4815"/>
                    <a:pt x="2526" y="4815"/>
                  </a:cubicBezTo>
                  <a:cubicBezTo>
                    <a:pt x="2495" y="4815"/>
                    <a:pt x="2463" y="4807"/>
                    <a:pt x="2431" y="4791"/>
                  </a:cubicBezTo>
                  <a:cubicBezTo>
                    <a:pt x="1196" y="4474"/>
                    <a:pt x="753" y="2796"/>
                    <a:pt x="1418" y="1782"/>
                  </a:cubicBezTo>
                  <a:cubicBezTo>
                    <a:pt x="1513" y="1656"/>
                    <a:pt x="1576" y="1656"/>
                    <a:pt x="1640" y="1656"/>
                  </a:cubicBezTo>
                  <a:close/>
                  <a:moveTo>
                    <a:pt x="3614" y="1"/>
                  </a:moveTo>
                  <a:cubicBezTo>
                    <a:pt x="2217" y="1"/>
                    <a:pt x="940" y="872"/>
                    <a:pt x="151" y="2068"/>
                  </a:cubicBezTo>
                  <a:cubicBezTo>
                    <a:pt x="151" y="2099"/>
                    <a:pt x="119" y="2099"/>
                    <a:pt x="119" y="2099"/>
                  </a:cubicBezTo>
                  <a:cubicBezTo>
                    <a:pt x="183" y="2163"/>
                    <a:pt x="246" y="2258"/>
                    <a:pt x="246" y="2384"/>
                  </a:cubicBezTo>
                  <a:cubicBezTo>
                    <a:pt x="0" y="4636"/>
                    <a:pt x="1925" y="6438"/>
                    <a:pt x="3762" y="6438"/>
                  </a:cubicBezTo>
                  <a:cubicBezTo>
                    <a:pt x="4767" y="6438"/>
                    <a:pt x="5744" y="5900"/>
                    <a:pt x="6327" y="4601"/>
                  </a:cubicBezTo>
                  <a:cubicBezTo>
                    <a:pt x="7055" y="3049"/>
                    <a:pt x="6675" y="991"/>
                    <a:pt x="4996" y="294"/>
                  </a:cubicBezTo>
                  <a:cubicBezTo>
                    <a:pt x="4531" y="92"/>
                    <a:pt x="4066" y="1"/>
                    <a:pt x="3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865632" y="528019"/>
              <a:ext cx="185569" cy="150020"/>
            </a:xfrm>
            <a:custGeom>
              <a:avLst/>
              <a:gdLst/>
              <a:ahLst/>
              <a:cxnLst/>
              <a:rect l="l" t="t" r="r" b="b"/>
              <a:pathLst>
                <a:path w="5763" h="4659" extrusionOk="0">
                  <a:moveTo>
                    <a:pt x="2682" y="0"/>
                  </a:moveTo>
                  <a:cubicBezTo>
                    <a:pt x="2355" y="0"/>
                    <a:pt x="2025" y="48"/>
                    <a:pt x="1708" y="140"/>
                  </a:cubicBezTo>
                  <a:lnTo>
                    <a:pt x="1677" y="140"/>
                  </a:lnTo>
                  <a:cubicBezTo>
                    <a:pt x="1677" y="235"/>
                    <a:pt x="1677" y="299"/>
                    <a:pt x="1582" y="330"/>
                  </a:cubicBezTo>
                  <a:cubicBezTo>
                    <a:pt x="1" y="1802"/>
                    <a:pt x="860" y="4658"/>
                    <a:pt x="2826" y="4658"/>
                  </a:cubicBezTo>
                  <a:cubicBezTo>
                    <a:pt x="3144" y="4658"/>
                    <a:pt x="3491" y="4583"/>
                    <a:pt x="3862" y="4416"/>
                  </a:cubicBezTo>
                  <a:cubicBezTo>
                    <a:pt x="4970" y="3941"/>
                    <a:pt x="5762" y="2642"/>
                    <a:pt x="5160" y="1439"/>
                  </a:cubicBezTo>
                  <a:cubicBezTo>
                    <a:pt x="4681" y="457"/>
                    <a:pt x="3695" y="0"/>
                    <a:pt x="26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859450" y="508120"/>
              <a:ext cx="209075" cy="189819"/>
            </a:xfrm>
            <a:custGeom>
              <a:avLst/>
              <a:gdLst/>
              <a:ahLst/>
              <a:cxnLst/>
              <a:rect l="l" t="t" r="r" b="b"/>
              <a:pathLst>
                <a:path w="6493" h="5895" extrusionOk="0">
                  <a:moveTo>
                    <a:pt x="2836" y="655"/>
                  </a:moveTo>
                  <a:cubicBezTo>
                    <a:pt x="3816" y="655"/>
                    <a:pt x="4799" y="1077"/>
                    <a:pt x="5321" y="2120"/>
                  </a:cubicBezTo>
                  <a:cubicBezTo>
                    <a:pt x="5542" y="2595"/>
                    <a:pt x="5542" y="3102"/>
                    <a:pt x="5384" y="3577"/>
                  </a:cubicBezTo>
                  <a:cubicBezTo>
                    <a:pt x="5162" y="4179"/>
                    <a:pt x="4624" y="4717"/>
                    <a:pt x="3991" y="5002"/>
                  </a:cubicBezTo>
                  <a:cubicBezTo>
                    <a:pt x="3642" y="5165"/>
                    <a:pt x="3298" y="5246"/>
                    <a:pt x="2971" y="5246"/>
                  </a:cubicBezTo>
                  <a:cubicBezTo>
                    <a:pt x="2347" y="5246"/>
                    <a:pt x="1789" y="4951"/>
                    <a:pt x="1394" y="4369"/>
                  </a:cubicBezTo>
                  <a:cubicBezTo>
                    <a:pt x="792" y="3450"/>
                    <a:pt x="729" y="1993"/>
                    <a:pt x="1774" y="1012"/>
                  </a:cubicBezTo>
                  <a:cubicBezTo>
                    <a:pt x="1837" y="948"/>
                    <a:pt x="1869" y="885"/>
                    <a:pt x="1869" y="790"/>
                  </a:cubicBezTo>
                  <a:cubicBezTo>
                    <a:pt x="2179" y="703"/>
                    <a:pt x="2508" y="655"/>
                    <a:pt x="2836" y="655"/>
                  </a:cubicBezTo>
                  <a:close/>
                  <a:moveTo>
                    <a:pt x="3044" y="1"/>
                  </a:moveTo>
                  <a:cubicBezTo>
                    <a:pt x="2568" y="1"/>
                    <a:pt x="2123" y="129"/>
                    <a:pt x="1742" y="410"/>
                  </a:cubicBezTo>
                  <a:cubicBezTo>
                    <a:pt x="1710" y="410"/>
                    <a:pt x="1710" y="442"/>
                    <a:pt x="1710" y="442"/>
                  </a:cubicBezTo>
                  <a:cubicBezTo>
                    <a:pt x="1676" y="430"/>
                    <a:pt x="1641" y="423"/>
                    <a:pt x="1606" y="423"/>
                  </a:cubicBezTo>
                  <a:cubicBezTo>
                    <a:pt x="1546" y="423"/>
                    <a:pt x="1486" y="445"/>
                    <a:pt x="1425" y="505"/>
                  </a:cubicBezTo>
                  <a:cubicBezTo>
                    <a:pt x="1394" y="537"/>
                    <a:pt x="1330" y="537"/>
                    <a:pt x="1299" y="568"/>
                  </a:cubicBezTo>
                  <a:cubicBezTo>
                    <a:pt x="127" y="1487"/>
                    <a:pt x="0" y="3229"/>
                    <a:pt x="602" y="4400"/>
                  </a:cubicBezTo>
                  <a:cubicBezTo>
                    <a:pt x="1071" y="5360"/>
                    <a:pt x="1995" y="5895"/>
                    <a:pt x="3009" y="5895"/>
                  </a:cubicBezTo>
                  <a:cubicBezTo>
                    <a:pt x="3435" y="5895"/>
                    <a:pt x="3877" y="5800"/>
                    <a:pt x="4307" y="5604"/>
                  </a:cubicBezTo>
                  <a:cubicBezTo>
                    <a:pt x="4529" y="5477"/>
                    <a:pt x="4751" y="5350"/>
                    <a:pt x="4941" y="5255"/>
                  </a:cubicBezTo>
                  <a:cubicBezTo>
                    <a:pt x="5891" y="4527"/>
                    <a:pt x="6492" y="3260"/>
                    <a:pt x="6017" y="2025"/>
                  </a:cubicBezTo>
                  <a:cubicBezTo>
                    <a:pt x="5669" y="1170"/>
                    <a:pt x="4814" y="410"/>
                    <a:pt x="3896" y="125"/>
                  </a:cubicBezTo>
                  <a:cubicBezTo>
                    <a:pt x="3605" y="44"/>
                    <a:pt x="3320" y="1"/>
                    <a:pt x="30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a:off x="912483" y="550881"/>
              <a:ext cx="42858" cy="62243"/>
            </a:xfrm>
            <a:custGeom>
              <a:avLst/>
              <a:gdLst/>
              <a:ahLst/>
              <a:cxnLst/>
              <a:rect l="l" t="t" r="r" b="b"/>
              <a:pathLst>
                <a:path w="1331" h="1933" extrusionOk="0">
                  <a:moveTo>
                    <a:pt x="1014" y="0"/>
                  </a:moveTo>
                  <a:cubicBezTo>
                    <a:pt x="602" y="95"/>
                    <a:pt x="285" y="444"/>
                    <a:pt x="127" y="824"/>
                  </a:cubicBezTo>
                  <a:cubicBezTo>
                    <a:pt x="0" y="1172"/>
                    <a:pt x="63" y="1584"/>
                    <a:pt x="253" y="1869"/>
                  </a:cubicBezTo>
                  <a:cubicBezTo>
                    <a:pt x="317" y="1932"/>
                    <a:pt x="412" y="1932"/>
                    <a:pt x="475" y="1932"/>
                  </a:cubicBezTo>
                  <a:lnTo>
                    <a:pt x="538" y="1932"/>
                  </a:lnTo>
                  <a:cubicBezTo>
                    <a:pt x="570" y="1901"/>
                    <a:pt x="602" y="1806"/>
                    <a:pt x="570" y="1742"/>
                  </a:cubicBezTo>
                  <a:cubicBezTo>
                    <a:pt x="443" y="1457"/>
                    <a:pt x="443" y="1172"/>
                    <a:pt x="602" y="887"/>
                  </a:cubicBezTo>
                  <a:cubicBezTo>
                    <a:pt x="729" y="665"/>
                    <a:pt x="919" y="507"/>
                    <a:pt x="1172" y="444"/>
                  </a:cubicBezTo>
                  <a:cubicBezTo>
                    <a:pt x="1267" y="380"/>
                    <a:pt x="1330" y="285"/>
                    <a:pt x="1330" y="159"/>
                  </a:cubicBezTo>
                  <a:cubicBezTo>
                    <a:pt x="1330" y="95"/>
                    <a:pt x="1330" y="95"/>
                    <a:pt x="1267" y="64"/>
                  </a:cubicBezTo>
                  <a:cubicBezTo>
                    <a:pt x="1172" y="32"/>
                    <a:pt x="1077" y="0"/>
                    <a:pt x="1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521898" y="653438"/>
              <a:ext cx="270287" cy="251321"/>
            </a:xfrm>
            <a:custGeom>
              <a:avLst/>
              <a:gdLst/>
              <a:ahLst/>
              <a:cxnLst/>
              <a:rect l="l" t="t" r="r" b="b"/>
              <a:pathLst>
                <a:path w="8394" h="7805" extrusionOk="0">
                  <a:moveTo>
                    <a:pt x="3864" y="645"/>
                  </a:moveTo>
                  <a:cubicBezTo>
                    <a:pt x="5078" y="645"/>
                    <a:pt x="6259" y="1476"/>
                    <a:pt x="6841" y="2547"/>
                  </a:cubicBezTo>
                  <a:cubicBezTo>
                    <a:pt x="8233" y="5103"/>
                    <a:pt x="6139" y="7051"/>
                    <a:pt x="3901" y="7051"/>
                  </a:cubicBezTo>
                  <a:cubicBezTo>
                    <a:pt x="3032" y="7051"/>
                    <a:pt x="2143" y="6758"/>
                    <a:pt x="1426" y="6094"/>
                  </a:cubicBezTo>
                  <a:cubicBezTo>
                    <a:pt x="1331" y="6031"/>
                    <a:pt x="1204" y="6031"/>
                    <a:pt x="1109" y="6031"/>
                  </a:cubicBezTo>
                  <a:lnTo>
                    <a:pt x="1109" y="5968"/>
                  </a:lnTo>
                  <a:cubicBezTo>
                    <a:pt x="413" y="4163"/>
                    <a:pt x="793" y="2041"/>
                    <a:pt x="2566" y="996"/>
                  </a:cubicBezTo>
                  <a:cubicBezTo>
                    <a:pt x="2985" y="753"/>
                    <a:pt x="3427" y="645"/>
                    <a:pt x="3864" y="645"/>
                  </a:cubicBezTo>
                  <a:close/>
                  <a:moveTo>
                    <a:pt x="3968" y="1"/>
                  </a:moveTo>
                  <a:cubicBezTo>
                    <a:pt x="3493" y="1"/>
                    <a:pt x="3008" y="103"/>
                    <a:pt x="2534" y="331"/>
                  </a:cubicBezTo>
                  <a:cubicBezTo>
                    <a:pt x="1426" y="837"/>
                    <a:pt x="508" y="1977"/>
                    <a:pt x="223" y="3244"/>
                  </a:cubicBezTo>
                  <a:cubicBezTo>
                    <a:pt x="1" y="4321"/>
                    <a:pt x="191" y="5303"/>
                    <a:pt x="824" y="6063"/>
                  </a:cubicBezTo>
                  <a:cubicBezTo>
                    <a:pt x="856" y="6094"/>
                    <a:pt x="856" y="6094"/>
                    <a:pt x="919" y="6094"/>
                  </a:cubicBezTo>
                  <a:cubicBezTo>
                    <a:pt x="856" y="6221"/>
                    <a:pt x="856" y="6348"/>
                    <a:pt x="951" y="6474"/>
                  </a:cubicBezTo>
                  <a:cubicBezTo>
                    <a:pt x="983" y="6506"/>
                    <a:pt x="1014" y="6569"/>
                    <a:pt x="1078" y="6633"/>
                  </a:cubicBezTo>
                  <a:cubicBezTo>
                    <a:pt x="1801" y="7445"/>
                    <a:pt x="2830" y="7804"/>
                    <a:pt x="3862" y="7804"/>
                  </a:cubicBezTo>
                  <a:cubicBezTo>
                    <a:pt x="4682" y="7804"/>
                    <a:pt x="5504" y="7578"/>
                    <a:pt x="6176" y="7171"/>
                  </a:cubicBezTo>
                  <a:cubicBezTo>
                    <a:pt x="7886" y="6158"/>
                    <a:pt x="8393" y="4004"/>
                    <a:pt x="7411" y="2199"/>
                  </a:cubicBezTo>
                  <a:cubicBezTo>
                    <a:pt x="7253" y="1914"/>
                    <a:pt x="7031" y="1629"/>
                    <a:pt x="6841" y="1407"/>
                  </a:cubicBezTo>
                  <a:cubicBezTo>
                    <a:pt x="6131" y="564"/>
                    <a:pt x="5079" y="1"/>
                    <a:pt x="39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574931" y="794989"/>
              <a:ext cx="100979" cy="54032"/>
            </a:xfrm>
            <a:custGeom>
              <a:avLst/>
              <a:gdLst/>
              <a:ahLst/>
              <a:cxnLst/>
              <a:rect l="l" t="t" r="r" b="b"/>
              <a:pathLst>
                <a:path w="3136" h="1678" extrusionOk="0">
                  <a:moveTo>
                    <a:pt x="253" y="0"/>
                  </a:moveTo>
                  <a:cubicBezTo>
                    <a:pt x="175" y="0"/>
                    <a:pt x="103" y="31"/>
                    <a:pt x="64" y="83"/>
                  </a:cubicBezTo>
                  <a:cubicBezTo>
                    <a:pt x="1" y="178"/>
                    <a:pt x="1" y="242"/>
                    <a:pt x="64" y="337"/>
                  </a:cubicBezTo>
                  <a:cubicBezTo>
                    <a:pt x="286" y="907"/>
                    <a:pt x="792" y="1445"/>
                    <a:pt x="1426" y="1603"/>
                  </a:cubicBezTo>
                  <a:cubicBezTo>
                    <a:pt x="1614" y="1653"/>
                    <a:pt x="1796" y="1678"/>
                    <a:pt x="1972" y="1678"/>
                  </a:cubicBezTo>
                  <a:cubicBezTo>
                    <a:pt x="2361" y="1678"/>
                    <a:pt x="2724" y="1558"/>
                    <a:pt x="3073" y="1318"/>
                  </a:cubicBezTo>
                  <a:cubicBezTo>
                    <a:pt x="3104" y="1287"/>
                    <a:pt x="3136" y="1223"/>
                    <a:pt x="3136" y="1192"/>
                  </a:cubicBezTo>
                  <a:cubicBezTo>
                    <a:pt x="3136" y="1074"/>
                    <a:pt x="3066" y="956"/>
                    <a:pt x="2951" y="956"/>
                  </a:cubicBezTo>
                  <a:cubicBezTo>
                    <a:pt x="2912" y="956"/>
                    <a:pt x="2868" y="969"/>
                    <a:pt x="2819" y="1002"/>
                  </a:cubicBezTo>
                  <a:cubicBezTo>
                    <a:pt x="2571" y="1135"/>
                    <a:pt x="2297" y="1200"/>
                    <a:pt x="2026" y="1200"/>
                  </a:cubicBezTo>
                  <a:cubicBezTo>
                    <a:pt x="1397" y="1200"/>
                    <a:pt x="782" y="852"/>
                    <a:pt x="539" y="210"/>
                  </a:cubicBezTo>
                  <a:cubicBezTo>
                    <a:pt x="483" y="62"/>
                    <a:pt x="363" y="0"/>
                    <a:pt x="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536195" y="673853"/>
              <a:ext cx="250774" cy="207529"/>
            </a:xfrm>
            <a:custGeom>
              <a:avLst/>
              <a:gdLst/>
              <a:ahLst/>
              <a:cxnLst/>
              <a:rect l="l" t="t" r="r" b="b"/>
              <a:pathLst>
                <a:path w="7788" h="6445" extrusionOk="0">
                  <a:moveTo>
                    <a:pt x="1456" y="3762"/>
                  </a:moveTo>
                  <a:cubicBezTo>
                    <a:pt x="1566" y="3762"/>
                    <a:pt x="1686" y="3824"/>
                    <a:pt x="1742" y="3972"/>
                  </a:cubicBezTo>
                  <a:cubicBezTo>
                    <a:pt x="1963" y="4614"/>
                    <a:pt x="2587" y="4962"/>
                    <a:pt x="3223" y="4962"/>
                  </a:cubicBezTo>
                  <a:cubicBezTo>
                    <a:pt x="3498" y="4962"/>
                    <a:pt x="3774" y="4897"/>
                    <a:pt x="4022" y="4764"/>
                  </a:cubicBezTo>
                  <a:cubicBezTo>
                    <a:pt x="4063" y="4743"/>
                    <a:pt x="4102" y="4735"/>
                    <a:pt x="4138" y="4735"/>
                  </a:cubicBezTo>
                  <a:cubicBezTo>
                    <a:pt x="4271" y="4735"/>
                    <a:pt x="4364" y="4854"/>
                    <a:pt x="4339" y="4954"/>
                  </a:cubicBezTo>
                  <a:cubicBezTo>
                    <a:pt x="4339" y="4985"/>
                    <a:pt x="4307" y="5080"/>
                    <a:pt x="4276" y="5112"/>
                  </a:cubicBezTo>
                  <a:cubicBezTo>
                    <a:pt x="3938" y="5370"/>
                    <a:pt x="3550" y="5485"/>
                    <a:pt x="3164" y="5485"/>
                  </a:cubicBezTo>
                  <a:cubicBezTo>
                    <a:pt x="2318" y="5485"/>
                    <a:pt x="1476" y="4935"/>
                    <a:pt x="1172" y="4130"/>
                  </a:cubicBezTo>
                  <a:cubicBezTo>
                    <a:pt x="1140" y="4004"/>
                    <a:pt x="1172" y="3940"/>
                    <a:pt x="1267" y="3845"/>
                  </a:cubicBezTo>
                  <a:cubicBezTo>
                    <a:pt x="1306" y="3793"/>
                    <a:pt x="1378" y="3762"/>
                    <a:pt x="1456" y="3762"/>
                  </a:cubicBezTo>
                  <a:close/>
                  <a:moveTo>
                    <a:pt x="3453" y="1"/>
                  </a:moveTo>
                  <a:cubicBezTo>
                    <a:pt x="3005" y="1"/>
                    <a:pt x="2552" y="113"/>
                    <a:pt x="2122" y="362"/>
                  </a:cubicBezTo>
                  <a:cubicBezTo>
                    <a:pt x="349" y="1438"/>
                    <a:pt x="0" y="3529"/>
                    <a:pt x="665" y="5302"/>
                  </a:cubicBezTo>
                  <a:lnTo>
                    <a:pt x="665" y="5397"/>
                  </a:lnTo>
                  <a:cubicBezTo>
                    <a:pt x="760" y="5397"/>
                    <a:pt x="887" y="5397"/>
                    <a:pt x="982" y="5460"/>
                  </a:cubicBezTo>
                  <a:cubicBezTo>
                    <a:pt x="1701" y="6144"/>
                    <a:pt x="2595" y="6444"/>
                    <a:pt x="3466" y="6444"/>
                  </a:cubicBezTo>
                  <a:cubicBezTo>
                    <a:pt x="5701" y="6444"/>
                    <a:pt x="7788" y="4466"/>
                    <a:pt x="6397" y="1913"/>
                  </a:cubicBezTo>
                  <a:cubicBezTo>
                    <a:pt x="5820" y="806"/>
                    <a:pt x="4655" y="1"/>
                    <a:pt x="34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TITLE_ONLY_1">
    <p:spTree>
      <p:nvGrpSpPr>
        <p:cNvPr id="1" name="Shape 131"/>
        <p:cNvGrpSpPr/>
        <p:nvPr/>
      </p:nvGrpSpPr>
      <p:grpSpPr>
        <a:xfrm>
          <a:off x="0" y="0"/>
          <a:ext cx="0" cy="0"/>
          <a:chOff x="0" y="0"/>
          <a:chExt cx="0" cy="0"/>
        </a:xfrm>
      </p:grpSpPr>
      <p:sp>
        <p:nvSpPr>
          <p:cNvPr id="132" name="Google Shape;132;p13"/>
          <p:cNvSpPr txBox="1">
            <a:spLocks noGrp="1"/>
          </p:cNvSpPr>
          <p:nvPr>
            <p:ph type="title"/>
          </p:nvPr>
        </p:nvSpPr>
        <p:spPr>
          <a:xfrm>
            <a:off x="617200" y="555275"/>
            <a:ext cx="79095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3" name="Google Shape;133;p13"/>
          <p:cNvSpPr txBox="1">
            <a:spLocks noGrp="1"/>
          </p:cNvSpPr>
          <p:nvPr>
            <p:ph type="ctrTitle" idx="2"/>
          </p:nvPr>
        </p:nvSpPr>
        <p:spPr>
          <a:xfrm>
            <a:off x="778816" y="3010394"/>
            <a:ext cx="1689000" cy="717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34" name="Google Shape;134;p13"/>
          <p:cNvSpPr txBox="1">
            <a:spLocks noGrp="1"/>
          </p:cNvSpPr>
          <p:nvPr>
            <p:ph type="subTitle" idx="1"/>
          </p:nvPr>
        </p:nvSpPr>
        <p:spPr>
          <a:xfrm>
            <a:off x="778750" y="3742318"/>
            <a:ext cx="1689000" cy="8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solidFill>
                  <a:schemeClr val="dk1"/>
                </a:solidFill>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135" name="Google Shape;135;p13"/>
          <p:cNvSpPr txBox="1">
            <a:spLocks noGrp="1"/>
          </p:cNvSpPr>
          <p:nvPr>
            <p:ph type="title" idx="3" hasCustomPrompt="1"/>
          </p:nvPr>
        </p:nvSpPr>
        <p:spPr>
          <a:xfrm>
            <a:off x="778825" y="2063128"/>
            <a:ext cx="1689000" cy="72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4800"/>
              <a:buNone/>
              <a:defRPr sz="80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36" name="Google Shape;136;p13"/>
          <p:cNvSpPr txBox="1">
            <a:spLocks noGrp="1"/>
          </p:cNvSpPr>
          <p:nvPr>
            <p:ph type="ctrTitle" idx="4"/>
          </p:nvPr>
        </p:nvSpPr>
        <p:spPr>
          <a:xfrm>
            <a:off x="2744620" y="3010394"/>
            <a:ext cx="1689000" cy="717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37" name="Google Shape;137;p13"/>
          <p:cNvSpPr txBox="1">
            <a:spLocks noGrp="1"/>
          </p:cNvSpPr>
          <p:nvPr>
            <p:ph type="subTitle" idx="5"/>
          </p:nvPr>
        </p:nvSpPr>
        <p:spPr>
          <a:xfrm>
            <a:off x="2744549" y="3742318"/>
            <a:ext cx="1689000" cy="8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solidFill>
                  <a:schemeClr val="dk1"/>
                </a:solidFill>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138" name="Google Shape;138;p13"/>
          <p:cNvSpPr txBox="1">
            <a:spLocks noGrp="1"/>
          </p:cNvSpPr>
          <p:nvPr>
            <p:ph type="title" idx="6" hasCustomPrompt="1"/>
          </p:nvPr>
        </p:nvSpPr>
        <p:spPr>
          <a:xfrm>
            <a:off x="2744699" y="2074254"/>
            <a:ext cx="1689000" cy="72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4800"/>
              <a:buNone/>
              <a:defRPr sz="80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3"/>
          <p:cNvSpPr txBox="1">
            <a:spLocks noGrp="1"/>
          </p:cNvSpPr>
          <p:nvPr>
            <p:ph type="ctrTitle" idx="7"/>
          </p:nvPr>
        </p:nvSpPr>
        <p:spPr>
          <a:xfrm>
            <a:off x="6676127" y="3010401"/>
            <a:ext cx="1689000" cy="717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40" name="Google Shape;140;p13"/>
          <p:cNvSpPr txBox="1">
            <a:spLocks noGrp="1"/>
          </p:cNvSpPr>
          <p:nvPr>
            <p:ph type="subTitle" idx="8"/>
          </p:nvPr>
        </p:nvSpPr>
        <p:spPr>
          <a:xfrm>
            <a:off x="6676148" y="3742318"/>
            <a:ext cx="1689000" cy="8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solidFill>
                  <a:schemeClr val="dk1"/>
                </a:solidFill>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141" name="Google Shape;141;p13"/>
          <p:cNvSpPr txBox="1">
            <a:spLocks noGrp="1"/>
          </p:cNvSpPr>
          <p:nvPr>
            <p:ph type="title" idx="9" hasCustomPrompt="1"/>
          </p:nvPr>
        </p:nvSpPr>
        <p:spPr>
          <a:xfrm>
            <a:off x="6676150" y="2063136"/>
            <a:ext cx="1689000" cy="72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4800"/>
              <a:buNone/>
              <a:defRPr sz="80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42" name="Google Shape;142;p13"/>
          <p:cNvSpPr txBox="1">
            <a:spLocks noGrp="1"/>
          </p:cNvSpPr>
          <p:nvPr>
            <p:ph type="ctrTitle" idx="13"/>
          </p:nvPr>
        </p:nvSpPr>
        <p:spPr>
          <a:xfrm>
            <a:off x="4710424" y="3010394"/>
            <a:ext cx="1689000" cy="717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43" name="Google Shape;143;p13"/>
          <p:cNvSpPr txBox="1">
            <a:spLocks noGrp="1"/>
          </p:cNvSpPr>
          <p:nvPr>
            <p:ph type="subTitle" idx="14"/>
          </p:nvPr>
        </p:nvSpPr>
        <p:spPr>
          <a:xfrm>
            <a:off x="4710349" y="3742318"/>
            <a:ext cx="1689000" cy="8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solidFill>
                  <a:schemeClr val="dk1"/>
                </a:solidFill>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144" name="Google Shape;144;p13"/>
          <p:cNvSpPr txBox="1">
            <a:spLocks noGrp="1"/>
          </p:cNvSpPr>
          <p:nvPr>
            <p:ph type="title" idx="15" hasCustomPrompt="1"/>
          </p:nvPr>
        </p:nvSpPr>
        <p:spPr>
          <a:xfrm>
            <a:off x="4710428" y="2074247"/>
            <a:ext cx="1689000" cy="72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4800"/>
              <a:buNone/>
              <a:defRPr sz="80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grpSp>
        <p:nvGrpSpPr>
          <p:cNvPr id="145" name="Google Shape;145;p13"/>
          <p:cNvGrpSpPr/>
          <p:nvPr/>
        </p:nvGrpSpPr>
        <p:grpSpPr>
          <a:xfrm>
            <a:off x="7675781" y="606260"/>
            <a:ext cx="938889" cy="1015244"/>
            <a:chOff x="7675781" y="714435"/>
            <a:chExt cx="938889" cy="1015244"/>
          </a:xfrm>
        </p:grpSpPr>
        <p:sp>
          <p:nvSpPr>
            <p:cNvPr id="146" name="Google Shape;146;p13"/>
            <p:cNvSpPr/>
            <p:nvPr/>
          </p:nvSpPr>
          <p:spPr>
            <a:xfrm>
              <a:off x="8468581" y="1058921"/>
              <a:ext cx="131464" cy="139007"/>
            </a:xfrm>
            <a:custGeom>
              <a:avLst/>
              <a:gdLst/>
              <a:ahLst/>
              <a:cxnLst/>
              <a:rect l="l" t="t" r="r" b="b"/>
              <a:pathLst>
                <a:path w="3991" h="4220" extrusionOk="0">
                  <a:moveTo>
                    <a:pt x="1591" y="902"/>
                  </a:moveTo>
                  <a:cubicBezTo>
                    <a:pt x="1782" y="902"/>
                    <a:pt x="1976" y="959"/>
                    <a:pt x="2154" y="1084"/>
                  </a:cubicBezTo>
                  <a:cubicBezTo>
                    <a:pt x="2310" y="1162"/>
                    <a:pt x="2166" y="1369"/>
                    <a:pt x="2022" y="1369"/>
                  </a:cubicBezTo>
                  <a:cubicBezTo>
                    <a:pt x="1991" y="1369"/>
                    <a:pt x="1960" y="1360"/>
                    <a:pt x="1932" y="1337"/>
                  </a:cubicBezTo>
                  <a:cubicBezTo>
                    <a:pt x="1814" y="1262"/>
                    <a:pt x="1678" y="1227"/>
                    <a:pt x="1542" y="1227"/>
                  </a:cubicBezTo>
                  <a:cubicBezTo>
                    <a:pt x="1277" y="1227"/>
                    <a:pt x="1013" y="1361"/>
                    <a:pt x="887" y="1591"/>
                  </a:cubicBezTo>
                  <a:cubicBezTo>
                    <a:pt x="856" y="1633"/>
                    <a:pt x="817" y="1651"/>
                    <a:pt x="781" y="1651"/>
                  </a:cubicBezTo>
                  <a:cubicBezTo>
                    <a:pt x="708" y="1651"/>
                    <a:pt x="644" y="1580"/>
                    <a:pt x="666" y="1496"/>
                  </a:cubicBezTo>
                  <a:cubicBezTo>
                    <a:pt x="835" y="1135"/>
                    <a:pt x="1204" y="902"/>
                    <a:pt x="1591" y="902"/>
                  </a:cubicBezTo>
                  <a:close/>
                  <a:moveTo>
                    <a:pt x="1923" y="0"/>
                  </a:moveTo>
                  <a:cubicBezTo>
                    <a:pt x="1874" y="0"/>
                    <a:pt x="1824" y="3"/>
                    <a:pt x="1774" y="7"/>
                  </a:cubicBezTo>
                  <a:cubicBezTo>
                    <a:pt x="761" y="71"/>
                    <a:pt x="32" y="957"/>
                    <a:pt x="1" y="1939"/>
                  </a:cubicBezTo>
                  <a:cubicBezTo>
                    <a:pt x="32" y="1939"/>
                    <a:pt x="127" y="1971"/>
                    <a:pt x="127" y="2066"/>
                  </a:cubicBezTo>
                  <a:cubicBezTo>
                    <a:pt x="32" y="3143"/>
                    <a:pt x="824" y="4219"/>
                    <a:pt x="1901" y="4219"/>
                  </a:cubicBezTo>
                  <a:lnTo>
                    <a:pt x="1964" y="4124"/>
                  </a:lnTo>
                  <a:cubicBezTo>
                    <a:pt x="2018" y="4071"/>
                    <a:pt x="2077" y="4051"/>
                    <a:pt x="2134" y="4051"/>
                  </a:cubicBezTo>
                  <a:cubicBezTo>
                    <a:pt x="2213" y="4051"/>
                    <a:pt x="2289" y="4088"/>
                    <a:pt x="2344" y="4124"/>
                  </a:cubicBezTo>
                  <a:cubicBezTo>
                    <a:pt x="3357" y="3839"/>
                    <a:pt x="3991" y="2731"/>
                    <a:pt x="3801" y="1717"/>
                  </a:cubicBezTo>
                  <a:cubicBezTo>
                    <a:pt x="3620" y="845"/>
                    <a:pt x="2867" y="0"/>
                    <a:pt x="19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7749830" y="729983"/>
              <a:ext cx="155477" cy="145595"/>
            </a:xfrm>
            <a:custGeom>
              <a:avLst/>
              <a:gdLst/>
              <a:ahLst/>
              <a:cxnLst/>
              <a:rect l="l" t="t" r="r" b="b"/>
              <a:pathLst>
                <a:path w="4720" h="4420" extrusionOk="0">
                  <a:moveTo>
                    <a:pt x="806" y="2490"/>
                  </a:moveTo>
                  <a:cubicBezTo>
                    <a:pt x="873" y="2490"/>
                    <a:pt x="937" y="2530"/>
                    <a:pt x="951" y="2615"/>
                  </a:cubicBezTo>
                  <a:cubicBezTo>
                    <a:pt x="1046" y="3153"/>
                    <a:pt x="1362" y="3533"/>
                    <a:pt x="1901" y="3660"/>
                  </a:cubicBezTo>
                  <a:cubicBezTo>
                    <a:pt x="2059" y="3691"/>
                    <a:pt x="2027" y="3881"/>
                    <a:pt x="1869" y="3881"/>
                  </a:cubicBezTo>
                  <a:cubicBezTo>
                    <a:pt x="1267" y="3850"/>
                    <a:pt x="634" y="3311"/>
                    <a:pt x="634" y="2678"/>
                  </a:cubicBezTo>
                  <a:cubicBezTo>
                    <a:pt x="634" y="2554"/>
                    <a:pt x="722" y="2490"/>
                    <a:pt x="806" y="2490"/>
                  </a:cubicBezTo>
                  <a:close/>
                  <a:moveTo>
                    <a:pt x="2372" y="1"/>
                  </a:moveTo>
                  <a:cubicBezTo>
                    <a:pt x="2290" y="1"/>
                    <a:pt x="2206" y="6"/>
                    <a:pt x="2122" y="18"/>
                  </a:cubicBezTo>
                  <a:cubicBezTo>
                    <a:pt x="761" y="208"/>
                    <a:pt x="1" y="1474"/>
                    <a:pt x="127" y="2741"/>
                  </a:cubicBezTo>
                  <a:cubicBezTo>
                    <a:pt x="396" y="3763"/>
                    <a:pt x="1259" y="4420"/>
                    <a:pt x="2289" y="4420"/>
                  </a:cubicBezTo>
                  <a:cubicBezTo>
                    <a:pt x="2472" y="4420"/>
                    <a:pt x="2660" y="4399"/>
                    <a:pt x="2851" y="4356"/>
                  </a:cubicBezTo>
                  <a:cubicBezTo>
                    <a:pt x="3959" y="4103"/>
                    <a:pt x="4719" y="3090"/>
                    <a:pt x="4529" y="1949"/>
                  </a:cubicBezTo>
                  <a:cubicBezTo>
                    <a:pt x="4353" y="921"/>
                    <a:pt x="3440" y="1"/>
                    <a:pt x="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8000109" y="1130797"/>
              <a:ext cx="174318" cy="136075"/>
            </a:xfrm>
            <a:custGeom>
              <a:avLst/>
              <a:gdLst/>
              <a:ahLst/>
              <a:cxnLst/>
              <a:rect l="l" t="t" r="r" b="b"/>
              <a:pathLst>
                <a:path w="5292" h="4131" extrusionOk="0">
                  <a:moveTo>
                    <a:pt x="2231" y="1181"/>
                  </a:moveTo>
                  <a:cubicBezTo>
                    <a:pt x="2249" y="1181"/>
                    <a:pt x="2266" y="1182"/>
                    <a:pt x="2283" y="1182"/>
                  </a:cubicBezTo>
                  <a:cubicBezTo>
                    <a:pt x="2488" y="1212"/>
                    <a:pt x="2477" y="1538"/>
                    <a:pt x="2274" y="1538"/>
                  </a:cubicBezTo>
                  <a:cubicBezTo>
                    <a:pt x="2258" y="1538"/>
                    <a:pt x="2239" y="1535"/>
                    <a:pt x="2220" y="1531"/>
                  </a:cubicBezTo>
                  <a:cubicBezTo>
                    <a:pt x="2206" y="1530"/>
                    <a:pt x="2191" y="1529"/>
                    <a:pt x="2177" y="1529"/>
                  </a:cubicBezTo>
                  <a:cubicBezTo>
                    <a:pt x="1653" y="1529"/>
                    <a:pt x="1146" y="2083"/>
                    <a:pt x="1238" y="2607"/>
                  </a:cubicBezTo>
                  <a:cubicBezTo>
                    <a:pt x="1238" y="2694"/>
                    <a:pt x="1181" y="2743"/>
                    <a:pt x="1124" y="2743"/>
                  </a:cubicBezTo>
                  <a:cubicBezTo>
                    <a:pt x="1077" y="2743"/>
                    <a:pt x="1031" y="2710"/>
                    <a:pt x="1017" y="2639"/>
                  </a:cubicBezTo>
                  <a:cubicBezTo>
                    <a:pt x="800" y="1865"/>
                    <a:pt x="1461" y="1181"/>
                    <a:pt x="2231" y="1181"/>
                  </a:cubicBezTo>
                  <a:close/>
                  <a:moveTo>
                    <a:pt x="2939" y="1"/>
                  </a:moveTo>
                  <a:cubicBezTo>
                    <a:pt x="1855" y="1"/>
                    <a:pt x="1" y="1089"/>
                    <a:pt x="541" y="2291"/>
                  </a:cubicBezTo>
                  <a:cubicBezTo>
                    <a:pt x="569" y="2485"/>
                    <a:pt x="500" y="2582"/>
                    <a:pt x="376" y="2582"/>
                  </a:cubicBezTo>
                  <a:cubicBezTo>
                    <a:pt x="358" y="2582"/>
                    <a:pt x="340" y="2580"/>
                    <a:pt x="320" y="2576"/>
                  </a:cubicBezTo>
                  <a:lnTo>
                    <a:pt x="320" y="2576"/>
                  </a:lnTo>
                  <a:cubicBezTo>
                    <a:pt x="700" y="3241"/>
                    <a:pt x="1238" y="3811"/>
                    <a:pt x="1998" y="4032"/>
                  </a:cubicBezTo>
                  <a:cubicBezTo>
                    <a:pt x="2210" y="4099"/>
                    <a:pt x="2425" y="4130"/>
                    <a:pt x="2639" y="4130"/>
                  </a:cubicBezTo>
                  <a:cubicBezTo>
                    <a:pt x="3450" y="4130"/>
                    <a:pt x="4232" y="3676"/>
                    <a:pt x="4658" y="2924"/>
                  </a:cubicBezTo>
                  <a:cubicBezTo>
                    <a:pt x="5292" y="1752"/>
                    <a:pt x="4500" y="169"/>
                    <a:pt x="3107" y="11"/>
                  </a:cubicBezTo>
                  <a:cubicBezTo>
                    <a:pt x="3053" y="4"/>
                    <a:pt x="2997" y="1"/>
                    <a:pt x="29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7992895" y="1115479"/>
              <a:ext cx="184596" cy="169048"/>
            </a:xfrm>
            <a:custGeom>
              <a:avLst/>
              <a:gdLst/>
              <a:ahLst/>
              <a:cxnLst/>
              <a:rect l="l" t="t" r="r" b="b"/>
              <a:pathLst>
                <a:path w="5604" h="5132" extrusionOk="0">
                  <a:moveTo>
                    <a:pt x="3047" y="621"/>
                  </a:moveTo>
                  <a:cubicBezTo>
                    <a:pt x="3112" y="621"/>
                    <a:pt x="3173" y="625"/>
                    <a:pt x="3231" y="634"/>
                  </a:cubicBezTo>
                  <a:cubicBezTo>
                    <a:pt x="3927" y="666"/>
                    <a:pt x="4434" y="1046"/>
                    <a:pt x="4751" y="1616"/>
                  </a:cubicBezTo>
                  <a:cubicBezTo>
                    <a:pt x="5036" y="2154"/>
                    <a:pt x="5067" y="2851"/>
                    <a:pt x="4751" y="3389"/>
                  </a:cubicBezTo>
                  <a:cubicBezTo>
                    <a:pt x="4372" y="4121"/>
                    <a:pt x="3611" y="4551"/>
                    <a:pt x="2820" y="4551"/>
                  </a:cubicBezTo>
                  <a:cubicBezTo>
                    <a:pt x="2619" y="4551"/>
                    <a:pt x="2416" y="4524"/>
                    <a:pt x="2217" y="4466"/>
                  </a:cubicBezTo>
                  <a:cubicBezTo>
                    <a:pt x="2122" y="4434"/>
                    <a:pt x="2059" y="4434"/>
                    <a:pt x="1964" y="4371"/>
                  </a:cubicBezTo>
                  <a:cubicBezTo>
                    <a:pt x="1457" y="4149"/>
                    <a:pt x="1014" y="3737"/>
                    <a:pt x="665" y="3167"/>
                  </a:cubicBezTo>
                  <a:lnTo>
                    <a:pt x="792" y="3041"/>
                  </a:lnTo>
                  <a:cubicBezTo>
                    <a:pt x="824" y="2946"/>
                    <a:pt x="824" y="2851"/>
                    <a:pt x="792" y="2756"/>
                  </a:cubicBezTo>
                  <a:cubicBezTo>
                    <a:pt x="634" y="2407"/>
                    <a:pt x="697" y="2059"/>
                    <a:pt x="951" y="1679"/>
                  </a:cubicBezTo>
                  <a:cubicBezTo>
                    <a:pt x="1411" y="1045"/>
                    <a:pt x="2396" y="621"/>
                    <a:pt x="3047" y="621"/>
                  </a:cubicBezTo>
                  <a:close/>
                  <a:moveTo>
                    <a:pt x="3110" y="1"/>
                  </a:moveTo>
                  <a:cubicBezTo>
                    <a:pt x="2993" y="1"/>
                    <a:pt x="2874" y="11"/>
                    <a:pt x="2756" y="32"/>
                  </a:cubicBezTo>
                  <a:cubicBezTo>
                    <a:pt x="1742" y="190"/>
                    <a:pt x="190" y="1109"/>
                    <a:pt x="159" y="2249"/>
                  </a:cubicBezTo>
                  <a:cubicBezTo>
                    <a:pt x="127" y="2249"/>
                    <a:pt x="32" y="2281"/>
                    <a:pt x="32" y="2312"/>
                  </a:cubicBezTo>
                  <a:cubicBezTo>
                    <a:pt x="1" y="3846"/>
                    <a:pt x="1361" y="5131"/>
                    <a:pt x="2859" y="5131"/>
                  </a:cubicBezTo>
                  <a:cubicBezTo>
                    <a:pt x="2878" y="5131"/>
                    <a:pt x="2896" y="5131"/>
                    <a:pt x="2914" y="5131"/>
                  </a:cubicBezTo>
                  <a:cubicBezTo>
                    <a:pt x="4276" y="5099"/>
                    <a:pt x="5543" y="3959"/>
                    <a:pt x="5574" y="2566"/>
                  </a:cubicBezTo>
                  <a:cubicBezTo>
                    <a:pt x="5603" y="1230"/>
                    <a:pt x="4408" y="1"/>
                    <a:pt x="3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8026263" y="1167294"/>
              <a:ext cx="56360" cy="58007"/>
            </a:xfrm>
            <a:custGeom>
              <a:avLst/>
              <a:gdLst/>
              <a:ahLst/>
              <a:cxnLst/>
              <a:rect l="l" t="t" r="r" b="b"/>
              <a:pathLst>
                <a:path w="1711" h="1761" extrusionOk="0">
                  <a:moveTo>
                    <a:pt x="1324" y="0"/>
                  </a:moveTo>
                  <a:cubicBezTo>
                    <a:pt x="977" y="0"/>
                    <a:pt x="601" y="206"/>
                    <a:pt x="349" y="486"/>
                  </a:cubicBezTo>
                  <a:cubicBezTo>
                    <a:pt x="128" y="803"/>
                    <a:pt x="1" y="1183"/>
                    <a:pt x="96" y="1594"/>
                  </a:cubicBezTo>
                  <a:cubicBezTo>
                    <a:pt x="122" y="1699"/>
                    <a:pt x="192" y="1761"/>
                    <a:pt x="269" y="1761"/>
                  </a:cubicBezTo>
                  <a:cubicBezTo>
                    <a:pt x="285" y="1761"/>
                    <a:pt x="301" y="1758"/>
                    <a:pt x="318" y="1753"/>
                  </a:cubicBezTo>
                  <a:cubicBezTo>
                    <a:pt x="444" y="1753"/>
                    <a:pt x="539" y="1626"/>
                    <a:pt x="476" y="1499"/>
                  </a:cubicBezTo>
                  <a:cubicBezTo>
                    <a:pt x="444" y="1278"/>
                    <a:pt x="571" y="993"/>
                    <a:pt x="729" y="834"/>
                  </a:cubicBezTo>
                  <a:cubicBezTo>
                    <a:pt x="867" y="668"/>
                    <a:pt x="1054" y="575"/>
                    <a:pt x="1268" y="575"/>
                  </a:cubicBezTo>
                  <a:cubicBezTo>
                    <a:pt x="1299" y="575"/>
                    <a:pt x="1330" y="577"/>
                    <a:pt x="1363" y="581"/>
                  </a:cubicBezTo>
                  <a:cubicBezTo>
                    <a:pt x="1458" y="581"/>
                    <a:pt x="1553" y="549"/>
                    <a:pt x="1648" y="486"/>
                  </a:cubicBezTo>
                  <a:cubicBezTo>
                    <a:pt x="1711" y="391"/>
                    <a:pt x="1711" y="264"/>
                    <a:pt x="1679" y="169"/>
                  </a:cubicBezTo>
                  <a:lnTo>
                    <a:pt x="1553" y="43"/>
                  </a:lnTo>
                  <a:cubicBezTo>
                    <a:pt x="1521" y="43"/>
                    <a:pt x="1458" y="43"/>
                    <a:pt x="1458" y="11"/>
                  </a:cubicBezTo>
                  <a:cubicBezTo>
                    <a:pt x="1414" y="4"/>
                    <a:pt x="1369"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7769660" y="1538758"/>
              <a:ext cx="194050" cy="173231"/>
            </a:xfrm>
            <a:custGeom>
              <a:avLst/>
              <a:gdLst/>
              <a:ahLst/>
              <a:cxnLst/>
              <a:rect l="l" t="t" r="r" b="b"/>
              <a:pathLst>
                <a:path w="5891" h="5259" extrusionOk="0">
                  <a:moveTo>
                    <a:pt x="2249" y="990"/>
                  </a:moveTo>
                  <a:cubicBezTo>
                    <a:pt x="2470" y="990"/>
                    <a:pt x="2534" y="1275"/>
                    <a:pt x="2375" y="1370"/>
                  </a:cubicBezTo>
                  <a:cubicBezTo>
                    <a:pt x="1552" y="1623"/>
                    <a:pt x="982" y="2352"/>
                    <a:pt x="1235" y="3207"/>
                  </a:cubicBezTo>
                  <a:cubicBezTo>
                    <a:pt x="1256" y="3308"/>
                    <a:pt x="1147" y="3383"/>
                    <a:pt x="1057" y="3383"/>
                  </a:cubicBezTo>
                  <a:cubicBezTo>
                    <a:pt x="1006" y="3383"/>
                    <a:pt x="962" y="3359"/>
                    <a:pt x="950" y="3302"/>
                  </a:cubicBezTo>
                  <a:cubicBezTo>
                    <a:pt x="634" y="2383"/>
                    <a:pt x="1235" y="1116"/>
                    <a:pt x="2249" y="990"/>
                  </a:cubicBezTo>
                  <a:close/>
                  <a:moveTo>
                    <a:pt x="2921" y="0"/>
                  </a:moveTo>
                  <a:cubicBezTo>
                    <a:pt x="2160" y="0"/>
                    <a:pt x="1402" y="290"/>
                    <a:pt x="919" y="863"/>
                  </a:cubicBezTo>
                  <a:cubicBezTo>
                    <a:pt x="0" y="1940"/>
                    <a:pt x="127" y="3492"/>
                    <a:pt x="887" y="4568"/>
                  </a:cubicBezTo>
                  <a:lnTo>
                    <a:pt x="887" y="4632"/>
                  </a:lnTo>
                  <a:cubicBezTo>
                    <a:pt x="919" y="4616"/>
                    <a:pt x="958" y="4608"/>
                    <a:pt x="998" y="4608"/>
                  </a:cubicBezTo>
                  <a:cubicBezTo>
                    <a:pt x="1037" y="4608"/>
                    <a:pt x="1077" y="4616"/>
                    <a:pt x="1109" y="4632"/>
                  </a:cubicBezTo>
                  <a:cubicBezTo>
                    <a:pt x="1661" y="5038"/>
                    <a:pt x="2333" y="5259"/>
                    <a:pt x="2990" y="5259"/>
                  </a:cubicBezTo>
                  <a:cubicBezTo>
                    <a:pt x="3766" y="5259"/>
                    <a:pt x="4521" y="4952"/>
                    <a:pt x="5036" y="4283"/>
                  </a:cubicBezTo>
                  <a:cubicBezTo>
                    <a:pt x="5891" y="3175"/>
                    <a:pt x="5701" y="1370"/>
                    <a:pt x="4561" y="515"/>
                  </a:cubicBezTo>
                  <a:cubicBezTo>
                    <a:pt x="4093" y="171"/>
                    <a:pt x="3506" y="0"/>
                    <a:pt x="2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7768606" y="808314"/>
              <a:ext cx="52177" cy="53692"/>
            </a:xfrm>
            <a:custGeom>
              <a:avLst/>
              <a:gdLst/>
              <a:ahLst/>
              <a:cxnLst/>
              <a:rect l="l" t="t" r="r" b="b"/>
              <a:pathLst>
                <a:path w="1584" h="1630" extrusionOk="0">
                  <a:moveTo>
                    <a:pt x="262" y="1"/>
                  </a:moveTo>
                  <a:cubicBezTo>
                    <a:pt x="247" y="1"/>
                    <a:pt x="233" y="4"/>
                    <a:pt x="222" y="15"/>
                  </a:cubicBezTo>
                  <a:cubicBezTo>
                    <a:pt x="127" y="15"/>
                    <a:pt x="1" y="142"/>
                    <a:pt x="1" y="300"/>
                  </a:cubicBezTo>
                  <a:cubicBezTo>
                    <a:pt x="1" y="965"/>
                    <a:pt x="634" y="1598"/>
                    <a:pt x="1331" y="1630"/>
                  </a:cubicBezTo>
                  <a:cubicBezTo>
                    <a:pt x="1489" y="1630"/>
                    <a:pt x="1584" y="1567"/>
                    <a:pt x="1584" y="1440"/>
                  </a:cubicBezTo>
                  <a:cubicBezTo>
                    <a:pt x="1584" y="1282"/>
                    <a:pt x="1489" y="1187"/>
                    <a:pt x="1394" y="1155"/>
                  </a:cubicBezTo>
                  <a:cubicBezTo>
                    <a:pt x="919" y="1092"/>
                    <a:pt x="602" y="712"/>
                    <a:pt x="507" y="205"/>
                  </a:cubicBezTo>
                  <a:cubicBezTo>
                    <a:pt x="507" y="142"/>
                    <a:pt x="444" y="46"/>
                    <a:pt x="349" y="15"/>
                  </a:cubicBezTo>
                  <a:cubicBezTo>
                    <a:pt x="328" y="15"/>
                    <a:pt x="293" y="1"/>
                    <a:pt x="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8485282" y="1085142"/>
              <a:ext cx="57381" cy="30964"/>
            </a:xfrm>
            <a:custGeom>
              <a:avLst/>
              <a:gdLst/>
              <a:ahLst/>
              <a:cxnLst/>
              <a:rect l="l" t="t" r="r" b="b"/>
              <a:pathLst>
                <a:path w="1742" h="940" extrusionOk="0">
                  <a:moveTo>
                    <a:pt x="993" y="0"/>
                  </a:moveTo>
                  <a:cubicBezTo>
                    <a:pt x="903" y="0"/>
                    <a:pt x="813" y="11"/>
                    <a:pt x="729" y="35"/>
                  </a:cubicBezTo>
                  <a:cubicBezTo>
                    <a:pt x="412" y="130"/>
                    <a:pt x="127" y="351"/>
                    <a:pt x="0" y="636"/>
                  </a:cubicBezTo>
                  <a:cubicBezTo>
                    <a:pt x="0" y="763"/>
                    <a:pt x="64" y="858"/>
                    <a:pt x="127" y="921"/>
                  </a:cubicBezTo>
                  <a:cubicBezTo>
                    <a:pt x="159" y="932"/>
                    <a:pt x="197" y="939"/>
                    <a:pt x="236" y="939"/>
                  </a:cubicBezTo>
                  <a:cubicBezTo>
                    <a:pt x="313" y="939"/>
                    <a:pt x="391" y="911"/>
                    <a:pt x="412" y="826"/>
                  </a:cubicBezTo>
                  <a:cubicBezTo>
                    <a:pt x="475" y="668"/>
                    <a:pt x="634" y="605"/>
                    <a:pt x="792" y="573"/>
                  </a:cubicBezTo>
                  <a:cubicBezTo>
                    <a:pt x="857" y="555"/>
                    <a:pt x="919" y="547"/>
                    <a:pt x="978" y="547"/>
                  </a:cubicBezTo>
                  <a:cubicBezTo>
                    <a:pt x="1120" y="547"/>
                    <a:pt x="1241" y="592"/>
                    <a:pt x="1330" y="636"/>
                  </a:cubicBezTo>
                  <a:cubicBezTo>
                    <a:pt x="1375" y="659"/>
                    <a:pt x="1452" y="681"/>
                    <a:pt x="1515" y="681"/>
                  </a:cubicBezTo>
                  <a:cubicBezTo>
                    <a:pt x="1541" y="681"/>
                    <a:pt x="1565" y="677"/>
                    <a:pt x="1584" y="668"/>
                  </a:cubicBezTo>
                  <a:cubicBezTo>
                    <a:pt x="1679" y="636"/>
                    <a:pt x="1742" y="510"/>
                    <a:pt x="1742" y="446"/>
                  </a:cubicBezTo>
                  <a:cubicBezTo>
                    <a:pt x="1742" y="351"/>
                    <a:pt x="1710" y="288"/>
                    <a:pt x="1647" y="193"/>
                  </a:cubicBezTo>
                  <a:cubicBezTo>
                    <a:pt x="1584" y="161"/>
                    <a:pt x="1520" y="130"/>
                    <a:pt x="1425" y="66"/>
                  </a:cubicBezTo>
                  <a:cubicBezTo>
                    <a:pt x="1288" y="27"/>
                    <a:pt x="1139" y="0"/>
                    <a:pt x="9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7675781" y="714435"/>
              <a:ext cx="938889" cy="1015244"/>
            </a:xfrm>
            <a:custGeom>
              <a:avLst/>
              <a:gdLst/>
              <a:ahLst/>
              <a:cxnLst/>
              <a:rect l="l" t="t" r="r" b="b"/>
              <a:pathLst>
                <a:path w="28503" h="30821" extrusionOk="0">
                  <a:moveTo>
                    <a:pt x="4644" y="537"/>
                  </a:moveTo>
                  <a:cubicBezTo>
                    <a:pt x="5699" y="537"/>
                    <a:pt x="6506" y="1479"/>
                    <a:pt x="6682" y="2421"/>
                  </a:cubicBezTo>
                  <a:cubicBezTo>
                    <a:pt x="6841" y="3530"/>
                    <a:pt x="6176" y="4480"/>
                    <a:pt x="5067" y="4733"/>
                  </a:cubicBezTo>
                  <a:cubicBezTo>
                    <a:pt x="4885" y="4767"/>
                    <a:pt x="4707" y="4785"/>
                    <a:pt x="4535" y="4785"/>
                  </a:cubicBezTo>
                  <a:cubicBezTo>
                    <a:pt x="4228" y="4785"/>
                    <a:pt x="3938" y="4728"/>
                    <a:pt x="3674" y="4607"/>
                  </a:cubicBezTo>
                  <a:cubicBezTo>
                    <a:pt x="3104" y="4353"/>
                    <a:pt x="2660" y="3847"/>
                    <a:pt x="2470" y="3182"/>
                  </a:cubicBezTo>
                  <a:cubicBezTo>
                    <a:pt x="2407" y="2041"/>
                    <a:pt x="3040" y="711"/>
                    <a:pt x="4402" y="553"/>
                  </a:cubicBezTo>
                  <a:cubicBezTo>
                    <a:pt x="4484" y="542"/>
                    <a:pt x="4565" y="537"/>
                    <a:pt x="4644" y="537"/>
                  </a:cubicBezTo>
                  <a:close/>
                  <a:moveTo>
                    <a:pt x="17204" y="684"/>
                  </a:moveTo>
                  <a:cubicBezTo>
                    <a:pt x="18291" y="684"/>
                    <a:pt x="19212" y="1310"/>
                    <a:pt x="19635" y="3023"/>
                  </a:cubicBezTo>
                  <a:cubicBezTo>
                    <a:pt x="20142" y="5050"/>
                    <a:pt x="19793" y="7488"/>
                    <a:pt x="19413" y="9547"/>
                  </a:cubicBezTo>
                  <a:cubicBezTo>
                    <a:pt x="18685" y="9515"/>
                    <a:pt x="17925" y="9515"/>
                    <a:pt x="17228" y="9515"/>
                  </a:cubicBezTo>
                  <a:cubicBezTo>
                    <a:pt x="15613" y="7457"/>
                    <a:pt x="13744" y="5588"/>
                    <a:pt x="11559" y="4195"/>
                  </a:cubicBezTo>
                  <a:cubicBezTo>
                    <a:pt x="11591" y="4163"/>
                    <a:pt x="11654" y="4100"/>
                    <a:pt x="11718" y="4005"/>
                  </a:cubicBezTo>
                  <a:cubicBezTo>
                    <a:pt x="12831" y="2649"/>
                    <a:pt x="15277" y="684"/>
                    <a:pt x="17204" y="684"/>
                  </a:cubicBezTo>
                  <a:close/>
                  <a:moveTo>
                    <a:pt x="11179" y="4733"/>
                  </a:moveTo>
                  <a:cubicBezTo>
                    <a:pt x="13143" y="6000"/>
                    <a:pt x="14885" y="7678"/>
                    <a:pt x="16405" y="9547"/>
                  </a:cubicBezTo>
                  <a:cubicBezTo>
                    <a:pt x="13586" y="9642"/>
                    <a:pt x="10799" y="10022"/>
                    <a:pt x="8076" y="10750"/>
                  </a:cubicBezTo>
                  <a:cubicBezTo>
                    <a:pt x="7917" y="10782"/>
                    <a:pt x="7759" y="10814"/>
                    <a:pt x="7569" y="10909"/>
                  </a:cubicBezTo>
                  <a:cubicBezTo>
                    <a:pt x="7601" y="10814"/>
                    <a:pt x="7601" y="10782"/>
                    <a:pt x="7632" y="10687"/>
                  </a:cubicBezTo>
                  <a:cubicBezTo>
                    <a:pt x="8677" y="8597"/>
                    <a:pt x="9786" y="6538"/>
                    <a:pt x="11179" y="4733"/>
                  </a:cubicBezTo>
                  <a:close/>
                  <a:moveTo>
                    <a:pt x="7252" y="2928"/>
                  </a:moveTo>
                  <a:cubicBezTo>
                    <a:pt x="8487" y="3245"/>
                    <a:pt x="9596" y="3783"/>
                    <a:pt x="10609" y="4353"/>
                  </a:cubicBezTo>
                  <a:cubicBezTo>
                    <a:pt x="9849" y="5430"/>
                    <a:pt x="9184" y="6538"/>
                    <a:pt x="8551" y="7615"/>
                  </a:cubicBezTo>
                  <a:cubicBezTo>
                    <a:pt x="7886" y="8755"/>
                    <a:pt x="7284" y="9895"/>
                    <a:pt x="6777" y="11099"/>
                  </a:cubicBezTo>
                  <a:cubicBezTo>
                    <a:pt x="6302" y="11257"/>
                    <a:pt x="5827" y="11415"/>
                    <a:pt x="5320" y="11637"/>
                  </a:cubicBezTo>
                  <a:cubicBezTo>
                    <a:pt x="4465" y="9547"/>
                    <a:pt x="3895" y="7425"/>
                    <a:pt x="3515" y="5145"/>
                  </a:cubicBezTo>
                  <a:lnTo>
                    <a:pt x="3515" y="5145"/>
                  </a:lnTo>
                  <a:cubicBezTo>
                    <a:pt x="3815" y="5239"/>
                    <a:pt x="4140" y="5285"/>
                    <a:pt x="4469" y="5285"/>
                  </a:cubicBezTo>
                  <a:cubicBezTo>
                    <a:pt x="5812" y="5285"/>
                    <a:pt x="7227" y="4505"/>
                    <a:pt x="7252" y="2928"/>
                  </a:cubicBezTo>
                  <a:close/>
                  <a:moveTo>
                    <a:pt x="17703" y="10117"/>
                  </a:moveTo>
                  <a:cubicBezTo>
                    <a:pt x="18241" y="10117"/>
                    <a:pt x="18780" y="10117"/>
                    <a:pt x="19318" y="10149"/>
                  </a:cubicBezTo>
                  <a:cubicBezTo>
                    <a:pt x="19160" y="10687"/>
                    <a:pt x="19033" y="11257"/>
                    <a:pt x="18938" y="11795"/>
                  </a:cubicBezTo>
                  <a:cubicBezTo>
                    <a:pt x="18938" y="11764"/>
                    <a:pt x="18875" y="11764"/>
                    <a:pt x="18875" y="11732"/>
                  </a:cubicBezTo>
                  <a:cubicBezTo>
                    <a:pt x="18495" y="11162"/>
                    <a:pt x="18083" y="10655"/>
                    <a:pt x="17703" y="10117"/>
                  </a:cubicBezTo>
                  <a:close/>
                  <a:moveTo>
                    <a:pt x="6461" y="11764"/>
                  </a:moveTo>
                  <a:lnTo>
                    <a:pt x="6461" y="11764"/>
                  </a:lnTo>
                  <a:cubicBezTo>
                    <a:pt x="6271" y="12207"/>
                    <a:pt x="6112" y="12651"/>
                    <a:pt x="5890" y="13126"/>
                  </a:cubicBezTo>
                  <a:cubicBezTo>
                    <a:pt x="5795" y="12746"/>
                    <a:pt x="5637" y="12429"/>
                    <a:pt x="5510" y="12112"/>
                  </a:cubicBezTo>
                  <a:cubicBezTo>
                    <a:pt x="5542" y="12112"/>
                    <a:pt x="5574" y="12080"/>
                    <a:pt x="5574" y="12080"/>
                  </a:cubicBezTo>
                  <a:cubicBezTo>
                    <a:pt x="5859" y="11954"/>
                    <a:pt x="6176" y="11890"/>
                    <a:pt x="6461" y="11764"/>
                  </a:cubicBezTo>
                  <a:close/>
                  <a:moveTo>
                    <a:pt x="25941" y="10525"/>
                  </a:moveTo>
                  <a:cubicBezTo>
                    <a:pt x="26847" y="10525"/>
                    <a:pt x="27589" y="11350"/>
                    <a:pt x="27742" y="12175"/>
                  </a:cubicBezTo>
                  <a:cubicBezTo>
                    <a:pt x="27964" y="13126"/>
                    <a:pt x="27362" y="14139"/>
                    <a:pt x="26412" y="14456"/>
                  </a:cubicBezTo>
                  <a:cubicBezTo>
                    <a:pt x="26317" y="14424"/>
                    <a:pt x="26285" y="14392"/>
                    <a:pt x="26222" y="14392"/>
                  </a:cubicBezTo>
                  <a:cubicBezTo>
                    <a:pt x="26127" y="14392"/>
                    <a:pt x="26000" y="14424"/>
                    <a:pt x="25937" y="14519"/>
                  </a:cubicBezTo>
                  <a:lnTo>
                    <a:pt x="25905" y="14551"/>
                  </a:lnTo>
                  <a:cubicBezTo>
                    <a:pt x="25462" y="14551"/>
                    <a:pt x="25050" y="14361"/>
                    <a:pt x="24797" y="14044"/>
                  </a:cubicBezTo>
                  <a:cubicBezTo>
                    <a:pt x="24417" y="13632"/>
                    <a:pt x="24227" y="13094"/>
                    <a:pt x="24259" y="12524"/>
                  </a:cubicBezTo>
                  <a:cubicBezTo>
                    <a:pt x="24259" y="12492"/>
                    <a:pt x="24259" y="12397"/>
                    <a:pt x="24227" y="12365"/>
                  </a:cubicBezTo>
                  <a:cubicBezTo>
                    <a:pt x="24227" y="12334"/>
                    <a:pt x="24195" y="12334"/>
                    <a:pt x="24164" y="12334"/>
                  </a:cubicBezTo>
                  <a:cubicBezTo>
                    <a:pt x="24227" y="11384"/>
                    <a:pt x="24955" y="10624"/>
                    <a:pt x="25842" y="10529"/>
                  </a:cubicBezTo>
                  <a:cubicBezTo>
                    <a:pt x="25875" y="10526"/>
                    <a:pt x="25908" y="10525"/>
                    <a:pt x="25941" y="10525"/>
                  </a:cubicBezTo>
                  <a:close/>
                  <a:moveTo>
                    <a:pt x="19857" y="10212"/>
                  </a:moveTo>
                  <a:cubicBezTo>
                    <a:pt x="21345" y="10275"/>
                    <a:pt x="22802" y="10465"/>
                    <a:pt x="24227" y="10750"/>
                  </a:cubicBezTo>
                  <a:cubicBezTo>
                    <a:pt x="23720" y="11257"/>
                    <a:pt x="23467" y="12017"/>
                    <a:pt x="23625" y="12714"/>
                  </a:cubicBezTo>
                  <a:cubicBezTo>
                    <a:pt x="23657" y="12841"/>
                    <a:pt x="23752" y="12904"/>
                    <a:pt x="23879" y="12904"/>
                  </a:cubicBezTo>
                  <a:cubicBezTo>
                    <a:pt x="23752" y="13917"/>
                    <a:pt x="24512" y="14867"/>
                    <a:pt x="25494" y="15089"/>
                  </a:cubicBezTo>
                  <a:cubicBezTo>
                    <a:pt x="24544" y="15944"/>
                    <a:pt x="23435" y="16641"/>
                    <a:pt x="22295" y="17243"/>
                  </a:cubicBezTo>
                  <a:cubicBezTo>
                    <a:pt x="21472" y="15406"/>
                    <a:pt x="20268" y="13696"/>
                    <a:pt x="19350" y="12429"/>
                  </a:cubicBezTo>
                  <a:cubicBezTo>
                    <a:pt x="19540" y="11732"/>
                    <a:pt x="19762" y="10972"/>
                    <a:pt x="19857" y="10212"/>
                  </a:cubicBezTo>
                  <a:close/>
                  <a:moveTo>
                    <a:pt x="19128" y="13126"/>
                  </a:moveTo>
                  <a:cubicBezTo>
                    <a:pt x="20047" y="14392"/>
                    <a:pt x="21028" y="15944"/>
                    <a:pt x="21725" y="17433"/>
                  </a:cubicBezTo>
                  <a:cubicBezTo>
                    <a:pt x="20078" y="18193"/>
                    <a:pt x="18241" y="18731"/>
                    <a:pt x="16500" y="19143"/>
                  </a:cubicBezTo>
                  <a:cubicBezTo>
                    <a:pt x="17291" y="17781"/>
                    <a:pt x="17988" y="16356"/>
                    <a:pt x="18526" y="14867"/>
                  </a:cubicBezTo>
                  <a:cubicBezTo>
                    <a:pt x="18716" y="14297"/>
                    <a:pt x="18938" y="13696"/>
                    <a:pt x="19128" y="13126"/>
                  </a:cubicBezTo>
                  <a:close/>
                  <a:moveTo>
                    <a:pt x="4877" y="12365"/>
                  </a:moveTo>
                  <a:cubicBezTo>
                    <a:pt x="5099" y="12904"/>
                    <a:pt x="5352" y="13442"/>
                    <a:pt x="5574" y="13949"/>
                  </a:cubicBezTo>
                  <a:cubicBezTo>
                    <a:pt x="4940" y="15659"/>
                    <a:pt x="4465" y="17401"/>
                    <a:pt x="4085" y="19174"/>
                  </a:cubicBezTo>
                  <a:cubicBezTo>
                    <a:pt x="3135" y="18858"/>
                    <a:pt x="2249" y="18351"/>
                    <a:pt x="1837" y="17433"/>
                  </a:cubicBezTo>
                  <a:cubicBezTo>
                    <a:pt x="760" y="15089"/>
                    <a:pt x="2945" y="13284"/>
                    <a:pt x="4877" y="12365"/>
                  </a:cubicBezTo>
                  <a:close/>
                  <a:moveTo>
                    <a:pt x="6017" y="14741"/>
                  </a:moveTo>
                  <a:cubicBezTo>
                    <a:pt x="6967" y="16577"/>
                    <a:pt x="8171" y="18319"/>
                    <a:pt x="9501" y="19839"/>
                  </a:cubicBezTo>
                  <a:cubicBezTo>
                    <a:pt x="8867" y="19839"/>
                    <a:pt x="8234" y="19808"/>
                    <a:pt x="7632" y="19713"/>
                  </a:cubicBezTo>
                  <a:cubicBezTo>
                    <a:pt x="6809" y="19649"/>
                    <a:pt x="5732" y="19554"/>
                    <a:pt x="4750" y="19333"/>
                  </a:cubicBezTo>
                  <a:cubicBezTo>
                    <a:pt x="5067" y="17781"/>
                    <a:pt x="5510" y="16229"/>
                    <a:pt x="6017" y="14741"/>
                  </a:cubicBezTo>
                  <a:close/>
                  <a:moveTo>
                    <a:pt x="16816" y="10054"/>
                  </a:moveTo>
                  <a:cubicBezTo>
                    <a:pt x="17070" y="10339"/>
                    <a:pt x="17291" y="10655"/>
                    <a:pt x="17513" y="10940"/>
                  </a:cubicBezTo>
                  <a:cubicBezTo>
                    <a:pt x="17830" y="11384"/>
                    <a:pt x="18210" y="11890"/>
                    <a:pt x="18653" y="12492"/>
                  </a:cubicBezTo>
                  <a:cubicBezTo>
                    <a:pt x="18305" y="13949"/>
                    <a:pt x="17766" y="15342"/>
                    <a:pt x="17196" y="16641"/>
                  </a:cubicBezTo>
                  <a:cubicBezTo>
                    <a:pt x="16753" y="17559"/>
                    <a:pt x="16278" y="18446"/>
                    <a:pt x="15771" y="19301"/>
                  </a:cubicBezTo>
                  <a:cubicBezTo>
                    <a:pt x="15201" y="19396"/>
                    <a:pt x="14663" y="19491"/>
                    <a:pt x="14124" y="19554"/>
                  </a:cubicBezTo>
                  <a:cubicBezTo>
                    <a:pt x="12858" y="19776"/>
                    <a:pt x="11591" y="19839"/>
                    <a:pt x="10292" y="19839"/>
                  </a:cubicBezTo>
                  <a:cubicBezTo>
                    <a:pt x="9754" y="19174"/>
                    <a:pt x="9216" y="18573"/>
                    <a:pt x="8836" y="18034"/>
                  </a:cubicBezTo>
                  <a:cubicBezTo>
                    <a:pt x="7854" y="16704"/>
                    <a:pt x="6999" y="15342"/>
                    <a:pt x="6302" y="13854"/>
                  </a:cubicBezTo>
                  <a:cubicBezTo>
                    <a:pt x="6619" y="13062"/>
                    <a:pt x="6936" y="12239"/>
                    <a:pt x="7252" y="11479"/>
                  </a:cubicBezTo>
                  <a:cubicBezTo>
                    <a:pt x="8677" y="11067"/>
                    <a:pt x="10166" y="10750"/>
                    <a:pt x="11654" y="10497"/>
                  </a:cubicBezTo>
                  <a:cubicBezTo>
                    <a:pt x="13333" y="10212"/>
                    <a:pt x="15075" y="10117"/>
                    <a:pt x="16816" y="10054"/>
                  </a:cubicBezTo>
                  <a:close/>
                  <a:moveTo>
                    <a:pt x="15360" y="19998"/>
                  </a:moveTo>
                  <a:lnTo>
                    <a:pt x="15360" y="19998"/>
                  </a:lnTo>
                  <a:cubicBezTo>
                    <a:pt x="14726" y="20948"/>
                    <a:pt x="14029" y="21898"/>
                    <a:pt x="13301" y="22816"/>
                  </a:cubicBezTo>
                  <a:cubicBezTo>
                    <a:pt x="12383" y="22088"/>
                    <a:pt x="11559" y="21264"/>
                    <a:pt x="10863" y="20441"/>
                  </a:cubicBezTo>
                  <a:cubicBezTo>
                    <a:pt x="11559" y="20409"/>
                    <a:pt x="12224" y="20346"/>
                    <a:pt x="12921" y="20314"/>
                  </a:cubicBezTo>
                  <a:cubicBezTo>
                    <a:pt x="13713" y="20251"/>
                    <a:pt x="14536" y="20124"/>
                    <a:pt x="15360" y="19998"/>
                  </a:cubicBezTo>
                  <a:close/>
                  <a:moveTo>
                    <a:pt x="21947" y="18034"/>
                  </a:moveTo>
                  <a:cubicBezTo>
                    <a:pt x="23055" y="20568"/>
                    <a:pt x="23277" y="23070"/>
                    <a:pt x="20997" y="24463"/>
                  </a:cubicBezTo>
                  <a:cubicBezTo>
                    <a:pt x="20213" y="24961"/>
                    <a:pt x="19395" y="25175"/>
                    <a:pt x="18567" y="25175"/>
                  </a:cubicBezTo>
                  <a:cubicBezTo>
                    <a:pt x="16917" y="25175"/>
                    <a:pt x="15231" y="24324"/>
                    <a:pt x="13713" y="23165"/>
                  </a:cubicBezTo>
                  <a:cubicBezTo>
                    <a:pt x="14568" y="22151"/>
                    <a:pt x="15360" y="21043"/>
                    <a:pt x="16088" y="19871"/>
                  </a:cubicBezTo>
                  <a:cubicBezTo>
                    <a:pt x="18051" y="19491"/>
                    <a:pt x="20110" y="18889"/>
                    <a:pt x="21947" y="18034"/>
                  </a:cubicBezTo>
                  <a:close/>
                  <a:moveTo>
                    <a:pt x="4592" y="19903"/>
                  </a:moveTo>
                  <a:lnTo>
                    <a:pt x="5067" y="19998"/>
                  </a:lnTo>
                  <a:cubicBezTo>
                    <a:pt x="6651" y="20314"/>
                    <a:pt x="8329" y="20473"/>
                    <a:pt x="9976" y="20473"/>
                  </a:cubicBezTo>
                  <a:cubicBezTo>
                    <a:pt x="10736" y="21328"/>
                    <a:pt x="11749" y="22341"/>
                    <a:pt x="12921" y="23260"/>
                  </a:cubicBezTo>
                  <a:cubicBezTo>
                    <a:pt x="11718" y="24685"/>
                    <a:pt x="10324" y="26015"/>
                    <a:pt x="8836" y="27218"/>
                  </a:cubicBezTo>
                  <a:cubicBezTo>
                    <a:pt x="8709" y="26458"/>
                    <a:pt x="8361" y="25761"/>
                    <a:pt x="7759" y="25223"/>
                  </a:cubicBezTo>
                  <a:cubicBezTo>
                    <a:pt x="7201" y="24780"/>
                    <a:pt x="6481" y="24549"/>
                    <a:pt x="5762" y="24549"/>
                  </a:cubicBezTo>
                  <a:cubicBezTo>
                    <a:pt x="5095" y="24549"/>
                    <a:pt x="4429" y="24748"/>
                    <a:pt x="3895" y="25160"/>
                  </a:cubicBezTo>
                  <a:cubicBezTo>
                    <a:pt x="3990" y="23386"/>
                    <a:pt x="4275" y="21581"/>
                    <a:pt x="4592" y="19903"/>
                  </a:cubicBezTo>
                  <a:close/>
                  <a:moveTo>
                    <a:pt x="5764" y="25160"/>
                  </a:moveTo>
                  <a:cubicBezTo>
                    <a:pt x="6321" y="25160"/>
                    <a:pt x="6878" y="25324"/>
                    <a:pt x="7316" y="25666"/>
                  </a:cubicBezTo>
                  <a:cubicBezTo>
                    <a:pt x="7822" y="26015"/>
                    <a:pt x="8139" y="26648"/>
                    <a:pt x="8266" y="27345"/>
                  </a:cubicBezTo>
                  <a:cubicBezTo>
                    <a:pt x="8361" y="28042"/>
                    <a:pt x="8202" y="28738"/>
                    <a:pt x="7791" y="29277"/>
                  </a:cubicBezTo>
                  <a:cubicBezTo>
                    <a:pt x="7279" y="29931"/>
                    <a:pt x="6556" y="30216"/>
                    <a:pt x="5818" y="30216"/>
                  </a:cubicBezTo>
                  <a:cubicBezTo>
                    <a:pt x="5414" y="30216"/>
                    <a:pt x="5005" y="30130"/>
                    <a:pt x="4624" y="29973"/>
                  </a:cubicBezTo>
                  <a:cubicBezTo>
                    <a:pt x="4402" y="29910"/>
                    <a:pt x="4212" y="29783"/>
                    <a:pt x="3990" y="29625"/>
                  </a:cubicBezTo>
                  <a:cubicBezTo>
                    <a:pt x="3927" y="29593"/>
                    <a:pt x="3895" y="29562"/>
                    <a:pt x="3800" y="29562"/>
                  </a:cubicBezTo>
                  <a:cubicBezTo>
                    <a:pt x="3135" y="28548"/>
                    <a:pt x="2945" y="27028"/>
                    <a:pt x="3832" y="25983"/>
                  </a:cubicBezTo>
                  <a:cubicBezTo>
                    <a:pt x="4299" y="25444"/>
                    <a:pt x="5032" y="25160"/>
                    <a:pt x="5764" y="25160"/>
                  </a:cubicBezTo>
                  <a:close/>
                  <a:moveTo>
                    <a:pt x="4655" y="0"/>
                  </a:moveTo>
                  <a:cubicBezTo>
                    <a:pt x="4572" y="0"/>
                    <a:pt x="4487" y="5"/>
                    <a:pt x="4402" y="15"/>
                  </a:cubicBezTo>
                  <a:cubicBezTo>
                    <a:pt x="2882" y="141"/>
                    <a:pt x="1520" y="1756"/>
                    <a:pt x="1900" y="3245"/>
                  </a:cubicBezTo>
                  <a:cubicBezTo>
                    <a:pt x="1932" y="3340"/>
                    <a:pt x="1995" y="3403"/>
                    <a:pt x="2059" y="3403"/>
                  </a:cubicBezTo>
                  <a:cubicBezTo>
                    <a:pt x="2059" y="4132"/>
                    <a:pt x="2470" y="4638"/>
                    <a:pt x="2977" y="4955"/>
                  </a:cubicBezTo>
                  <a:lnTo>
                    <a:pt x="2977" y="4987"/>
                  </a:lnTo>
                  <a:cubicBezTo>
                    <a:pt x="3199" y="7362"/>
                    <a:pt x="3800" y="9705"/>
                    <a:pt x="4687" y="11922"/>
                  </a:cubicBezTo>
                  <a:cubicBezTo>
                    <a:pt x="2217" y="13062"/>
                    <a:pt x="0" y="14899"/>
                    <a:pt x="1267" y="17654"/>
                  </a:cubicBezTo>
                  <a:cubicBezTo>
                    <a:pt x="1742" y="18763"/>
                    <a:pt x="2819" y="19364"/>
                    <a:pt x="3959" y="19713"/>
                  </a:cubicBezTo>
                  <a:cubicBezTo>
                    <a:pt x="3579" y="21549"/>
                    <a:pt x="3325" y="23418"/>
                    <a:pt x="3199" y="25255"/>
                  </a:cubicBezTo>
                  <a:cubicBezTo>
                    <a:pt x="3199" y="25413"/>
                    <a:pt x="3294" y="25540"/>
                    <a:pt x="3420" y="25571"/>
                  </a:cubicBezTo>
                  <a:cubicBezTo>
                    <a:pt x="2375" y="26775"/>
                    <a:pt x="2407" y="28675"/>
                    <a:pt x="3515" y="29783"/>
                  </a:cubicBezTo>
                  <a:cubicBezTo>
                    <a:pt x="3579" y="29815"/>
                    <a:pt x="3579" y="29815"/>
                    <a:pt x="3610" y="29815"/>
                  </a:cubicBezTo>
                  <a:lnTo>
                    <a:pt x="3610" y="29910"/>
                  </a:lnTo>
                  <a:lnTo>
                    <a:pt x="3642" y="29910"/>
                  </a:lnTo>
                  <a:cubicBezTo>
                    <a:pt x="3642" y="29973"/>
                    <a:pt x="3642" y="30037"/>
                    <a:pt x="3737" y="30068"/>
                  </a:cubicBezTo>
                  <a:cubicBezTo>
                    <a:pt x="4312" y="30572"/>
                    <a:pt x="5057" y="30820"/>
                    <a:pt x="5803" y="30820"/>
                  </a:cubicBezTo>
                  <a:cubicBezTo>
                    <a:pt x="6699" y="30820"/>
                    <a:pt x="7597" y="30461"/>
                    <a:pt x="8202" y="29752"/>
                  </a:cubicBezTo>
                  <a:cubicBezTo>
                    <a:pt x="8677" y="29182"/>
                    <a:pt x="8899" y="28422"/>
                    <a:pt x="8899" y="27693"/>
                  </a:cubicBezTo>
                  <a:cubicBezTo>
                    <a:pt x="10578" y="26458"/>
                    <a:pt x="12066" y="25065"/>
                    <a:pt x="13428" y="23513"/>
                  </a:cubicBezTo>
                  <a:cubicBezTo>
                    <a:pt x="15116" y="24769"/>
                    <a:pt x="17072" y="25783"/>
                    <a:pt x="18919" y="25783"/>
                  </a:cubicBezTo>
                  <a:cubicBezTo>
                    <a:pt x="20051" y="25783"/>
                    <a:pt x="21142" y="25402"/>
                    <a:pt x="22105" y="24463"/>
                  </a:cubicBezTo>
                  <a:cubicBezTo>
                    <a:pt x="23942" y="22690"/>
                    <a:pt x="23593" y="20156"/>
                    <a:pt x="22580" y="17718"/>
                  </a:cubicBezTo>
                  <a:cubicBezTo>
                    <a:pt x="23910" y="16989"/>
                    <a:pt x="25177" y="16166"/>
                    <a:pt x="26159" y="15089"/>
                  </a:cubicBezTo>
                  <a:cubicBezTo>
                    <a:pt x="27425" y="14962"/>
                    <a:pt x="28502" y="13791"/>
                    <a:pt x="28471" y="12492"/>
                  </a:cubicBezTo>
                  <a:cubicBezTo>
                    <a:pt x="28439" y="11178"/>
                    <a:pt x="27357" y="9895"/>
                    <a:pt x="25987" y="9895"/>
                  </a:cubicBezTo>
                  <a:cubicBezTo>
                    <a:pt x="25970" y="9895"/>
                    <a:pt x="25954" y="9895"/>
                    <a:pt x="25937" y="9895"/>
                  </a:cubicBezTo>
                  <a:cubicBezTo>
                    <a:pt x="25462" y="9895"/>
                    <a:pt x="25019" y="10117"/>
                    <a:pt x="24639" y="10370"/>
                  </a:cubicBezTo>
                  <a:cubicBezTo>
                    <a:pt x="24639" y="10275"/>
                    <a:pt x="24544" y="10149"/>
                    <a:pt x="24385" y="10149"/>
                  </a:cubicBezTo>
                  <a:cubicBezTo>
                    <a:pt x="22928" y="9864"/>
                    <a:pt x="21472" y="9705"/>
                    <a:pt x="19983" y="9579"/>
                  </a:cubicBezTo>
                  <a:cubicBezTo>
                    <a:pt x="20110" y="8882"/>
                    <a:pt x="20237" y="8122"/>
                    <a:pt x="20268" y="7425"/>
                  </a:cubicBezTo>
                  <a:cubicBezTo>
                    <a:pt x="20458" y="5398"/>
                    <a:pt x="20870" y="2358"/>
                    <a:pt x="19128" y="838"/>
                  </a:cubicBezTo>
                  <a:cubicBezTo>
                    <a:pt x="18509" y="307"/>
                    <a:pt x="17779" y="94"/>
                    <a:pt x="17028" y="94"/>
                  </a:cubicBezTo>
                  <a:cubicBezTo>
                    <a:pt x="15898" y="94"/>
                    <a:pt x="14721" y="577"/>
                    <a:pt x="13808" y="1186"/>
                  </a:cubicBezTo>
                  <a:cubicBezTo>
                    <a:pt x="12763" y="1915"/>
                    <a:pt x="11844" y="2865"/>
                    <a:pt x="11021" y="3878"/>
                  </a:cubicBezTo>
                  <a:cubicBezTo>
                    <a:pt x="9912" y="3213"/>
                    <a:pt x="8677" y="2706"/>
                    <a:pt x="7379" y="2358"/>
                  </a:cubicBezTo>
                  <a:lnTo>
                    <a:pt x="7221" y="2358"/>
                  </a:lnTo>
                  <a:cubicBezTo>
                    <a:pt x="6983" y="1109"/>
                    <a:pt x="5935" y="0"/>
                    <a:pt x="46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7793641" y="1568339"/>
              <a:ext cx="60544" cy="85446"/>
            </a:xfrm>
            <a:custGeom>
              <a:avLst/>
              <a:gdLst/>
              <a:ahLst/>
              <a:cxnLst/>
              <a:rect l="l" t="t" r="r" b="b"/>
              <a:pathLst>
                <a:path w="1838" h="2594" extrusionOk="0">
                  <a:moveTo>
                    <a:pt x="1575" y="0"/>
                  </a:moveTo>
                  <a:cubicBezTo>
                    <a:pt x="1559" y="0"/>
                    <a:pt x="1542" y="7"/>
                    <a:pt x="1521" y="28"/>
                  </a:cubicBezTo>
                  <a:cubicBezTo>
                    <a:pt x="1046" y="60"/>
                    <a:pt x="666" y="345"/>
                    <a:pt x="381" y="757"/>
                  </a:cubicBezTo>
                  <a:cubicBezTo>
                    <a:pt x="64" y="1295"/>
                    <a:pt x="1" y="1929"/>
                    <a:pt x="159" y="2435"/>
                  </a:cubicBezTo>
                  <a:cubicBezTo>
                    <a:pt x="191" y="2562"/>
                    <a:pt x="317" y="2594"/>
                    <a:pt x="412" y="2594"/>
                  </a:cubicBezTo>
                  <a:cubicBezTo>
                    <a:pt x="539" y="2562"/>
                    <a:pt x="634" y="2435"/>
                    <a:pt x="571" y="2309"/>
                  </a:cubicBezTo>
                  <a:cubicBezTo>
                    <a:pt x="349" y="1390"/>
                    <a:pt x="1014" y="757"/>
                    <a:pt x="1647" y="567"/>
                  </a:cubicBezTo>
                  <a:cubicBezTo>
                    <a:pt x="1774" y="535"/>
                    <a:pt x="1837" y="408"/>
                    <a:pt x="1806" y="250"/>
                  </a:cubicBezTo>
                  <a:cubicBezTo>
                    <a:pt x="1774" y="123"/>
                    <a:pt x="1742" y="60"/>
                    <a:pt x="1647" y="28"/>
                  </a:cubicBezTo>
                  <a:cubicBezTo>
                    <a:pt x="1626" y="28"/>
                    <a:pt x="1605" y="0"/>
                    <a:pt x="15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 name="Google Shape;156;p13"/>
          <p:cNvGrpSpPr/>
          <p:nvPr/>
        </p:nvGrpSpPr>
        <p:grpSpPr>
          <a:xfrm>
            <a:off x="381844" y="505858"/>
            <a:ext cx="1159027" cy="1147926"/>
            <a:chOff x="381844" y="505858"/>
            <a:chExt cx="1159027" cy="1147926"/>
          </a:xfrm>
        </p:grpSpPr>
        <p:sp>
          <p:nvSpPr>
            <p:cNvPr id="157" name="Google Shape;157;p13"/>
            <p:cNvSpPr/>
            <p:nvPr/>
          </p:nvSpPr>
          <p:spPr>
            <a:xfrm>
              <a:off x="381844" y="505858"/>
              <a:ext cx="1159027" cy="1147926"/>
            </a:xfrm>
            <a:custGeom>
              <a:avLst/>
              <a:gdLst/>
              <a:ahLst/>
              <a:cxnLst/>
              <a:rect l="l" t="t" r="r" b="b"/>
              <a:pathLst>
                <a:path w="35186" h="34849" extrusionOk="0">
                  <a:moveTo>
                    <a:pt x="31225" y="512"/>
                  </a:moveTo>
                  <a:cubicBezTo>
                    <a:pt x="31972" y="512"/>
                    <a:pt x="32748" y="793"/>
                    <a:pt x="33412" y="1449"/>
                  </a:cubicBezTo>
                  <a:cubicBezTo>
                    <a:pt x="34425" y="2399"/>
                    <a:pt x="34615" y="3887"/>
                    <a:pt x="33950" y="5123"/>
                  </a:cubicBezTo>
                  <a:cubicBezTo>
                    <a:pt x="33427" y="6074"/>
                    <a:pt x="32369" y="6810"/>
                    <a:pt x="31311" y="6810"/>
                  </a:cubicBezTo>
                  <a:cubicBezTo>
                    <a:pt x="30959" y="6810"/>
                    <a:pt x="30608" y="6729"/>
                    <a:pt x="30277" y="6548"/>
                  </a:cubicBezTo>
                  <a:cubicBezTo>
                    <a:pt x="30530" y="6263"/>
                    <a:pt x="30815" y="5946"/>
                    <a:pt x="31132" y="5693"/>
                  </a:cubicBezTo>
                  <a:cubicBezTo>
                    <a:pt x="31290" y="5534"/>
                    <a:pt x="31163" y="5376"/>
                    <a:pt x="31068" y="5281"/>
                  </a:cubicBezTo>
                  <a:cubicBezTo>
                    <a:pt x="31096" y="4723"/>
                    <a:pt x="30632" y="4140"/>
                    <a:pt x="30087" y="4140"/>
                  </a:cubicBezTo>
                  <a:cubicBezTo>
                    <a:pt x="30014" y="4140"/>
                    <a:pt x="29940" y="4150"/>
                    <a:pt x="29865" y="4173"/>
                  </a:cubicBezTo>
                  <a:cubicBezTo>
                    <a:pt x="29802" y="4204"/>
                    <a:pt x="29802" y="4204"/>
                    <a:pt x="29738" y="4268"/>
                  </a:cubicBezTo>
                  <a:cubicBezTo>
                    <a:pt x="29710" y="4239"/>
                    <a:pt x="29681" y="4223"/>
                    <a:pt x="29650" y="4223"/>
                  </a:cubicBezTo>
                  <a:cubicBezTo>
                    <a:pt x="29611" y="4223"/>
                    <a:pt x="29569" y="4247"/>
                    <a:pt x="29516" y="4299"/>
                  </a:cubicBezTo>
                  <a:cubicBezTo>
                    <a:pt x="29233" y="4519"/>
                    <a:pt x="28919" y="4802"/>
                    <a:pt x="28667" y="5085"/>
                  </a:cubicBezTo>
                  <a:lnTo>
                    <a:pt x="28667" y="5085"/>
                  </a:lnTo>
                  <a:cubicBezTo>
                    <a:pt x="28693" y="5052"/>
                    <a:pt x="28691" y="4994"/>
                    <a:pt x="28661" y="4964"/>
                  </a:cubicBezTo>
                  <a:cubicBezTo>
                    <a:pt x="27312" y="2661"/>
                    <a:pt x="29158" y="512"/>
                    <a:pt x="31225" y="512"/>
                  </a:cubicBezTo>
                  <a:close/>
                  <a:moveTo>
                    <a:pt x="29928" y="4521"/>
                  </a:moveTo>
                  <a:cubicBezTo>
                    <a:pt x="30403" y="4616"/>
                    <a:pt x="30752" y="4901"/>
                    <a:pt x="30752" y="5376"/>
                  </a:cubicBezTo>
                  <a:cubicBezTo>
                    <a:pt x="28598" y="7434"/>
                    <a:pt x="26128" y="9493"/>
                    <a:pt x="24418" y="11931"/>
                  </a:cubicBezTo>
                  <a:cubicBezTo>
                    <a:pt x="24133" y="11615"/>
                    <a:pt x="23816" y="11330"/>
                    <a:pt x="23468" y="11108"/>
                  </a:cubicBezTo>
                  <a:cubicBezTo>
                    <a:pt x="25685" y="9050"/>
                    <a:pt x="27711" y="6706"/>
                    <a:pt x="29865" y="4616"/>
                  </a:cubicBezTo>
                  <a:cubicBezTo>
                    <a:pt x="29865" y="4584"/>
                    <a:pt x="29928" y="4584"/>
                    <a:pt x="29928" y="4521"/>
                  </a:cubicBezTo>
                  <a:close/>
                  <a:moveTo>
                    <a:pt x="6686" y="12087"/>
                  </a:moveTo>
                  <a:cubicBezTo>
                    <a:pt x="6747" y="12087"/>
                    <a:pt x="6810" y="12098"/>
                    <a:pt x="6873" y="12121"/>
                  </a:cubicBezTo>
                  <a:lnTo>
                    <a:pt x="6905" y="12121"/>
                  </a:lnTo>
                  <a:cubicBezTo>
                    <a:pt x="9375" y="12976"/>
                    <a:pt x="11908" y="13515"/>
                    <a:pt x="14474" y="13673"/>
                  </a:cubicBezTo>
                  <a:cubicBezTo>
                    <a:pt x="14474" y="13800"/>
                    <a:pt x="14505" y="13927"/>
                    <a:pt x="14569" y="13958"/>
                  </a:cubicBezTo>
                  <a:cubicBezTo>
                    <a:pt x="14442" y="14307"/>
                    <a:pt x="14347" y="14623"/>
                    <a:pt x="14284" y="14972"/>
                  </a:cubicBezTo>
                  <a:cubicBezTo>
                    <a:pt x="14284" y="14940"/>
                    <a:pt x="14284" y="14940"/>
                    <a:pt x="14252" y="14940"/>
                  </a:cubicBezTo>
                  <a:cubicBezTo>
                    <a:pt x="11560" y="14402"/>
                    <a:pt x="8900" y="13800"/>
                    <a:pt x="6240" y="13071"/>
                  </a:cubicBezTo>
                  <a:lnTo>
                    <a:pt x="6113" y="13071"/>
                  </a:lnTo>
                  <a:lnTo>
                    <a:pt x="6113" y="13008"/>
                  </a:lnTo>
                  <a:cubicBezTo>
                    <a:pt x="5919" y="12620"/>
                    <a:pt x="6259" y="12087"/>
                    <a:pt x="6686" y="12087"/>
                  </a:cubicBezTo>
                  <a:close/>
                  <a:moveTo>
                    <a:pt x="4932" y="9392"/>
                  </a:moveTo>
                  <a:cubicBezTo>
                    <a:pt x="6310" y="9392"/>
                    <a:pt x="7551" y="10380"/>
                    <a:pt x="7665" y="11805"/>
                  </a:cubicBezTo>
                  <a:cubicBezTo>
                    <a:pt x="7316" y="11741"/>
                    <a:pt x="7000" y="11615"/>
                    <a:pt x="6651" y="11456"/>
                  </a:cubicBezTo>
                  <a:cubicBezTo>
                    <a:pt x="6621" y="11448"/>
                    <a:pt x="6593" y="11444"/>
                    <a:pt x="6565" y="11444"/>
                  </a:cubicBezTo>
                  <a:cubicBezTo>
                    <a:pt x="6391" y="11444"/>
                    <a:pt x="6280" y="11604"/>
                    <a:pt x="6335" y="11741"/>
                  </a:cubicBezTo>
                  <a:cubicBezTo>
                    <a:pt x="5796" y="11963"/>
                    <a:pt x="5480" y="12691"/>
                    <a:pt x="5891" y="13166"/>
                  </a:cubicBezTo>
                  <a:cubicBezTo>
                    <a:pt x="5891" y="13198"/>
                    <a:pt x="5923" y="13198"/>
                    <a:pt x="5955" y="13198"/>
                  </a:cubicBezTo>
                  <a:cubicBezTo>
                    <a:pt x="5923" y="13325"/>
                    <a:pt x="5955" y="13515"/>
                    <a:pt x="6113" y="13547"/>
                  </a:cubicBezTo>
                  <a:cubicBezTo>
                    <a:pt x="6588" y="13705"/>
                    <a:pt x="7063" y="13863"/>
                    <a:pt x="7538" y="13990"/>
                  </a:cubicBezTo>
                  <a:cubicBezTo>
                    <a:pt x="6707" y="14883"/>
                    <a:pt x="5636" y="15416"/>
                    <a:pt x="4384" y="15416"/>
                  </a:cubicBezTo>
                  <a:cubicBezTo>
                    <a:pt x="4349" y="15416"/>
                    <a:pt x="4312" y="15416"/>
                    <a:pt x="4276" y="15415"/>
                  </a:cubicBezTo>
                  <a:cubicBezTo>
                    <a:pt x="2471" y="15383"/>
                    <a:pt x="254" y="14022"/>
                    <a:pt x="1299" y="11963"/>
                  </a:cubicBezTo>
                  <a:cubicBezTo>
                    <a:pt x="1933" y="10760"/>
                    <a:pt x="3073" y="9683"/>
                    <a:pt x="4466" y="9430"/>
                  </a:cubicBezTo>
                  <a:cubicBezTo>
                    <a:pt x="4622" y="9404"/>
                    <a:pt x="4778" y="9392"/>
                    <a:pt x="4932" y="9392"/>
                  </a:cubicBezTo>
                  <a:close/>
                  <a:moveTo>
                    <a:pt x="19645" y="10691"/>
                  </a:moveTo>
                  <a:cubicBezTo>
                    <a:pt x="21293" y="10691"/>
                    <a:pt x="22969" y="11229"/>
                    <a:pt x="23911" y="12185"/>
                  </a:cubicBezTo>
                  <a:cubicBezTo>
                    <a:pt x="25811" y="14148"/>
                    <a:pt x="26160" y="17568"/>
                    <a:pt x="24228" y="19627"/>
                  </a:cubicBezTo>
                  <a:cubicBezTo>
                    <a:pt x="23145" y="20810"/>
                    <a:pt x="21542" y="21498"/>
                    <a:pt x="19949" y="21498"/>
                  </a:cubicBezTo>
                  <a:cubicBezTo>
                    <a:pt x="19026" y="21498"/>
                    <a:pt x="18106" y="21267"/>
                    <a:pt x="17292" y="20767"/>
                  </a:cubicBezTo>
                  <a:cubicBezTo>
                    <a:pt x="14949" y="19342"/>
                    <a:pt x="14189" y="16428"/>
                    <a:pt x="14949" y="13927"/>
                  </a:cubicBezTo>
                  <a:cubicBezTo>
                    <a:pt x="14949" y="13895"/>
                    <a:pt x="14980" y="13832"/>
                    <a:pt x="14980" y="13800"/>
                  </a:cubicBezTo>
                  <a:cubicBezTo>
                    <a:pt x="15044" y="13768"/>
                    <a:pt x="15044" y="13737"/>
                    <a:pt x="15044" y="13673"/>
                  </a:cubicBezTo>
                  <a:lnTo>
                    <a:pt x="15044" y="13642"/>
                  </a:lnTo>
                  <a:lnTo>
                    <a:pt x="15044" y="13610"/>
                  </a:lnTo>
                  <a:cubicBezTo>
                    <a:pt x="15453" y="11579"/>
                    <a:pt x="17526" y="10691"/>
                    <a:pt x="19645" y="10691"/>
                  </a:cubicBezTo>
                  <a:close/>
                  <a:moveTo>
                    <a:pt x="22359" y="21527"/>
                  </a:moveTo>
                  <a:cubicBezTo>
                    <a:pt x="23151" y="24219"/>
                    <a:pt x="24101" y="26974"/>
                    <a:pt x="25209" y="29571"/>
                  </a:cubicBezTo>
                  <a:cubicBezTo>
                    <a:pt x="25146" y="29571"/>
                    <a:pt x="25114" y="29603"/>
                    <a:pt x="25114" y="29634"/>
                  </a:cubicBezTo>
                  <a:cubicBezTo>
                    <a:pt x="25064" y="29936"/>
                    <a:pt x="24755" y="30157"/>
                    <a:pt x="24440" y="30157"/>
                  </a:cubicBezTo>
                  <a:cubicBezTo>
                    <a:pt x="24358" y="30157"/>
                    <a:pt x="24275" y="30142"/>
                    <a:pt x="24196" y="30109"/>
                  </a:cubicBezTo>
                  <a:cubicBezTo>
                    <a:pt x="23341" y="27291"/>
                    <a:pt x="21916" y="24599"/>
                    <a:pt x="20807" y="21907"/>
                  </a:cubicBezTo>
                  <a:cubicBezTo>
                    <a:pt x="21314" y="21844"/>
                    <a:pt x="21853" y="21717"/>
                    <a:pt x="22359" y="21527"/>
                  </a:cubicBezTo>
                  <a:close/>
                  <a:moveTo>
                    <a:pt x="23309" y="28874"/>
                  </a:moveTo>
                  <a:cubicBezTo>
                    <a:pt x="23499" y="29223"/>
                    <a:pt x="23689" y="29603"/>
                    <a:pt x="23943" y="29951"/>
                  </a:cubicBezTo>
                  <a:cubicBezTo>
                    <a:pt x="23848" y="29951"/>
                    <a:pt x="23816" y="30014"/>
                    <a:pt x="23848" y="30109"/>
                  </a:cubicBezTo>
                  <a:cubicBezTo>
                    <a:pt x="24023" y="30347"/>
                    <a:pt x="24277" y="30451"/>
                    <a:pt x="24537" y="30451"/>
                  </a:cubicBezTo>
                  <a:cubicBezTo>
                    <a:pt x="24933" y="30451"/>
                    <a:pt x="25341" y="30207"/>
                    <a:pt x="25495" y="29824"/>
                  </a:cubicBezTo>
                  <a:cubicBezTo>
                    <a:pt x="25507" y="29828"/>
                    <a:pt x="25520" y="29830"/>
                    <a:pt x="25534" y="29830"/>
                  </a:cubicBezTo>
                  <a:cubicBezTo>
                    <a:pt x="25627" y="29830"/>
                    <a:pt x="25744" y="29741"/>
                    <a:pt x="25716" y="29603"/>
                  </a:cubicBezTo>
                  <a:cubicBezTo>
                    <a:pt x="25653" y="29381"/>
                    <a:pt x="25590" y="29191"/>
                    <a:pt x="25526" y="29001"/>
                  </a:cubicBezTo>
                  <a:lnTo>
                    <a:pt x="25526" y="29001"/>
                  </a:lnTo>
                  <a:cubicBezTo>
                    <a:pt x="28465" y="30339"/>
                    <a:pt x="26832" y="34324"/>
                    <a:pt x="24092" y="34324"/>
                  </a:cubicBezTo>
                  <a:cubicBezTo>
                    <a:pt x="23849" y="34324"/>
                    <a:pt x="23598" y="34293"/>
                    <a:pt x="23341" y="34226"/>
                  </a:cubicBezTo>
                  <a:cubicBezTo>
                    <a:pt x="21979" y="33910"/>
                    <a:pt x="21061" y="32643"/>
                    <a:pt x="21441" y="31249"/>
                  </a:cubicBezTo>
                  <a:cubicBezTo>
                    <a:pt x="21694" y="30236"/>
                    <a:pt x="22486" y="29476"/>
                    <a:pt x="23309" y="28874"/>
                  </a:cubicBezTo>
                  <a:close/>
                  <a:moveTo>
                    <a:pt x="31131" y="0"/>
                  </a:moveTo>
                  <a:cubicBezTo>
                    <a:pt x="30398" y="0"/>
                    <a:pt x="29674" y="237"/>
                    <a:pt x="29073" y="752"/>
                  </a:cubicBezTo>
                  <a:cubicBezTo>
                    <a:pt x="27648" y="1797"/>
                    <a:pt x="27395" y="3729"/>
                    <a:pt x="28440" y="5186"/>
                  </a:cubicBezTo>
                  <a:cubicBezTo>
                    <a:pt x="28503" y="5218"/>
                    <a:pt x="28535" y="5218"/>
                    <a:pt x="28566" y="5218"/>
                  </a:cubicBezTo>
                  <a:cubicBezTo>
                    <a:pt x="26666" y="6991"/>
                    <a:pt x="24766" y="8860"/>
                    <a:pt x="23309" y="10950"/>
                  </a:cubicBezTo>
                  <a:cubicBezTo>
                    <a:pt x="22418" y="10399"/>
                    <a:pt x="21194" y="10113"/>
                    <a:pt x="19942" y="10113"/>
                  </a:cubicBezTo>
                  <a:cubicBezTo>
                    <a:pt x="17590" y="10113"/>
                    <a:pt x="15138" y="11123"/>
                    <a:pt x="14600" y="13293"/>
                  </a:cubicBezTo>
                  <a:cubicBezTo>
                    <a:pt x="12415" y="12976"/>
                    <a:pt x="10325" y="12565"/>
                    <a:pt x="8235" y="11995"/>
                  </a:cubicBezTo>
                  <a:cubicBezTo>
                    <a:pt x="8235" y="10285"/>
                    <a:pt x="6810" y="8923"/>
                    <a:pt x="5131" y="8860"/>
                  </a:cubicBezTo>
                  <a:cubicBezTo>
                    <a:pt x="5058" y="8855"/>
                    <a:pt x="4986" y="8852"/>
                    <a:pt x="4914" y="8852"/>
                  </a:cubicBezTo>
                  <a:cubicBezTo>
                    <a:pt x="3067" y="8852"/>
                    <a:pt x="1399" y="10382"/>
                    <a:pt x="698" y="12058"/>
                  </a:cubicBezTo>
                  <a:cubicBezTo>
                    <a:pt x="1" y="13895"/>
                    <a:pt x="1521" y="15415"/>
                    <a:pt x="3231" y="15827"/>
                  </a:cubicBezTo>
                  <a:cubicBezTo>
                    <a:pt x="3603" y="15920"/>
                    <a:pt x="3984" y="15965"/>
                    <a:pt x="4362" y="15965"/>
                  </a:cubicBezTo>
                  <a:cubicBezTo>
                    <a:pt x="5788" y="15965"/>
                    <a:pt x="7187" y="15318"/>
                    <a:pt x="8013" y="14117"/>
                  </a:cubicBezTo>
                  <a:cubicBezTo>
                    <a:pt x="10072" y="14687"/>
                    <a:pt x="12193" y="15067"/>
                    <a:pt x="14284" y="15320"/>
                  </a:cubicBezTo>
                  <a:lnTo>
                    <a:pt x="14347" y="15320"/>
                  </a:lnTo>
                  <a:cubicBezTo>
                    <a:pt x="14094" y="17758"/>
                    <a:pt x="15265" y="20292"/>
                    <a:pt x="17514" y="21432"/>
                  </a:cubicBezTo>
                  <a:cubicBezTo>
                    <a:pt x="18290" y="21820"/>
                    <a:pt x="19163" y="22014"/>
                    <a:pt x="20048" y="22014"/>
                  </a:cubicBezTo>
                  <a:cubicBezTo>
                    <a:pt x="20174" y="22014"/>
                    <a:pt x="20301" y="22010"/>
                    <a:pt x="20427" y="22002"/>
                  </a:cubicBezTo>
                  <a:lnTo>
                    <a:pt x="20427" y="22034"/>
                  </a:lnTo>
                  <a:cubicBezTo>
                    <a:pt x="21251" y="24187"/>
                    <a:pt x="22074" y="26467"/>
                    <a:pt x="23183" y="28558"/>
                  </a:cubicBezTo>
                  <a:cubicBezTo>
                    <a:pt x="21948" y="29191"/>
                    <a:pt x="20903" y="30458"/>
                    <a:pt x="20903" y="31883"/>
                  </a:cubicBezTo>
                  <a:cubicBezTo>
                    <a:pt x="20839" y="33466"/>
                    <a:pt x="22233" y="34670"/>
                    <a:pt x="23753" y="34828"/>
                  </a:cubicBezTo>
                  <a:cubicBezTo>
                    <a:pt x="23880" y="34842"/>
                    <a:pt x="24006" y="34848"/>
                    <a:pt x="24129" y="34848"/>
                  </a:cubicBezTo>
                  <a:cubicBezTo>
                    <a:pt x="27436" y="34848"/>
                    <a:pt x="29167" y="30084"/>
                    <a:pt x="25748" y="28558"/>
                  </a:cubicBezTo>
                  <a:cubicBezTo>
                    <a:pt x="25705" y="28541"/>
                    <a:pt x="25668" y="28533"/>
                    <a:pt x="25633" y="28533"/>
                  </a:cubicBezTo>
                  <a:cubicBezTo>
                    <a:pt x="25539" y="28533"/>
                    <a:pt x="25469" y="28592"/>
                    <a:pt x="25400" y="28684"/>
                  </a:cubicBezTo>
                  <a:cubicBezTo>
                    <a:pt x="24608" y="26246"/>
                    <a:pt x="23658" y="23744"/>
                    <a:pt x="22644" y="21400"/>
                  </a:cubicBezTo>
                  <a:cubicBezTo>
                    <a:pt x="23753" y="20925"/>
                    <a:pt x="24703" y="20102"/>
                    <a:pt x="25336" y="19025"/>
                  </a:cubicBezTo>
                  <a:cubicBezTo>
                    <a:pt x="26603" y="16840"/>
                    <a:pt x="26160" y="13927"/>
                    <a:pt x="24544" y="12058"/>
                  </a:cubicBezTo>
                  <a:cubicBezTo>
                    <a:pt x="26476" y="10538"/>
                    <a:pt x="28186" y="8638"/>
                    <a:pt x="29928" y="6864"/>
                  </a:cubicBezTo>
                  <a:cubicBezTo>
                    <a:pt x="30369" y="7152"/>
                    <a:pt x="30851" y="7280"/>
                    <a:pt x="31334" y="7280"/>
                  </a:cubicBezTo>
                  <a:cubicBezTo>
                    <a:pt x="32445" y="7280"/>
                    <a:pt x="33563" y="6601"/>
                    <a:pt x="34204" y="5629"/>
                  </a:cubicBezTo>
                  <a:cubicBezTo>
                    <a:pt x="35185" y="4141"/>
                    <a:pt x="34995" y="2209"/>
                    <a:pt x="33633" y="974"/>
                  </a:cubicBezTo>
                  <a:cubicBezTo>
                    <a:pt x="32922" y="349"/>
                    <a:pt x="32020" y="0"/>
                    <a:pt x="31131" y="0"/>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1281501" y="522690"/>
              <a:ext cx="240594" cy="207094"/>
            </a:xfrm>
            <a:custGeom>
              <a:avLst/>
              <a:gdLst/>
              <a:ahLst/>
              <a:cxnLst/>
              <a:rect l="l" t="t" r="r" b="b"/>
              <a:pathLst>
                <a:path w="7304" h="6287" extrusionOk="0">
                  <a:moveTo>
                    <a:pt x="5229" y="1897"/>
                  </a:moveTo>
                  <a:cubicBezTo>
                    <a:pt x="5270" y="1897"/>
                    <a:pt x="5309" y="1913"/>
                    <a:pt x="5340" y="1951"/>
                  </a:cubicBezTo>
                  <a:cubicBezTo>
                    <a:pt x="5815" y="2490"/>
                    <a:pt x="5783" y="3281"/>
                    <a:pt x="5340" y="3820"/>
                  </a:cubicBezTo>
                  <a:cubicBezTo>
                    <a:pt x="5307" y="3852"/>
                    <a:pt x="5271" y="3866"/>
                    <a:pt x="5236" y="3866"/>
                  </a:cubicBezTo>
                  <a:cubicBezTo>
                    <a:pt x="5133" y="3866"/>
                    <a:pt x="5039" y="3748"/>
                    <a:pt x="5086" y="3630"/>
                  </a:cubicBezTo>
                  <a:cubicBezTo>
                    <a:pt x="5403" y="3155"/>
                    <a:pt x="5371" y="2648"/>
                    <a:pt x="5055" y="2205"/>
                  </a:cubicBezTo>
                  <a:cubicBezTo>
                    <a:pt x="4958" y="2060"/>
                    <a:pt x="5100" y="1897"/>
                    <a:pt x="5229" y="1897"/>
                  </a:cubicBezTo>
                  <a:close/>
                  <a:moveTo>
                    <a:pt x="5977" y="2473"/>
                  </a:moveTo>
                  <a:cubicBezTo>
                    <a:pt x="6037" y="2473"/>
                    <a:pt x="6098" y="2498"/>
                    <a:pt x="6131" y="2553"/>
                  </a:cubicBezTo>
                  <a:cubicBezTo>
                    <a:pt x="6575" y="3218"/>
                    <a:pt x="6290" y="4168"/>
                    <a:pt x="5688" y="4707"/>
                  </a:cubicBezTo>
                  <a:cubicBezTo>
                    <a:pt x="5664" y="4724"/>
                    <a:pt x="5638" y="4732"/>
                    <a:pt x="5612" y="4732"/>
                  </a:cubicBezTo>
                  <a:cubicBezTo>
                    <a:pt x="5501" y="4732"/>
                    <a:pt x="5395" y="4588"/>
                    <a:pt x="5498" y="4485"/>
                  </a:cubicBezTo>
                  <a:cubicBezTo>
                    <a:pt x="6036" y="3978"/>
                    <a:pt x="6036" y="3313"/>
                    <a:pt x="5815" y="2680"/>
                  </a:cubicBezTo>
                  <a:cubicBezTo>
                    <a:pt x="5753" y="2556"/>
                    <a:pt x="5865" y="2473"/>
                    <a:pt x="5977" y="2473"/>
                  </a:cubicBezTo>
                  <a:close/>
                  <a:moveTo>
                    <a:pt x="3924" y="1"/>
                  </a:moveTo>
                  <a:cubicBezTo>
                    <a:pt x="1862" y="1"/>
                    <a:pt x="1" y="2143"/>
                    <a:pt x="1349" y="4422"/>
                  </a:cubicBezTo>
                  <a:lnTo>
                    <a:pt x="1349" y="4548"/>
                  </a:lnTo>
                  <a:cubicBezTo>
                    <a:pt x="1603" y="4295"/>
                    <a:pt x="1919" y="4010"/>
                    <a:pt x="2204" y="3757"/>
                  </a:cubicBezTo>
                  <a:cubicBezTo>
                    <a:pt x="2274" y="3710"/>
                    <a:pt x="2327" y="3681"/>
                    <a:pt x="2387" y="3681"/>
                  </a:cubicBezTo>
                  <a:cubicBezTo>
                    <a:pt x="2409" y="3681"/>
                    <a:pt x="2432" y="3685"/>
                    <a:pt x="2458" y="3693"/>
                  </a:cubicBezTo>
                  <a:cubicBezTo>
                    <a:pt x="2490" y="3662"/>
                    <a:pt x="2521" y="3630"/>
                    <a:pt x="2553" y="3630"/>
                  </a:cubicBezTo>
                  <a:cubicBezTo>
                    <a:pt x="2617" y="3614"/>
                    <a:pt x="2681" y="3606"/>
                    <a:pt x="2744" y="3606"/>
                  </a:cubicBezTo>
                  <a:cubicBezTo>
                    <a:pt x="3296" y="3606"/>
                    <a:pt x="3756" y="4198"/>
                    <a:pt x="3756" y="4738"/>
                  </a:cubicBezTo>
                  <a:cubicBezTo>
                    <a:pt x="3883" y="4802"/>
                    <a:pt x="3978" y="5023"/>
                    <a:pt x="3820" y="5150"/>
                  </a:cubicBezTo>
                  <a:lnTo>
                    <a:pt x="2965" y="6005"/>
                  </a:lnTo>
                  <a:cubicBezTo>
                    <a:pt x="3305" y="6200"/>
                    <a:pt x="3666" y="6286"/>
                    <a:pt x="4027" y="6286"/>
                  </a:cubicBezTo>
                  <a:cubicBezTo>
                    <a:pt x="5075" y="6286"/>
                    <a:pt x="6120" y="5554"/>
                    <a:pt x="6638" y="4612"/>
                  </a:cubicBezTo>
                  <a:cubicBezTo>
                    <a:pt x="7303" y="3376"/>
                    <a:pt x="7082" y="1920"/>
                    <a:pt x="6100" y="938"/>
                  </a:cubicBezTo>
                  <a:cubicBezTo>
                    <a:pt x="5443" y="281"/>
                    <a:pt x="4670" y="1"/>
                    <a:pt x="3924" y="1"/>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1460234" y="604150"/>
              <a:ext cx="38902" cy="74444"/>
            </a:xfrm>
            <a:custGeom>
              <a:avLst/>
              <a:gdLst/>
              <a:ahLst/>
              <a:cxnLst/>
              <a:rect l="l" t="t" r="r" b="b"/>
              <a:pathLst>
                <a:path w="1181" h="2260" extrusionOk="0">
                  <a:moveTo>
                    <a:pt x="576" y="0"/>
                  </a:moveTo>
                  <a:cubicBezTo>
                    <a:pt x="472" y="0"/>
                    <a:pt x="379" y="83"/>
                    <a:pt x="420" y="207"/>
                  </a:cubicBezTo>
                  <a:cubicBezTo>
                    <a:pt x="674" y="840"/>
                    <a:pt x="610" y="1505"/>
                    <a:pt x="104" y="2012"/>
                  </a:cubicBezTo>
                  <a:cubicBezTo>
                    <a:pt x="1" y="2115"/>
                    <a:pt x="86" y="2259"/>
                    <a:pt x="206" y="2259"/>
                  </a:cubicBezTo>
                  <a:cubicBezTo>
                    <a:pt x="234" y="2259"/>
                    <a:pt x="264" y="2251"/>
                    <a:pt x="294" y="2234"/>
                  </a:cubicBezTo>
                  <a:cubicBezTo>
                    <a:pt x="895" y="1759"/>
                    <a:pt x="1180" y="745"/>
                    <a:pt x="737" y="80"/>
                  </a:cubicBezTo>
                  <a:cubicBezTo>
                    <a:pt x="693" y="25"/>
                    <a:pt x="633" y="0"/>
                    <a:pt x="576" y="0"/>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1444587" y="586099"/>
              <a:ext cx="27439" cy="62915"/>
            </a:xfrm>
            <a:custGeom>
              <a:avLst/>
              <a:gdLst/>
              <a:ahLst/>
              <a:cxnLst/>
              <a:rect l="l" t="t" r="r" b="b"/>
              <a:pathLst>
                <a:path w="833" h="1910" extrusionOk="0">
                  <a:moveTo>
                    <a:pt x="305" y="1"/>
                  </a:moveTo>
                  <a:cubicBezTo>
                    <a:pt x="170" y="1"/>
                    <a:pt x="1" y="151"/>
                    <a:pt x="104" y="280"/>
                  </a:cubicBezTo>
                  <a:cubicBezTo>
                    <a:pt x="420" y="723"/>
                    <a:pt x="452" y="1230"/>
                    <a:pt x="135" y="1673"/>
                  </a:cubicBezTo>
                  <a:cubicBezTo>
                    <a:pt x="88" y="1791"/>
                    <a:pt x="182" y="1909"/>
                    <a:pt x="285" y="1909"/>
                  </a:cubicBezTo>
                  <a:cubicBezTo>
                    <a:pt x="320" y="1909"/>
                    <a:pt x="356" y="1895"/>
                    <a:pt x="389" y="1863"/>
                  </a:cubicBezTo>
                  <a:cubicBezTo>
                    <a:pt x="769" y="1356"/>
                    <a:pt x="832" y="565"/>
                    <a:pt x="389" y="26"/>
                  </a:cubicBezTo>
                  <a:cubicBezTo>
                    <a:pt x="365" y="9"/>
                    <a:pt x="336" y="1"/>
                    <a:pt x="305" y="1"/>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1154847" y="654746"/>
              <a:ext cx="239968" cy="244151"/>
            </a:xfrm>
            <a:custGeom>
              <a:avLst/>
              <a:gdLst/>
              <a:ahLst/>
              <a:cxnLst/>
              <a:rect l="l" t="t" r="r" b="b"/>
              <a:pathLst>
                <a:path w="7285" h="7412" extrusionOk="0">
                  <a:moveTo>
                    <a:pt x="6461" y="1"/>
                  </a:moveTo>
                  <a:cubicBezTo>
                    <a:pt x="6398" y="64"/>
                    <a:pt x="6398" y="64"/>
                    <a:pt x="6398" y="96"/>
                  </a:cubicBezTo>
                  <a:cubicBezTo>
                    <a:pt x="4181" y="2186"/>
                    <a:pt x="2218" y="4530"/>
                    <a:pt x="1" y="6588"/>
                  </a:cubicBezTo>
                  <a:cubicBezTo>
                    <a:pt x="349" y="6810"/>
                    <a:pt x="666" y="7095"/>
                    <a:pt x="951" y="7411"/>
                  </a:cubicBezTo>
                  <a:cubicBezTo>
                    <a:pt x="2629" y="4973"/>
                    <a:pt x="5131" y="2914"/>
                    <a:pt x="7285" y="856"/>
                  </a:cubicBezTo>
                  <a:cubicBezTo>
                    <a:pt x="7285" y="381"/>
                    <a:pt x="6936" y="64"/>
                    <a:pt x="6461" y="1"/>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851272" y="857986"/>
              <a:ext cx="393337" cy="355291"/>
            </a:xfrm>
            <a:custGeom>
              <a:avLst/>
              <a:gdLst/>
              <a:ahLst/>
              <a:cxnLst/>
              <a:rect l="l" t="t" r="r" b="b"/>
              <a:pathLst>
                <a:path w="11941" h="10786" extrusionOk="0">
                  <a:moveTo>
                    <a:pt x="5100" y="386"/>
                  </a:moveTo>
                  <a:cubicBezTo>
                    <a:pt x="5321" y="386"/>
                    <a:pt x="5290" y="703"/>
                    <a:pt x="5100" y="703"/>
                  </a:cubicBezTo>
                  <a:cubicBezTo>
                    <a:pt x="4150" y="766"/>
                    <a:pt x="3358" y="956"/>
                    <a:pt x="2566" y="1526"/>
                  </a:cubicBezTo>
                  <a:cubicBezTo>
                    <a:pt x="2556" y="1530"/>
                    <a:pt x="2546" y="1531"/>
                    <a:pt x="2536" y="1531"/>
                  </a:cubicBezTo>
                  <a:cubicBezTo>
                    <a:pt x="2452" y="1531"/>
                    <a:pt x="2383" y="1425"/>
                    <a:pt x="2439" y="1368"/>
                  </a:cubicBezTo>
                  <a:cubicBezTo>
                    <a:pt x="3200" y="766"/>
                    <a:pt x="4150" y="386"/>
                    <a:pt x="5100" y="386"/>
                  </a:cubicBezTo>
                  <a:close/>
                  <a:moveTo>
                    <a:pt x="4713" y="1208"/>
                  </a:moveTo>
                  <a:cubicBezTo>
                    <a:pt x="4747" y="1208"/>
                    <a:pt x="4781" y="1209"/>
                    <a:pt x="4815" y="1210"/>
                  </a:cubicBezTo>
                  <a:cubicBezTo>
                    <a:pt x="5005" y="1210"/>
                    <a:pt x="5005" y="1526"/>
                    <a:pt x="4815" y="1526"/>
                  </a:cubicBezTo>
                  <a:cubicBezTo>
                    <a:pt x="4773" y="1525"/>
                    <a:pt x="4731" y="1524"/>
                    <a:pt x="4690" y="1524"/>
                  </a:cubicBezTo>
                  <a:cubicBezTo>
                    <a:pt x="3825" y="1524"/>
                    <a:pt x="3080" y="1842"/>
                    <a:pt x="2566" y="2476"/>
                  </a:cubicBezTo>
                  <a:cubicBezTo>
                    <a:pt x="2545" y="2491"/>
                    <a:pt x="2520" y="2497"/>
                    <a:pt x="2496" y="2497"/>
                  </a:cubicBezTo>
                  <a:cubicBezTo>
                    <a:pt x="2413" y="2497"/>
                    <a:pt x="2334" y="2423"/>
                    <a:pt x="2408" y="2350"/>
                  </a:cubicBezTo>
                  <a:cubicBezTo>
                    <a:pt x="2927" y="1617"/>
                    <a:pt x="3799" y="1208"/>
                    <a:pt x="4713" y="1208"/>
                  </a:cubicBezTo>
                  <a:close/>
                  <a:moveTo>
                    <a:pt x="5435" y="1"/>
                  </a:moveTo>
                  <a:cubicBezTo>
                    <a:pt x="3322" y="1"/>
                    <a:pt x="1252" y="889"/>
                    <a:pt x="824" y="2920"/>
                  </a:cubicBezTo>
                  <a:lnTo>
                    <a:pt x="824" y="2952"/>
                  </a:lnTo>
                  <a:lnTo>
                    <a:pt x="824" y="2983"/>
                  </a:lnTo>
                  <a:cubicBezTo>
                    <a:pt x="761" y="3015"/>
                    <a:pt x="761" y="3078"/>
                    <a:pt x="761" y="3110"/>
                  </a:cubicBezTo>
                  <a:cubicBezTo>
                    <a:pt x="761" y="3142"/>
                    <a:pt x="761" y="3173"/>
                    <a:pt x="729" y="3237"/>
                  </a:cubicBezTo>
                  <a:cubicBezTo>
                    <a:pt x="1" y="5707"/>
                    <a:pt x="793" y="8652"/>
                    <a:pt x="3073" y="10077"/>
                  </a:cubicBezTo>
                  <a:cubicBezTo>
                    <a:pt x="3869" y="10562"/>
                    <a:pt x="4779" y="10786"/>
                    <a:pt x="5697" y="10786"/>
                  </a:cubicBezTo>
                  <a:cubicBezTo>
                    <a:pt x="7297" y="10786"/>
                    <a:pt x="8921" y="10104"/>
                    <a:pt x="10008" y="8937"/>
                  </a:cubicBezTo>
                  <a:cubicBezTo>
                    <a:pt x="11940" y="6878"/>
                    <a:pt x="11592" y="3458"/>
                    <a:pt x="9692" y="1495"/>
                  </a:cubicBezTo>
                  <a:cubicBezTo>
                    <a:pt x="8749" y="539"/>
                    <a:pt x="7080" y="1"/>
                    <a:pt x="5435" y="1"/>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929768" y="870701"/>
              <a:ext cx="95757" cy="36695"/>
            </a:xfrm>
            <a:custGeom>
              <a:avLst/>
              <a:gdLst/>
              <a:ahLst/>
              <a:cxnLst/>
              <a:rect l="l" t="t" r="r" b="b"/>
              <a:pathLst>
                <a:path w="2907" h="1114" extrusionOk="0">
                  <a:moveTo>
                    <a:pt x="2717" y="0"/>
                  </a:moveTo>
                  <a:cubicBezTo>
                    <a:pt x="1767" y="0"/>
                    <a:pt x="817" y="380"/>
                    <a:pt x="56" y="950"/>
                  </a:cubicBezTo>
                  <a:cubicBezTo>
                    <a:pt x="0" y="1007"/>
                    <a:pt x="69" y="1114"/>
                    <a:pt x="153" y="1114"/>
                  </a:cubicBezTo>
                  <a:cubicBezTo>
                    <a:pt x="163" y="1114"/>
                    <a:pt x="173" y="1112"/>
                    <a:pt x="183" y="1109"/>
                  </a:cubicBezTo>
                  <a:cubicBezTo>
                    <a:pt x="975" y="570"/>
                    <a:pt x="1798" y="349"/>
                    <a:pt x="2717" y="317"/>
                  </a:cubicBezTo>
                  <a:cubicBezTo>
                    <a:pt x="2907" y="317"/>
                    <a:pt x="2907" y="0"/>
                    <a:pt x="2717" y="0"/>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927924" y="897778"/>
              <a:ext cx="88213" cy="42460"/>
            </a:xfrm>
            <a:custGeom>
              <a:avLst/>
              <a:gdLst/>
              <a:ahLst/>
              <a:cxnLst/>
              <a:rect l="l" t="t" r="r" b="b"/>
              <a:pathLst>
                <a:path w="2678" h="1289" extrusionOk="0">
                  <a:moveTo>
                    <a:pt x="2398" y="0"/>
                  </a:moveTo>
                  <a:cubicBezTo>
                    <a:pt x="1480" y="0"/>
                    <a:pt x="601" y="467"/>
                    <a:pt x="49" y="1142"/>
                  </a:cubicBezTo>
                  <a:cubicBezTo>
                    <a:pt x="0" y="1215"/>
                    <a:pt x="65" y="1289"/>
                    <a:pt x="141" y="1289"/>
                  </a:cubicBezTo>
                  <a:cubicBezTo>
                    <a:pt x="163" y="1289"/>
                    <a:pt x="186" y="1283"/>
                    <a:pt x="208" y="1268"/>
                  </a:cubicBezTo>
                  <a:cubicBezTo>
                    <a:pt x="712" y="624"/>
                    <a:pt x="1390" y="302"/>
                    <a:pt x="2175" y="302"/>
                  </a:cubicBezTo>
                  <a:cubicBezTo>
                    <a:pt x="2277" y="302"/>
                    <a:pt x="2382" y="307"/>
                    <a:pt x="2488" y="318"/>
                  </a:cubicBezTo>
                  <a:cubicBezTo>
                    <a:pt x="2678" y="318"/>
                    <a:pt x="2678" y="2"/>
                    <a:pt x="2488" y="2"/>
                  </a:cubicBezTo>
                  <a:cubicBezTo>
                    <a:pt x="2458" y="1"/>
                    <a:pt x="2428" y="0"/>
                    <a:pt x="2398" y="0"/>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578068" y="905288"/>
              <a:ext cx="284733" cy="95822"/>
            </a:xfrm>
            <a:custGeom>
              <a:avLst/>
              <a:gdLst/>
              <a:ahLst/>
              <a:cxnLst/>
              <a:rect l="l" t="t" r="r" b="b"/>
              <a:pathLst>
                <a:path w="8644" h="2909" extrusionOk="0">
                  <a:moveTo>
                    <a:pt x="724" y="1"/>
                  </a:moveTo>
                  <a:cubicBezTo>
                    <a:pt x="331" y="1"/>
                    <a:pt x="1" y="514"/>
                    <a:pt x="188" y="914"/>
                  </a:cubicBezTo>
                  <a:lnTo>
                    <a:pt x="188" y="1009"/>
                  </a:lnTo>
                  <a:lnTo>
                    <a:pt x="314" y="1009"/>
                  </a:lnTo>
                  <a:cubicBezTo>
                    <a:pt x="2975" y="1706"/>
                    <a:pt x="5635" y="2307"/>
                    <a:pt x="8327" y="2846"/>
                  </a:cubicBezTo>
                  <a:lnTo>
                    <a:pt x="8358" y="2909"/>
                  </a:lnTo>
                  <a:cubicBezTo>
                    <a:pt x="8390" y="2529"/>
                    <a:pt x="8517" y="2181"/>
                    <a:pt x="8643" y="1864"/>
                  </a:cubicBezTo>
                  <a:cubicBezTo>
                    <a:pt x="8548" y="1801"/>
                    <a:pt x="8485" y="1706"/>
                    <a:pt x="8517" y="1547"/>
                  </a:cubicBezTo>
                  <a:cubicBezTo>
                    <a:pt x="5951" y="1421"/>
                    <a:pt x="3418" y="850"/>
                    <a:pt x="979" y="59"/>
                  </a:cubicBezTo>
                  <a:lnTo>
                    <a:pt x="948" y="59"/>
                  </a:lnTo>
                  <a:cubicBezTo>
                    <a:pt x="873" y="19"/>
                    <a:pt x="797" y="1"/>
                    <a:pt x="724" y="1"/>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1067227" y="1215978"/>
              <a:ext cx="145035" cy="283284"/>
            </a:xfrm>
            <a:custGeom>
              <a:avLst/>
              <a:gdLst/>
              <a:ahLst/>
              <a:cxnLst/>
              <a:rect l="l" t="t" r="r" b="b"/>
              <a:pathLst>
                <a:path w="4403" h="8600" extrusionOk="0">
                  <a:moveTo>
                    <a:pt x="1552" y="1"/>
                  </a:moveTo>
                  <a:cubicBezTo>
                    <a:pt x="1077" y="191"/>
                    <a:pt x="507" y="317"/>
                    <a:pt x="0" y="381"/>
                  </a:cubicBezTo>
                  <a:cubicBezTo>
                    <a:pt x="1109" y="3073"/>
                    <a:pt x="2534" y="5764"/>
                    <a:pt x="3421" y="8551"/>
                  </a:cubicBezTo>
                  <a:cubicBezTo>
                    <a:pt x="3493" y="8584"/>
                    <a:pt x="3571" y="8599"/>
                    <a:pt x="3649" y="8599"/>
                  </a:cubicBezTo>
                  <a:cubicBezTo>
                    <a:pt x="3948" y="8599"/>
                    <a:pt x="4257" y="8378"/>
                    <a:pt x="4307" y="8076"/>
                  </a:cubicBezTo>
                  <a:cubicBezTo>
                    <a:pt x="4307" y="8045"/>
                    <a:pt x="4371" y="8045"/>
                    <a:pt x="4402" y="7981"/>
                  </a:cubicBezTo>
                  <a:cubicBezTo>
                    <a:pt x="3294" y="5416"/>
                    <a:pt x="2344" y="2693"/>
                    <a:pt x="1552" y="1"/>
                  </a:cubicBezTo>
                  <a:close/>
                </a:path>
              </a:pathLst>
            </a:custGeom>
            <a:solidFill>
              <a:schemeClr val="accent4"/>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1073485" y="1456967"/>
              <a:ext cx="244975" cy="179556"/>
            </a:xfrm>
            <a:custGeom>
              <a:avLst/>
              <a:gdLst/>
              <a:ahLst/>
              <a:cxnLst/>
              <a:rect l="l" t="t" r="r" b="b"/>
              <a:pathLst>
                <a:path w="7437" h="5451" extrusionOk="0">
                  <a:moveTo>
                    <a:pt x="4300" y="3346"/>
                  </a:moveTo>
                  <a:cubicBezTo>
                    <a:pt x="4429" y="3346"/>
                    <a:pt x="4510" y="3527"/>
                    <a:pt x="4371" y="3611"/>
                  </a:cubicBezTo>
                  <a:cubicBezTo>
                    <a:pt x="4212" y="3674"/>
                    <a:pt x="4086" y="3737"/>
                    <a:pt x="4022" y="3801"/>
                  </a:cubicBezTo>
                  <a:lnTo>
                    <a:pt x="3927" y="3801"/>
                  </a:lnTo>
                  <a:cubicBezTo>
                    <a:pt x="3706" y="3896"/>
                    <a:pt x="3421" y="3991"/>
                    <a:pt x="3167" y="4086"/>
                  </a:cubicBezTo>
                  <a:cubicBezTo>
                    <a:pt x="3160" y="4088"/>
                    <a:pt x="3153" y="4089"/>
                    <a:pt x="3146" y="4089"/>
                  </a:cubicBezTo>
                  <a:cubicBezTo>
                    <a:pt x="3059" y="4089"/>
                    <a:pt x="2987" y="3925"/>
                    <a:pt x="3104" y="3896"/>
                  </a:cubicBezTo>
                  <a:cubicBezTo>
                    <a:pt x="3326" y="3769"/>
                    <a:pt x="3611" y="3674"/>
                    <a:pt x="3864" y="3579"/>
                  </a:cubicBezTo>
                  <a:cubicBezTo>
                    <a:pt x="3959" y="3484"/>
                    <a:pt x="4117" y="3420"/>
                    <a:pt x="4244" y="3357"/>
                  </a:cubicBezTo>
                  <a:cubicBezTo>
                    <a:pt x="4263" y="3349"/>
                    <a:pt x="4282" y="3346"/>
                    <a:pt x="4300" y="3346"/>
                  </a:cubicBezTo>
                  <a:close/>
                  <a:moveTo>
                    <a:pt x="4805" y="3695"/>
                  </a:moveTo>
                  <a:cubicBezTo>
                    <a:pt x="4893" y="3695"/>
                    <a:pt x="4950" y="3830"/>
                    <a:pt x="4878" y="3927"/>
                  </a:cubicBezTo>
                  <a:cubicBezTo>
                    <a:pt x="4412" y="4503"/>
                    <a:pt x="3543" y="4770"/>
                    <a:pt x="2784" y="4770"/>
                  </a:cubicBezTo>
                  <a:cubicBezTo>
                    <a:pt x="2665" y="4770"/>
                    <a:pt x="2550" y="4763"/>
                    <a:pt x="2439" y="4751"/>
                  </a:cubicBezTo>
                  <a:cubicBezTo>
                    <a:pt x="2312" y="4751"/>
                    <a:pt x="2281" y="4561"/>
                    <a:pt x="2439" y="4561"/>
                  </a:cubicBezTo>
                  <a:cubicBezTo>
                    <a:pt x="2476" y="4562"/>
                    <a:pt x="2513" y="4563"/>
                    <a:pt x="2550" y="4563"/>
                  </a:cubicBezTo>
                  <a:cubicBezTo>
                    <a:pt x="3379" y="4563"/>
                    <a:pt x="3991" y="4223"/>
                    <a:pt x="4719" y="3737"/>
                  </a:cubicBezTo>
                  <a:cubicBezTo>
                    <a:pt x="4749" y="3708"/>
                    <a:pt x="4778" y="3695"/>
                    <a:pt x="4805" y="3695"/>
                  </a:cubicBezTo>
                  <a:close/>
                  <a:moveTo>
                    <a:pt x="2281" y="0"/>
                  </a:moveTo>
                  <a:cubicBezTo>
                    <a:pt x="1489" y="634"/>
                    <a:pt x="697" y="1394"/>
                    <a:pt x="412" y="2375"/>
                  </a:cubicBezTo>
                  <a:cubicBezTo>
                    <a:pt x="1" y="3769"/>
                    <a:pt x="1014" y="5004"/>
                    <a:pt x="2312" y="5352"/>
                  </a:cubicBezTo>
                  <a:cubicBezTo>
                    <a:pt x="2572" y="5419"/>
                    <a:pt x="2825" y="5450"/>
                    <a:pt x="3069" y="5450"/>
                  </a:cubicBezTo>
                  <a:cubicBezTo>
                    <a:pt x="5830" y="5450"/>
                    <a:pt x="7436" y="1465"/>
                    <a:pt x="4498" y="127"/>
                  </a:cubicBezTo>
                  <a:lnTo>
                    <a:pt x="4498" y="127"/>
                  </a:lnTo>
                  <a:cubicBezTo>
                    <a:pt x="4561" y="317"/>
                    <a:pt x="4656" y="507"/>
                    <a:pt x="4688" y="729"/>
                  </a:cubicBezTo>
                  <a:cubicBezTo>
                    <a:pt x="4719" y="887"/>
                    <a:pt x="4561" y="950"/>
                    <a:pt x="4434" y="950"/>
                  </a:cubicBezTo>
                  <a:cubicBezTo>
                    <a:pt x="4300" y="1333"/>
                    <a:pt x="3900" y="1577"/>
                    <a:pt x="3506" y="1577"/>
                  </a:cubicBezTo>
                  <a:cubicBezTo>
                    <a:pt x="3249" y="1577"/>
                    <a:pt x="2994" y="1473"/>
                    <a:pt x="2819" y="1235"/>
                  </a:cubicBezTo>
                  <a:cubicBezTo>
                    <a:pt x="2756" y="1140"/>
                    <a:pt x="2819" y="1077"/>
                    <a:pt x="2914" y="1077"/>
                  </a:cubicBezTo>
                  <a:cubicBezTo>
                    <a:pt x="2661" y="760"/>
                    <a:pt x="2471" y="349"/>
                    <a:pt x="2281" y="0"/>
                  </a:cubicBezTo>
                  <a:close/>
                </a:path>
              </a:pathLst>
            </a:custGeom>
            <a:solidFill>
              <a:schemeClr val="accent4"/>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390211" y="815197"/>
              <a:ext cx="244118" cy="198595"/>
            </a:xfrm>
            <a:custGeom>
              <a:avLst/>
              <a:gdLst/>
              <a:ahLst/>
              <a:cxnLst/>
              <a:rect l="l" t="t" r="r" b="b"/>
              <a:pathLst>
                <a:path w="7411" h="6029" extrusionOk="0">
                  <a:moveTo>
                    <a:pt x="4274" y="717"/>
                  </a:moveTo>
                  <a:cubicBezTo>
                    <a:pt x="4642" y="717"/>
                    <a:pt x="5010" y="783"/>
                    <a:pt x="5352" y="925"/>
                  </a:cubicBezTo>
                  <a:cubicBezTo>
                    <a:pt x="5532" y="985"/>
                    <a:pt x="5400" y="1244"/>
                    <a:pt x="5250" y="1244"/>
                  </a:cubicBezTo>
                  <a:cubicBezTo>
                    <a:pt x="5242" y="1244"/>
                    <a:pt x="5234" y="1244"/>
                    <a:pt x="5226" y="1242"/>
                  </a:cubicBezTo>
                  <a:cubicBezTo>
                    <a:pt x="4826" y="1138"/>
                    <a:pt x="4436" y="1062"/>
                    <a:pt x="4045" y="1062"/>
                  </a:cubicBezTo>
                  <a:cubicBezTo>
                    <a:pt x="3723" y="1062"/>
                    <a:pt x="3401" y="1113"/>
                    <a:pt x="3072" y="1242"/>
                  </a:cubicBezTo>
                  <a:cubicBezTo>
                    <a:pt x="3064" y="1244"/>
                    <a:pt x="3056" y="1245"/>
                    <a:pt x="3048" y="1245"/>
                  </a:cubicBezTo>
                  <a:cubicBezTo>
                    <a:pt x="2934" y="1245"/>
                    <a:pt x="2859" y="1048"/>
                    <a:pt x="2977" y="989"/>
                  </a:cubicBezTo>
                  <a:cubicBezTo>
                    <a:pt x="3377" y="815"/>
                    <a:pt x="3825" y="717"/>
                    <a:pt x="4274" y="717"/>
                  </a:cubicBezTo>
                  <a:close/>
                  <a:moveTo>
                    <a:pt x="4678" y="1"/>
                  </a:moveTo>
                  <a:cubicBezTo>
                    <a:pt x="4524" y="1"/>
                    <a:pt x="4368" y="13"/>
                    <a:pt x="4212" y="39"/>
                  </a:cubicBezTo>
                  <a:cubicBezTo>
                    <a:pt x="2819" y="292"/>
                    <a:pt x="1679" y="1369"/>
                    <a:pt x="1045" y="2604"/>
                  </a:cubicBezTo>
                  <a:cubicBezTo>
                    <a:pt x="0" y="4599"/>
                    <a:pt x="2217" y="5992"/>
                    <a:pt x="4022" y="6024"/>
                  </a:cubicBezTo>
                  <a:cubicBezTo>
                    <a:pt x="4086" y="6027"/>
                    <a:pt x="4150" y="6029"/>
                    <a:pt x="4213" y="6029"/>
                  </a:cubicBezTo>
                  <a:cubicBezTo>
                    <a:pt x="5404" y="6029"/>
                    <a:pt x="6472" y="5471"/>
                    <a:pt x="7284" y="4599"/>
                  </a:cubicBezTo>
                  <a:cubicBezTo>
                    <a:pt x="6809" y="4441"/>
                    <a:pt x="6334" y="4314"/>
                    <a:pt x="5859" y="4187"/>
                  </a:cubicBezTo>
                  <a:cubicBezTo>
                    <a:pt x="5701" y="4124"/>
                    <a:pt x="5669" y="3934"/>
                    <a:pt x="5701" y="3807"/>
                  </a:cubicBezTo>
                  <a:cubicBezTo>
                    <a:pt x="5701" y="3807"/>
                    <a:pt x="5669" y="3807"/>
                    <a:pt x="5637" y="3775"/>
                  </a:cubicBezTo>
                  <a:cubicBezTo>
                    <a:pt x="5194" y="3300"/>
                    <a:pt x="5542" y="2604"/>
                    <a:pt x="6081" y="2350"/>
                  </a:cubicBezTo>
                  <a:cubicBezTo>
                    <a:pt x="6081" y="2213"/>
                    <a:pt x="6152" y="2053"/>
                    <a:pt x="6314" y="2053"/>
                  </a:cubicBezTo>
                  <a:cubicBezTo>
                    <a:pt x="6340" y="2053"/>
                    <a:pt x="6367" y="2057"/>
                    <a:pt x="6397" y="2065"/>
                  </a:cubicBezTo>
                  <a:cubicBezTo>
                    <a:pt x="6746" y="2192"/>
                    <a:pt x="7062" y="2319"/>
                    <a:pt x="7411" y="2414"/>
                  </a:cubicBezTo>
                  <a:cubicBezTo>
                    <a:pt x="7297" y="989"/>
                    <a:pt x="6056" y="1"/>
                    <a:pt x="4678" y="1"/>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484419" y="839474"/>
              <a:ext cx="87060" cy="16766"/>
            </a:xfrm>
            <a:custGeom>
              <a:avLst/>
              <a:gdLst/>
              <a:ahLst/>
              <a:cxnLst/>
              <a:rect l="l" t="t" r="r" b="b"/>
              <a:pathLst>
                <a:path w="2643" h="509" extrusionOk="0">
                  <a:moveTo>
                    <a:pt x="1488" y="0"/>
                  </a:moveTo>
                  <a:cubicBezTo>
                    <a:pt x="1015" y="0"/>
                    <a:pt x="539" y="105"/>
                    <a:pt x="117" y="252"/>
                  </a:cubicBezTo>
                  <a:cubicBezTo>
                    <a:pt x="0" y="339"/>
                    <a:pt x="72" y="508"/>
                    <a:pt x="184" y="508"/>
                  </a:cubicBezTo>
                  <a:cubicBezTo>
                    <a:pt x="193" y="508"/>
                    <a:pt x="203" y="507"/>
                    <a:pt x="212" y="505"/>
                  </a:cubicBezTo>
                  <a:cubicBezTo>
                    <a:pt x="541" y="376"/>
                    <a:pt x="863" y="325"/>
                    <a:pt x="1185" y="325"/>
                  </a:cubicBezTo>
                  <a:cubicBezTo>
                    <a:pt x="1576" y="325"/>
                    <a:pt x="1966" y="401"/>
                    <a:pt x="2366" y="505"/>
                  </a:cubicBezTo>
                  <a:cubicBezTo>
                    <a:pt x="2374" y="507"/>
                    <a:pt x="2382" y="507"/>
                    <a:pt x="2390" y="507"/>
                  </a:cubicBezTo>
                  <a:cubicBezTo>
                    <a:pt x="2536" y="507"/>
                    <a:pt x="2642" y="248"/>
                    <a:pt x="2492" y="188"/>
                  </a:cubicBezTo>
                  <a:cubicBezTo>
                    <a:pt x="2173" y="55"/>
                    <a:pt x="1831" y="0"/>
                    <a:pt x="1488" y="0"/>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 name="Google Shape;170;p13"/>
          <p:cNvSpPr/>
          <p:nvPr/>
        </p:nvSpPr>
        <p:spPr>
          <a:xfrm>
            <a:off x="1149676" y="1441585"/>
            <a:ext cx="87192" cy="35213"/>
          </a:xfrm>
          <a:custGeom>
            <a:avLst/>
            <a:gdLst/>
            <a:ahLst/>
            <a:cxnLst/>
            <a:rect l="l" t="t" r="r" b="b"/>
            <a:pathLst>
              <a:path w="2647" h="1069" extrusionOk="0">
                <a:moveTo>
                  <a:pt x="2458" y="0"/>
                </a:moveTo>
                <a:cubicBezTo>
                  <a:pt x="2441" y="0"/>
                  <a:pt x="2424" y="4"/>
                  <a:pt x="2406" y="13"/>
                </a:cubicBezTo>
                <a:cubicBezTo>
                  <a:pt x="1678" y="529"/>
                  <a:pt x="1066" y="870"/>
                  <a:pt x="237" y="870"/>
                </a:cubicBezTo>
                <a:cubicBezTo>
                  <a:pt x="200" y="870"/>
                  <a:pt x="163" y="869"/>
                  <a:pt x="126" y="868"/>
                </a:cubicBezTo>
                <a:cubicBezTo>
                  <a:pt x="112" y="861"/>
                  <a:pt x="99" y="858"/>
                  <a:pt x="88" y="858"/>
                </a:cubicBezTo>
                <a:cubicBezTo>
                  <a:pt x="1" y="858"/>
                  <a:pt x="13" y="1058"/>
                  <a:pt x="126" y="1058"/>
                </a:cubicBezTo>
                <a:cubicBezTo>
                  <a:pt x="215" y="1065"/>
                  <a:pt x="307" y="1068"/>
                  <a:pt x="400" y="1068"/>
                </a:cubicBezTo>
                <a:cubicBezTo>
                  <a:pt x="1175" y="1068"/>
                  <a:pt x="2084" y="828"/>
                  <a:pt x="2565" y="235"/>
                </a:cubicBezTo>
                <a:cubicBezTo>
                  <a:pt x="2646" y="153"/>
                  <a:pt x="2564" y="0"/>
                  <a:pt x="2458" y="0"/>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1169604" y="1431176"/>
            <a:ext cx="51419" cy="23486"/>
          </a:xfrm>
          <a:custGeom>
            <a:avLst/>
            <a:gdLst/>
            <a:ahLst/>
            <a:cxnLst/>
            <a:rect l="l" t="t" r="r" b="b"/>
            <a:pathLst>
              <a:path w="1561" h="713" extrusionOk="0">
                <a:moveTo>
                  <a:pt x="1350" y="1"/>
                </a:moveTo>
                <a:cubicBezTo>
                  <a:pt x="1333" y="1"/>
                  <a:pt x="1314" y="4"/>
                  <a:pt x="1294" y="12"/>
                </a:cubicBezTo>
                <a:cubicBezTo>
                  <a:pt x="1168" y="107"/>
                  <a:pt x="1009" y="139"/>
                  <a:pt x="819" y="170"/>
                </a:cubicBezTo>
                <a:cubicBezTo>
                  <a:pt x="566" y="297"/>
                  <a:pt x="281" y="392"/>
                  <a:pt x="59" y="487"/>
                </a:cubicBezTo>
                <a:cubicBezTo>
                  <a:pt x="1" y="546"/>
                  <a:pt x="23" y="712"/>
                  <a:pt x="127" y="712"/>
                </a:cubicBezTo>
                <a:cubicBezTo>
                  <a:pt x="136" y="712"/>
                  <a:pt x="145" y="711"/>
                  <a:pt x="154" y="709"/>
                </a:cubicBezTo>
                <a:cubicBezTo>
                  <a:pt x="408" y="614"/>
                  <a:pt x="661" y="487"/>
                  <a:pt x="883" y="424"/>
                </a:cubicBezTo>
                <a:lnTo>
                  <a:pt x="978" y="424"/>
                </a:lnTo>
                <a:cubicBezTo>
                  <a:pt x="1136" y="392"/>
                  <a:pt x="1263" y="297"/>
                  <a:pt x="1421" y="266"/>
                </a:cubicBezTo>
                <a:cubicBezTo>
                  <a:pt x="1560" y="182"/>
                  <a:pt x="1479" y="1"/>
                  <a:pt x="1350" y="1"/>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ree Columns">
  <p:cSld name="TITLE_ONLY_1_1">
    <p:spTree>
      <p:nvGrpSpPr>
        <p:cNvPr id="1" name="Shape 197"/>
        <p:cNvGrpSpPr/>
        <p:nvPr/>
      </p:nvGrpSpPr>
      <p:grpSpPr>
        <a:xfrm>
          <a:off x="0" y="0"/>
          <a:ext cx="0" cy="0"/>
          <a:chOff x="0" y="0"/>
          <a:chExt cx="0" cy="0"/>
        </a:xfrm>
      </p:grpSpPr>
      <p:sp>
        <p:nvSpPr>
          <p:cNvPr id="198" name="Google Shape;198;p16"/>
          <p:cNvSpPr txBox="1">
            <a:spLocks noGrp="1"/>
          </p:cNvSpPr>
          <p:nvPr>
            <p:ph type="title"/>
          </p:nvPr>
        </p:nvSpPr>
        <p:spPr>
          <a:xfrm>
            <a:off x="620725" y="555275"/>
            <a:ext cx="79053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5"/>
              </a:buClr>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9" name="Google Shape;199;p16"/>
          <p:cNvSpPr txBox="1">
            <a:spLocks noGrp="1"/>
          </p:cNvSpPr>
          <p:nvPr>
            <p:ph type="title" idx="2"/>
          </p:nvPr>
        </p:nvSpPr>
        <p:spPr>
          <a:xfrm>
            <a:off x="710950" y="3291665"/>
            <a:ext cx="2320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500">
                <a:solidFill>
                  <a:schemeClr val="accent6"/>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00" name="Google Shape;200;p16"/>
          <p:cNvSpPr txBox="1">
            <a:spLocks noGrp="1"/>
          </p:cNvSpPr>
          <p:nvPr>
            <p:ph type="subTitle" idx="1"/>
          </p:nvPr>
        </p:nvSpPr>
        <p:spPr>
          <a:xfrm>
            <a:off x="776200" y="3740700"/>
            <a:ext cx="2190300" cy="82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1" name="Google Shape;201;p16"/>
          <p:cNvSpPr txBox="1">
            <a:spLocks noGrp="1"/>
          </p:cNvSpPr>
          <p:nvPr>
            <p:ph type="title" idx="3"/>
          </p:nvPr>
        </p:nvSpPr>
        <p:spPr>
          <a:xfrm>
            <a:off x="6114989" y="3291658"/>
            <a:ext cx="2320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500">
                <a:solidFill>
                  <a:schemeClr val="accent6"/>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02" name="Google Shape;202;p16"/>
          <p:cNvSpPr txBox="1">
            <a:spLocks noGrp="1"/>
          </p:cNvSpPr>
          <p:nvPr>
            <p:ph type="subTitle" idx="4"/>
          </p:nvPr>
        </p:nvSpPr>
        <p:spPr>
          <a:xfrm>
            <a:off x="6180250" y="3740700"/>
            <a:ext cx="2190300" cy="82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3" name="Google Shape;203;p16"/>
          <p:cNvSpPr txBox="1">
            <a:spLocks noGrp="1"/>
          </p:cNvSpPr>
          <p:nvPr>
            <p:ph type="title" idx="5"/>
          </p:nvPr>
        </p:nvSpPr>
        <p:spPr>
          <a:xfrm>
            <a:off x="3412658" y="3291675"/>
            <a:ext cx="2320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500">
                <a:solidFill>
                  <a:schemeClr val="accent6"/>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04" name="Google Shape;204;p16"/>
          <p:cNvSpPr txBox="1">
            <a:spLocks noGrp="1"/>
          </p:cNvSpPr>
          <p:nvPr>
            <p:ph type="subTitle" idx="6"/>
          </p:nvPr>
        </p:nvSpPr>
        <p:spPr>
          <a:xfrm>
            <a:off x="3476316" y="3740700"/>
            <a:ext cx="2190300" cy="82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1">
    <p:spTree>
      <p:nvGrpSpPr>
        <p:cNvPr id="1" name="Shape 29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97"/>
        <p:cNvGrpSpPr/>
        <p:nvPr/>
      </p:nvGrpSpPr>
      <p:grpSpPr>
        <a:xfrm>
          <a:off x="0" y="0"/>
          <a:ext cx="0" cy="0"/>
          <a:chOff x="0" y="0"/>
          <a:chExt cx="0" cy="0"/>
        </a:xfrm>
      </p:grpSpPr>
      <p:sp>
        <p:nvSpPr>
          <p:cNvPr id="98" name="Google Shape;98;p9"/>
          <p:cNvSpPr txBox="1">
            <a:spLocks noGrp="1"/>
          </p:cNvSpPr>
          <p:nvPr>
            <p:ph type="subTitle" idx="1"/>
          </p:nvPr>
        </p:nvSpPr>
        <p:spPr>
          <a:xfrm>
            <a:off x="1301425" y="2322875"/>
            <a:ext cx="2739900" cy="119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99" name="Google Shape;99;p9"/>
          <p:cNvSpPr txBox="1">
            <a:spLocks noGrp="1"/>
          </p:cNvSpPr>
          <p:nvPr>
            <p:ph type="title"/>
          </p:nvPr>
        </p:nvSpPr>
        <p:spPr>
          <a:xfrm>
            <a:off x="1282975" y="1629775"/>
            <a:ext cx="2776800" cy="747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200"/>
              <a:buNone/>
              <a:defRPr sz="4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00" name="Google Shape;100;p9"/>
          <p:cNvGrpSpPr/>
          <p:nvPr/>
        </p:nvGrpSpPr>
        <p:grpSpPr>
          <a:xfrm>
            <a:off x="1152150" y="1094949"/>
            <a:ext cx="3800359" cy="3334533"/>
            <a:chOff x="27828200" y="-2466450"/>
            <a:chExt cx="2888250" cy="2534225"/>
          </a:xfrm>
        </p:grpSpPr>
        <p:sp>
          <p:nvSpPr>
            <p:cNvPr id="101" name="Google Shape;101;p9"/>
            <p:cNvSpPr/>
            <p:nvPr/>
          </p:nvSpPr>
          <p:spPr>
            <a:xfrm>
              <a:off x="30287300" y="-64125"/>
              <a:ext cx="143400" cy="116500"/>
            </a:xfrm>
            <a:custGeom>
              <a:avLst/>
              <a:gdLst/>
              <a:ahLst/>
              <a:cxnLst/>
              <a:rect l="l" t="t" r="r" b="b"/>
              <a:pathLst>
                <a:path w="5736" h="4660" extrusionOk="0">
                  <a:moveTo>
                    <a:pt x="2890" y="1"/>
                  </a:moveTo>
                  <a:cubicBezTo>
                    <a:pt x="2526" y="1"/>
                    <a:pt x="2129" y="104"/>
                    <a:pt x="1711" y="339"/>
                  </a:cubicBezTo>
                  <a:cubicBezTo>
                    <a:pt x="634" y="941"/>
                    <a:pt x="1" y="2271"/>
                    <a:pt x="666" y="3442"/>
                  </a:cubicBezTo>
                  <a:cubicBezTo>
                    <a:pt x="1219" y="4283"/>
                    <a:pt x="2142" y="4660"/>
                    <a:pt x="3070" y="4660"/>
                  </a:cubicBezTo>
                  <a:cubicBezTo>
                    <a:pt x="3471" y="4660"/>
                    <a:pt x="3872" y="4590"/>
                    <a:pt x="4245" y="4456"/>
                  </a:cubicBezTo>
                  <a:lnTo>
                    <a:pt x="4276" y="4456"/>
                  </a:lnTo>
                  <a:cubicBezTo>
                    <a:pt x="4245" y="4392"/>
                    <a:pt x="4276" y="4297"/>
                    <a:pt x="4308" y="4234"/>
                  </a:cubicBezTo>
                  <a:cubicBezTo>
                    <a:pt x="5736" y="2647"/>
                    <a:pt x="4735" y="1"/>
                    <a:pt x="28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9"/>
            <p:cNvSpPr/>
            <p:nvPr/>
          </p:nvSpPr>
          <p:spPr>
            <a:xfrm>
              <a:off x="30273050" y="-78100"/>
              <a:ext cx="162325" cy="145875"/>
            </a:xfrm>
            <a:custGeom>
              <a:avLst/>
              <a:gdLst/>
              <a:ahLst/>
              <a:cxnLst/>
              <a:rect l="l" t="t" r="r" b="b"/>
              <a:pathLst>
                <a:path w="6493" h="5835" extrusionOk="0">
                  <a:moveTo>
                    <a:pt x="3495" y="614"/>
                  </a:moveTo>
                  <a:cubicBezTo>
                    <a:pt x="4070" y="614"/>
                    <a:pt x="4601" y="861"/>
                    <a:pt x="5005" y="1341"/>
                  </a:cubicBezTo>
                  <a:cubicBezTo>
                    <a:pt x="5670" y="2165"/>
                    <a:pt x="5860" y="3621"/>
                    <a:pt x="4910" y="4698"/>
                  </a:cubicBezTo>
                  <a:cubicBezTo>
                    <a:pt x="4878" y="4730"/>
                    <a:pt x="4846" y="4825"/>
                    <a:pt x="4846" y="4888"/>
                  </a:cubicBezTo>
                  <a:cubicBezTo>
                    <a:pt x="4451" y="5053"/>
                    <a:pt x="3995" y="5149"/>
                    <a:pt x="3537" y="5149"/>
                  </a:cubicBezTo>
                  <a:cubicBezTo>
                    <a:pt x="2675" y="5149"/>
                    <a:pt x="1807" y="4807"/>
                    <a:pt x="1331" y="3938"/>
                  </a:cubicBezTo>
                  <a:cubicBezTo>
                    <a:pt x="1046" y="3526"/>
                    <a:pt x="951" y="2988"/>
                    <a:pt x="1109" y="2481"/>
                  </a:cubicBezTo>
                  <a:cubicBezTo>
                    <a:pt x="1268" y="1848"/>
                    <a:pt x="1743" y="1246"/>
                    <a:pt x="2344" y="929"/>
                  </a:cubicBezTo>
                  <a:cubicBezTo>
                    <a:pt x="2731" y="718"/>
                    <a:pt x="3122" y="614"/>
                    <a:pt x="3495" y="614"/>
                  </a:cubicBezTo>
                  <a:close/>
                  <a:moveTo>
                    <a:pt x="3492" y="1"/>
                  </a:moveTo>
                  <a:cubicBezTo>
                    <a:pt x="2981" y="1"/>
                    <a:pt x="2454" y="138"/>
                    <a:pt x="1964" y="423"/>
                  </a:cubicBezTo>
                  <a:cubicBezTo>
                    <a:pt x="1743" y="549"/>
                    <a:pt x="1553" y="708"/>
                    <a:pt x="1363" y="866"/>
                  </a:cubicBezTo>
                  <a:cubicBezTo>
                    <a:pt x="476" y="1658"/>
                    <a:pt x="1" y="2956"/>
                    <a:pt x="603" y="4160"/>
                  </a:cubicBezTo>
                  <a:cubicBezTo>
                    <a:pt x="1046" y="4888"/>
                    <a:pt x="1901" y="5585"/>
                    <a:pt x="2851" y="5775"/>
                  </a:cubicBezTo>
                  <a:cubicBezTo>
                    <a:pt x="3049" y="5814"/>
                    <a:pt x="3245" y="5834"/>
                    <a:pt x="3436" y="5834"/>
                  </a:cubicBezTo>
                  <a:cubicBezTo>
                    <a:pt x="4011" y="5834"/>
                    <a:pt x="4545" y="5656"/>
                    <a:pt x="4973" y="5300"/>
                  </a:cubicBezTo>
                  <a:lnTo>
                    <a:pt x="5005" y="5268"/>
                  </a:lnTo>
                  <a:cubicBezTo>
                    <a:pt x="5023" y="5277"/>
                    <a:pt x="5047" y="5281"/>
                    <a:pt x="5074" y="5281"/>
                  </a:cubicBezTo>
                  <a:cubicBezTo>
                    <a:pt x="5139" y="5281"/>
                    <a:pt x="5222" y="5259"/>
                    <a:pt x="5290" y="5236"/>
                  </a:cubicBezTo>
                  <a:cubicBezTo>
                    <a:pt x="5321" y="5173"/>
                    <a:pt x="5353" y="5141"/>
                    <a:pt x="5385" y="5141"/>
                  </a:cubicBezTo>
                  <a:cubicBezTo>
                    <a:pt x="6493" y="4128"/>
                    <a:pt x="6461" y="2418"/>
                    <a:pt x="5765" y="1246"/>
                  </a:cubicBezTo>
                  <a:cubicBezTo>
                    <a:pt x="5258" y="435"/>
                    <a:pt x="4400" y="1"/>
                    <a:pt x="34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9"/>
            <p:cNvSpPr/>
            <p:nvPr/>
          </p:nvSpPr>
          <p:spPr>
            <a:xfrm>
              <a:off x="30365700" y="-17400"/>
              <a:ext cx="31675" cy="52300"/>
            </a:xfrm>
            <a:custGeom>
              <a:avLst/>
              <a:gdLst/>
              <a:ahLst/>
              <a:cxnLst/>
              <a:rect l="l" t="t" r="r" b="b"/>
              <a:pathLst>
                <a:path w="1267" h="2092" extrusionOk="0">
                  <a:moveTo>
                    <a:pt x="803" y="1"/>
                  </a:moveTo>
                  <a:cubicBezTo>
                    <a:pt x="770" y="1"/>
                    <a:pt x="736" y="8"/>
                    <a:pt x="697" y="22"/>
                  </a:cubicBezTo>
                  <a:lnTo>
                    <a:pt x="665" y="22"/>
                  </a:lnTo>
                  <a:cubicBezTo>
                    <a:pt x="633" y="53"/>
                    <a:pt x="570" y="148"/>
                    <a:pt x="633" y="212"/>
                  </a:cubicBezTo>
                  <a:cubicBezTo>
                    <a:pt x="728" y="465"/>
                    <a:pt x="792" y="782"/>
                    <a:pt x="665" y="1035"/>
                  </a:cubicBezTo>
                  <a:cubicBezTo>
                    <a:pt x="570" y="1288"/>
                    <a:pt x="380" y="1478"/>
                    <a:pt x="158" y="1573"/>
                  </a:cubicBezTo>
                  <a:cubicBezTo>
                    <a:pt x="32" y="1605"/>
                    <a:pt x="0" y="1763"/>
                    <a:pt x="32" y="1827"/>
                  </a:cubicBezTo>
                  <a:cubicBezTo>
                    <a:pt x="32" y="1890"/>
                    <a:pt x="63" y="1890"/>
                    <a:pt x="63" y="1922"/>
                  </a:cubicBezTo>
                  <a:cubicBezTo>
                    <a:pt x="88" y="2044"/>
                    <a:pt x="151" y="2091"/>
                    <a:pt x="237" y="2091"/>
                  </a:cubicBezTo>
                  <a:cubicBezTo>
                    <a:pt x="261" y="2091"/>
                    <a:pt x="288" y="2087"/>
                    <a:pt x="317" y="2080"/>
                  </a:cubicBezTo>
                  <a:cubicBezTo>
                    <a:pt x="697" y="1922"/>
                    <a:pt x="1014" y="1573"/>
                    <a:pt x="1140" y="1130"/>
                  </a:cubicBezTo>
                  <a:cubicBezTo>
                    <a:pt x="1267" y="718"/>
                    <a:pt x="1172" y="370"/>
                    <a:pt x="950" y="53"/>
                  </a:cubicBezTo>
                  <a:cubicBezTo>
                    <a:pt x="895" y="16"/>
                    <a:pt x="850" y="1"/>
                    <a:pt x="8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9"/>
            <p:cNvSpPr/>
            <p:nvPr/>
          </p:nvSpPr>
          <p:spPr>
            <a:xfrm>
              <a:off x="27828200" y="-2466450"/>
              <a:ext cx="194800" cy="194475"/>
            </a:xfrm>
            <a:custGeom>
              <a:avLst/>
              <a:gdLst/>
              <a:ahLst/>
              <a:cxnLst/>
              <a:rect l="l" t="t" r="r" b="b"/>
              <a:pathLst>
                <a:path w="7792" h="7779" extrusionOk="0">
                  <a:moveTo>
                    <a:pt x="3520" y="680"/>
                  </a:moveTo>
                  <a:cubicBezTo>
                    <a:pt x="5022" y="680"/>
                    <a:pt x="6643" y="1650"/>
                    <a:pt x="7126" y="3389"/>
                  </a:cubicBezTo>
                  <a:cubicBezTo>
                    <a:pt x="7158" y="3484"/>
                    <a:pt x="7221" y="3579"/>
                    <a:pt x="7348" y="3610"/>
                  </a:cubicBezTo>
                  <a:lnTo>
                    <a:pt x="7316" y="3642"/>
                  </a:lnTo>
                  <a:cubicBezTo>
                    <a:pt x="6971" y="5492"/>
                    <a:pt x="5570" y="7094"/>
                    <a:pt x="3544" y="7094"/>
                  </a:cubicBezTo>
                  <a:cubicBezTo>
                    <a:pt x="3524" y="7094"/>
                    <a:pt x="3504" y="7094"/>
                    <a:pt x="3484" y="7094"/>
                  </a:cubicBezTo>
                  <a:cubicBezTo>
                    <a:pt x="1648" y="7062"/>
                    <a:pt x="539" y="5257"/>
                    <a:pt x="634" y="3579"/>
                  </a:cubicBezTo>
                  <a:cubicBezTo>
                    <a:pt x="728" y="1586"/>
                    <a:pt x="2068" y="680"/>
                    <a:pt x="3520" y="680"/>
                  </a:cubicBezTo>
                  <a:close/>
                  <a:moveTo>
                    <a:pt x="3643" y="0"/>
                  </a:moveTo>
                  <a:cubicBezTo>
                    <a:pt x="1648" y="0"/>
                    <a:pt x="64" y="1552"/>
                    <a:pt x="1" y="3642"/>
                  </a:cubicBezTo>
                  <a:cubicBezTo>
                    <a:pt x="1" y="3959"/>
                    <a:pt x="1" y="4275"/>
                    <a:pt x="64" y="4592"/>
                  </a:cubicBezTo>
                  <a:cubicBezTo>
                    <a:pt x="349" y="6144"/>
                    <a:pt x="1458" y="7569"/>
                    <a:pt x="3199" y="7759"/>
                  </a:cubicBezTo>
                  <a:cubicBezTo>
                    <a:pt x="3318" y="7772"/>
                    <a:pt x="3440" y="7778"/>
                    <a:pt x="3562" y="7778"/>
                  </a:cubicBezTo>
                  <a:cubicBezTo>
                    <a:pt x="4649" y="7778"/>
                    <a:pt x="5858" y="7282"/>
                    <a:pt x="6683" y="6429"/>
                  </a:cubicBezTo>
                  <a:cubicBezTo>
                    <a:pt x="7443" y="5637"/>
                    <a:pt x="7791" y="4687"/>
                    <a:pt x="7633" y="3737"/>
                  </a:cubicBezTo>
                  <a:cubicBezTo>
                    <a:pt x="7633" y="3674"/>
                    <a:pt x="7633" y="3642"/>
                    <a:pt x="7601" y="3642"/>
                  </a:cubicBezTo>
                  <a:cubicBezTo>
                    <a:pt x="7696" y="3579"/>
                    <a:pt x="7760" y="3452"/>
                    <a:pt x="7760" y="3325"/>
                  </a:cubicBezTo>
                  <a:cubicBezTo>
                    <a:pt x="7760" y="3262"/>
                    <a:pt x="7760" y="3199"/>
                    <a:pt x="7696" y="3135"/>
                  </a:cubicBezTo>
                  <a:cubicBezTo>
                    <a:pt x="7348" y="1203"/>
                    <a:pt x="5384" y="0"/>
                    <a:pt x="3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9"/>
            <p:cNvSpPr/>
            <p:nvPr/>
          </p:nvSpPr>
          <p:spPr>
            <a:xfrm>
              <a:off x="27925600" y="-2417075"/>
              <a:ext cx="59400" cy="64775"/>
            </a:xfrm>
            <a:custGeom>
              <a:avLst/>
              <a:gdLst/>
              <a:ahLst/>
              <a:cxnLst/>
              <a:rect l="l" t="t" r="r" b="b"/>
              <a:pathLst>
                <a:path w="2376" h="2591" extrusionOk="0">
                  <a:moveTo>
                    <a:pt x="464" y="0"/>
                  </a:moveTo>
                  <a:cubicBezTo>
                    <a:pt x="383" y="0"/>
                    <a:pt x="303" y="7"/>
                    <a:pt x="222" y="20"/>
                  </a:cubicBezTo>
                  <a:cubicBezTo>
                    <a:pt x="158" y="20"/>
                    <a:pt x="127" y="52"/>
                    <a:pt x="95" y="52"/>
                  </a:cubicBezTo>
                  <a:cubicBezTo>
                    <a:pt x="0" y="179"/>
                    <a:pt x="63" y="369"/>
                    <a:pt x="253" y="400"/>
                  </a:cubicBezTo>
                  <a:cubicBezTo>
                    <a:pt x="1172" y="495"/>
                    <a:pt x="1995" y="1350"/>
                    <a:pt x="1805" y="2269"/>
                  </a:cubicBezTo>
                  <a:cubicBezTo>
                    <a:pt x="1748" y="2468"/>
                    <a:pt x="1947" y="2590"/>
                    <a:pt x="2103" y="2590"/>
                  </a:cubicBezTo>
                  <a:cubicBezTo>
                    <a:pt x="2120" y="2590"/>
                    <a:pt x="2137" y="2589"/>
                    <a:pt x="2154" y="2585"/>
                  </a:cubicBezTo>
                  <a:cubicBezTo>
                    <a:pt x="2217" y="2585"/>
                    <a:pt x="2280" y="2554"/>
                    <a:pt x="2280" y="2427"/>
                  </a:cubicBezTo>
                  <a:cubicBezTo>
                    <a:pt x="2375" y="1794"/>
                    <a:pt x="2185" y="1129"/>
                    <a:pt x="1742" y="590"/>
                  </a:cubicBezTo>
                  <a:cubicBezTo>
                    <a:pt x="1416" y="237"/>
                    <a:pt x="950" y="0"/>
                    <a:pt x="4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9"/>
            <p:cNvSpPr/>
            <p:nvPr/>
          </p:nvSpPr>
          <p:spPr>
            <a:xfrm>
              <a:off x="27841675" y="-2449550"/>
              <a:ext cx="170225" cy="160500"/>
            </a:xfrm>
            <a:custGeom>
              <a:avLst/>
              <a:gdLst/>
              <a:ahLst/>
              <a:cxnLst/>
              <a:rect l="l" t="t" r="r" b="b"/>
              <a:pathLst>
                <a:path w="6809" h="6420" extrusionOk="0">
                  <a:moveTo>
                    <a:pt x="3821" y="1306"/>
                  </a:moveTo>
                  <a:cubicBezTo>
                    <a:pt x="5019" y="1306"/>
                    <a:pt x="5940" y="2559"/>
                    <a:pt x="5701" y="3726"/>
                  </a:cubicBezTo>
                  <a:cubicBezTo>
                    <a:pt x="5669" y="3853"/>
                    <a:pt x="5574" y="3884"/>
                    <a:pt x="5511" y="3916"/>
                  </a:cubicBezTo>
                  <a:cubicBezTo>
                    <a:pt x="5497" y="3919"/>
                    <a:pt x="5482" y="3920"/>
                    <a:pt x="5468" y="3920"/>
                  </a:cubicBezTo>
                  <a:cubicBezTo>
                    <a:pt x="5311" y="3920"/>
                    <a:pt x="5104" y="3773"/>
                    <a:pt x="5162" y="3599"/>
                  </a:cubicBezTo>
                  <a:cubicBezTo>
                    <a:pt x="5352" y="2649"/>
                    <a:pt x="4529" y="1794"/>
                    <a:pt x="3610" y="1731"/>
                  </a:cubicBezTo>
                  <a:cubicBezTo>
                    <a:pt x="3420" y="1731"/>
                    <a:pt x="3357" y="1509"/>
                    <a:pt x="3452" y="1383"/>
                  </a:cubicBezTo>
                  <a:cubicBezTo>
                    <a:pt x="3484" y="1351"/>
                    <a:pt x="3515" y="1319"/>
                    <a:pt x="3610" y="1319"/>
                  </a:cubicBezTo>
                  <a:cubicBezTo>
                    <a:pt x="3682" y="1311"/>
                    <a:pt x="3752" y="1306"/>
                    <a:pt x="3821" y="1306"/>
                  </a:cubicBezTo>
                  <a:close/>
                  <a:moveTo>
                    <a:pt x="2990" y="0"/>
                  </a:moveTo>
                  <a:cubicBezTo>
                    <a:pt x="1535" y="0"/>
                    <a:pt x="189" y="906"/>
                    <a:pt x="95" y="2903"/>
                  </a:cubicBezTo>
                  <a:cubicBezTo>
                    <a:pt x="0" y="4581"/>
                    <a:pt x="1109" y="6386"/>
                    <a:pt x="2945" y="6418"/>
                  </a:cubicBezTo>
                  <a:cubicBezTo>
                    <a:pt x="2984" y="6419"/>
                    <a:pt x="3022" y="6420"/>
                    <a:pt x="3060" y="6420"/>
                  </a:cubicBezTo>
                  <a:cubicBezTo>
                    <a:pt x="5057" y="6420"/>
                    <a:pt x="6435" y="4800"/>
                    <a:pt x="6777" y="2966"/>
                  </a:cubicBezTo>
                  <a:cubicBezTo>
                    <a:pt x="6777" y="2934"/>
                    <a:pt x="6809" y="2934"/>
                    <a:pt x="6809" y="2934"/>
                  </a:cubicBezTo>
                  <a:cubicBezTo>
                    <a:pt x="6682" y="2903"/>
                    <a:pt x="6619" y="2808"/>
                    <a:pt x="6587" y="2681"/>
                  </a:cubicBezTo>
                  <a:cubicBezTo>
                    <a:pt x="6105" y="961"/>
                    <a:pt x="4490" y="0"/>
                    <a:pt x="29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9"/>
            <p:cNvSpPr/>
            <p:nvPr/>
          </p:nvSpPr>
          <p:spPr>
            <a:xfrm>
              <a:off x="30506625" y="-260850"/>
              <a:ext cx="209825" cy="195200"/>
            </a:xfrm>
            <a:custGeom>
              <a:avLst/>
              <a:gdLst/>
              <a:ahLst/>
              <a:cxnLst/>
              <a:rect l="l" t="t" r="r" b="b"/>
              <a:pathLst>
                <a:path w="8393" h="7808" extrusionOk="0">
                  <a:moveTo>
                    <a:pt x="4588" y="741"/>
                  </a:moveTo>
                  <a:cubicBezTo>
                    <a:pt x="5351" y="741"/>
                    <a:pt x="6132" y="971"/>
                    <a:pt x="6809" y="1494"/>
                  </a:cubicBezTo>
                  <a:cubicBezTo>
                    <a:pt x="6865" y="1531"/>
                    <a:pt x="6931" y="1546"/>
                    <a:pt x="6996" y="1546"/>
                  </a:cubicBezTo>
                  <a:cubicBezTo>
                    <a:pt x="7042" y="1546"/>
                    <a:pt x="7086" y="1539"/>
                    <a:pt x="7126" y="1526"/>
                  </a:cubicBezTo>
                  <a:lnTo>
                    <a:pt x="7126" y="1589"/>
                  </a:lnTo>
                  <a:cubicBezTo>
                    <a:pt x="7981" y="3299"/>
                    <a:pt x="7822" y="5484"/>
                    <a:pt x="6112" y="6656"/>
                  </a:cubicBezTo>
                  <a:cubicBezTo>
                    <a:pt x="5628" y="6989"/>
                    <a:pt x="5102" y="7136"/>
                    <a:pt x="4579" y="7136"/>
                  </a:cubicBezTo>
                  <a:cubicBezTo>
                    <a:pt x="3461" y="7136"/>
                    <a:pt x="2358" y="6465"/>
                    <a:pt x="1710" y="5516"/>
                  </a:cubicBezTo>
                  <a:cubicBezTo>
                    <a:pt x="8" y="2974"/>
                    <a:pt x="2209" y="741"/>
                    <a:pt x="4588" y="741"/>
                  </a:cubicBezTo>
                  <a:close/>
                  <a:moveTo>
                    <a:pt x="4609" y="1"/>
                  </a:moveTo>
                  <a:cubicBezTo>
                    <a:pt x="3656" y="1"/>
                    <a:pt x="2700" y="321"/>
                    <a:pt x="1964" y="861"/>
                  </a:cubicBezTo>
                  <a:cubicBezTo>
                    <a:pt x="317" y="2032"/>
                    <a:pt x="0" y="4218"/>
                    <a:pt x="1204" y="5959"/>
                  </a:cubicBezTo>
                  <a:cubicBezTo>
                    <a:pt x="1362" y="6244"/>
                    <a:pt x="1584" y="6466"/>
                    <a:pt x="1837" y="6656"/>
                  </a:cubicBezTo>
                  <a:cubicBezTo>
                    <a:pt x="2572" y="7350"/>
                    <a:pt x="3556" y="7807"/>
                    <a:pt x="4571" y="7807"/>
                  </a:cubicBezTo>
                  <a:cubicBezTo>
                    <a:pt x="5130" y="7807"/>
                    <a:pt x="5699" y="7668"/>
                    <a:pt x="6239" y="7353"/>
                  </a:cubicBezTo>
                  <a:cubicBezTo>
                    <a:pt x="7284" y="6719"/>
                    <a:pt x="8076" y="5484"/>
                    <a:pt x="8234" y="4186"/>
                  </a:cubicBezTo>
                  <a:cubicBezTo>
                    <a:pt x="8393" y="3109"/>
                    <a:pt x="8076" y="2127"/>
                    <a:pt x="7411" y="1431"/>
                  </a:cubicBezTo>
                  <a:cubicBezTo>
                    <a:pt x="7379" y="1399"/>
                    <a:pt x="7379" y="1399"/>
                    <a:pt x="7347" y="1399"/>
                  </a:cubicBezTo>
                  <a:cubicBezTo>
                    <a:pt x="7379" y="1272"/>
                    <a:pt x="7347" y="1177"/>
                    <a:pt x="7252" y="1051"/>
                  </a:cubicBezTo>
                  <a:cubicBezTo>
                    <a:pt x="7221" y="1019"/>
                    <a:pt x="7189" y="956"/>
                    <a:pt x="7094" y="924"/>
                  </a:cubicBezTo>
                  <a:cubicBezTo>
                    <a:pt x="6390" y="281"/>
                    <a:pt x="5501" y="1"/>
                    <a:pt x="46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9"/>
            <p:cNvSpPr/>
            <p:nvPr/>
          </p:nvSpPr>
          <p:spPr>
            <a:xfrm>
              <a:off x="30593700" y="-219025"/>
              <a:ext cx="80775" cy="38800"/>
            </a:xfrm>
            <a:custGeom>
              <a:avLst/>
              <a:gdLst/>
              <a:ahLst/>
              <a:cxnLst/>
              <a:rect l="l" t="t" r="r" b="b"/>
              <a:pathLst>
                <a:path w="3231" h="1552" extrusionOk="0">
                  <a:moveTo>
                    <a:pt x="1283" y="0"/>
                  </a:moveTo>
                  <a:cubicBezTo>
                    <a:pt x="840" y="0"/>
                    <a:pt x="439" y="167"/>
                    <a:pt x="96" y="486"/>
                  </a:cubicBezTo>
                  <a:cubicBezTo>
                    <a:pt x="64" y="518"/>
                    <a:pt x="1" y="549"/>
                    <a:pt x="1" y="613"/>
                  </a:cubicBezTo>
                  <a:cubicBezTo>
                    <a:pt x="1" y="737"/>
                    <a:pt x="99" y="823"/>
                    <a:pt x="218" y="823"/>
                  </a:cubicBezTo>
                  <a:cubicBezTo>
                    <a:pt x="250" y="823"/>
                    <a:pt x="284" y="816"/>
                    <a:pt x="317" y="803"/>
                  </a:cubicBezTo>
                  <a:cubicBezTo>
                    <a:pt x="597" y="624"/>
                    <a:pt x="924" y="536"/>
                    <a:pt x="1247" y="536"/>
                  </a:cubicBezTo>
                  <a:cubicBezTo>
                    <a:pt x="1838" y="536"/>
                    <a:pt x="2415" y="831"/>
                    <a:pt x="2661" y="1404"/>
                  </a:cubicBezTo>
                  <a:cubicBezTo>
                    <a:pt x="2727" y="1504"/>
                    <a:pt x="2819" y="1551"/>
                    <a:pt x="2910" y="1551"/>
                  </a:cubicBezTo>
                  <a:cubicBezTo>
                    <a:pt x="2993" y="1551"/>
                    <a:pt x="3076" y="1512"/>
                    <a:pt x="3136" y="1436"/>
                  </a:cubicBezTo>
                  <a:cubicBezTo>
                    <a:pt x="3231" y="1341"/>
                    <a:pt x="3231" y="1278"/>
                    <a:pt x="3168" y="1183"/>
                  </a:cubicBezTo>
                  <a:cubicBezTo>
                    <a:pt x="2914" y="613"/>
                    <a:pt x="2313" y="169"/>
                    <a:pt x="1679" y="43"/>
                  </a:cubicBezTo>
                  <a:cubicBezTo>
                    <a:pt x="1544" y="14"/>
                    <a:pt x="1412" y="0"/>
                    <a:pt x="1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9"/>
            <p:cNvSpPr/>
            <p:nvPr/>
          </p:nvSpPr>
          <p:spPr>
            <a:xfrm>
              <a:off x="30507400" y="-242325"/>
              <a:ext cx="198750" cy="159800"/>
            </a:xfrm>
            <a:custGeom>
              <a:avLst/>
              <a:gdLst/>
              <a:ahLst/>
              <a:cxnLst/>
              <a:rect l="l" t="t" r="r" b="b"/>
              <a:pathLst>
                <a:path w="7950" h="6392" extrusionOk="0">
                  <a:moveTo>
                    <a:pt x="4781" y="910"/>
                  </a:moveTo>
                  <a:cubicBezTo>
                    <a:pt x="5552" y="910"/>
                    <a:pt x="6338" y="1373"/>
                    <a:pt x="6683" y="2083"/>
                  </a:cubicBezTo>
                  <a:cubicBezTo>
                    <a:pt x="6715" y="2210"/>
                    <a:pt x="6715" y="2273"/>
                    <a:pt x="6620" y="2368"/>
                  </a:cubicBezTo>
                  <a:cubicBezTo>
                    <a:pt x="6572" y="2431"/>
                    <a:pt x="6477" y="2471"/>
                    <a:pt x="6382" y="2471"/>
                  </a:cubicBezTo>
                  <a:cubicBezTo>
                    <a:pt x="6287" y="2471"/>
                    <a:pt x="6192" y="2431"/>
                    <a:pt x="6145" y="2336"/>
                  </a:cubicBezTo>
                  <a:cubicBezTo>
                    <a:pt x="5899" y="1763"/>
                    <a:pt x="5309" y="1468"/>
                    <a:pt x="4725" y="1468"/>
                  </a:cubicBezTo>
                  <a:cubicBezTo>
                    <a:pt x="4407" y="1468"/>
                    <a:pt x="4090" y="1556"/>
                    <a:pt x="3833" y="1735"/>
                  </a:cubicBezTo>
                  <a:cubicBezTo>
                    <a:pt x="3793" y="1767"/>
                    <a:pt x="3748" y="1781"/>
                    <a:pt x="3705" y="1781"/>
                  </a:cubicBezTo>
                  <a:cubicBezTo>
                    <a:pt x="3580" y="1781"/>
                    <a:pt x="3469" y="1663"/>
                    <a:pt x="3516" y="1545"/>
                  </a:cubicBezTo>
                  <a:cubicBezTo>
                    <a:pt x="3516" y="1481"/>
                    <a:pt x="3548" y="1418"/>
                    <a:pt x="3579" y="1386"/>
                  </a:cubicBezTo>
                  <a:cubicBezTo>
                    <a:pt x="3921" y="1056"/>
                    <a:pt x="4349" y="910"/>
                    <a:pt x="4781" y="910"/>
                  </a:cubicBezTo>
                  <a:close/>
                  <a:moveTo>
                    <a:pt x="4574" y="0"/>
                  </a:moveTo>
                  <a:cubicBezTo>
                    <a:pt x="2208" y="0"/>
                    <a:pt x="1" y="2233"/>
                    <a:pt x="1679" y="4775"/>
                  </a:cubicBezTo>
                  <a:cubicBezTo>
                    <a:pt x="2318" y="5734"/>
                    <a:pt x="3402" y="6391"/>
                    <a:pt x="4505" y="6391"/>
                  </a:cubicBezTo>
                  <a:cubicBezTo>
                    <a:pt x="5042" y="6391"/>
                    <a:pt x="5584" y="6236"/>
                    <a:pt x="6081" y="5883"/>
                  </a:cubicBezTo>
                  <a:cubicBezTo>
                    <a:pt x="7791" y="4712"/>
                    <a:pt x="7950" y="2558"/>
                    <a:pt x="7095" y="848"/>
                  </a:cubicBezTo>
                  <a:lnTo>
                    <a:pt x="7095" y="785"/>
                  </a:lnTo>
                  <a:cubicBezTo>
                    <a:pt x="7055" y="798"/>
                    <a:pt x="7011" y="805"/>
                    <a:pt x="6965" y="805"/>
                  </a:cubicBezTo>
                  <a:cubicBezTo>
                    <a:pt x="6900" y="805"/>
                    <a:pt x="6834" y="790"/>
                    <a:pt x="6778" y="753"/>
                  </a:cubicBezTo>
                  <a:cubicBezTo>
                    <a:pt x="6109" y="230"/>
                    <a:pt x="5333" y="0"/>
                    <a:pt x="45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76673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94"/>
        <p:cNvGrpSpPr/>
        <p:nvPr/>
      </p:nvGrpSpPr>
      <p:grpSpPr>
        <a:xfrm>
          <a:off x="0" y="0"/>
          <a:ext cx="0" cy="0"/>
          <a:chOff x="0" y="0"/>
          <a:chExt cx="0" cy="0"/>
        </a:xfrm>
      </p:grpSpPr>
      <p:sp>
        <p:nvSpPr>
          <p:cNvPr id="195" name="Google Shape;195;p15"/>
          <p:cNvSpPr txBox="1">
            <a:spLocks noGrp="1"/>
          </p:cNvSpPr>
          <p:nvPr>
            <p:ph type="title"/>
          </p:nvPr>
        </p:nvSpPr>
        <p:spPr>
          <a:xfrm>
            <a:off x="5137981" y="2734143"/>
            <a:ext cx="3382500" cy="5037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solidFill>
                  <a:schemeClr val="dk2"/>
                </a:solidFill>
              </a:defRPr>
            </a:lvl1pPr>
            <a:lvl2pPr lvl="1" algn="r" rtl="0">
              <a:spcBef>
                <a:spcPts val="0"/>
              </a:spcBef>
              <a:spcAft>
                <a:spcPts val="0"/>
              </a:spcAft>
              <a:buNone/>
              <a:defRPr>
                <a:solidFill>
                  <a:schemeClr val="dk2"/>
                </a:solidFill>
              </a:defRPr>
            </a:lvl2pPr>
            <a:lvl3pPr lvl="2" algn="r" rtl="0">
              <a:spcBef>
                <a:spcPts val="0"/>
              </a:spcBef>
              <a:spcAft>
                <a:spcPts val="0"/>
              </a:spcAft>
              <a:buNone/>
              <a:defRPr>
                <a:solidFill>
                  <a:schemeClr val="dk2"/>
                </a:solidFill>
              </a:defRPr>
            </a:lvl3pPr>
            <a:lvl4pPr lvl="3" algn="r" rtl="0">
              <a:spcBef>
                <a:spcPts val="0"/>
              </a:spcBef>
              <a:spcAft>
                <a:spcPts val="0"/>
              </a:spcAft>
              <a:buNone/>
              <a:defRPr>
                <a:solidFill>
                  <a:schemeClr val="dk2"/>
                </a:solidFill>
              </a:defRPr>
            </a:lvl4pPr>
            <a:lvl5pPr lvl="4" algn="r" rtl="0">
              <a:spcBef>
                <a:spcPts val="0"/>
              </a:spcBef>
              <a:spcAft>
                <a:spcPts val="0"/>
              </a:spcAft>
              <a:buNone/>
              <a:defRPr>
                <a:solidFill>
                  <a:schemeClr val="dk2"/>
                </a:solidFill>
              </a:defRPr>
            </a:lvl5pPr>
            <a:lvl6pPr lvl="5" algn="r" rtl="0">
              <a:spcBef>
                <a:spcPts val="0"/>
              </a:spcBef>
              <a:spcAft>
                <a:spcPts val="0"/>
              </a:spcAft>
              <a:buNone/>
              <a:defRPr>
                <a:solidFill>
                  <a:schemeClr val="dk2"/>
                </a:solidFill>
              </a:defRPr>
            </a:lvl6pPr>
            <a:lvl7pPr lvl="6" algn="r" rtl="0">
              <a:spcBef>
                <a:spcPts val="0"/>
              </a:spcBef>
              <a:spcAft>
                <a:spcPts val="0"/>
              </a:spcAft>
              <a:buNone/>
              <a:defRPr>
                <a:solidFill>
                  <a:schemeClr val="dk2"/>
                </a:solidFill>
              </a:defRPr>
            </a:lvl7pPr>
            <a:lvl8pPr lvl="7" algn="r" rtl="0">
              <a:spcBef>
                <a:spcPts val="0"/>
              </a:spcBef>
              <a:spcAft>
                <a:spcPts val="0"/>
              </a:spcAft>
              <a:buNone/>
              <a:defRPr>
                <a:solidFill>
                  <a:schemeClr val="dk2"/>
                </a:solidFill>
              </a:defRPr>
            </a:lvl8pPr>
            <a:lvl9pPr lvl="8" algn="r" rtl="0">
              <a:spcBef>
                <a:spcPts val="0"/>
              </a:spcBef>
              <a:spcAft>
                <a:spcPts val="0"/>
              </a:spcAft>
              <a:buNone/>
              <a:defRPr>
                <a:solidFill>
                  <a:schemeClr val="dk2"/>
                </a:solidFill>
              </a:defRPr>
            </a:lvl9pPr>
          </a:lstStyle>
          <a:p>
            <a:endParaRPr/>
          </a:p>
        </p:txBody>
      </p:sp>
      <p:sp>
        <p:nvSpPr>
          <p:cNvPr id="196" name="Google Shape;196;p15"/>
          <p:cNvSpPr txBox="1">
            <a:spLocks noGrp="1"/>
          </p:cNvSpPr>
          <p:nvPr>
            <p:ph type="subTitle" idx="1"/>
          </p:nvPr>
        </p:nvSpPr>
        <p:spPr>
          <a:xfrm>
            <a:off x="2959325" y="1242068"/>
            <a:ext cx="5790900" cy="1534200"/>
          </a:xfrm>
          <a:prstGeom prst="rect">
            <a:avLst/>
          </a:prstGeom>
          <a:noFill/>
        </p:spPr>
        <p:txBody>
          <a:bodyPr spcFirstLastPara="1" wrap="square" lIns="91425" tIns="91425" rIns="91425" bIns="91425" anchor="ctr" anchorCtr="0">
            <a:noAutofit/>
          </a:bodyPr>
          <a:lstStyle>
            <a:lvl1pPr marR="228600" lvl="0" algn="r" rtl="0">
              <a:lnSpc>
                <a:spcPct val="100000"/>
              </a:lnSpc>
              <a:spcBef>
                <a:spcPts val="1000"/>
              </a:spcBef>
              <a:spcAft>
                <a:spcPts val="0"/>
              </a:spcAft>
              <a:buClr>
                <a:schemeClr val="dk1"/>
              </a:buClr>
              <a:buSzPts val="1400"/>
              <a:buNone/>
              <a:defRPr sz="2500">
                <a:solidFill>
                  <a:schemeClr val="lt2"/>
                </a:solidFill>
                <a:latin typeface="Lato"/>
                <a:ea typeface="Lato"/>
                <a:cs typeface="Lato"/>
                <a:sym typeface="La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045591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10">
            <a:alphaModFix/>
          </a:blip>
          <a:stretch>
            <a:fillRect/>
          </a:stretch>
        </p:blipFill>
        <p:spPr>
          <a:xfrm>
            <a:off x="7125" y="0"/>
            <a:ext cx="9144000" cy="5143500"/>
          </a:xfrm>
          <a:prstGeom prst="rect">
            <a:avLst/>
          </a:prstGeom>
          <a:noFill/>
          <a:ln>
            <a:noFill/>
          </a:ln>
        </p:spPr>
      </p:pic>
      <p:sp>
        <p:nvSpPr>
          <p:cNvPr id="7" name="Google Shape;7;p1"/>
          <p:cNvSpPr txBox="1">
            <a:spLocks noGrp="1"/>
          </p:cNvSpPr>
          <p:nvPr>
            <p:ph type="title"/>
          </p:nvPr>
        </p:nvSpPr>
        <p:spPr>
          <a:xfrm>
            <a:off x="718575" y="349525"/>
            <a:ext cx="77211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4200"/>
              <a:buFont typeface="Indie Flower"/>
              <a:buNone/>
              <a:defRPr sz="4200" b="1">
                <a:solidFill>
                  <a:schemeClr val="lt1"/>
                </a:solidFill>
                <a:latin typeface="Indie Flower"/>
                <a:ea typeface="Indie Flower"/>
                <a:cs typeface="Indie Flower"/>
                <a:sym typeface="Indie Flower"/>
              </a:defRPr>
            </a:lvl1pPr>
            <a:lvl2pPr lvl="1">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9pPr>
          </a:lstStyle>
          <a:p>
            <a:endParaRPr/>
          </a:p>
        </p:txBody>
      </p:sp>
      <p:sp>
        <p:nvSpPr>
          <p:cNvPr id="8" name="Google Shape;8;p1"/>
          <p:cNvSpPr txBox="1">
            <a:spLocks noGrp="1"/>
          </p:cNvSpPr>
          <p:nvPr>
            <p:ph type="body" idx="1"/>
          </p:nvPr>
        </p:nvSpPr>
        <p:spPr>
          <a:xfrm>
            <a:off x="718575" y="1202925"/>
            <a:ext cx="77118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marL="914400" lvl="1"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00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9" r:id="rId4"/>
    <p:sldLayoutId id="2147483662" r:id="rId5"/>
    <p:sldLayoutId id="2147483668" r:id="rId6"/>
    <p:sldLayoutId id="2147483675" r:id="rId7"/>
    <p:sldLayoutId id="214748367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image" Target="../media/image4.png"/><Relationship Id="rId3" Type="http://schemas.openxmlformats.org/officeDocument/2006/relationships/slide" Target="slide15.xml"/><Relationship Id="rId7" Type="http://schemas.openxmlformats.org/officeDocument/2006/relationships/slide" Target="slide19.xml"/><Relationship Id="rId12"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18.xml"/><Relationship Id="rId11" Type="http://schemas.openxmlformats.org/officeDocument/2006/relationships/slide" Target="slide23.xml"/><Relationship Id="rId5" Type="http://schemas.openxmlformats.org/officeDocument/2006/relationships/slide" Target="slide17.xml"/><Relationship Id="rId15" Type="http://schemas.openxmlformats.org/officeDocument/2006/relationships/image" Target="../media/image5.jpeg"/><Relationship Id="rId10" Type="http://schemas.openxmlformats.org/officeDocument/2006/relationships/slide" Target="slide22.xml"/><Relationship Id="rId4" Type="http://schemas.openxmlformats.org/officeDocument/2006/relationships/slide" Target="slide16.xml"/><Relationship Id="rId9" Type="http://schemas.openxmlformats.org/officeDocument/2006/relationships/slide" Target="slide21.xml"/><Relationship Id="rId14" Type="http://schemas.openxmlformats.org/officeDocument/2006/relationships/slide" Target="slide13.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0.xml"/><Relationship Id="rId13" Type="http://schemas.openxmlformats.org/officeDocument/2006/relationships/audio" Target="../media/audio1.wav"/><Relationship Id="rId18" Type="http://schemas.openxmlformats.org/officeDocument/2006/relationships/slide" Target="slide17.xml"/><Relationship Id="rId26" Type="http://schemas.openxmlformats.org/officeDocument/2006/relationships/image" Target="../media/image11.png"/><Relationship Id="rId3" Type="http://schemas.microsoft.com/office/2007/relationships/media" Target="../media/media2.wav"/><Relationship Id="rId21" Type="http://schemas.openxmlformats.org/officeDocument/2006/relationships/slide" Target="slide20.xml"/><Relationship Id="rId7" Type="http://schemas.openxmlformats.org/officeDocument/2006/relationships/slideLayout" Target="../slideLayouts/slideLayout1.xml"/><Relationship Id="rId12" Type="http://schemas.openxmlformats.org/officeDocument/2006/relationships/image" Target="../media/image3.png"/><Relationship Id="rId17" Type="http://schemas.openxmlformats.org/officeDocument/2006/relationships/slide" Target="slide16.xml"/><Relationship Id="rId25" Type="http://schemas.openxmlformats.org/officeDocument/2006/relationships/image" Target="../media/image10.png"/><Relationship Id="rId2" Type="http://schemas.openxmlformats.org/officeDocument/2006/relationships/audio" Target="../media/media1.wav"/><Relationship Id="rId16" Type="http://schemas.openxmlformats.org/officeDocument/2006/relationships/slide" Target="slide15.xml"/><Relationship Id="rId20" Type="http://schemas.openxmlformats.org/officeDocument/2006/relationships/slide" Target="slide19.xml"/><Relationship Id="rId1" Type="http://schemas.microsoft.com/office/2007/relationships/media" Target="../media/media1.wav"/><Relationship Id="rId6" Type="http://schemas.openxmlformats.org/officeDocument/2006/relationships/audio" Target="../media/media3.mp3"/><Relationship Id="rId11" Type="http://schemas.openxmlformats.org/officeDocument/2006/relationships/image" Target="../media/image8.png"/><Relationship Id="rId24" Type="http://schemas.openxmlformats.org/officeDocument/2006/relationships/slide" Target="slide23.xml"/><Relationship Id="rId5" Type="http://schemas.microsoft.com/office/2007/relationships/media" Target="../media/media3.mp3"/><Relationship Id="rId15" Type="http://schemas.openxmlformats.org/officeDocument/2006/relationships/image" Target="../media/image9.png"/><Relationship Id="rId23" Type="http://schemas.openxmlformats.org/officeDocument/2006/relationships/slide" Target="slide22.xml"/><Relationship Id="rId10" Type="http://schemas.openxmlformats.org/officeDocument/2006/relationships/image" Target="../media/image7.png"/><Relationship Id="rId19" Type="http://schemas.openxmlformats.org/officeDocument/2006/relationships/slide" Target="slide18.xml"/><Relationship Id="rId4" Type="http://schemas.openxmlformats.org/officeDocument/2006/relationships/audio" Target="../media/media2.wav"/><Relationship Id="rId9" Type="http://schemas.openxmlformats.org/officeDocument/2006/relationships/image" Target="../media/image6.jpeg"/><Relationship Id="rId14" Type="http://schemas.openxmlformats.org/officeDocument/2006/relationships/image" Target="../media/image4.png"/><Relationship Id="rId22" Type="http://schemas.openxmlformats.org/officeDocument/2006/relationships/slide" Target="slide21.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1.xml"/><Relationship Id="rId13" Type="http://schemas.openxmlformats.org/officeDocument/2006/relationships/image" Target="../media/image9.png"/><Relationship Id="rId3" Type="http://schemas.microsoft.com/office/2007/relationships/media" Target="../media/media2.wav"/><Relationship Id="rId7" Type="http://schemas.openxmlformats.org/officeDocument/2006/relationships/slideLayout" Target="../slideLayouts/slideLayout1.xml"/><Relationship Id="rId12" Type="http://schemas.openxmlformats.org/officeDocument/2006/relationships/image" Target="../media/image4.png"/><Relationship Id="rId17" Type="http://schemas.openxmlformats.org/officeDocument/2006/relationships/image" Target="../media/image5.jpeg"/><Relationship Id="rId2" Type="http://schemas.openxmlformats.org/officeDocument/2006/relationships/audio" Target="../media/media1.wav"/><Relationship Id="rId16" Type="http://schemas.openxmlformats.org/officeDocument/2006/relationships/slide" Target="slide13.xml"/><Relationship Id="rId1" Type="http://schemas.microsoft.com/office/2007/relationships/media" Target="../media/media1.wav"/><Relationship Id="rId6" Type="http://schemas.openxmlformats.org/officeDocument/2006/relationships/audio" Target="../media/media3.mp3"/><Relationship Id="rId11" Type="http://schemas.openxmlformats.org/officeDocument/2006/relationships/audio" Target="../media/audio1.wav"/><Relationship Id="rId5" Type="http://schemas.microsoft.com/office/2007/relationships/media" Target="../media/media3.mp3"/><Relationship Id="rId15" Type="http://schemas.openxmlformats.org/officeDocument/2006/relationships/image" Target="../media/image11.png"/><Relationship Id="rId10" Type="http://schemas.openxmlformats.org/officeDocument/2006/relationships/image" Target="../media/image3.png"/><Relationship Id="rId4" Type="http://schemas.openxmlformats.org/officeDocument/2006/relationships/audio" Target="../media/media2.wav"/><Relationship Id="rId9" Type="http://schemas.openxmlformats.org/officeDocument/2006/relationships/image" Target="../media/image8.png"/><Relationship Id="rId14"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2.xml"/><Relationship Id="rId13" Type="http://schemas.openxmlformats.org/officeDocument/2006/relationships/image" Target="../media/image9.png"/><Relationship Id="rId3" Type="http://schemas.microsoft.com/office/2007/relationships/media" Target="../media/media2.wav"/><Relationship Id="rId7" Type="http://schemas.openxmlformats.org/officeDocument/2006/relationships/slideLayout" Target="../slideLayouts/slideLayout1.xml"/><Relationship Id="rId12" Type="http://schemas.openxmlformats.org/officeDocument/2006/relationships/image" Target="../media/image4.png"/><Relationship Id="rId17" Type="http://schemas.openxmlformats.org/officeDocument/2006/relationships/image" Target="../media/image5.jpeg"/><Relationship Id="rId2" Type="http://schemas.openxmlformats.org/officeDocument/2006/relationships/audio" Target="../media/media1.wav"/><Relationship Id="rId16" Type="http://schemas.openxmlformats.org/officeDocument/2006/relationships/slide" Target="slide13.xml"/><Relationship Id="rId1" Type="http://schemas.microsoft.com/office/2007/relationships/media" Target="../media/media1.wav"/><Relationship Id="rId6" Type="http://schemas.openxmlformats.org/officeDocument/2006/relationships/audio" Target="../media/media3.mp3"/><Relationship Id="rId11" Type="http://schemas.openxmlformats.org/officeDocument/2006/relationships/audio" Target="../media/audio1.wav"/><Relationship Id="rId5" Type="http://schemas.microsoft.com/office/2007/relationships/media" Target="../media/media3.mp3"/><Relationship Id="rId15" Type="http://schemas.openxmlformats.org/officeDocument/2006/relationships/image" Target="../media/image11.png"/><Relationship Id="rId10" Type="http://schemas.openxmlformats.org/officeDocument/2006/relationships/image" Target="../media/image3.png"/><Relationship Id="rId4" Type="http://schemas.openxmlformats.org/officeDocument/2006/relationships/audio" Target="../media/media2.wav"/><Relationship Id="rId9" Type="http://schemas.openxmlformats.org/officeDocument/2006/relationships/image" Target="../media/image8.png"/><Relationship Id="rId1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3.xml"/><Relationship Id="rId13" Type="http://schemas.openxmlformats.org/officeDocument/2006/relationships/image" Target="../media/image9.png"/><Relationship Id="rId3" Type="http://schemas.microsoft.com/office/2007/relationships/media" Target="../media/media2.wav"/><Relationship Id="rId7" Type="http://schemas.openxmlformats.org/officeDocument/2006/relationships/slideLayout" Target="../slideLayouts/slideLayout1.xml"/><Relationship Id="rId12" Type="http://schemas.openxmlformats.org/officeDocument/2006/relationships/image" Target="../media/image4.png"/><Relationship Id="rId17" Type="http://schemas.openxmlformats.org/officeDocument/2006/relationships/image" Target="../media/image5.jpeg"/><Relationship Id="rId2" Type="http://schemas.openxmlformats.org/officeDocument/2006/relationships/audio" Target="../media/media1.wav"/><Relationship Id="rId16" Type="http://schemas.openxmlformats.org/officeDocument/2006/relationships/slide" Target="slide13.xml"/><Relationship Id="rId1" Type="http://schemas.microsoft.com/office/2007/relationships/media" Target="../media/media1.wav"/><Relationship Id="rId6" Type="http://schemas.openxmlformats.org/officeDocument/2006/relationships/audio" Target="../media/media3.mp3"/><Relationship Id="rId11" Type="http://schemas.openxmlformats.org/officeDocument/2006/relationships/audio" Target="../media/audio1.wav"/><Relationship Id="rId5" Type="http://schemas.microsoft.com/office/2007/relationships/media" Target="../media/media3.mp3"/><Relationship Id="rId15" Type="http://schemas.openxmlformats.org/officeDocument/2006/relationships/image" Target="../media/image11.png"/><Relationship Id="rId10" Type="http://schemas.openxmlformats.org/officeDocument/2006/relationships/image" Target="../media/image3.png"/><Relationship Id="rId4" Type="http://schemas.openxmlformats.org/officeDocument/2006/relationships/audio" Target="../media/media2.wav"/><Relationship Id="rId9" Type="http://schemas.openxmlformats.org/officeDocument/2006/relationships/image" Target="../media/image8.png"/><Relationship Id="rId14"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4.xml"/><Relationship Id="rId13" Type="http://schemas.openxmlformats.org/officeDocument/2006/relationships/image" Target="../media/image9.png"/><Relationship Id="rId3" Type="http://schemas.microsoft.com/office/2007/relationships/media" Target="../media/media2.wav"/><Relationship Id="rId7" Type="http://schemas.openxmlformats.org/officeDocument/2006/relationships/slideLayout" Target="../slideLayouts/slideLayout1.xml"/><Relationship Id="rId12" Type="http://schemas.openxmlformats.org/officeDocument/2006/relationships/image" Target="../media/image4.png"/><Relationship Id="rId17" Type="http://schemas.openxmlformats.org/officeDocument/2006/relationships/image" Target="../media/image5.jpeg"/><Relationship Id="rId2" Type="http://schemas.openxmlformats.org/officeDocument/2006/relationships/audio" Target="../media/media1.wav"/><Relationship Id="rId16" Type="http://schemas.openxmlformats.org/officeDocument/2006/relationships/slide" Target="slide13.xml"/><Relationship Id="rId1" Type="http://schemas.microsoft.com/office/2007/relationships/media" Target="../media/media1.wav"/><Relationship Id="rId6" Type="http://schemas.openxmlformats.org/officeDocument/2006/relationships/audio" Target="../media/media3.mp3"/><Relationship Id="rId11" Type="http://schemas.openxmlformats.org/officeDocument/2006/relationships/audio" Target="../media/audio1.wav"/><Relationship Id="rId5" Type="http://schemas.microsoft.com/office/2007/relationships/media" Target="../media/media3.mp3"/><Relationship Id="rId15" Type="http://schemas.openxmlformats.org/officeDocument/2006/relationships/image" Target="../media/image11.png"/><Relationship Id="rId10" Type="http://schemas.openxmlformats.org/officeDocument/2006/relationships/image" Target="../media/image3.png"/><Relationship Id="rId4" Type="http://schemas.openxmlformats.org/officeDocument/2006/relationships/audio" Target="../media/media2.wav"/><Relationship Id="rId9" Type="http://schemas.openxmlformats.org/officeDocument/2006/relationships/image" Target="../media/image8.png"/><Relationship Id="rId14"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5.xml"/><Relationship Id="rId13" Type="http://schemas.openxmlformats.org/officeDocument/2006/relationships/image" Target="../media/image9.png"/><Relationship Id="rId3" Type="http://schemas.microsoft.com/office/2007/relationships/media" Target="../media/media2.wav"/><Relationship Id="rId7" Type="http://schemas.openxmlformats.org/officeDocument/2006/relationships/slideLayout" Target="../slideLayouts/slideLayout1.xml"/><Relationship Id="rId12" Type="http://schemas.openxmlformats.org/officeDocument/2006/relationships/image" Target="../media/image4.png"/><Relationship Id="rId17" Type="http://schemas.openxmlformats.org/officeDocument/2006/relationships/image" Target="../media/image5.jpeg"/><Relationship Id="rId2" Type="http://schemas.openxmlformats.org/officeDocument/2006/relationships/audio" Target="../media/media1.wav"/><Relationship Id="rId16" Type="http://schemas.openxmlformats.org/officeDocument/2006/relationships/slide" Target="slide13.xml"/><Relationship Id="rId1" Type="http://schemas.microsoft.com/office/2007/relationships/media" Target="../media/media1.wav"/><Relationship Id="rId6" Type="http://schemas.openxmlformats.org/officeDocument/2006/relationships/audio" Target="../media/media3.mp3"/><Relationship Id="rId11" Type="http://schemas.openxmlformats.org/officeDocument/2006/relationships/audio" Target="../media/audio1.wav"/><Relationship Id="rId5" Type="http://schemas.microsoft.com/office/2007/relationships/media" Target="../media/media3.mp3"/><Relationship Id="rId15" Type="http://schemas.openxmlformats.org/officeDocument/2006/relationships/image" Target="../media/image11.png"/><Relationship Id="rId10" Type="http://schemas.openxmlformats.org/officeDocument/2006/relationships/image" Target="../media/image3.png"/><Relationship Id="rId4" Type="http://schemas.openxmlformats.org/officeDocument/2006/relationships/audio" Target="../media/media2.wav"/><Relationship Id="rId9" Type="http://schemas.openxmlformats.org/officeDocument/2006/relationships/image" Target="../media/image8.png"/><Relationship Id="rId14"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6.xml"/><Relationship Id="rId13" Type="http://schemas.openxmlformats.org/officeDocument/2006/relationships/image" Target="../media/image9.png"/><Relationship Id="rId3" Type="http://schemas.microsoft.com/office/2007/relationships/media" Target="../media/media2.wav"/><Relationship Id="rId7" Type="http://schemas.openxmlformats.org/officeDocument/2006/relationships/slideLayout" Target="../slideLayouts/slideLayout1.xml"/><Relationship Id="rId12" Type="http://schemas.openxmlformats.org/officeDocument/2006/relationships/image" Target="../media/image4.png"/><Relationship Id="rId17" Type="http://schemas.openxmlformats.org/officeDocument/2006/relationships/image" Target="../media/image5.jpeg"/><Relationship Id="rId2" Type="http://schemas.openxmlformats.org/officeDocument/2006/relationships/audio" Target="../media/media1.wav"/><Relationship Id="rId16" Type="http://schemas.openxmlformats.org/officeDocument/2006/relationships/slide" Target="slide13.xml"/><Relationship Id="rId1" Type="http://schemas.microsoft.com/office/2007/relationships/media" Target="../media/media1.wav"/><Relationship Id="rId6" Type="http://schemas.openxmlformats.org/officeDocument/2006/relationships/audio" Target="../media/media3.mp3"/><Relationship Id="rId11" Type="http://schemas.openxmlformats.org/officeDocument/2006/relationships/audio" Target="../media/audio1.wav"/><Relationship Id="rId5" Type="http://schemas.microsoft.com/office/2007/relationships/media" Target="../media/media3.mp3"/><Relationship Id="rId15" Type="http://schemas.openxmlformats.org/officeDocument/2006/relationships/image" Target="../media/image11.png"/><Relationship Id="rId10" Type="http://schemas.openxmlformats.org/officeDocument/2006/relationships/image" Target="../media/image3.png"/><Relationship Id="rId4" Type="http://schemas.openxmlformats.org/officeDocument/2006/relationships/audio" Target="../media/media2.wav"/><Relationship Id="rId9" Type="http://schemas.openxmlformats.org/officeDocument/2006/relationships/image" Target="../media/image8.png"/><Relationship Id="rId1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17.xml"/><Relationship Id="rId13" Type="http://schemas.openxmlformats.org/officeDocument/2006/relationships/image" Target="../media/image9.png"/><Relationship Id="rId3" Type="http://schemas.microsoft.com/office/2007/relationships/media" Target="../media/media2.wav"/><Relationship Id="rId7" Type="http://schemas.openxmlformats.org/officeDocument/2006/relationships/slideLayout" Target="../slideLayouts/slideLayout1.xml"/><Relationship Id="rId12" Type="http://schemas.openxmlformats.org/officeDocument/2006/relationships/image" Target="../media/image4.png"/><Relationship Id="rId17" Type="http://schemas.openxmlformats.org/officeDocument/2006/relationships/image" Target="../media/image5.jpeg"/><Relationship Id="rId2" Type="http://schemas.openxmlformats.org/officeDocument/2006/relationships/audio" Target="../media/media1.wav"/><Relationship Id="rId16" Type="http://schemas.openxmlformats.org/officeDocument/2006/relationships/slide" Target="slide13.xml"/><Relationship Id="rId1" Type="http://schemas.microsoft.com/office/2007/relationships/media" Target="../media/media1.wav"/><Relationship Id="rId6" Type="http://schemas.openxmlformats.org/officeDocument/2006/relationships/audio" Target="../media/media3.mp3"/><Relationship Id="rId11" Type="http://schemas.openxmlformats.org/officeDocument/2006/relationships/audio" Target="../media/audio1.wav"/><Relationship Id="rId5" Type="http://schemas.microsoft.com/office/2007/relationships/media" Target="../media/media3.mp3"/><Relationship Id="rId15" Type="http://schemas.openxmlformats.org/officeDocument/2006/relationships/image" Target="../media/image11.png"/><Relationship Id="rId10" Type="http://schemas.openxmlformats.org/officeDocument/2006/relationships/image" Target="../media/image3.png"/><Relationship Id="rId4" Type="http://schemas.openxmlformats.org/officeDocument/2006/relationships/audio" Target="../media/media2.wav"/><Relationship Id="rId9" Type="http://schemas.openxmlformats.org/officeDocument/2006/relationships/image" Target="../media/image8.png"/><Relationship Id="rId14"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18.xml"/><Relationship Id="rId13" Type="http://schemas.openxmlformats.org/officeDocument/2006/relationships/image" Target="../media/image9.png"/><Relationship Id="rId3" Type="http://schemas.microsoft.com/office/2007/relationships/media" Target="../media/media2.wav"/><Relationship Id="rId7" Type="http://schemas.openxmlformats.org/officeDocument/2006/relationships/slideLayout" Target="../slideLayouts/slideLayout1.xml"/><Relationship Id="rId12" Type="http://schemas.openxmlformats.org/officeDocument/2006/relationships/image" Target="../media/image4.png"/><Relationship Id="rId17" Type="http://schemas.openxmlformats.org/officeDocument/2006/relationships/image" Target="../media/image5.jpeg"/><Relationship Id="rId2" Type="http://schemas.openxmlformats.org/officeDocument/2006/relationships/audio" Target="../media/media1.wav"/><Relationship Id="rId16" Type="http://schemas.openxmlformats.org/officeDocument/2006/relationships/slide" Target="slide13.xml"/><Relationship Id="rId1" Type="http://schemas.microsoft.com/office/2007/relationships/media" Target="../media/media1.wav"/><Relationship Id="rId6" Type="http://schemas.openxmlformats.org/officeDocument/2006/relationships/audio" Target="../media/media3.mp3"/><Relationship Id="rId11" Type="http://schemas.openxmlformats.org/officeDocument/2006/relationships/audio" Target="../media/audio1.wav"/><Relationship Id="rId5" Type="http://schemas.microsoft.com/office/2007/relationships/media" Target="../media/media3.mp3"/><Relationship Id="rId15" Type="http://schemas.openxmlformats.org/officeDocument/2006/relationships/image" Target="../media/image11.png"/><Relationship Id="rId10" Type="http://schemas.openxmlformats.org/officeDocument/2006/relationships/image" Target="../media/image3.png"/><Relationship Id="rId4" Type="http://schemas.openxmlformats.org/officeDocument/2006/relationships/audio" Target="../media/media2.wav"/><Relationship Id="rId9" Type="http://schemas.openxmlformats.org/officeDocument/2006/relationships/image" Target="../media/image8.png"/><Relationship Id="rId14" Type="http://schemas.openxmlformats.org/officeDocument/2006/relationships/image" Target="../media/image10.png"/></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19.xml"/><Relationship Id="rId13" Type="http://schemas.openxmlformats.org/officeDocument/2006/relationships/image" Target="../media/image9.png"/><Relationship Id="rId3" Type="http://schemas.microsoft.com/office/2007/relationships/media" Target="../media/media2.wav"/><Relationship Id="rId7" Type="http://schemas.openxmlformats.org/officeDocument/2006/relationships/slideLayout" Target="../slideLayouts/slideLayout1.xml"/><Relationship Id="rId12" Type="http://schemas.openxmlformats.org/officeDocument/2006/relationships/image" Target="../media/image4.png"/><Relationship Id="rId17" Type="http://schemas.openxmlformats.org/officeDocument/2006/relationships/image" Target="../media/image5.jpeg"/><Relationship Id="rId2" Type="http://schemas.openxmlformats.org/officeDocument/2006/relationships/audio" Target="../media/media1.wav"/><Relationship Id="rId16" Type="http://schemas.openxmlformats.org/officeDocument/2006/relationships/slide" Target="slide13.xml"/><Relationship Id="rId1" Type="http://schemas.microsoft.com/office/2007/relationships/media" Target="../media/media1.wav"/><Relationship Id="rId6" Type="http://schemas.openxmlformats.org/officeDocument/2006/relationships/audio" Target="../media/media3.mp3"/><Relationship Id="rId11" Type="http://schemas.openxmlformats.org/officeDocument/2006/relationships/audio" Target="../media/audio1.wav"/><Relationship Id="rId5" Type="http://schemas.microsoft.com/office/2007/relationships/media" Target="../media/media3.mp3"/><Relationship Id="rId15" Type="http://schemas.openxmlformats.org/officeDocument/2006/relationships/image" Target="../media/image11.png"/><Relationship Id="rId10" Type="http://schemas.openxmlformats.org/officeDocument/2006/relationships/image" Target="../media/image3.png"/><Relationship Id="rId4" Type="http://schemas.openxmlformats.org/officeDocument/2006/relationships/audio" Target="../media/media2.wav"/><Relationship Id="rId9" Type="http://schemas.openxmlformats.org/officeDocument/2006/relationships/image" Target="../media/image8.png"/><Relationship Id="rId14" Type="http://schemas.openxmlformats.org/officeDocument/2006/relationships/image" Target="../media/image10.png"/></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20.xml"/><Relationship Id="rId13" Type="http://schemas.openxmlformats.org/officeDocument/2006/relationships/image" Target="../media/image9.png"/><Relationship Id="rId3" Type="http://schemas.microsoft.com/office/2007/relationships/media" Target="../media/media2.wav"/><Relationship Id="rId7" Type="http://schemas.openxmlformats.org/officeDocument/2006/relationships/slideLayout" Target="../slideLayouts/slideLayout1.xml"/><Relationship Id="rId12" Type="http://schemas.openxmlformats.org/officeDocument/2006/relationships/image" Target="../media/image4.png"/><Relationship Id="rId17" Type="http://schemas.openxmlformats.org/officeDocument/2006/relationships/image" Target="../media/image5.jpeg"/><Relationship Id="rId2" Type="http://schemas.openxmlformats.org/officeDocument/2006/relationships/audio" Target="../media/media1.wav"/><Relationship Id="rId16" Type="http://schemas.openxmlformats.org/officeDocument/2006/relationships/slide" Target="slide13.xml"/><Relationship Id="rId1" Type="http://schemas.microsoft.com/office/2007/relationships/media" Target="../media/media1.wav"/><Relationship Id="rId6" Type="http://schemas.openxmlformats.org/officeDocument/2006/relationships/audio" Target="../media/media3.mp3"/><Relationship Id="rId11" Type="http://schemas.openxmlformats.org/officeDocument/2006/relationships/audio" Target="../media/audio1.wav"/><Relationship Id="rId5" Type="http://schemas.microsoft.com/office/2007/relationships/media" Target="../media/media3.mp3"/><Relationship Id="rId15" Type="http://schemas.openxmlformats.org/officeDocument/2006/relationships/image" Target="../media/image11.png"/><Relationship Id="rId10" Type="http://schemas.openxmlformats.org/officeDocument/2006/relationships/image" Target="../media/image3.png"/><Relationship Id="rId4" Type="http://schemas.openxmlformats.org/officeDocument/2006/relationships/audio" Target="../media/media2.wav"/><Relationship Id="rId9" Type="http://schemas.openxmlformats.org/officeDocument/2006/relationships/image" Target="../media/image8.png"/><Relationship Id="rId1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86"/>
        <p:cNvGrpSpPr/>
        <p:nvPr/>
      </p:nvGrpSpPr>
      <p:grpSpPr>
        <a:xfrm>
          <a:off x="0" y="0"/>
          <a:ext cx="0" cy="0"/>
          <a:chOff x="0" y="0"/>
          <a:chExt cx="0" cy="0"/>
        </a:xfrm>
      </p:grpSpPr>
      <p:sp>
        <p:nvSpPr>
          <p:cNvPr id="387" name="Google Shape;387;p28"/>
          <p:cNvSpPr txBox="1">
            <a:spLocks noGrp="1"/>
          </p:cNvSpPr>
          <p:nvPr>
            <p:ph type="ctrTitle"/>
          </p:nvPr>
        </p:nvSpPr>
        <p:spPr>
          <a:xfrm>
            <a:off x="1294262" y="298467"/>
            <a:ext cx="6855292" cy="2902188"/>
          </a:xfrm>
          <a:prstGeom prst="rect">
            <a:avLst/>
          </a:prstGeom>
        </p:spPr>
        <p:txBody>
          <a:bodyPr spcFirstLastPara="1" wrap="square" lIns="91425" tIns="91425" rIns="91425" bIns="91425" anchor="ctr" anchorCtr="0">
            <a:noAutofit/>
          </a:bodyPr>
          <a:lstStyle/>
          <a:p>
            <a:pPr marL="0" lvl="0" indent="9144" algn="ctr" rtl="0">
              <a:spcBef>
                <a:spcPts val="0"/>
              </a:spcBef>
              <a:spcAft>
                <a:spcPts val="0"/>
              </a:spcAft>
              <a:buNone/>
            </a:pPr>
            <a:r>
              <a:rPr lang="en-US" sz="6600" dirty="0" err="1" smtClean="0">
                <a:solidFill>
                  <a:srgbClr val="002060"/>
                </a:solidFill>
                <a:latin typeface="#9Slide05 Cimochi" panose="02000504060000020004" pitchFamily="2" charset="-34"/>
                <a:cs typeface="#9Slide05 Cimochi" panose="02000504060000020004" pitchFamily="2" charset="-34"/>
              </a:rPr>
              <a:t>Luyện</a:t>
            </a:r>
            <a:r>
              <a:rPr lang="en-US" sz="6600" dirty="0" smtClean="0">
                <a:solidFill>
                  <a:srgbClr val="002060"/>
                </a:solidFill>
                <a:latin typeface="#9Slide05 Cimochi" panose="02000504060000020004" pitchFamily="2" charset="-34"/>
                <a:cs typeface="#9Slide05 Cimochi" panose="02000504060000020004" pitchFamily="2" charset="-34"/>
              </a:rPr>
              <a:t> </a:t>
            </a:r>
            <a:r>
              <a:rPr lang="en-US" sz="6600" dirty="0" err="1" smtClean="0">
                <a:solidFill>
                  <a:srgbClr val="002060"/>
                </a:solidFill>
                <a:latin typeface="#9Slide05 Cimochi" panose="02000504060000020004" pitchFamily="2" charset="-34"/>
                <a:cs typeface="#9Slide05 Cimochi" panose="02000504060000020004" pitchFamily="2" charset="-34"/>
              </a:rPr>
              <a:t>tập</a:t>
            </a:r>
            <a:r>
              <a:rPr lang="en-US" sz="6600" dirty="0" smtClean="0">
                <a:solidFill>
                  <a:srgbClr val="002060"/>
                </a:solidFill>
                <a:latin typeface="#9Slide05 Cimochi" panose="02000504060000020004" pitchFamily="2" charset="-34"/>
                <a:cs typeface="#9Slide05 Cimochi" panose="02000504060000020004" pitchFamily="2" charset="-34"/>
              </a:rPr>
              <a:t> </a:t>
            </a:r>
            <a:r>
              <a:rPr lang="en-US" sz="6600" dirty="0" err="1" smtClean="0">
                <a:solidFill>
                  <a:srgbClr val="002060"/>
                </a:solidFill>
                <a:latin typeface="#9Slide05 Cimochi" panose="02000504060000020004" pitchFamily="2" charset="-34"/>
                <a:cs typeface="#9Slide05 Cimochi" panose="02000504060000020004" pitchFamily="2" charset="-34"/>
              </a:rPr>
              <a:t>chương</a:t>
            </a:r>
            <a:r>
              <a:rPr lang="en-US" sz="6600" dirty="0" smtClean="0">
                <a:solidFill>
                  <a:srgbClr val="002060"/>
                </a:solidFill>
                <a:latin typeface="#9Slide05 Cimochi" panose="02000504060000020004" pitchFamily="2" charset="-34"/>
                <a:cs typeface="#9Slide05 Cimochi" panose="02000504060000020004" pitchFamily="2" charset="-34"/>
              </a:rPr>
              <a:t> 1</a:t>
            </a:r>
            <a:br>
              <a:rPr lang="en-US" sz="6600" dirty="0" smtClean="0">
                <a:solidFill>
                  <a:srgbClr val="002060"/>
                </a:solidFill>
                <a:latin typeface="#9Slide05 Cimochi" panose="02000504060000020004" pitchFamily="2" charset="-34"/>
                <a:cs typeface="#9Slide05 Cimochi" panose="02000504060000020004" pitchFamily="2" charset="-34"/>
              </a:rPr>
            </a:br>
            <a:r>
              <a:rPr lang="en-US" sz="6600" dirty="0" err="1" smtClean="0">
                <a:solidFill>
                  <a:srgbClr val="002060"/>
                </a:solidFill>
                <a:latin typeface="#9Slide05 Cimochi" panose="02000504060000020004" pitchFamily="2" charset="-34"/>
                <a:cs typeface="#9Slide05 Cimochi" panose="02000504060000020004" pitchFamily="2" charset="-34"/>
              </a:rPr>
              <a:t>Các</a:t>
            </a:r>
            <a:r>
              <a:rPr lang="en-US" sz="6600" dirty="0" smtClean="0">
                <a:solidFill>
                  <a:srgbClr val="002060"/>
                </a:solidFill>
                <a:latin typeface="#9Slide05 Cimochi" panose="02000504060000020004" pitchFamily="2" charset="-34"/>
                <a:cs typeface="#9Slide05 Cimochi" panose="02000504060000020004" pitchFamily="2" charset="-34"/>
              </a:rPr>
              <a:t> </a:t>
            </a:r>
            <a:r>
              <a:rPr lang="en-US" sz="6600" dirty="0" err="1" smtClean="0">
                <a:solidFill>
                  <a:srgbClr val="002060"/>
                </a:solidFill>
                <a:latin typeface="#9Slide05 Cimochi" panose="02000504060000020004" pitchFamily="2" charset="-34"/>
                <a:cs typeface="#9Slide05 Cimochi" panose="02000504060000020004" pitchFamily="2" charset="-34"/>
              </a:rPr>
              <a:t>loại</a:t>
            </a:r>
            <a:r>
              <a:rPr lang="en-US" sz="6600" dirty="0" smtClean="0">
                <a:solidFill>
                  <a:srgbClr val="002060"/>
                </a:solidFill>
                <a:latin typeface="#9Slide05 Cimochi" panose="02000504060000020004" pitchFamily="2" charset="-34"/>
                <a:cs typeface="#9Slide05 Cimochi" panose="02000504060000020004" pitchFamily="2" charset="-34"/>
              </a:rPr>
              <a:t> </a:t>
            </a:r>
            <a:r>
              <a:rPr lang="en-US" sz="6600" dirty="0" err="1" smtClean="0">
                <a:solidFill>
                  <a:srgbClr val="002060"/>
                </a:solidFill>
                <a:latin typeface="#9Slide05 Cimochi" panose="02000504060000020004" pitchFamily="2" charset="-34"/>
                <a:cs typeface="#9Slide05 Cimochi" panose="02000504060000020004" pitchFamily="2" charset="-34"/>
              </a:rPr>
              <a:t>hợp</a:t>
            </a:r>
            <a:r>
              <a:rPr lang="en-US" sz="6600" dirty="0" smtClean="0">
                <a:solidFill>
                  <a:srgbClr val="002060"/>
                </a:solidFill>
                <a:latin typeface="#9Slide05 Cimochi" panose="02000504060000020004" pitchFamily="2" charset="-34"/>
                <a:cs typeface="#9Slide05 Cimochi" panose="02000504060000020004" pitchFamily="2" charset="-34"/>
              </a:rPr>
              <a:t> </a:t>
            </a:r>
            <a:r>
              <a:rPr lang="en-US" sz="6600" dirty="0" err="1" smtClean="0">
                <a:solidFill>
                  <a:srgbClr val="002060"/>
                </a:solidFill>
                <a:latin typeface="#9Slide05 Cimochi" panose="02000504060000020004" pitchFamily="2" charset="-34"/>
                <a:cs typeface="#9Slide05 Cimochi" panose="02000504060000020004" pitchFamily="2" charset="-34"/>
              </a:rPr>
              <a:t>chất</a:t>
            </a:r>
            <a:r>
              <a:rPr lang="en-US" sz="6600" dirty="0" smtClean="0">
                <a:solidFill>
                  <a:srgbClr val="002060"/>
                </a:solidFill>
                <a:latin typeface="#9Slide05 Cimochi" panose="02000504060000020004" pitchFamily="2" charset="-34"/>
                <a:cs typeface="#9Slide05 Cimochi" panose="02000504060000020004" pitchFamily="2" charset="-34"/>
              </a:rPr>
              <a:t> </a:t>
            </a:r>
            <a:r>
              <a:rPr lang="en-US" sz="6600" dirty="0" err="1" smtClean="0">
                <a:solidFill>
                  <a:srgbClr val="002060"/>
                </a:solidFill>
                <a:latin typeface="#9Slide05 Cimochi" panose="02000504060000020004" pitchFamily="2" charset="-34"/>
                <a:cs typeface="#9Slide05 Cimochi" panose="02000504060000020004" pitchFamily="2" charset="-34"/>
              </a:rPr>
              <a:t>vô</a:t>
            </a:r>
            <a:r>
              <a:rPr lang="en-US" sz="6600" dirty="0" smtClean="0">
                <a:solidFill>
                  <a:srgbClr val="002060"/>
                </a:solidFill>
                <a:latin typeface="#9Slide05 Cimochi" panose="02000504060000020004" pitchFamily="2" charset="-34"/>
                <a:cs typeface="#9Slide05 Cimochi" panose="02000504060000020004" pitchFamily="2" charset="-34"/>
              </a:rPr>
              <a:t> </a:t>
            </a:r>
            <a:r>
              <a:rPr lang="en-US" sz="6600" dirty="0" err="1" smtClean="0">
                <a:solidFill>
                  <a:srgbClr val="002060"/>
                </a:solidFill>
                <a:latin typeface="#9Slide05 Cimochi" panose="02000504060000020004" pitchFamily="2" charset="-34"/>
                <a:cs typeface="#9Slide05 Cimochi" panose="02000504060000020004" pitchFamily="2" charset="-34"/>
              </a:rPr>
              <a:t>cơ</a:t>
            </a:r>
            <a:endParaRPr sz="6600" dirty="0">
              <a:solidFill>
                <a:srgbClr val="002060"/>
              </a:solidFill>
              <a:latin typeface="#9Slide05 Cimochi" panose="02000504060000020004" pitchFamily="2" charset="-34"/>
              <a:cs typeface="#9Slide05 Cimochi" panose="02000504060000020004" pitchFamily="2" charset="-34"/>
            </a:endParaRPr>
          </a:p>
        </p:txBody>
      </p:sp>
      <p:sp>
        <p:nvSpPr>
          <p:cNvPr id="388" name="Google Shape;388;p28"/>
          <p:cNvSpPr txBox="1">
            <a:spLocks noGrp="1"/>
          </p:cNvSpPr>
          <p:nvPr>
            <p:ph type="subTitle" idx="1"/>
          </p:nvPr>
        </p:nvSpPr>
        <p:spPr>
          <a:xfrm>
            <a:off x="272523" y="180358"/>
            <a:ext cx="1629168" cy="99217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6000" dirty="0" smtClean="0">
                <a:solidFill>
                  <a:schemeClr val="accent3">
                    <a:lumMod val="50000"/>
                  </a:schemeClr>
                </a:solidFill>
                <a:latin typeface="#9Slide05 Cimochi" panose="02000504060000020004" pitchFamily="2" charset="-34"/>
                <a:cs typeface="#9Slide05 Cimochi" panose="02000504060000020004" pitchFamily="2" charset="-34"/>
              </a:rPr>
              <a:t>B</a:t>
            </a:r>
            <a:r>
              <a:rPr lang="en" sz="6000" dirty="0" smtClean="0">
                <a:solidFill>
                  <a:schemeClr val="accent3">
                    <a:lumMod val="50000"/>
                  </a:schemeClr>
                </a:solidFill>
                <a:latin typeface="#9Slide05 Cimochi" panose="02000504060000020004" pitchFamily="2" charset="-34"/>
                <a:cs typeface="#9Slide05 Cimochi" panose="02000504060000020004" pitchFamily="2" charset="-34"/>
              </a:rPr>
              <a:t>ài 13</a:t>
            </a:r>
            <a:endParaRPr sz="6000" dirty="0">
              <a:solidFill>
                <a:schemeClr val="accent3">
                  <a:lumMod val="50000"/>
                </a:schemeClr>
              </a:solidFill>
              <a:latin typeface="#9Slide05 Cimochi" panose="02000504060000020004" pitchFamily="2" charset="-34"/>
              <a:cs typeface="#9Slide05 Cimochi" panose="02000504060000020004" pitchFamily="2" charset="-34"/>
            </a:endParaRPr>
          </a:p>
        </p:txBody>
      </p:sp>
      <p:grpSp>
        <p:nvGrpSpPr>
          <p:cNvPr id="389" name="Google Shape;389;p28"/>
          <p:cNvGrpSpPr/>
          <p:nvPr/>
        </p:nvGrpSpPr>
        <p:grpSpPr>
          <a:xfrm>
            <a:off x="-216332" y="1993513"/>
            <a:ext cx="9538012" cy="3520333"/>
            <a:chOff x="-216332" y="1993513"/>
            <a:chExt cx="9538012" cy="3520333"/>
          </a:xfrm>
        </p:grpSpPr>
        <p:sp>
          <p:nvSpPr>
            <p:cNvPr id="390" name="Google Shape;390;p28"/>
            <p:cNvSpPr/>
            <p:nvPr/>
          </p:nvSpPr>
          <p:spPr>
            <a:xfrm>
              <a:off x="7705336" y="2727393"/>
              <a:ext cx="141656" cy="132036"/>
            </a:xfrm>
            <a:custGeom>
              <a:avLst/>
              <a:gdLst/>
              <a:ahLst/>
              <a:cxnLst/>
              <a:rect l="l" t="t" r="r" b="b"/>
              <a:pathLst>
                <a:path w="4403" h="4104" extrusionOk="0">
                  <a:moveTo>
                    <a:pt x="3516" y="2033"/>
                  </a:moveTo>
                  <a:cubicBezTo>
                    <a:pt x="3564" y="2033"/>
                    <a:pt x="3611" y="2065"/>
                    <a:pt x="3611" y="2128"/>
                  </a:cubicBezTo>
                  <a:cubicBezTo>
                    <a:pt x="3611" y="2649"/>
                    <a:pt x="3109" y="3090"/>
                    <a:pt x="2587" y="3090"/>
                  </a:cubicBezTo>
                  <a:cubicBezTo>
                    <a:pt x="2538" y="3090"/>
                    <a:pt x="2489" y="3086"/>
                    <a:pt x="2439" y="3078"/>
                  </a:cubicBezTo>
                  <a:cubicBezTo>
                    <a:pt x="2216" y="3022"/>
                    <a:pt x="2263" y="2745"/>
                    <a:pt x="2429" y="2745"/>
                  </a:cubicBezTo>
                  <a:cubicBezTo>
                    <a:pt x="2452" y="2745"/>
                    <a:pt x="2476" y="2750"/>
                    <a:pt x="2503" y="2761"/>
                  </a:cubicBezTo>
                  <a:cubicBezTo>
                    <a:pt x="2544" y="2767"/>
                    <a:pt x="2585" y="2770"/>
                    <a:pt x="2626" y="2770"/>
                  </a:cubicBezTo>
                  <a:cubicBezTo>
                    <a:pt x="3020" y="2770"/>
                    <a:pt x="3364" y="2501"/>
                    <a:pt x="3421" y="2128"/>
                  </a:cubicBezTo>
                  <a:cubicBezTo>
                    <a:pt x="3421" y="2065"/>
                    <a:pt x="3469" y="2033"/>
                    <a:pt x="3516" y="2033"/>
                  </a:cubicBezTo>
                  <a:close/>
                  <a:moveTo>
                    <a:pt x="2059" y="0"/>
                  </a:moveTo>
                  <a:cubicBezTo>
                    <a:pt x="1848" y="0"/>
                    <a:pt x="1634" y="42"/>
                    <a:pt x="1426" y="133"/>
                  </a:cubicBezTo>
                  <a:cubicBezTo>
                    <a:pt x="1426" y="165"/>
                    <a:pt x="1394" y="228"/>
                    <a:pt x="1394" y="260"/>
                  </a:cubicBezTo>
                  <a:cubicBezTo>
                    <a:pt x="1350" y="369"/>
                    <a:pt x="1261" y="403"/>
                    <a:pt x="1169" y="403"/>
                  </a:cubicBezTo>
                  <a:cubicBezTo>
                    <a:pt x="1127" y="403"/>
                    <a:pt x="1085" y="396"/>
                    <a:pt x="1046" y="386"/>
                  </a:cubicBezTo>
                  <a:cubicBezTo>
                    <a:pt x="222" y="1020"/>
                    <a:pt x="1" y="2286"/>
                    <a:pt x="603" y="3141"/>
                  </a:cubicBezTo>
                  <a:cubicBezTo>
                    <a:pt x="1021" y="3700"/>
                    <a:pt x="1730" y="4104"/>
                    <a:pt x="2416" y="4104"/>
                  </a:cubicBezTo>
                  <a:cubicBezTo>
                    <a:pt x="2664" y="4104"/>
                    <a:pt x="2909" y="4051"/>
                    <a:pt x="3136" y="3933"/>
                  </a:cubicBezTo>
                  <a:cubicBezTo>
                    <a:pt x="4054" y="3458"/>
                    <a:pt x="4403" y="2350"/>
                    <a:pt x="4054" y="1431"/>
                  </a:cubicBezTo>
                  <a:cubicBezTo>
                    <a:pt x="4023" y="1431"/>
                    <a:pt x="3928" y="1431"/>
                    <a:pt x="3896" y="1400"/>
                  </a:cubicBezTo>
                  <a:cubicBezTo>
                    <a:pt x="3645" y="620"/>
                    <a:pt x="2874" y="0"/>
                    <a:pt x="2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8"/>
            <p:cNvSpPr/>
            <p:nvPr/>
          </p:nvSpPr>
          <p:spPr>
            <a:xfrm>
              <a:off x="8453179" y="2749045"/>
              <a:ext cx="158996" cy="143071"/>
            </a:xfrm>
            <a:custGeom>
              <a:avLst/>
              <a:gdLst/>
              <a:ahLst/>
              <a:cxnLst/>
              <a:rect l="l" t="t" r="r" b="b"/>
              <a:pathLst>
                <a:path w="4942" h="4447" extrusionOk="0">
                  <a:moveTo>
                    <a:pt x="2715" y="430"/>
                  </a:moveTo>
                  <a:cubicBezTo>
                    <a:pt x="3217" y="430"/>
                    <a:pt x="3732" y="706"/>
                    <a:pt x="3928" y="1170"/>
                  </a:cubicBezTo>
                  <a:cubicBezTo>
                    <a:pt x="3971" y="1299"/>
                    <a:pt x="3882" y="1414"/>
                    <a:pt x="3781" y="1414"/>
                  </a:cubicBezTo>
                  <a:cubicBezTo>
                    <a:pt x="3733" y="1414"/>
                    <a:pt x="3683" y="1389"/>
                    <a:pt x="3643" y="1328"/>
                  </a:cubicBezTo>
                  <a:cubicBezTo>
                    <a:pt x="3377" y="957"/>
                    <a:pt x="3023" y="696"/>
                    <a:pt x="2598" y="696"/>
                  </a:cubicBezTo>
                  <a:cubicBezTo>
                    <a:pt x="2516" y="696"/>
                    <a:pt x="2432" y="706"/>
                    <a:pt x="2344" y="727"/>
                  </a:cubicBezTo>
                  <a:cubicBezTo>
                    <a:pt x="2336" y="729"/>
                    <a:pt x="2328" y="730"/>
                    <a:pt x="2320" y="730"/>
                  </a:cubicBezTo>
                  <a:cubicBezTo>
                    <a:pt x="2210" y="730"/>
                    <a:pt x="2163" y="535"/>
                    <a:pt x="2281" y="505"/>
                  </a:cubicBezTo>
                  <a:cubicBezTo>
                    <a:pt x="2419" y="454"/>
                    <a:pt x="2566" y="430"/>
                    <a:pt x="2715" y="430"/>
                  </a:cubicBezTo>
                  <a:close/>
                  <a:moveTo>
                    <a:pt x="2647" y="0"/>
                  </a:moveTo>
                  <a:cubicBezTo>
                    <a:pt x="2183" y="0"/>
                    <a:pt x="1707" y="144"/>
                    <a:pt x="1268" y="442"/>
                  </a:cubicBezTo>
                  <a:cubicBezTo>
                    <a:pt x="318" y="1138"/>
                    <a:pt x="1" y="2310"/>
                    <a:pt x="634" y="3292"/>
                  </a:cubicBezTo>
                  <a:cubicBezTo>
                    <a:pt x="1060" y="3964"/>
                    <a:pt x="1851" y="4446"/>
                    <a:pt x="2647" y="4446"/>
                  </a:cubicBezTo>
                  <a:cubicBezTo>
                    <a:pt x="2976" y="4446"/>
                    <a:pt x="3306" y="4364"/>
                    <a:pt x="3611" y="4179"/>
                  </a:cubicBezTo>
                  <a:cubicBezTo>
                    <a:pt x="4751" y="3450"/>
                    <a:pt x="4941" y="2025"/>
                    <a:pt x="4435" y="885"/>
                  </a:cubicBezTo>
                  <a:cubicBezTo>
                    <a:pt x="3966" y="304"/>
                    <a:pt x="3320" y="0"/>
                    <a:pt x="2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8"/>
            <p:cNvSpPr/>
            <p:nvPr/>
          </p:nvSpPr>
          <p:spPr>
            <a:xfrm>
              <a:off x="8076893" y="2491957"/>
              <a:ext cx="166461" cy="138181"/>
            </a:xfrm>
            <a:custGeom>
              <a:avLst/>
              <a:gdLst/>
              <a:ahLst/>
              <a:cxnLst/>
              <a:rect l="l" t="t" r="r" b="b"/>
              <a:pathLst>
                <a:path w="5174" h="4295" extrusionOk="0">
                  <a:moveTo>
                    <a:pt x="3495" y="952"/>
                  </a:moveTo>
                  <a:cubicBezTo>
                    <a:pt x="3528" y="952"/>
                    <a:pt x="3563" y="963"/>
                    <a:pt x="3590" y="990"/>
                  </a:cubicBezTo>
                  <a:cubicBezTo>
                    <a:pt x="4033" y="1624"/>
                    <a:pt x="3653" y="2542"/>
                    <a:pt x="2956" y="2827"/>
                  </a:cubicBezTo>
                  <a:cubicBezTo>
                    <a:pt x="2941" y="2832"/>
                    <a:pt x="2925" y="2835"/>
                    <a:pt x="2911" y="2835"/>
                  </a:cubicBezTo>
                  <a:cubicBezTo>
                    <a:pt x="2748" y="2835"/>
                    <a:pt x="2658" y="2537"/>
                    <a:pt x="2861" y="2479"/>
                  </a:cubicBezTo>
                  <a:cubicBezTo>
                    <a:pt x="3431" y="2321"/>
                    <a:pt x="3653" y="1592"/>
                    <a:pt x="3400" y="1117"/>
                  </a:cubicBezTo>
                  <a:cubicBezTo>
                    <a:pt x="3332" y="1026"/>
                    <a:pt x="3410" y="952"/>
                    <a:pt x="3495" y="952"/>
                  </a:cubicBezTo>
                  <a:close/>
                  <a:moveTo>
                    <a:pt x="2334" y="1"/>
                  </a:moveTo>
                  <a:cubicBezTo>
                    <a:pt x="2267" y="1"/>
                    <a:pt x="2200" y="3"/>
                    <a:pt x="2133" y="9"/>
                  </a:cubicBezTo>
                  <a:cubicBezTo>
                    <a:pt x="1088" y="135"/>
                    <a:pt x="264" y="1022"/>
                    <a:pt x="138" y="2067"/>
                  </a:cubicBezTo>
                  <a:cubicBezTo>
                    <a:pt x="0" y="3276"/>
                    <a:pt x="1007" y="4295"/>
                    <a:pt x="2145" y="4295"/>
                  </a:cubicBezTo>
                  <a:cubicBezTo>
                    <a:pt x="2319" y="4295"/>
                    <a:pt x="2495" y="4271"/>
                    <a:pt x="2671" y="4221"/>
                  </a:cubicBezTo>
                  <a:cubicBezTo>
                    <a:pt x="3716" y="3936"/>
                    <a:pt x="5173" y="2067"/>
                    <a:pt x="4191" y="1117"/>
                  </a:cubicBezTo>
                  <a:cubicBezTo>
                    <a:pt x="4033" y="990"/>
                    <a:pt x="4096" y="832"/>
                    <a:pt x="4223" y="737"/>
                  </a:cubicBezTo>
                  <a:cubicBezTo>
                    <a:pt x="3673" y="303"/>
                    <a:pt x="3043" y="1"/>
                    <a:pt x="23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8"/>
            <p:cNvSpPr/>
            <p:nvPr/>
          </p:nvSpPr>
          <p:spPr>
            <a:xfrm>
              <a:off x="8055820" y="2477511"/>
              <a:ext cx="192617" cy="167651"/>
            </a:xfrm>
            <a:custGeom>
              <a:avLst/>
              <a:gdLst/>
              <a:ahLst/>
              <a:cxnLst/>
              <a:rect l="l" t="t" r="r" b="b"/>
              <a:pathLst>
                <a:path w="5987" h="5211" extrusionOk="0">
                  <a:moveTo>
                    <a:pt x="3010" y="584"/>
                  </a:moveTo>
                  <a:cubicBezTo>
                    <a:pt x="3580" y="584"/>
                    <a:pt x="4150" y="774"/>
                    <a:pt x="4688" y="1218"/>
                  </a:cubicBezTo>
                  <a:cubicBezTo>
                    <a:pt x="4625" y="1249"/>
                    <a:pt x="4625" y="1344"/>
                    <a:pt x="4593" y="1376"/>
                  </a:cubicBezTo>
                  <a:cubicBezTo>
                    <a:pt x="4593" y="1439"/>
                    <a:pt x="4625" y="1566"/>
                    <a:pt x="4720" y="1598"/>
                  </a:cubicBezTo>
                  <a:cubicBezTo>
                    <a:pt x="5005" y="1883"/>
                    <a:pt x="5068" y="2231"/>
                    <a:pt x="5005" y="2675"/>
                  </a:cubicBezTo>
                  <a:cubicBezTo>
                    <a:pt x="4783" y="3498"/>
                    <a:pt x="3896" y="4385"/>
                    <a:pt x="3295" y="4543"/>
                  </a:cubicBezTo>
                  <a:cubicBezTo>
                    <a:pt x="3121" y="4598"/>
                    <a:pt x="2946" y="4623"/>
                    <a:pt x="2771" y="4623"/>
                  </a:cubicBezTo>
                  <a:cubicBezTo>
                    <a:pt x="2339" y="4623"/>
                    <a:pt x="1914" y="4465"/>
                    <a:pt x="1553" y="4195"/>
                  </a:cubicBezTo>
                  <a:cubicBezTo>
                    <a:pt x="1078" y="3783"/>
                    <a:pt x="793" y="3150"/>
                    <a:pt x="888" y="2548"/>
                  </a:cubicBezTo>
                  <a:cubicBezTo>
                    <a:pt x="983" y="1534"/>
                    <a:pt x="1774" y="711"/>
                    <a:pt x="2788" y="584"/>
                  </a:cubicBezTo>
                  <a:close/>
                  <a:moveTo>
                    <a:pt x="3036" y="1"/>
                  </a:moveTo>
                  <a:cubicBezTo>
                    <a:pt x="2661" y="1"/>
                    <a:pt x="2285" y="76"/>
                    <a:pt x="1933" y="236"/>
                  </a:cubicBezTo>
                  <a:cubicBezTo>
                    <a:pt x="729" y="774"/>
                    <a:pt x="1" y="2326"/>
                    <a:pt x="476" y="3625"/>
                  </a:cubicBezTo>
                  <a:cubicBezTo>
                    <a:pt x="837" y="4594"/>
                    <a:pt x="1872" y="5211"/>
                    <a:pt x="2885" y="5211"/>
                  </a:cubicBezTo>
                  <a:cubicBezTo>
                    <a:pt x="3294" y="5211"/>
                    <a:pt x="3699" y="5110"/>
                    <a:pt x="4055" y="4891"/>
                  </a:cubicBezTo>
                  <a:cubicBezTo>
                    <a:pt x="4910" y="4353"/>
                    <a:pt x="5986" y="2928"/>
                    <a:pt x="5575" y="1851"/>
                  </a:cubicBezTo>
                  <a:cubicBezTo>
                    <a:pt x="5638" y="1851"/>
                    <a:pt x="5670" y="1756"/>
                    <a:pt x="5670" y="1724"/>
                  </a:cubicBezTo>
                  <a:cubicBezTo>
                    <a:pt x="5244" y="659"/>
                    <a:pt x="4145" y="1"/>
                    <a:pt x="30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8"/>
            <p:cNvSpPr/>
            <p:nvPr/>
          </p:nvSpPr>
          <p:spPr>
            <a:xfrm>
              <a:off x="8160766" y="2518885"/>
              <a:ext cx="42822" cy="66082"/>
            </a:xfrm>
            <a:custGeom>
              <a:avLst/>
              <a:gdLst/>
              <a:ahLst/>
              <a:cxnLst/>
              <a:rect l="l" t="t" r="r" b="b"/>
              <a:pathLst>
                <a:path w="1331" h="2054" extrusionOk="0">
                  <a:moveTo>
                    <a:pt x="861" y="1"/>
                  </a:moveTo>
                  <a:cubicBezTo>
                    <a:pt x="835" y="1"/>
                    <a:pt x="811" y="8"/>
                    <a:pt x="793" y="27"/>
                  </a:cubicBezTo>
                  <a:cubicBezTo>
                    <a:pt x="666" y="90"/>
                    <a:pt x="666" y="217"/>
                    <a:pt x="698" y="280"/>
                  </a:cubicBezTo>
                  <a:cubicBezTo>
                    <a:pt x="824" y="470"/>
                    <a:pt x="824" y="755"/>
                    <a:pt x="729" y="1040"/>
                  </a:cubicBezTo>
                  <a:cubicBezTo>
                    <a:pt x="666" y="1262"/>
                    <a:pt x="476" y="1420"/>
                    <a:pt x="223" y="1515"/>
                  </a:cubicBezTo>
                  <a:cubicBezTo>
                    <a:pt x="96" y="1547"/>
                    <a:pt x="64" y="1642"/>
                    <a:pt x="33" y="1705"/>
                  </a:cubicBezTo>
                  <a:cubicBezTo>
                    <a:pt x="1" y="1832"/>
                    <a:pt x="33" y="1959"/>
                    <a:pt x="96" y="1990"/>
                  </a:cubicBezTo>
                  <a:cubicBezTo>
                    <a:pt x="159" y="2022"/>
                    <a:pt x="223" y="2054"/>
                    <a:pt x="254" y="2054"/>
                  </a:cubicBezTo>
                  <a:lnTo>
                    <a:pt x="349" y="2054"/>
                  </a:lnTo>
                  <a:cubicBezTo>
                    <a:pt x="729" y="1895"/>
                    <a:pt x="1046" y="1579"/>
                    <a:pt x="1173" y="1198"/>
                  </a:cubicBezTo>
                  <a:cubicBezTo>
                    <a:pt x="1331" y="787"/>
                    <a:pt x="1299" y="407"/>
                    <a:pt x="1046" y="90"/>
                  </a:cubicBezTo>
                  <a:cubicBezTo>
                    <a:pt x="1001" y="45"/>
                    <a:pt x="925" y="1"/>
                    <a:pt x="8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8"/>
            <p:cNvSpPr/>
            <p:nvPr/>
          </p:nvSpPr>
          <p:spPr>
            <a:xfrm>
              <a:off x="8095585" y="2008247"/>
              <a:ext cx="189528" cy="170418"/>
            </a:xfrm>
            <a:custGeom>
              <a:avLst/>
              <a:gdLst/>
              <a:ahLst/>
              <a:cxnLst/>
              <a:rect l="l" t="t" r="r" b="b"/>
              <a:pathLst>
                <a:path w="5891" h="5297" extrusionOk="0">
                  <a:moveTo>
                    <a:pt x="4361" y="1221"/>
                  </a:moveTo>
                  <a:cubicBezTo>
                    <a:pt x="4395" y="1221"/>
                    <a:pt x="4432" y="1235"/>
                    <a:pt x="4465" y="1268"/>
                  </a:cubicBezTo>
                  <a:cubicBezTo>
                    <a:pt x="5099" y="1996"/>
                    <a:pt x="5067" y="3358"/>
                    <a:pt x="4149" y="3896"/>
                  </a:cubicBezTo>
                  <a:cubicBezTo>
                    <a:pt x="4122" y="3912"/>
                    <a:pt x="4095" y="3919"/>
                    <a:pt x="4069" y="3919"/>
                  </a:cubicBezTo>
                  <a:cubicBezTo>
                    <a:pt x="3937" y="3919"/>
                    <a:pt x="3827" y="3743"/>
                    <a:pt x="3959" y="3611"/>
                  </a:cubicBezTo>
                  <a:cubicBezTo>
                    <a:pt x="4592" y="3010"/>
                    <a:pt x="4814" y="2154"/>
                    <a:pt x="4275" y="1426"/>
                  </a:cubicBezTo>
                  <a:cubicBezTo>
                    <a:pt x="4182" y="1332"/>
                    <a:pt x="4261" y="1221"/>
                    <a:pt x="4361" y="1221"/>
                  </a:cubicBezTo>
                  <a:close/>
                  <a:moveTo>
                    <a:pt x="4022" y="1"/>
                  </a:moveTo>
                  <a:cubicBezTo>
                    <a:pt x="3998" y="72"/>
                    <a:pt x="3939" y="108"/>
                    <a:pt x="3884" y="108"/>
                  </a:cubicBezTo>
                  <a:cubicBezTo>
                    <a:pt x="3866" y="108"/>
                    <a:pt x="3848" y="104"/>
                    <a:pt x="3832" y="96"/>
                  </a:cubicBezTo>
                  <a:cubicBezTo>
                    <a:pt x="3600" y="44"/>
                    <a:pt x="3361" y="19"/>
                    <a:pt x="3122" y="19"/>
                  </a:cubicBezTo>
                  <a:cubicBezTo>
                    <a:pt x="1894" y="19"/>
                    <a:pt x="666" y="692"/>
                    <a:pt x="348" y="1964"/>
                  </a:cubicBezTo>
                  <a:cubicBezTo>
                    <a:pt x="0" y="3295"/>
                    <a:pt x="855" y="4878"/>
                    <a:pt x="2249" y="5226"/>
                  </a:cubicBezTo>
                  <a:cubicBezTo>
                    <a:pt x="2438" y="5274"/>
                    <a:pt x="2632" y="5296"/>
                    <a:pt x="2828" y="5296"/>
                  </a:cubicBezTo>
                  <a:cubicBezTo>
                    <a:pt x="3944" y="5296"/>
                    <a:pt x="5097" y="4562"/>
                    <a:pt x="5447" y="3485"/>
                  </a:cubicBezTo>
                  <a:cubicBezTo>
                    <a:pt x="5890" y="2186"/>
                    <a:pt x="5194" y="793"/>
                    <a:pt x="4085" y="96"/>
                  </a:cubicBezTo>
                  <a:cubicBezTo>
                    <a:pt x="4085" y="64"/>
                    <a:pt x="4022" y="64"/>
                    <a:pt x="40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8"/>
            <p:cNvSpPr/>
            <p:nvPr/>
          </p:nvSpPr>
          <p:spPr>
            <a:xfrm>
              <a:off x="8522478" y="2760048"/>
              <a:ext cx="63187" cy="37867"/>
            </a:xfrm>
            <a:custGeom>
              <a:avLst/>
              <a:gdLst/>
              <a:ahLst/>
              <a:cxnLst/>
              <a:rect l="l" t="t" r="r" b="b"/>
              <a:pathLst>
                <a:path w="1964" h="1177" extrusionOk="0">
                  <a:moveTo>
                    <a:pt x="569" y="1"/>
                  </a:moveTo>
                  <a:cubicBezTo>
                    <a:pt x="428" y="1"/>
                    <a:pt x="289" y="22"/>
                    <a:pt x="159" y="68"/>
                  </a:cubicBezTo>
                  <a:cubicBezTo>
                    <a:pt x="32" y="100"/>
                    <a:pt x="0" y="226"/>
                    <a:pt x="0" y="353"/>
                  </a:cubicBezTo>
                  <a:cubicBezTo>
                    <a:pt x="0" y="480"/>
                    <a:pt x="95" y="511"/>
                    <a:pt x="222" y="511"/>
                  </a:cubicBezTo>
                  <a:cubicBezTo>
                    <a:pt x="296" y="501"/>
                    <a:pt x="370" y="496"/>
                    <a:pt x="442" y="496"/>
                  </a:cubicBezTo>
                  <a:cubicBezTo>
                    <a:pt x="832" y="496"/>
                    <a:pt x="1185" y="649"/>
                    <a:pt x="1425" y="1050"/>
                  </a:cubicBezTo>
                  <a:cubicBezTo>
                    <a:pt x="1457" y="1145"/>
                    <a:pt x="1521" y="1176"/>
                    <a:pt x="1647" y="1176"/>
                  </a:cubicBezTo>
                  <a:cubicBezTo>
                    <a:pt x="1679" y="1176"/>
                    <a:pt x="1742" y="1176"/>
                    <a:pt x="1774" y="1145"/>
                  </a:cubicBezTo>
                  <a:cubicBezTo>
                    <a:pt x="1901" y="1113"/>
                    <a:pt x="1964" y="955"/>
                    <a:pt x="1901" y="796"/>
                  </a:cubicBezTo>
                  <a:cubicBezTo>
                    <a:pt x="1674" y="319"/>
                    <a:pt x="1109" y="1"/>
                    <a:pt x="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8"/>
            <p:cNvSpPr/>
            <p:nvPr/>
          </p:nvSpPr>
          <p:spPr>
            <a:xfrm>
              <a:off x="7775632" y="2788713"/>
              <a:ext cx="49964" cy="42822"/>
            </a:xfrm>
            <a:custGeom>
              <a:avLst/>
              <a:gdLst/>
              <a:ahLst/>
              <a:cxnLst/>
              <a:rect l="l" t="t" r="r" b="b"/>
              <a:pathLst>
                <a:path w="1553" h="1331" extrusionOk="0">
                  <a:moveTo>
                    <a:pt x="1363" y="0"/>
                  </a:moveTo>
                  <a:cubicBezTo>
                    <a:pt x="1236" y="0"/>
                    <a:pt x="1141" y="64"/>
                    <a:pt x="1109" y="222"/>
                  </a:cubicBezTo>
                  <a:cubicBezTo>
                    <a:pt x="1078" y="380"/>
                    <a:pt x="983" y="539"/>
                    <a:pt x="856" y="634"/>
                  </a:cubicBezTo>
                  <a:cubicBezTo>
                    <a:pt x="759" y="730"/>
                    <a:pt x="607" y="772"/>
                    <a:pt x="470" y="772"/>
                  </a:cubicBezTo>
                  <a:cubicBezTo>
                    <a:pt x="428" y="772"/>
                    <a:pt x="387" y="768"/>
                    <a:pt x="349" y="760"/>
                  </a:cubicBezTo>
                  <a:cubicBezTo>
                    <a:pt x="333" y="752"/>
                    <a:pt x="314" y="749"/>
                    <a:pt x="291" y="749"/>
                  </a:cubicBezTo>
                  <a:cubicBezTo>
                    <a:pt x="225" y="749"/>
                    <a:pt x="136" y="784"/>
                    <a:pt x="64" y="855"/>
                  </a:cubicBezTo>
                  <a:cubicBezTo>
                    <a:pt x="1" y="919"/>
                    <a:pt x="1" y="1045"/>
                    <a:pt x="1" y="1109"/>
                  </a:cubicBezTo>
                  <a:cubicBezTo>
                    <a:pt x="33" y="1204"/>
                    <a:pt x="128" y="1267"/>
                    <a:pt x="191" y="1267"/>
                  </a:cubicBezTo>
                  <a:cubicBezTo>
                    <a:pt x="286" y="1267"/>
                    <a:pt x="349" y="1330"/>
                    <a:pt x="381" y="1330"/>
                  </a:cubicBezTo>
                  <a:cubicBezTo>
                    <a:pt x="634" y="1330"/>
                    <a:pt x="856" y="1235"/>
                    <a:pt x="1078" y="1077"/>
                  </a:cubicBezTo>
                  <a:cubicBezTo>
                    <a:pt x="1331" y="887"/>
                    <a:pt x="1521" y="570"/>
                    <a:pt x="1521" y="254"/>
                  </a:cubicBezTo>
                  <a:cubicBezTo>
                    <a:pt x="1553" y="95"/>
                    <a:pt x="1458" y="0"/>
                    <a:pt x="1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8"/>
            <p:cNvSpPr/>
            <p:nvPr/>
          </p:nvSpPr>
          <p:spPr>
            <a:xfrm>
              <a:off x="7686997" y="1993513"/>
              <a:ext cx="950633" cy="1067998"/>
            </a:xfrm>
            <a:custGeom>
              <a:avLst/>
              <a:gdLst/>
              <a:ahLst/>
              <a:cxnLst/>
              <a:rect l="l" t="t" r="r" b="b"/>
              <a:pathLst>
                <a:path w="29548" h="33196" extrusionOk="0">
                  <a:moveTo>
                    <a:pt x="15772" y="554"/>
                  </a:moveTo>
                  <a:cubicBezTo>
                    <a:pt x="16025" y="554"/>
                    <a:pt x="16247" y="586"/>
                    <a:pt x="16500" y="617"/>
                  </a:cubicBezTo>
                  <a:cubicBezTo>
                    <a:pt x="16564" y="617"/>
                    <a:pt x="16659" y="617"/>
                    <a:pt x="16690" y="586"/>
                  </a:cubicBezTo>
                  <a:cubicBezTo>
                    <a:pt x="17672" y="1219"/>
                    <a:pt x="18464" y="2549"/>
                    <a:pt x="18052" y="3879"/>
                  </a:cubicBezTo>
                  <a:cubicBezTo>
                    <a:pt x="17704" y="4897"/>
                    <a:pt x="16630" y="5598"/>
                    <a:pt x="15541" y="5598"/>
                  </a:cubicBezTo>
                  <a:cubicBezTo>
                    <a:pt x="15343" y="5598"/>
                    <a:pt x="15144" y="5575"/>
                    <a:pt x="14949" y="5526"/>
                  </a:cubicBezTo>
                  <a:cubicBezTo>
                    <a:pt x="14347" y="5368"/>
                    <a:pt x="13808" y="4924"/>
                    <a:pt x="13428" y="4354"/>
                  </a:cubicBezTo>
                  <a:cubicBezTo>
                    <a:pt x="13080" y="3784"/>
                    <a:pt x="12985" y="3024"/>
                    <a:pt x="13143" y="2391"/>
                  </a:cubicBezTo>
                  <a:cubicBezTo>
                    <a:pt x="13460" y="1187"/>
                    <a:pt x="14632" y="554"/>
                    <a:pt x="15772" y="554"/>
                  </a:cubicBezTo>
                  <a:close/>
                  <a:moveTo>
                    <a:pt x="18369" y="4703"/>
                  </a:moveTo>
                  <a:cubicBezTo>
                    <a:pt x="18907" y="6413"/>
                    <a:pt x="19382" y="8091"/>
                    <a:pt x="19699" y="9833"/>
                  </a:cubicBezTo>
                  <a:cubicBezTo>
                    <a:pt x="19541" y="9896"/>
                    <a:pt x="19382" y="9896"/>
                    <a:pt x="19224" y="9928"/>
                  </a:cubicBezTo>
                  <a:cubicBezTo>
                    <a:pt x="17640" y="10245"/>
                    <a:pt x="16025" y="10751"/>
                    <a:pt x="14505" y="11385"/>
                  </a:cubicBezTo>
                  <a:cubicBezTo>
                    <a:pt x="13492" y="10910"/>
                    <a:pt x="12193" y="10371"/>
                    <a:pt x="10768" y="9960"/>
                  </a:cubicBezTo>
                  <a:cubicBezTo>
                    <a:pt x="11307" y="8155"/>
                    <a:pt x="12067" y="6413"/>
                    <a:pt x="12985" y="4703"/>
                  </a:cubicBezTo>
                  <a:cubicBezTo>
                    <a:pt x="13365" y="5368"/>
                    <a:pt x="13967" y="5874"/>
                    <a:pt x="14727" y="6128"/>
                  </a:cubicBezTo>
                  <a:cubicBezTo>
                    <a:pt x="14988" y="6202"/>
                    <a:pt x="15258" y="6238"/>
                    <a:pt x="15529" y="6238"/>
                  </a:cubicBezTo>
                  <a:cubicBezTo>
                    <a:pt x="16636" y="6238"/>
                    <a:pt x="17758" y="5644"/>
                    <a:pt x="18369" y="4703"/>
                  </a:cubicBezTo>
                  <a:close/>
                  <a:moveTo>
                    <a:pt x="10547" y="10466"/>
                  </a:moveTo>
                  <a:cubicBezTo>
                    <a:pt x="11655" y="10815"/>
                    <a:pt x="12732" y="11226"/>
                    <a:pt x="13777" y="11701"/>
                  </a:cubicBezTo>
                  <a:cubicBezTo>
                    <a:pt x="13143" y="11986"/>
                    <a:pt x="12510" y="12303"/>
                    <a:pt x="11908" y="12620"/>
                  </a:cubicBezTo>
                  <a:cubicBezTo>
                    <a:pt x="11180" y="12968"/>
                    <a:pt x="10483" y="13412"/>
                    <a:pt x="9755" y="13855"/>
                  </a:cubicBezTo>
                  <a:cubicBezTo>
                    <a:pt x="9913" y="12746"/>
                    <a:pt x="10198" y="11638"/>
                    <a:pt x="10547" y="10466"/>
                  </a:cubicBezTo>
                  <a:close/>
                  <a:moveTo>
                    <a:pt x="19826" y="10371"/>
                  </a:moveTo>
                  <a:cubicBezTo>
                    <a:pt x="20047" y="11955"/>
                    <a:pt x="20269" y="13538"/>
                    <a:pt x="20364" y="15122"/>
                  </a:cubicBezTo>
                  <a:cubicBezTo>
                    <a:pt x="18781" y="13792"/>
                    <a:pt x="17039" y="12651"/>
                    <a:pt x="15202" y="11733"/>
                  </a:cubicBezTo>
                  <a:cubicBezTo>
                    <a:pt x="15772" y="11511"/>
                    <a:pt x="16374" y="11321"/>
                    <a:pt x="16975" y="11100"/>
                  </a:cubicBezTo>
                  <a:cubicBezTo>
                    <a:pt x="17767" y="10878"/>
                    <a:pt x="18781" y="10530"/>
                    <a:pt x="19826" y="10371"/>
                  </a:cubicBezTo>
                  <a:close/>
                  <a:moveTo>
                    <a:pt x="20709" y="10272"/>
                  </a:moveTo>
                  <a:cubicBezTo>
                    <a:pt x="21653" y="10272"/>
                    <a:pt x="22549" y="10431"/>
                    <a:pt x="23183" y="11036"/>
                  </a:cubicBezTo>
                  <a:cubicBezTo>
                    <a:pt x="25083" y="12778"/>
                    <a:pt x="23721" y="15280"/>
                    <a:pt x="22327" y="16863"/>
                  </a:cubicBezTo>
                  <a:cubicBezTo>
                    <a:pt x="21916" y="16452"/>
                    <a:pt x="21472" y="16072"/>
                    <a:pt x="21061" y="15660"/>
                  </a:cubicBezTo>
                  <a:cubicBezTo>
                    <a:pt x="20966" y="13855"/>
                    <a:pt x="20776" y="12050"/>
                    <a:pt x="20427" y="10276"/>
                  </a:cubicBezTo>
                  <a:cubicBezTo>
                    <a:pt x="20522" y="10273"/>
                    <a:pt x="20616" y="10272"/>
                    <a:pt x="20709" y="10272"/>
                  </a:cubicBezTo>
                  <a:close/>
                  <a:moveTo>
                    <a:pt x="21092" y="16642"/>
                  </a:moveTo>
                  <a:cubicBezTo>
                    <a:pt x="21377" y="16863"/>
                    <a:pt x="21599" y="17085"/>
                    <a:pt x="21884" y="17370"/>
                  </a:cubicBezTo>
                  <a:lnTo>
                    <a:pt x="21789" y="17433"/>
                  </a:lnTo>
                  <a:cubicBezTo>
                    <a:pt x="21567" y="17655"/>
                    <a:pt x="21314" y="17845"/>
                    <a:pt x="21092" y="18067"/>
                  </a:cubicBezTo>
                  <a:lnTo>
                    <a:pt x="21092" y="16642"/>
                  </a:lnTo>
                  <a:close/>
                  <a:moveTo>
                    <a:pt x="7088" y="9950"/>
                  </a:moveTo>
                  <a:cubicBezTo>
                    <a:pt x="8027" y="9950"/>
                    <a:pt x="9018" y="10112"/>
                    <a:pt x="10008" y="10371"/>
                  </a:cubicBezTo>
                  <a:cubicBezTo>
                    <a:pt x="9596" y="11670"/>
                    <a:pt x="9280" y="12968"/>
                    <a:pt x="9090" y="14330"/>
                  </a:cubicBezTo>
                  <a:cubicBezTo>
                    <a:pt x="7380" y="15438"/>
                    <a:pt x="5765" y="16768"/>
                    <a:pt x="4371" y="18289"/>
                  </a:cubicBezTo>
                  <a:cubicBezTo>
                    <a:pt x="2408" y="16325"/>
                    <a:pt x="1268" y="14077"/>
                    <a:pt x="2788" y="11955"/>
                  </a:cubicBezTo>
                  <a:cubicBezTo>
                    <a:pt x="3849" y="10485"/>
                    <a:pt x="5384" y="9950"/>
                    <a:pt x="7088" y="9950"/>
                  </a:cubicBezTo>
                  <a:close/>
                  <a:moveTo>
                    <a:pt x="8963" y="15122"/>
                  </a:moveTo>
                  <a:lnTo>
                    <a:pt x="8963" y="15122"/>
                  </a:lnTo>
                  <a:cubicBezTo>
                    <a:pt x="8773" y="16642"/>
                    <a:pt x="8710" y="18225"/>
                    <a:pt x="8773" y="19872"/>
                  </a:cubicBezTo>
                  <a:cubicBezTo>
                    <a:pt x="8805" y="20442"/>
                    <a:pt x="8868" y="21075"/>
                    <a:pt x="8900" y="21677"/>
                  </a:cubicBezTo>
                  <a:cubicBezTo>
                    <a:pt x="7601" y="20854"/>
                    <a:pt x="6081" y="19809"/>
                    <a:pt x="4814" y="18669"/>
                  </a:cubicBezTo>
                  <a:cubicBezTo>
                    <a:pt x="6050" y="17338"/>
                    <a:pt x="7506" y="16135"/>
                    <a:pt x="8963" y="15122"/>
                  </a:cubicBezTo>
                  <a:close/>
                  <a:moveTo>
                    <a:pt x="14410" y="12050"/>
                  </a:moveTo>
                  <a:cubicBezTo>
                    <a:pt x="15202" y="12461"/>
                    <a:pt x="15867" y="12841"/>
                    <a:pt x="16469" y="13190"/>
                  </a:cubicBezTo>
                  <a:cubicBezTo>
                    <a:pt x="17894" y="14013"/>
                    <a:pt x="19192" y="14963"/>
                    <a:pt x="20364" y="16008"/>
                  </a:cubicBezTo>
                  <a:cubicBezTo>
                    <a:pt x="20427" y="16895"/>
                    <a:pt x="20427" y="17719"/>
                    <a:pt x="20427" y="18605"/>
                  </a:cubicBezTo>
                  <a:cubicBezTo>
                    <a:pt x="19256" y="19555"/>
                    <a:pt x="17989" y="20410"/>
                    <a:pt x="16722" y="21202"/>
                  </a:cubicBezTo>
                  <a:cubicBezTo>
                    <a:pt x="15265" y="22120"/>
                    <a:pt x="13713" y="22912"/>
                    <a:pt x="12130" y="23609"/>
                  </a:cubicBezTo>
                  <a:cubicBezTo>
                    <a:pt x="11813" y="23419"/>
                    <a:pt x="11497" y="23261"/>
                    <a:pt x="11148" y="23071"/>
                  </a:cubicBezTo>
                  <a:cubicBezTo>
                    <a:pt x="10673" y="22786"/>
                    <a:pt x="10103" y="22469"/>
                    <a:pt x="9470" y="22089"/>
                  </a:cubicBezTo>
                  <a:cubicBezTo>
                    <a:pt x="9343" y="20600"/>
                    <a:pt x="9280" y="19144"/>
                    <a:pt x="9343" y="17687"/>
                  </a:cubicBezTo>
                  <a:cubicBezTo>
                    <a:pt x="9375" y="16705"/>
                    <a:pt x="9438" y="15660"/>
                    <a:pt x="9596" y="14678"/>
                  </a:cubicBezTo>
                  <a:cubicBezTo>
                    <a:pt x="10072" y="14362"/>
                    <a:pt x="10547" y="14077"/>
                    <a:pt x="10990" y="13792"/>
                  </a:cubicBezTo>
                  <a:cubicBezTo>
                    <a:pt x="12098" y="13127"/>
                    <a:pt x="13238" y="12588"/>
                    <a:pt x="14410" y="12050"/>
                  </a:cubicBezTo>
                  <a:close/>
                  <a:moveTo>
                    <a:pt x="9596" y="22817"/>
                  </a:moveTo>
                  <a:cubicBezTo>
                    <a:pt x="9660" y="22817"/>
                    <a:pt x="9660" y="22881"/>
                    <a:pt x="9691" y="22881"/>
                  </a:cubicBezTo>
                  <a:cubicBezTo>
                    <a:pt x="10230" y="23229"/>
                    <a:pt x="10832" y="23577"/>
                    <a:pt x="11433" y="23894"/>
                  </a:cubicBezTo>
                  <a:cubicBezTo>
                    <a:pt x="10927" y="24084"/>
                    <a:pt x="10452" y="24306"/>
                    <a:pt x="9913" y="24496"/>
                  </a:cubicBezTo>
                  <a:cubicBezTo>
                    <a:pt x="9818" y="23926"/>
                    <a:pt x="9691" y="23387"/>
                    <a:pt x="9596" y="22817"/>
                  </a:cubicBezTo>
                  <a:close/>
                  <a:moveTo>
                    <a:pt x="4434" y="19144"/>
                  </a:moveTo>
                  <a:cubicBezTo>
                    <a:pt x="5891" y="20505"/>
                    <a:pt x="7665" y="21614"/>
                    <a:pt x="8963" y="22437"/>
                  </a:cubicBezTo>
                  <a:cubicBezTo>
                    <a:pt x="9058" y="23197"/>
                    <a:pt x="9185" y="23957"/>
                    <a:pt x="9343" y="24686"/>
                  </a:cubicBezTo>
                  <a:cubicBezTo>
                    <a:pt x="7950" y="25161"/>
                    <a:pt x="6556" y="25572"/>
                    <a:pt x="5099" y="25889"/>
                  </a:cubicBezTo>
                  <a:cubicBezTo>
                    <a:pt x="5321" y="25192"/>
                    <a:pt x="5289" y="24401"/>
                    <a:pt x="4909" y="23831"/>
                  </a:cubicBezTo>
                  <a:cubicBezTo>
                    <a:pt x="4846" y="23746"/>
                    <a:pt x="4769" y="23718"/>
                    <a:pt x="4705" y="23718"/>
                  </a:cubicBezTo>
                  <a:cubicBezTo>
                    <a:pt x="4674" y="23718"/>
                    <a:pt x="4646" y="23725"/>
                    <a:pt x="4624" y="23736"/>
                  </a:cubicBezTo>
                  <a:cubicBezTo>
                    <a:pt x="4370" y="22887"/>
                    <a:pt x="3485" y="22317"/>
                    <a:pt x="2599" y="22317"/>
                  </a:cubicBezTo>
                  <a:cubicBezTo>
                    <a:pt x="2493" y="22317"/>
                    <a:pt x="2386" y="22325"/>
                    <a:pt x="2281" y="22342"/>
                  </a:cubicBezTo>
                  <a:cubicBezTo>
                    <a:pt x="2851" y="21202"/>
                    <a:pt x="3579" y="20125"/>
                    <a:pt x="4434" y="19144"/>
                  </a:cubicBezTo>
                  <a:close/>
                  <a:moveTo>
                    <a:pt x="20427" y="19302"/>
                  </a:moveTo>
                  <a:lnTo>
                    <a:pt x="20427" y="19492"/>
                  </a:lnTo>
                  <a:cubicBezTo>
                    <a:pt x="20301" y="21804"/>
                    <a:pt x="20047" y="24147"/>
                    <a:pt x="19477" y="26396"/>
                  </a:cubicBezTo>
                  <a:cubicBezTo>
                    <a:pt x="17134" y="25984"/>
                    <a:pt x="14917" y="25097"/>
                    <a:pt x="12763" y="23926"/>
                  </a:cubicBezTo>
                  <a:cubicBezTo>
                    <a:pt x="15297" y="22786"/>
                    <a:pt x="17767" y="21360"/>
                    <a:pt x="19984" y="19619"/>
                  </a:cubicBezTo>
                  <a:cubicBezTo>
                    <a:pt x="20111" y="19492"/>
                    <a:pt x="20269" y="19429"/>
                    <a:pt x="20427" y="19302"/>
                  </a:cubicBezTo>
                  <a:close/>
                  <a:moveTo>
                    <a:pt x="22264" y="17750"/>
                  </a:moveTo>
                  <a:cubicBezTo>
                    <a:pt x="23816" y="19334"/>
                    <a:pt x="25209" y="21139"/>
                    <a:pt x="26444" y="23071"/>
                  </a:cubicBezTo>
                  <a:cubicBezTo>
                    <a:pt x="24798" y="23134"/>
                    <a:pt x="23056" y="24686"/>
                    <a:pt x="23784" y="26522"/>
                  </a:cubicBezTo>
                  <a:cubicBezTo>
                    <a:pt x="23201" y="26597"/>
                    <a:pt x="22617" y="26630"/>
                    <a:pt x="22040" y="26630"/>
                  </a:cubicBezTo>
                  <a:cubicBezTo>
                    <a:pt x="21396" y="26630"/>
                    <a:pt x="20760" y="26589"/>
                    <a:pt x="20142" y="26522"/>
                  </a:cubicBezTo>
                  <a:cubicBezTo>
                    <a:pt x="20459" y="25256"/>
                    <a:pt x="20617" y="23926"/>
                    <a:pt x="20807" y="22722"/>
                  </a:cubicBezTo>
                  <a:cubicBezTo>
                    <a:pt x="20966" y="21392"/>
                    <a:pt x="21092" y="20094"/>
                    <a:pt x="21124" y="18827"/>
                  </a:cubicBezTo>
                  <a:cubicBezTo>
                    <a:pt x="21472" y="18510"/>
                    <a:pt x="21884" y="18162"/>
                    <a:pt x="22264" y="17750"/>
                  </a:cubicBezTo>
                  <a:close/>
                  <a:moveTo>
                    <a:pt x="2634" y="22840"/>
                  </a:moveTo>
                  <a:cubicBezTo>
                    <a:pt x="2864" y="22840"/>
                    <a:pt x="3100" y="22889"/>
                    <a:pt x="3326" y="22976"/>
                  </a:cubicBezTo>
                  <a:cubicBezTo>
                    <a:pt x="3801" y="23229"/>
                    <a:pt x="4181" y="23672"/>
                    <a:pt x="4339" y="24179"/>
                  </a:cubicBezTo>
                  <a:cubicBezTo>
                    <a:pt x="4339" y="24211"/>
                    <a:pt x="4371" y="24306"/>
                    <a:pt x="4466" y="24306"/>
                  </a:cubicBezTo>
                  <a:cubicBezTo>
                    <a:pt x="4498" y="24306"/>
                    <a:pt x="4498" y="24306"/>
                    <a:pt x="4529" y="24337"/>
                  </a:cubicBezTo>
                  <a:cubicBezTo>
                    <a:pt x="4846" y="25256"/>
                    <a:pt x="4498" y="26237"/>
                    <a:pt x="3674" y="26617"/>
                  </a:cubicBezTo>
                  <a:cubicBezTo>
                    <a:pt x="3445" y="26732"/>
                    <a:pt x="3206" y="26783"/>
                    <a:pt x="2971" y="26783"/>
                  </a:cubicBezTo>
                  <a:cubicBezTo>
                    <a:pt x="2299" y="26783"/>
                    <a:pt x="1651" y="26365"/>
                    <a:pt x="1299" y="25826"/>
                  </a:cubicBezTo>
                  <a:cubicBezTo>
                    <a:pt x="729" y="25002"/>
                    <a:pt x="887" y="23831"/>
                    <a:pt x="1648" y="23229"/>
                  </a:cubicBezTo>
                  <a:cubicBezTo>
                    <a:pt x="1679" y="23239"/>
                    <a:pt x="1707" y="23243"/>
                    <a:pt x="1734" y="23243"/>
                  </a:cubicBezTo>
                  <a:cubicBezTo>
                    <a:pt x="1788" y="23243"/>
                    <a:pt x="1838" y="23229"/>
                    <a:pt x="1901" y="23229"/>
                  </a:cubicBezTo>
                  <a:cubicBezTo>
                    <a:pt x="1964" y="23197"/>
                    <a:pt x="2059" y="23102"/>
                    <a:pt x="2091" y="23039"/>
                  </a:cubicBezTo>
                  <a:lnTo>
                    <a:pt x="2091" y="22976"/>
                  </a:lnTo>
                  <a:lnTo>
                    <a:pt x="2091" y="22944"/>
                  </a:lnTo>
                  <a:cubicBezTo>
                    <a:pt x="2262" y="22873"/>
                    <a:pt x="2446" y="22840"/>
                    <a:pt x="2634" y="22840"/>
                  </a:cubicBezTo>
                  <a:close/>
                  <a:moveTo>
                    <a:pt x="26444" y="23577"/>
                  </a:moveTo>
                  <a:cubicBezTo>
                    <a:pt x="27078" y="23577"/>
                    <a:pt x="27711" y="23862"/>
                    <a:pt x="28123" y="24401"/>
                  </a:cubicBezTo>
                  <a:cubicBezTo>
                    <a:pt x="28598" y="25477"/>
                    <a:pt x="28535" y="26902"/>
                    <a:pt x="27394" y="27568"/>
                  </a:cubicBezTo>
                  <a:cubicBezTo>
                    <a:pt x="27087" y="27744"/>
                    <a:pt x="26764" y="27823"/>
                    <a:pt x="26446" y="27823"/>
                  </a:cubicBezTo>
                  <a:cubicBezTo>
                    <a:pt x="25681" y="27823"/>
                    <a:pt x="24947" y="27370"/>
                    <a:pt x="24544" y="26744"/>
                  </a:cubicBezTo>
                  <a:cubicBezTo>
                    <a:pt x="23943" y="25794"/>
                    <a:pt x="24164" y="24654"/>
                    <a:pt x="25114" y="24021"/>
                  </a:cubicBezTo>
                  <a:cubicBezTo>
                    <a:pt x="25526" y="23736"/>
                    <a:pt x="26001" y="23577"/>
                    <a:pt x="26444" y="23577"/>
                  </a:cubicBezTo>
                  <a:close/>
                  <a:moveTo>
                    <a:pt x="12067" y="24242"/>
                  </a:moveTo>
                  <a:cubicBezTo>
                    <a:pt x="14347" y="25509"/>
                    <a:pt x="16785" y="26522"/>
                    <a:pt x="19319" y="26997"/>
                  </a:cubicBezTo>
                  <a:cubicBezTo>
                    <a:pt x="19319" y="27061"/>
                    <a:pt x="19256" y="27156"/>
                    <a:pt x="19256" y="27219"/>
                  </a:cubicBezTo>
                  <a:cubicBezTo>
                    <a:pt x="18667" y="29195"/>
                    <a:pt x="16751" y="32604"/>
                    <a:pt x="14610" y="32604"/>
                  </a:cubicBezTo>
                  <a:cubicBezTo>
                    <a:pt x="13869" y="32604"/>
                    <a:pt x="13101" y="32196"/>
                    <a:pt x="12352" y="31178"/>
                  </a:cubicBezTo>
                  <a:cubicBezTo>
                    <a:pt x="11117" y="29531"/>
                    <a:pt x="10483" y="27092"/>
                    <a:pt x="10040" y="25034"/>
                  </a:cubicBezTo>
                  <a:cubicBezTo>
                    <a:pt x="10705" y="24812"/>
                    <a:pt x="11402" y="24527"/>
                    <a:pt x="12067" y="24242"/>
                  </a:cubicBezTo>
                  <a:close/>
                  <a:moveTo>
                    <a:pt x="15702" y="0"/>
                  </a:moveTo>
                  <a:cubicBezTo>
                    <a:pt x="14371" y="0"/>
                    <a:pt x="13041" y="835"/>
                    <a:pt x="12605" y="2169"/>
                  </a:cubicBezTo>
                  <a:cubicBezTo>
                    <a:pt x="12383" y="2897"/>
                    <a:pt x="12447" y="3626"/>
                    <a:pt x="12732" y="4354"/>
                  </a:cubicBezTo>
                  <a:cubicBezTo>
                    <a:pt x="11655" y="6096"/>
                    <a:pt x="10832" y="7996"/>
                    <a:pt x="10167" y="9896"/>
                  </a:cubicBezTo>
                  <a:cubicBezTo>
                    <a:pt x="9076" y="9624"/>
                    <a:pt x="7943" y="9445"/>
                    <a:pt x="6865" y="9445"/>
                  </a:cubicBezTo>
                  <a:cubicBezTo>
                    <a:pt x="4686" y="9445"/>
                    <a:pt x="2727" y="10174"/>
                    <a:pt x="1774" y="12335"/>
                  </a:cubicBezTo>
                  <a:cubicBezTo>
                    <a:pt x="729" y="14678"/>
                    <a:pt x="2059" y="16895"/>
                    <a:pt x="3959" y="18764"/>
                  </a:cubicBezTo>
                  <a:cubicBezTo>
                    <a:pt x="2946" y="19904"/>
                    <a:pt x="2154" y="21170"/>
                    <a:pt x="1616" y="22564"/>
                  </a:cubicBezTo>
                  <a:cubicBezTo>
                    <a:pt x="476" y="23166"/>
                    <a:pt x="1" y="24654"/>
                    <a:pt x="507" y="25857"/>
                  </a:cubicBezTo>
                  <a:cubicBezTo>
                    <a:pt x="919" y="26752"/>
                    <a:pt x="1903" y="27426"/>
                    <a:pt x="2909" y="27426"/>
                  </a:cubicBezTo>
                  <a:cubicBezTo>
                    <a:pt x="3220" y="27426"/>
                    <a:pt x="3534" y="27361"/>
                    <a:pt x="3833" y="27219"/>
                  </a:cubicBezTo>
                  <a:cubicBezTo>
                    <a:pt x="4276" y="27029"/>
                    <a:pt x="4624" y="26712"/>
                    <a:pt x="4846" y="26332"/>
                  </a:cubicBezTo>
                  <a:cubicBezTo>
                    <a:pt x="4909" y="26427"/>
                    <a:pt x="5004" y="26491"/>
                    <a:pt x="5163" y="26491"/>
                  </a:cubicBezTo>
                  <a:cubicBezTo>
                    <a:pt x="6651" y="26174"/>
                    <a:pt x="8076" y="25762"/>
                    <a:pt x="9438" y="25287"/>
                  </a:cubicBezTo>
                  <a:cubicBezTo>
                    <a:pt x="9596" y="26016"/>
                    <a:pt x="9818" y="26712"/>
                    <a:pt x="10008" y="27441"/>
                  </a:cubicBezTo>
                  <a:cubicBezTo>
                    <a:pt x="10610" y="29373"/>
                    <a:pt x="11433" y="32350"/>
                    <a:pt x="13618" y="33046"/>
                  </a:cubicBezTo>
                  <a:cubicBezTo>
                    <a:pt x="13932" y="33149"/>
                    <a:pt x="14242" y="33196"/>
                    <a:pt x="14546" y="33196"/>
                  </a:cubicBezTo>
                  <a:cubicBezTo>
                    <a:pt x="16116" y="33196"/>
                    <a:pt x="17525" y="31945"/>
                    <a:pt x="18400" y="30671"/>
                  </a:cubicBezTo>
                  <a:cubicBezTo>
                    <a:pt x="19097" y="29594"/>
                    <a:pt x="19572" y="28391"/>
                    <a:pt x="19952" y="27124"/>
                  </a:cubicBezTo>
                  <a:cubicBezTo>
                    <a:pt x="20648" y="27211"/>
                    <a:pt x="21364" y="27260"/>
                    <a:pt x="22093" y="27260"/>
                  </a:cubicBezTo>
                  <a:cubicBezTo>
                    <a:pt x="22690" y="27260"/>
                    <a:pt x="23297" y="27227"/>
                    <a:pt x="23911" y="27156"/>
                  </a:cubicBezTo>
                  <a:cubicBezTo>
                    <a:pt x="23943" y="27156"/>
                    <a:pt x="24006" y="27124"/>
                    <a:pt x="24006" y="27124"/>
                  </a:cubicBezTo>
                  <a:cubicBezTo>
                    <a:pt x="24547" y="27913"/>
                    <a:pt x="25472" y="28461"/>
                    <a:pt x="26417" y="28461"/>
                  </a:cubicBezTo>
                  <a:cubicBezTo>
                    <a:pt x="26800" y="28461"/>
                    <a:pt x="27187" y="28370"/>
                    <a:pt x="27553" y="28169"/>
                  </a:cubicBezTo>
                  <a:cubicBezTo>
                    <a:pt x="28883" y="27409"/>
                    <a:pt x="29548" y="25414"/>
                    <a:pt x="28566" y="24147"/>
                  </a:cubicBezTo>
                  <a:cubicBezTo>
                    <a:pt x="28535" y="24052"/>
                    <a:pt x="28440" y="24052"/>
                    <a:pt x="28376" y="24052"/>
                  </a:cubicBezTo>
                  <a:cubicBezTo>
                    <a:pt x="28091" y="23419"/>
                    <a:pt x="27553" y="23071"/>
                    <a:pt x="26919" y="23039"/>
                  </a:cubicBezTo>
                  <a:lnTo>
                    <a:pt x="26919" y="23007"/>
                  </a:lnTo>
                  <a:cubicBezTo>
                    <a:pt x="25748" y="20885"/>
                    <a:pt x="24291" y="18954"/>
                    <a:pt x="22644" y="17243"/>
                  </a:cubicBezTo>
                  <a:cubicBezTo>
                    <a:pt x="24449" y="15280"/>
                    <a:pt x="25811" y="12746"/>
                    <a:pt x="23531" y="10656"/>
                  </a:cubicBezTo>
                  <a:cubicBezTo>
                    <a:pt x="22842" y="9968"/>
                    <a:pt x="21908" y="9731"/>
                    <a:pt x="20974" y="9731"/>
                  </a:cubicBezTo>
                  <a:cubicBezTo>
                    <a:pt x="20748" y="9731"/>
                    <a:pt x="20523" y="9745"/>
                    <a:pt x="20301" y="9770"/>
                  </a:cubicBezTo>
                  <a:cubicBezTo>
                    <a:pt x="19952" y="7964"/>
                    <a:pt x="19477" y="6128"/>
                    <a:pt x="18876" y="4354"/>
                  </a:cubicBezTo>
                  <a:cubicBezTo>
                    <a:pt x="18844" y="4196"/>
                    <a:pt x="18717" y="4101"/>
                    <a:pt x="18559" y="4101"/>
                  </a:cubicBezTo>
                  <a:cubicBezTo>
                    <a:pt x="19066" y="2612"/>
                    <a:pt x="18274" y="871"/>
                    <a:pt x="16817" y="301"/>
                  </a:cubicBezTo>
                  <a:lnTo>
                    <a:pt x="16722" y="301"/>
                  </a:lnTo>
                  <a:lnTo>
                    <a:pt x="16722" y="269"/>
                  </a:lnTo>
                  <a:cubicBezTo>
                    <a:pt x="16722" y="237"/>
                    <a:pt x="16659" y="142"/>
                    <a:pt x="16627" y="142"/>
                  </a:cubicBezTo>
                  <a:cubicBezTo>
                    <a:pt x="16326" y="46"/>
                    <a:pt x="16014" y="0"/>
                    <a:pt x="157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8"/>
            <p:cNvSpPr/>
            <p:nvPr/>
          </p:nvSpPr>
          <p:spPr>
            <a:xfrm>
              <a:off x="8215812" y="2044280"/>
              <a:ext cx="43819" cy="92399"/>
            </a:xfrm>
            <a:custGeom>
              <a:avLst/>
              <a:gdLst/>
              <a:ahLst/>
              <a:cxnLst/>
              <a:rect l="l" t="t" r="r" b="b"/>
              <a:pathLst>
                <a:path w="1362" h="2872" extrusionOk="0">
                  <a:moveTo>
                    <a:pt x="653" y="1"/>
                  </a:moveTo>
                  <a:cubicBezTo>
                    <a:pt x="602" y="1"/>
                    <a:pt x="551" y="26"/>
                    <a:pt x="507" y="84"/>
                  </a:cubicBezTo>
                  <a:cubicBezTo>
                    <a:pt x="380" y="148"/>
                    <a:pt x="380" y="274"/>
                    <a:pt x="443" y="401"/>
                  </a:cubicBezTo>
                  <a:cubicBezTo>
                    <a:pt x="1013" y="1129"/>
                    <a:pt x="633" y="1985"/>
                    <a:pt x="127" y="2428"/>
                  </a:cubicBezTo>
                  <a:cubicBezTo>
                    <a:pt x="63" y="2491"/>
                    <a:pt x="0" y="2650"/>
                    <a:pt x="95" y="2776"/>
                  </a:cubicBezTo>
                  <a:cubicBezTo>
                    <a:pt x="190" y="2840"/>
                    <a:pt x="253" y="2871"/>
                    <a:pt x="348" y="2871"/>
                  </a:cubicBezTo>
                  <a:cubicBezTo>
                    <a:pt x="380" y="2871"/>
                    <a:pt x="412" y="2871"/>
                    <a:pt x="443" y="2840"/>
                  </a:cubicBezTo>
                  <a:cubicBezTo>
                    <a:pt x="855" y="2618"/>
                    <a:pt x="1140" y="2206"/>
                    <a:pt x="1235" y="1699"/>
                  </a:cubicBezTo>
                  <a:cubicBezTo>
                    <a:pt x="1362" y="1098"/>
                    <a:pt x="1172" y="528"/>
                    <a:pt x="823" y="84"/>
                  </a:cubicBezTo>
                  <a:cubicBezTo>
                    <a:pt x="773" y="34"/>
                    <a:pt x="713" y="1"/>
                    <a:pt x="6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8"/>
            <p:cNvSpPr/>
            <p:nvPr/>
          </p:nvSpPr>
          <p:spPr>
            <a:xfrm>
              <a:off x="831066" y="3152999"/>
              <a:ext cx="153881" cy="134256"/>
            </a:xfrm>
            <a:custGeom>
              <a:avLst/>
              <a:gdLst/>
              <a:ahLst/>
              <a:cxnLst/>
              <a:rect l="l" t="t" r="r" b="b"/>
              <a:pathLst>
                <a:path w="4783" h="4173" extrusionOk="0">
                  <a:moveTo>
                    <a:pt x="3207" y="844"/>
                  </a:moveTo>
                  <a:cubicBezTo>
                    <a:pt x="3226" y="844"/>
                    <a:pt x="3245" y="852"/>
                    <a:pt x="3263" y="870"/>
                  </a:cubicBezTo>
                  <a:cubicBezTo>
                    <a:pt x="3833" y="1313"/>
                    <a:pt x="3833" y="2137"/>
                    <a:pt x="3326" y="2580"/>
                  </a:cubicBezTo>
                  <a:cubicBezTo>
                    <a:pt x="3283" y="2610"/>
                    <a:pt x="3240" y="2623"/>
                    <a:pt x="3200" y="2623"/>
                  </a:cubicBezTo>
                  <a:cubicBezTo>
                    <a:pt x="3033" y="2623"/>
                    <a:pt x="2913" y="2397"/>
                    <a:pt x="3041" y="2295"/>
                  </a:cubicBezTo>
                  <a:cubicBezTo>
                    <a:pt x="3389" y="1978"/>
                    <a:pt x="3421" y="1408"/>
                    <a:pt x="3104" y="1092"/>
                  </a:cubicBezTo>
                  <a:cubicBezTo>
                    <a:pt x="3053" y="989"/>
                    <a:pt x="3127" y="844"/>
                    <a:pt x="3207" y="844"/>
                  </a:cubicBezTo>
                  <a:close/>
                  <a:moveTo>
                    <a:pt x="2038" y="0"/>
                  </a:moveTo>
                  <a:cubicBezTo>
                    <a:pt x="1155" y="0"/>
                    <a:pt x="276" y="508"/>
                    <a:pt x="32" y="1408"/>
                  </a:cubicBezTo>
                  <a:cubicBezTo>
                    <a:pt x="64" y="1440"/>
                    <a:pt x="64" y="1472"/>
                    <a:pt x="96" y="1503"/>
                  </a:cubicBezTo>
                  <a:cubicBezTo>
                    <a:pt x="222" y="1693"/>
                    <a:pt x="96" y="1852"/>
                    <a:pt x="1" y="1915"/>
                  </a:cubicBezTo>
                  <a:cubicBezTo>
                    <a:pt x="1" y="3055"/>
                    <a:pt x="982" y="4100"/>
                    <a:pt x="2122" y="4163"/>
                  </a:cubicBezTo>
                  <a:cubicBezTo>
                    <a:pt x="2186" y="4169"/>
                    <a:pt x="2250" y="4172"/>
                    <a:pt x="2315" y="4172"/>
                  </a:cubicBezTo>
                  <a:cubicBezTo>
                    <a:pt x="3307" y="4172"/>
                    <a:pt x="4351" y="3498"/>
                    <a:pt x="4529" y="2517"/>
                  </a:cubicBezTo>
                  <a:cubicBezTo>
                    <a:pt x="4783" y="1345"/>
                    <a:pt x="4054" y="331"/>
                    <a:pt x="3009" y="15"/>
                  </a:cubicBezTo>
                  <a:cubicBezTo>
                    <a:pt x="3009" y="69"/>
                    <a:pt x="2938" y="148"/>
                    <a:pt x="2858" y="148"/>
                  </a:cubicBezTo>
                  <a:cubicBezTo>
                    <a:pt x="2845" y="148"/>
                    <a:pt x="2832" y="146"/>
                    <a:pt x="2819" y="141"/>
                  </a:cubicBezTo>
                  <a:cubicBezTo>
                    <a:pt x="2570" y="46"/>
                    <a:pt x="2304" y="0"/>
                    <a:pt x="20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8"/>
            <p:cNvSpPr/>
            <p:nvPr/>
          </p:nvSpPr>
          <p:spPr>
            <a:xfrm>
              <a:off x="444935" y="2268778"/>
              <a:ext cx="1102423" cy="1035021"/>
            </a:xfrm>
            <a:custGeom>
              <a:avLst/>
              <a:gdLst/>
              <a:ahLst/>
              <a:cxnLst/>
              <a:rect l="l" t="t" r="r" b="b"/>
              <a:pathLst>
                <a:path w="34266" h="32171" extrusionOk="0">
                  <a:moveTo>
                    <a:pt x="3737" y="529"/>
                  </a:moveTo>
                  <a:cubicBezTo>
                    <a:pt x="4769" y="529"/>
                    <a:pt x="5814" y="949"/>
                    <a:pt x="6397" y="1847"/>
                  </a:cubicBezTo>
                  <a:cubicBezTo>
                    <a:pt x="7252" y="3082"/>
                    <a:pt x="6872" y="4919"/>
                    <a:pt x="5732" y="5837"/>
                  </a:cubicBezTo>
                  <a:cubicBezTo>
                    <a:pt x="5242" y="6214"/>
                    <a:pt x="4638" y="6392"/>
                    <a:pt x="4025" y="6392"/>
                  </a:cubicBezTo>
                  <a:cubicBezTo>
                    <a:pt x="3094" y="6392"/>
                    <a:pt x="2144" y="5981"/>
                    <a:pt x="1552" y="5236"/>
                  </a:cubicBezTo>
                  <a:cubicBezTo>
                    <a:pt x="507" y="3905"/>
                    <a:pt x="1013" y="1974"/>
                    <a:pt x="2280" y="960"/>
                  </a:cubicBezTo>
                  <a:cubicBezTo>
                    <a:pt x="2375" y="897"/>
                    <a:pt x="2407" y="802"/>
                    <a:pt x="2375" y="739"/>
                  </a:cubicBezTo>
                  <a:lnTo>
                    <a:pt x="2502" y="739"/>
                  </a:lnTo>
                  <a:cubicBezTo>
                    <a:pt x="2890" y="600"/>
                    <a:pt x="3312" y="529"/>
                    <a:pt x="3737" y="529"/>
                  </a:cubicBezTo>
                  <a:close/>
                  <a:moveTo>
                    <a:pt x="16709" y="2176"/>
                  </a:moveTo>
                  <a:cubicBezTo>
                    <a:pt x="19096" y="2176"/>
                    <a:pt x="20264" y="4835"/>
                    <a:pt x="20617" y="6977"/>
                  </a:cubicBezTo>
                  <a:cubicBezTo>
                    <a:pt x="19983" y="7072"/>
                    <a:pt x="19350" y="7199"/>
                    <a:pt x="18716" y="7294"/>
                  </a:cubicBezTo>
                  <a:cubicBezTo>
                    <a:pt x="17070" y="6154"/>
                    <a:pt x="15360" y="5077"/>
                    <a:pt x="13586" y="4127"/>
                  </a:cubicBezTo>
                  <a:cubicBezTo>
                    <a:pt x="14219" y="3177"/>
                    <a:pt x="15011" y="2449"/>
                    <a:pt x="16120" y="2227"/>
                  </a:cubicBezTo>
                  <a:cubicBezTo>
                    <a:pt x="16324" y="2192"/>
                    <a:pt x="16520" y="2176"/>
                    <a:pt x="16709" y="2176"/>
                  </a:cubicBezTo>
                  <a:close/>
                  <a:moveTo>
                    <a:pt x="20712" y="7706"/>
                  </a:moveTo>
                  <a:lnTo>
                    <a:pt x="20712" y="7832"/>
                  </a:lnTo>
                  <a:cubicBezTo>
                    <a:pt x="20743" y="8181"/>
                    <a:pt x="20743" y="8497"/>
                    <a:pt x="20775" y="8846"/>
                  </a:cubicBezTo>
                  <a:cubicBezTo>
                    <a:pt x="20395" y="8529"/>
                    <a:pt x="19952" y="8212"/>
                    <a:pt x="19508" y="7864"/>
                  </a:cubicBezTo>
                  <a:cubicBezTo>
                    <a:pt x="19920" y="7832"/>
                    <a:pt x="20300" y="7737"/>
                    <a:pt x="20712" y="7706"/>
                  </a:cubicBezTo>
                  <a:close/>
                  <a:moveTo>
                    <a:pt x="13174" y="4761"/>
                  </a:moveTo>
                  <a:cubicBezTo>
                    <a:pt x="14726" y="5616"/>
                    <a:pt x="16278" y="6502"/>
                    <a:pt x="17735" y="7516"/>
                  </a:cubicBezTo>
                  <a:cubicBezTo>
                    <a:pt x="15518" y="8022"/>
                    <a:pt x="13333" y="8782"/>
                    <a:pt x="11243" y="9764"/>
                  </a:cubicBezTo>
                  <a:cubicBezTo>
                    <a:pt x="11433" y="9099"/>
                    <a:pt x="11686" y="8402"/>
                    <a:pt x="11908" y="7769"/>
                  </a:cubicBezTo>
                  <a:cubicBezTo>
                    <a:pt x="12224" y="6914"/>
                    <a:pt x="12636" y="5774"/>
                    <a:pt x="13174" y="4761"/>
                  </a:cubicBezTo>
                  <a:close/>
                  <a:moveTo>
                    <a:pt x="31194" y="6914"/>
                  </a:moveTo>
                  <a:cubicBezTo>
                    <a:pt x="32587" y="7199"/>
                    <a:pt x="33728" y="8339"/>
                    <a:pt x="33538" y="9828"/>
                  </a:cubicBezTo>
                  <a:cubicBezTo>
                    <a:pt x="33331" y="11094"/>
                    <a:pt x="32166" y="11868"/>
                    <a:pt x="30985" y="11868"/>
                  </a:cubicBezTo>
                  <a:cubicBezTo>
                    <a:pt x="30896" y="11868"/>
                    <a:pt x="30808" y="11863"/>
                    <a:pt x="30719" y="11854"/>
                  </a:cubicBezTo>
                  <a:cubicBezTo>
                    <a:pt x="29421" y="11728"/>
                    <a:pt x="28566" y="10683"/>
                    <a:pt x="28661" y="9353"/>
                  </a:cubicBezTo>
                  <a:cubicBezTo>
                    <a:pt x="28692" y="7927"/>
                    <a:pt x="29801" y="6946"/>
                    <a:pt x="31194" y="6914"/>
                  </a:cubicBezTo>
                  <a:close/>
                  <a:moveTo>
                    <a:pt x="7189" y="2195"/>
                  </a:moveTo>
                  <a:cubicBezTo>
                    <a:pt x="9089" y="2860"/>
                    <a:pt x="10926" y="3652"/>
                    <a:pt x="12668" y="4539"/>
                  </a:cubicBezTo>
                  <a:cubicBezTo>
                    <a:pt x="12541" y="4697"/>
                    <a:pt x="12478" y="4856"/>
                    <a:pt x="12383" y="5014"/>
                  </a:cubicBezTo>
                  <a:cubicBezTo>
                    <a:pt x="11559" y="6597"/>
                    <a:pt x="10926" y="8339"/>
                    <a:pt x="10451" y="10144"/>
                  </a:cubicBezTo>
                  <a:cubicBezTo>
                    <a:pt x="9342" y="10714"/>
                    <a:pt x="7949" y="11506"/>
                    <a:pt x="6651" y="12488"/>
                  </a:cubicBezTo>
                  <a:cubicBezTo>
                    <a:pt x="5447" y="10714"/>
                    <a:pt x="4434" y="8846"/>
                    <a:pt x="3547" y="6914"/>
                  </a:cubicBezTo>
                  <a:lnTo>
                    <a:pt x="3547" y="6914"/>
                  </a:lnTo>
                  <a:cubicBezTo>
                    <a:pt x="3730" y="6941"/>
                    <a:pt x="3914" y="6955"/>
                    <a:pt x="4096" y="6955"/>
                  </a:cubicBezTo>
                  <a:cubicBezTo>
                    <a:pt x="4763" y="6955"/>
                    <a:pt x="5413" y="6767"/>
                    <a:pt x="5985" y="6344"/>
                  </a:cubicBezTo>
                  <a:cubicBezTo>
                    <a:pt x="7252" y="5457"/>
                    <a:pt x="7759" y="3620"/>
                    <a:pt x="7189" y="2195"/>
                  </a:cubicBezTo>
                  <a:close/>
                  <a:moveTo>
                    <a:pt x="25238" y="7452"/>
                  </a:moveTo>
                  <a:cubicBezTo>
                    <a:pt x="26411" y="7452"/>
                    <a:pt x="27583" y="7507"/>
                    <a:pt x="28756" y="7611"/>
                  </a:cubicBezTo>
                  <a:cubicBezTo>
                    <a:pt x="27774" y="9099"/>
                    <a:pt x="27964" y="11664"/>
                    <a:pt x="29991" y="12298"/>
                  </a:cubicBezTo>
                  <a:cubicBezTo>
                    <a:pt x="29294" y="13469"/>
                    <a:pt x="28471" y="14515"/>
                    <a:pt x="27520" y="15465"/>
                  </a:cubicBezTo>
                  <a:cubicBezTo>
                    <a:pt x="26602" y="14356"/>
                    <a:pt x="25620" y="13279"/>
                    <a:pt x="24607" y="12298"/>
                  </a:cubicBezTo>
                  <a:cubicBezTo>
                    <a:pt x="23593" y="11253"/>
                    <a:pt x="22517" y="10271"/>
                    <a:pt x="21408" y="9353"/>
                  </a:cubicBezTo>
                  <a:cubicBezTo>
                    <a:pt x="21377" y="8846"/>
                    <a:pt x="21345" y="8244"/>
                    <a:pt x="21250" y="7674"/>
                  </a:cubicBezTo>
                  <a:cubicBezTo>
                    <a:pt x="22579" y="7523"/>
                    <a:pt x="23909" y="7452"/>
                    <a:pt x="25238" y="7452"/>
                  </a:cubicBezTo>
                  <a:close/>
                  <a:moveTo>
                    <a:pt x="10261" y="10999"/>
                  </a:moveTo>
                  <a:cubicBezTo>
                    <a:pt x="10039" y="11728"/>
                    <a:pt x="9881" y="12488"/>
                    <a:pt x="9786" y="13248"/>
                  </a:cubicBezTo>
                  <a:cubicBezTo>
                    <a:pt x="9627" y="14103"/>
                    <a:pt x="9501" y="15053"/>
                    <a:pt x="9406" y="15940"/>
                  </a:cubicBezTo>
                  <a:cubicBezTo>
                    <a:pt x="8551" y="14990"/>
                    <a:pt x="7759" y="14008"/>
                    <a:pt x="6999" y="12931"/>
                  </a:cubicBezTo>
                  <a:cubicBezTo>
                    <a:pt x="8044" y="12203"/>
                    <a:pt x="9184" y="11538"/>
                    <a:pt x="10261" y="10999"/>
                  </a:cubicBezTo>
                  <a:close/>
                  <a:moveTo>
                    <a:pt x="21408" y="10271"/>
                  </a:moveTo>
                  <a:cubicBezTo>
                    <a:pt x="21503" y="10303"/>
                    <a:pt x="21535" y="10398"/>
                    <a:pt x="21598" y="10429"/>
                  </a:cubicBezTo>
                  <a:cubicBezTo>
                    <a:pt x="23562" y="12108"/>
                    <a:pt x="25399" y="13913"/>
                    <a:pt x="26982" y="15940"/>
                  </a:cubicBezTo>
                  <a:cubicBezTo>
                    <a:pt x="25050" y="17713"/>
                    <a:pt x="22707" y="19012"/>
                    <a:pt x="20300" y="20120"/>
                  </a:cubicBezTo>
                  <a:cubicBezTo>
                    <a:pt x="21028" y="17111"/>
                    <a:pt x="21408" y="14040"/>
                    <a:pt x="21408" y="10873"/>
                  </a:cubicBezTo>
                  <a:lnTo>
                    <a:pt x="21408" y="10271"/>
                  </a:lnTo>
                  <a:close/>
                  <a:moveTo>
                    <a:pt x="18526" y="8086"/>
                  </a:moveTo>
                  <a:cubicBezTo>
                    <a:pt x="19318" y="8656"/>
                    <a:pt x="20078" y="9258"/>
                    <a:pt x="20807" y="9828"/>
                  </a:cubicBezTo>
                  <a:cubicBezTo>
                    <a:pt x="20870" y="11506"/>
                    <a:pt x="20743" y="13153"/>
                    <a:pt x="20585" y="14831"/>
                  </a:cubicBezTo>
                  <a:cubicBezTo>
                    <a:pt x="20395" y="16731"/>
                    <a:pt x="20015" y="18632"/>
                    <a:pt x="19540" y="20500"/>
                  </a:cubicBezTo>
                  <a:cubicBezTo>
                    <a:pt x="19191" y="20658"/>
                    <a:pt x="18811" y="20817"/>
                    <a:pt x="18400" y="20975"/>
                  </a:cubicBezTo>
                  <a:cubicBezTo>
                    <a:pt x="17861" y="21197"/>
                    <a:pt x="17165" y="21482"/>
                    <a:pt x="16373" y="21767"/>
                  </a:cubicBezTo>
                  <a:cubicBezTo>
                    <a:pt x="15011" y="20912"/>
                    <a:pt x="13649" y="19962"/>
                    <a:pt x="12414" y="18948"/>
                  </a:cubicBezTo>
                  <a:cubicBezTo>
                    <a:pt x="11559" y="18220"/>
                    <a:pt x="10767" y="17428"/>
                    <a:pt x="9976" y="16636"/>
                  </a:cubicBezTo>
                  <a:cubicBezTo>
                    <a:pt x="10039" y="16003"/>
                    <a:pt x="10102" y="15433"/>
                    <a:pt x="10166" y="14831"/>
                  </a:cubicBezTo>
                  <a:cubicBezTo>
                    <a:pt x="10324" y="13406"/>
                    <a:pt x="10609" y="12013"/>
                    <a:pt x="10958" y="10619"/>
                  </a:cubicBezTo>
                  <a:cubicBezTo>
                    <a:pt x="11844" y="10239"/>
                    <a:pt x="12668" y="9891"/>
                    <a:pt x="13333" y="9606"/>
                  </a:cubicBezTo>
                  <a:cubicBezTo>
                    <a:pt x="15043" y="8941"/>
                    <a:pt x="16785" y="8466"/>
                    <a:pt x="18526" y="8086"/>
                  </a:cubicBezTo>
                  <a:close/>
                  <a:moveTo>
                    <a:pt x="19318" y="21323"/>
                  </a:moveTo>
                  <a:cubicBezTo>
                    <a:pt x="19160" y="21925"/>
                    <a:pt x="19001" y="22463"/>
                    <a:pt x="18811" y="23065"/>
                  </a:cubicBezTo>
                  <a:cubicBezTo>
                    <a:pt x="18241" y="22780"/>
                    <a:pt x="17703" y="22463"/>
                    <a:pt x="17133" y="22178"/>
                  </a:cubicBezTo>
                  <a:cubicBezTo>
                    <a:pt x="17196" y="22178"/>
                    <a:pt x="17228" y="22147"/>
                    <a:pt x="17260" y="22147"/>
                  </a:cubicBezTo>
                  <a:cubicBezTo>
                    <a:pt x="17925" y="21862"/>
                    <a:pt x="18653" y="21608"/>
                    <a:pt x="19318" y="21323"/>
                  </a:cubicBezTo>
                  <a:close/>
                  <a:moveTo>
                    <a:pt x="9976" y="17428"/>
                  </a:moveTo>
                  <a:lnTo>
                    <a:pt x="9976" y="17428"/>
                  </a:lnTo>
                  <a:cubicBezTo>
                    <a:pt x="11211" y="18695"/>
                    <a:pt x="12541" y="19867"/>
                    <a:pt x="13966" y="20880"/>
                  </a:cubicBezTo>
                  <a:cubicBezTo>
                    <a:pt x="14536" y="21292"/>
                    <a:pt x="15106" y="21672"/>
                    <a:pt x="15676" y="22020"/>
                  </a:cubicBezTo>
                  <a:cubicBezTo>
                    <a:pt x="14061" y="22622"/>
                    <a:pt x="12098" y="23223"/>
                    <a:pt x="10261" y="23540"/>
                  </a:cubicBezTo>
                  <a:cubicBezTo>
                    <a:pt x="9944" y="21513"/>
                    <a:pt x="9849" y="19423"/>
                    <a:pt x="9976" y="17428"/>
                  </a:cubicBezTo>
                  <a:close/>
                  <a:moveTo>
                    <a:pt x="6492" y="13311"/>
                  </a:moveTo>
                  <a:cubicBezTo>
                    <a:pt x="7347" y="14546"/>
                    <a:pt x="8297" y="15686"/>
                    <a:pt x="9342" y="16795"/>
                  </a:cubicBezTo>
                  <a:cubicBezTo>
                    <a:pt x="9184" y="19075"/>
                    <a:pt x="9216" y="21450"/>
                    <a:pt x="9627" y="23667"/>
                  </a:cubicBezTo>
                  <a:cubicBezTo>
                    <a:pt x="9043" y="23739"/>
                    <a:pt x="8471" y="23780"/>
                    <a:pt x="7921" y="23780"/>
                  </a:cubicBezTo>
                  <a:cubicBezTo>
                    <a:pt x="5578" y="23780"/>
                    <a:pt x="3644" y="23030"/>
                    <a:pt x="2977" y="20722"/>
                  </a:cubicBezTo>
                  <a:cubicBezTo>
                    <a:pt x="2090" y="17808"/>
                    <a:pt x="3959" y="15275"/>
                    <a:pt x="6492" y="13311"/>
                  </a:cubicBezTo>
                  <a:close/>
                  <a:moveTo>
                    <a:pt x="27394" y="16541"/>
                  </a:moveTo>
                  <a:cubicBezTo>
                    <a:pt x="27425" y="16573"/>
                    <a:pt x="27520" y="16668"/>
                    <a:pt x="27552" y="16731"/>
                  </a:cubicBezTo>
                  <a:cubicBezTo>
                    <a:pt x="29308" y="19209"/>
                    <a:pt x="31685" y="25506"/>
                    <a:pt x="26474" y="25506"/>
                  </a:cubicBezTo>
                  <a:cubicBezTo>
                    <a:pt x="26422" y="25506"/>
                    <a:pt x="26370" y="25505"/>
                    <a:pt x="26317" y="25504"/>
                  </a:cubicBezTo>
                  <a:cubicBezTo>
                    <a:pt x="24037" y="25440"/>
                    <a:pt x="21503" y="24364"/>
                    <a:pt x="19381" y="23382"/>
                  </a:cubicBezTo>
                  <a:cubicBezTo>
                    <a:pt x="19635" y="22590"/>
                    <a:pt x="19857" y="21830"/>
                    <a:pt x="20078" y="21038"/>
                  </a:cubicBezTo>
                  <a:cubicBezTo>
                    <a:pt x="22707" y="19867"/>
                    <a:pt x="25240" y="18441"/>
                    <a:pt x="27394" y="16541"/>
                  </a:cubicBezTo>
                  <a:close/>
                  <a:moveTo>
                    <a:pt x="16373" y="22495"/>
                  </a:moveTo>
                  <a:cubicBezTo>
                    <a:pt x="17101" y="22907"/>
                    <a:pt x="17861" y="23350"/>
                    <a:pt x="18590" y="23699"/>
                  </a:cubicBezTo>
                  <a:cubicBezTo>
                    <a:pt x="18051" y="25250"/>
                    <a:pt x="17450" y="26739"/>
                    <a:pt x="16753" y="28196"/>
                  </a:cubicBezTo>
                  <a:cubicBezTo>
                    <a:pt x="16341" y="27499"/>
                    <a:pt x="15645" y="27024"/>
                    <a:pt x="14789" y="26992"/>
                  </a:cubicBezTo>
                  <a:cubicBezTo>
                    <a:pt x="14631" y="26992"/>
                    <a:pt x="14568" y="27055"/>
                    <a:pt x="14536" y="27182"/>
                  </a:cubicBezTo>
                  <a:cubicBezTo>
                    <a:pt x="14295" y="27087"/>
                    <a:pt x="14042" y="27043"/>
                    <a:pt x="13789" y="27043"/>
                  </a:cubicBezTo>
                  <a:cubicBezTo>
                    <a:pt x="12947" y="27043"/>
                    <a:pt x="12107" y="27535"/>
                    <a:pt x="11718" y="28291"/>
                  </a:cubicBezTo>
                  <a:cubicBezTo>
                    <a:pt x="11084" y="27055"/>
                    <a:pt x="10641" y="25662"/>
                    <a:pt x="10356" y="24237"/>
                  </a:cubicBezTo>
                  <a:cubicBezTo>
                    <a:pt x="12541" y="23889"/>
                    <a:pt x="14758" y="23097"/>
                    <a:pt x="16373" y="22495"/>
                  </a:cubicBezTo>
                  <a:close/>
                  <a:moveTo>
                    <a:pt x="14122" y="27437"/>
                  </a:moveTo>
                  <a:cubicBezTo>
                    <a:pt x="14380" y="27437"/>
                    <a:pt x="14639" y="27478"/>
                    <a:pt x="14884" y="27562"/>
                  </a:cubicBezTo>
                  <a:cubicBezTo>
                    <a:pt x="14903" y="27581"/>
                    <a:pt x="14922" y="27588"/>
                    <a:pt x="14939" y="27588"/>
                  </a:cubicBezTo>
                  <a:cubicBezTo>
                    <a:pt x="14982" y="27588"/>
                    <a:pt x="15020" y="27544"/>
                    <a:pt x="15043" y="27499"/>
                  </a:cubicBezTo>
                  <a:cubicBezTo>
                    <a:pt x="16056" y="27815"/>
                    <a:pt x="16816" y="28829"/>
                    <a:pt x="16595" y="30001"/>
                  </a:cubicBezTo>
                  <a:cubicBezTo>
                    <a:pt x="16363" y="31015"/>
                    <a:pt x="15388" y="31632"/>
                    <a:pt x="14472" y="31632"/>
                  </a:cubicBezTo>
                  <a:cubicBezTo>
                    <a:pt x="14387" y="31632"/>
                    <a:pt x="14303" y="31626"/>
                    <a:pt x="14219" y="31616"/>
                  </a:cubicBezTo>
                  <a:cubicBezTo>
                    <a:pt x="13048" y="31521"/>
                    <a:pt x="12066" y="30539"/>
                    <a:pt x="12066" y="29367"/>
                  </a:cubicBezTo>
                  <a:cubicBezTo>
                    <a:pt x="12193" y="29272"/>
                    <a:pt x="12256" y="29114"/>
                    <a:pt x="12193" y="28956"/>
                  </a:cubicBezTo>
                  <a:cubicBezTo>
                    <a:pt x="12161" y="28924"/>
                    <a:pt x="12161" y="28892"/>
                    <a:pt x="12098" y="28829"/>
                  </a:cubicBezTo>
                  <a:cubicBezTo>
                    <a:pt x="12320" y="27941"/>
                    <a:pt x="13214" y="27437"/>
                    <a:pt x="14122" y="27437"/>
                  </a:cubicBezTo>
                  <a:close/>
                  <a:moveTo>
                    <a:pt x="4005" y="1"/>
                  </a:moveTo>
                  <a:cubicBezTo>
                    <a:pt x="3440" y="1"/>
                    <a:pt x="2875" y="145"/>
                    <a:pt x="2375" y="454"/>
                  </a:cubicBezTo>
                  <a:cubicBezTo>
                    <a:pt x="2344" y="454"/>
                    <a:pt x="2344" y="485"/>
                    <a:pt x="2344" y="549"/>
                  </a:cubicBezTo>
                  <a:cubicBezTo>
                    <a:pt x="2291" y="514"/>
                    <a:pt x="2249" y="489"/>
                    <a:pt x="2200" y="489"/>
                  </a:cubicBezTo>
                  <a:cubicBezTo>
                    <a:pt x="2160" y="489"/>
                    <a:pt x="2116" y="506"/>
                    <a:pt x="2059" y="549"/>
                  </a:cubicBezTo>
                  <a:cubicBezTo>
                    <a:pt x="507" y="1562"/>
                    <a:pt x="0" y="3874"/>
                    <a:pt x="1108" y="5426"/>
                  </a:cubicBezTo>
                  <a:cubicBezTo>
                    <a:pt x="1583" y="6091"/>
                    <a:pt x="2280" y="6566"/>
                    <a:pt x="3072" y="6756"/>
                  </a:cubicBezTo>
                  <a:cubicBezTo>
                    <a:pt x="3864" y="8877"/>
                    <a:pt x="4940" y="10904"/>
                    <a:pt x="6207" y="12773"/>
                  </a:cubicBezTo>
                  <a:cubicBezTo>
                    <a:pt x="3199" y="15116"/>
                    <a:pt x="760" y="18346"/>
                    <a:pt x="2660" y="21798"/>
                  </a:cubicBezTo>
                  <a:cubicBezTo>
                    <a:pt x="3692" y="23738"/>
                    <a:pt x="5637" y="24383"/>
                    <a:pt x="7832" y="24383"/>
                  </a:cubicBezTo>
                  <a:cubicBezTo>
                    <a:pt x="8468" y="24383"/>
                    <a:pt x="9124" y="24329"/>
                    <a:pt x="9786" y="24237"/>
                  </a:cubicBezTo>
                  <a:cubicBezTo>
                    <a:pt x="10134" y="25915"/>
                    <a:pt x="10672" y="27499"/>
                    <a:pt x="11528" y="28892"/>
                  </a:cubicBezTo>
                  <a:cubicBezTo>
                    <a:pt x="11243" y="30254"/>
                    <a:pt x="12224" y="31774"/>
                    <a:pt x="13618" y="32091"/>
                  </a:cubicBezTo>
                  <a:cubicBezTo>
                    <a:pt x="13837" y="32144"/>
                    <a:pt x="14064" y="32170"/>
                    <a:pt x="14291" y="32170"/>
                  </a:cubicBezTo>
                  <a:cubicBezTo>
                    <a:pt x="15538" y="32170"/>
                    <a:pt x="16807" y="31391"/>
                    <a:pt x="17101" y="30159"/>
                  </a:cubicBezTo>
                  <a:cubicBezTo>
                    <a:pt x="17228" y="29621"/>
                    <a:pt x="17165" y="29082"/>
                    <a:pt x="16975" y="28607"/>
                  </a:cubicBezTo>
                  <a:lnTo>
                    <a:pt x="16975" y="28607"/>
                  </a:lnTo>
                  <a:cubicBezTo>
                    <a:pt x="17003" y="28614"/>
                    <a:pt x="17032" y="28618"/>
                    <a:pt x="17059" y="28618"/>
                  </a:cubicBezTo>
                  <a:cubicBezTo>
                    <a:pt x="17155" y="28618"/>
                    <a:pt x="17242" y="28572"/>
                    <a:pt x="17291" y="28449"/>
                  </a:cubicBezTo>
                  <a:cubicBezTo>
                    <a:pt x="18020" y="26929"/>
                    <a:pt x="18590" y="25440"/>
                    <a:pt x="19160" y="23889"/>
                  </a:cubicBezTo>
                  <a:cubicBezTo>
                    <a:pt x="19920" y="24237"/>
                    <a:pt x="20648" y="24554"/>
                    <a:pt x="21408" y="24839"/>
                  </a:cubicBezTo>
                  <a:cubicBezTo>
                    <a:pt x="22864" y="25374"/>
                    <a:pt x="24755" y="26141"/>
                    <a:pt x="26493" y="26141"/>
                  </a:cubicBezTo>
                  <a:cubicBezTo>
                    <a:pt x="27325" y="26141"/>
                    <a:pt x="28122" y="25965"/>
                    <a:pt x="28819" y="25504"/>
                  </a:cubicBezTo>
                  <a:cubicBezTo>
                    <a:pt x="30719" y="24300"/>
                    <a:pt x="30624" y="21640"/>
                    <a:pt x="29991" y="19740"/>
                  </a:cubicBezTo>
                  <a:cubicBezTo>
                    <a:pt x="29579" y="18378"/>
                    <a:pt x="28819" y="17175"/>
                    <a:pt x="27932" y="15971"/>
                  </a:cubicBezTo>
                  <a:cubicBezTo>
                    <a:pt x="28977" y="14958"/>
                    <a:pt x="29896" y="13850"/>
                    <a:pt x="30624" y="12519"/>
                  </a:cubicBezTo>
                  <a:cubicBezTo>
                    <a:pt x="30687" y="12488"/>
                    <a:pt x="30687" y="12424"/>
                    <a:pt x="30687" y="12361"/>
                  </a:cubicBezTo>
                  <a:cubicBezTo>
                    <a:pt x="30777" y="12369"/>
                    <a:pt x="30867" y="12373"/>
                    <a:pt x="30957" y="12373"/>
                  </a:cubicBezTo>
                  <a:cubicBezTo>
                    <a:pt x="32334" y="12373"/>
                    <a:pt x="33745" y="11476"/>
                    <a:pt x="34013" y="10049"/>
                  </a:cubicBezTo>
                  <a:cubicBezTo>
                    <a:pt x="34266" y="8402"/>
                    <a:pt x="32968" y="6439"/>
                    <a:pt x="31226" y="6439"/>
                  </a:cubicBezTo>
                  <a:cubicBezTo>
                    <a:pt x="31175" y="6439"/>
                    <a:pt x="31104" y="6480"/>
                    <a:pt x="31062" y="6480"/>
                  </a:cubicBezTo>
                  <a:cubicBezTo>
                    <a:pt x="31051" y="6480"/>
                    <a:pt x="31042" y="6477"/>
                    <a:pt x="31036" y="6471"/>
                  </a:cubicBezTo>
                  <a:cubicBezTo>
                    <a:pt x="30873" y="6430"/>
                    <a:pt x="30715" y="6411"/>
                    <a:pt x="30562" y="6411"/>
                  </a:cubicBezTo>
                  <a:cubicBezTo>
                    <a:pt x="30000" y="6411"/>
                    <a:pt x="29509" y="6667"/>
                    <a:pt x="29136" y="7041"/>
                  </a:cubicBezTo>
                  <a:lnTo>
                    <a:pt x="29104" y="7041"/>
                  </a:lnTo>
                  <a:cubicBezTo>
                    <a:pt x="27609" y="6807"/>
                    <a:pt x="26104" y="6695"/>
                    <a:pt x="24601" y="6695"/>
                  </a:cubicBezTo>
                  <a:cubicBezTo>
                    <a:pt x="23460" y="6695"/>
                    <a:pt x="22321" y="6759"/>
                    <a:pt x="21187" y="6882"/>
                  </a:cubicBezTo>
                  <a:cubicBezTo>
                    <a:pt x="20692" y="4176"/>
                    <a:pt x="19556" y="1497"/>
                    <a:pt x="16796" y="1497"/>
                  </a:cubicBezTo>
                  <a:cubicBezTo>
                    <a:pt x="16552" y="1497"/>
                    <a:pt x="16295" y="1518"/>
                    <a:pt x="16025" y="1562"/>
                  </a:cubicBezTo>
                  <a:cubicBezTo>
                    <a:pt x="14694" y="1752"/>
                    <a:pt x="13744" y="2702"/>
                    <a:pt x="13016" y="3810"/>
                  </a:cubicBezTo>
                  <a:cubicBezTo>
                    <a:pt x="11148" y="2924"/>
                    <a:pt x="9247" y="2069"/>
                    <a:pt x="7284" y="1404"/>
                  </a:cubicBezTo>
                  <a:cubicBezTo>
                    <a:pt x="7247" y="1396"/>
                    <a:pt x="7209" y="1392"/>
                    <a:pt x="7173" y="1392"/>
                  </a:cubicBezTo>
                  <a:cubicBezTo>
                    <a:pt x="7054" y="1392"/>
                    <a:pt x="6945" y="1434"/>
                    <a:pt x="6872" y="1530"/>
                  </a:cubicBezTo>
                  <a:cubicBezTo>
                    <a:pt x="6241" y="563"/>
                    <a:pt x="5122" y="1"/>
                    <a:pt x="4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8"/>
            <p:cNvSpPr/>
            <p:nvPr/>
          </p:nvSpPr>
          <p:spPr>
            <a:xfrm>
              <a:off x="1363935" y="2492214"/>
              <a:ext cx="165077" cy="159415"/>
            </a:xfrm>
            <a:custGeom>
              <a:avLst/>
              <a:gdLst/>
              <a:ahLst/>
              <a:cxnLst/>
              <a:rect l="l" t="t" r="r" b="b"/>
              <a:pathLst>
                <a:path w="5131" h="4955" extrusionOk="0">
                  <a:moveTo>
                    <a:pt x="2236" y="572"/>
                  </a:moveTo>
                  <a:cubicBezTo>
                    <a:pt x="2326" y="572"/>
                    <a:pt x="2415" y="582"/>
                    <a:pt x="2502" y="602"/>
                  </a:cubicBezTo>
                  <a:cubicBezTo>
                    <a:pt x="2745" y="633"/>
                    <a:pt x="2697" y="953"/>
                    <a:pt x="2499" y="953"/>
                  </a:cubicBezTo>
                  <a:cubicBezTo>
                    <a:pt x="2490" y="953"/>
                    <a:pt x="2480" y="952"/>
                    <a:pt x="2471" y="951"/>
                  </a:cubicBezTo>
                  <a:cubicBezTo>
                    <a:pt x="2429" y="949"/>
                    <a:pt x="2388" y="947"/>
                    <a:pt x="2347" y="947"/>
                  </a:cubicBezTo>
                  <a:cubicBezTo>
                    <a:pt x="1800" y="947"/>
                    <a:pt x="1340" y="1151"/>
                    <a:pt x="1046" y="1711"/>
                  </a:cubicBezTo>
                  <a:cubicBezTo>
                    <a:pt x="1015" y="1762"/>
                    <a:pt x="974" y="1784"/>
                    <a:pt x="934" y="1784"/>
                  </a:cubicBezTo>
                  <a:cubicBezTo>
                    <a:pt x="851" y="1784"/>
                    <a:pt x="771" y="1691"/>
                    <a:pt x="792" y="1584"/>
                  </a:cubicBezTo>
                  <a:cubicBezTo>
                    <a:pt x="1012" y="1006"/>
                    <a:pt x="1639" y="572"/>
                    <a:pt x="2236" y="572"/>
                  </a:cubicBezTo>
                  <a:close/>
                  <a:moveTo>
                    <a:pt x="2597" y="1"/>
                  </a:moveTo>
                  <a:cubicBezTo>
                    <a:pt x="1204" y="1"/>
                    <a:pt x="127" y="982"/>
                    <a:pt x="64" y="2471"/>
                  </a:cubicBezTo>
                  <a:cubicBezTo>
                    <a:pt x="1" y="3738"/>
                    <a:pt x="856" y="4846"/>
                    <a:pt x="2154" y="4941"/>
                  </a:cubicBezTo>
                  <a:cubicBezTo>
                    <a:pt x="2243" y="4950"/>
                    <a:pt x="2332" y="4954"/>
                    <a:pt x="2421" y="4954"/>
                  </a:cubicBezTo>
                  <a:cubicBezTo>
                    <a:pt x="3610" y="4954"/>
                    <a:pt x="4825" y="4183"/>
                    <a:pt x="4973" y="2946"/>
                  </a:cubicBezTo>
                  <a:cubicBezTo>
                    <a:pt x="5131" y="1426"/>
                    <a:pt x="3959" y="286"/>
                    <a:pt x="2597"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8"/>
            <p:cNvSpPr/>
            <p:nvPr/>
          </p:nvSpPr>
          <p:spPr>
            <a:xfrm>
              <a:off x="1390412" y="2510584"/>
              <a:ext cx="62897" cy="37996"/>
            </a:xfrm>
            <a:custGeom>
              <a:avLst/>
              <a:gdLst/>
              <a:ahLst/>
              <a:cxnLst/>
              <a:rect l="l" t="t" r="r" b="b"/>
              <a:pathLst>
                <a:path w="1955" h="1181" extrusionOk="0">
                  <a:moveTo>
                    <a:pt x="1454" y="1"/>
                  </a:moveTo>
                  <a:cubicBezTo>
                    <a:pt x="817" y="1"/>
                    <a:pt x="202" y="431"/>
                    <a:pt x="64" y="981"/>
                  </a:cubicBezTo>
                  <a:cubicBezTo>
                    <a:pt x="0" y="1088"/>
                    <a:pt x="95" y="1181"/>
                    <a:pt x="192" y="1181"/>
                  </a:cubicBezTo>
                  <a:cubicBezTo>
                    <a:pt x="239" y="1181"/>
                    <a:pt x="287" y="1160"/>
                    <a:pt x="318" y="1108"/>
                  </a:cubicBezTo>
                  <a:cubicBezTo>
                    <a:pt x="553" y="578"/>
                    <a:pt x="1036" y="376"/>
                    <a:pt x="1561" y="376"/>
                  </a:cubicBezTo>
                  <a:cubicBezTo>
                    <a:pt x="1600" y="376"/>
                    <a:pt x="1640" y="378"/>
                    <a:pt x="1679" y="380"/>
                  </a:cubicBezTo>
                  <a:cubicBezTo>
                    <a:pt x="1690" y="381"/>
                    <a:pt x="1701" y="382"/>
                    <a:pt x="1711" y="382"/>
                  </a:cubicBezTo>
                  <a:cubicBezTo>
                    <a:pt x="1935" y="382"/>
                    <a:pt x="1955" y="62"/>
                    <a:pt x="1743" y="31"/>
                  </a:cubicBezTo>
                  <a:cubicBezTo>
                    <a:pt x="1647" y="11"/>
                    <a:pt x="1550" y="1"/>
                    <a:pt x="1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8"/>
            <p:cNvSpPr/>
            <p:nvPr/>
          </p:nvSpPr>
          <p:spPr>
            <a:xfrm>
              <a:off x="856547" y="2635316"/>
              <a:ext cx="191587" cy="195641"/>
            </a:xfrm>
            <a:custGeom>
              <a:avLst/>
              <a:gdLst/>
              <a:ahLst/>
              <a:cxnLst/>
              <a:rect l="l" t="t" r="r" b="b"/>
              <a:pathLst>
                <a:path w="5955" h="6081" extrusionOk="0">
                  <a:moveTo>
                    <a:pt x="3199" y="461"/>
                  </a:moveTo>
                  <a:cubicBezTo>
                    <a:pt x="3199" y="606"/>
                    <a:pt x="3252" y="750"/>
                    <a:pt x="3430" y="750"/>
                  </a:cubicBezTo>
                  <a:cubicBezTo>
                    <a:pt x="3446" y="750"/>
                    <a:pt x="3465" y="749"/>
                    <a:pt x="3484" y="746"/>
                  </a:cubicBezTo>
                  <a:cubicBezTo>
                    <a:pt x="3554" y="735"/>
                    <a:pt x="3622" y="729"/>
                    <a:pt x="3688" y="729"/>
                  </a:cubicBezTo>
                  <a:cubicBezTo>
                    <a:pt x="5057" y="729"/>
                    <a:pt x="5585" y="3138"/>
                    <a:pt x="5162" y="4135"/>
                  </a:cubicBezTo>
                  <a:cubicBezTo>
                    <a:pt x="4804" y="5031"/>
                    <a:pt x="3919" y="5527"/>
                    <a:pt x="3036" y="5527"/>
                  </a:cubicBezTo>
                  <a:cubicBezTo>
                    <a:pt x="2515" y="5527"/>
                    <a:pt x="1995" y="5354"/>
                    <a:pt x="1584" y="4990"/>
                  </a:cubicBezTo>
                  <a:cubicBezTo>
                    <a:pt x="729" y="4135"/>
                    <a:pt x="507" y="2805"/>
                    <a:pt x="1140" y="1823"/>
                  </a:cubicBezTo>
                  <a:cubicBezTo>
                    <a:pt x="1615" y="1063"/>
                    <a:pt x="2375" y="651"/>
                    <a:pt x="3199" y="461"/>
                  </a:cubicBezTo>
                  <a:close/>
                  <a:moveTo>
                    <a:pt x="3357" y="0"/>
                  </a:moveTo>
                  <a:cubicBezTo>
                    <a:pt x="1979" y="0"/>
                    <a:pt x="636" y="980"/>
                    <a:pt x="317" y="2361"/>
                  </a:cubicBezTo>
                  <a:cubicBezTo>
                    <a:pt x="0" y="3818"/>
                    <a:pt x="824" y="5528"/>
                    <a:pt x="2280" y="5972"/>
                  </a:cubicBezTo>
                  <a:cubicBezTo>
                    <a:pt x="2517" y="6046"/>
                    <a:pt x="2760" y="6080"/>
                    <a:pt x="3002" y="6080"/>
                  </a:cubicBezTo>
                  <a:cubicBezTo>
                    <a:pt x="4322" y="6080"/>
                    <a:pt x="5635" y="5051"/>
                    <a:pt x="5796" y="3660"/>
                  </a:cubicBezTo>
                  <a:cubicBezTo>
                    <a:pt x="5954" y="2520"/>
                    <a:pt x="5416" y="620"/>
                    <a:pt x="4181" y="240"/>
                  </a:cubicBezTo>
                  <a:cubicBezTo>
                    <a:pt x="4212" y="176"/>
                    <a:pt x="4181" y="113"/>
                    <a:pt x="4149" y="113"/>
                  </a:cubicBezTo>
                  <a:cubicBezTo>
                    <a:pt x="3888" y="36"/>
                    <a:pt x="3622" y="0"/>
                    <a:pt x="3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8"/>
            <p:cNvSpPr/>
            <p:nvPr/>
          </p:nvSpPr>
          <p:spPr>
            <a:xfrm>
              <a:off x="872858" y="2648121"/>
              <a:ext cx="163436" cy="163501"/>
            </a:xfrm>
            <a:custGeom>
              <a:avLst/>
              <a:gdLst/>
              <a:ahLst/>
              <a:cxnLst/>
              <a:rect l="l" t="t" r="r" b="b"/>
              <a:pathLst>
                <a:path w="5080" h="5082" extrusionOk="0">
                  <a:moveTo>
                    <a:pt x="2439" y="728"/>
                  </a:moveTo>
                  <a:cubicBezTo>
                    <a:pt x="3325" y="792"/>
                    <a:pt x="3927" y="1678"/>
                    <a:pt x="3642" y="2534"/>
                  </a:cubicBezTo>
                  <a:cubicBezTo>
                    <a:pt x="3610" y="2609"/>
                    <a:pt x="3545" y="2640"/>
                    <a:pt x="3475" y="2640"/>
                  </a:cubicBezTo>
                  <a:cubicBezTo>
                    <a:pt x="3340" y="2640"/>
                    <a:pt x="3188" y="2522"/>
                    <a:pt x="3230" y="2375"/>
                  </a:cubicBezTo>
                  <a:cubicBezTo>
                    <a:pt x="3484" y="1773"/>
                    <a:pt x="3040" y="1045"/>
                    <a:pt x="2407" y="982"/>
                  </a:cubicBezTo>
                  <a:cubicBezTo>
                    <a:pt x="2249" y="982"/>
                    <a:pt x="2280" y="728"/>
                    <a:pt x="2439" y="728"/>
                  </a:cubicBezTo>
                  <a:close/>
                  <a:moveTo>
                    <a:pt x="2692" y="0"/>
                  </a:moveTo>
                  <a:lnTo>
                    <a:pt x="2692" y="0"/>
                  </a:lnTo>
                  <a:cubicBezTo>
                    <a:pt x="1868" y="190"/>
                    <a:pt x="1108" y="570"/>
                    <a:pt x="633" y="1330"/>
                  </a:cubicBezTo>
                  <a:cubicBezTo>
                    <a:pt x="0" y="2375"/>
                    <a:pt x="190" y="3705"/>
                    <a:pt x="1077" y="4497"/>
                  </a:cubicBezTo>
                  <a:cubicBezTo>
                    <a:pt x="1499" y="4895"/>
                    <a:pt x="2036" y="5082"/>
                    <a:pt x="2572" y="5082"/>
                  </a:cubicBezTo>
                  <a:cubicBezTo>
                    <a:pt x="3444" y="5082"/>
                    <a:pt x="4314" y="4588"/>
                    <a:pt x="4687" y="3705"/>
                  </a:cubicBezTo>
                  <a:cubicBezTo>
                    <a:pt x="5080" y="2679"/>
                    <a:pt x="4551" y="299"/>
                    <a:pt x="3183" y="299"/>
                  </a:cubicBezTo>
                  <a:cubicBezTo>
                    <a:pt x="3117" y="299"/>
                    <a:pt x="3048" y="305"/>
                    <a:pt x="2977" y="317"/>
                  </a:cubicBezTo>
                  <a:cubicBezTo>
                    <a:pt x="2958" y="319"/>
                    <a:pt x="2940" y="321"/>
                    <a:pt x="2922" y="321"/>
                  </a:cubicBezTo>
                  <a:cubicBezTo>
                    <a:pt x="2740" y="321"/>
                    <a:pt x="2663" y="174"/>
                    <a:pt x="2692"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8"/>
            <p:cNvSpPr/>
            <p:nvPr/>
          </p:nvSpPr>
          <p:spPr>
            <a:xfrm>
              <a:off x="924945" y="3180120"/>
              <a:ext cx="29438" cy="57299"/>
            </a:xfrm>
            <a:custGeom>
              <a:avLst/>
              <a:gdLst/>
              <a:ahLst/>
              <a:cxnLst/>
              <a:rect l="l" t="t" r="r" b="b"/>
              <a:pathLst>
                <a:path w="915" h="1781" extrusionOk="0">
                  <a:moveTo>
                    <a:pt x="288" y="1"/>
                  </a:moveTo>
                  <a:cubicBezTo>
                    <a:pt x="210" y="1"/>
                    <a:pt x="147" y="134"/>
                    <a:pt x="249" y="185"/>
                  </a:cubicBezTo>
                  <a:cubicBezTo>
                    <a:pt x="566" y="565"/>
                    <a:pt x="503" y="1104"/>
                    <a:pt x="154" y="1420"/>
                  </a:cubicBezTo>
                  <a:cubicBezTo>
                    <a:pt x="1" y="1548"/>
                    <a:pt x="117" y="1780"/>
                    <a:pt x="284" y="1780"/>
                  </a:cubicBezTo>
                  <a:cubicBezTo>
                    <a:pt x="323" y="1780"/>
                    <a:pt x="366" y="1767"/>
                    <a:pt x="408" y="1737"/>
                  </a:cubicBezTo>
                  <a:cubicBezTo>
                    <a:pt x="915" y="1294"/>
                    <a:pt x="883" y="470"/>
                    <a:pt x="345" y="27"/>
                  </a:cubicBezTo>
                  <a:cubicBezTo>
                    <a:pt x="326" y="8"/>
                    <a:pt x="306" y="1"/>
                    <a:pt x="288" y="1"/>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8"/>
            <p:cNvSpPr/>
            <p:nvPr/>
          </p:nvSpPr>
          <p:spPr>
            <a:xfrm>
              <a:off x="945471" y="2671445"/>
              <a:ext cx="53728" cy="61643"/>
            </a:xfrm>
            <a:custGeom>
              <a:avLst/>
              <a:gdLst/>
              <a:ahLst/>
              <a:cxnLst/>
              <a:rect l="l" t="t" r="r" b="b"/>
              <a:pathLst>
                <a:path w="1670" h="1916" extrusionOk="0">
                  <a:moveTo>
                    <a:pt x="155" y="1"/>
                  </a:moveTo>
                  <a:cubicBezTo>
                    <a:pt x="20" y="1"/>
                    <a:pt x="1" y="227"/>
                    <a:pt x="150" y="257"/>
                  </a:cubicBezTo>
                  <a:cubicBezTo>
                    <a:pt x="783" y="320"/>
                    <a:pt x="1227" y="1048"/>
                    <a:pt x="973" y="1650"/>
                  </a:cubicBezTo>
                  <a:cubicBezTo>
                    <a:pt x="931" y="1797"/>
                    <a:pt x="1083" y="1915"/>
                    <a:pt x="1218" y="1915"/>
                  </a:cubicBezTo>
                  <a:cubicBezTo>
                    <a:pt x="1288" y="1915"/>
                    <a:pt x="1353" y="1884"/>
                    <a:pt x="1385" y="1809"/>
                  </a:cubicBezTo>
                  <a:cubicBezTo>
                    <a:pt x="1670" y="1017"/>
                    <a:pt x="1068" y="67"/>
                    <a:pt x="182" y="3"/>
                  </a:cubicBezTo>
                  <a:cubicBezTo>
                    <a:pt x="172" y="2"/>
                    <a:pt x="163" y="1"/>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8"/>
            <p:cNvSpPr/>
            <p:nvPr/>
          </p:nvSpPr>
          <p:spPr>
            <a:xfrm>
              <a:off x="463274" y="2285765"/>
              <a:ext cx="216006" cy="189400"/>
            </a:xfrm>
            <a:custGeom>
              <a:avLst/>
              <a:gdLst/>
              <a:ahLst/>
              <a:cxnLst/>
              <a:rect l="l" t="t" r="r" b="b"/>
              <a:pathLst>
                <a:path w="6714" h="5887" extrusionOk="0">
                  <a:moveTo>
                    <a:pt x="3439" y="648"/>
                  </a:moveTo>
                  <a:cubicBezTo>
                    <a:pt x="4476" y="648"/>
                    <a:pt x="5564" y="1593"/>
                    <a:pt x="5352" y="2712"/>
                  </a:cubicBezTo>
                  <a:cubicBezTo>
                    <a:pt x="5336" y="2823"/>
                    <a:pt x="5241" y="2879"/>
                    <a:pt x="5150" y="2879"/>
                  </a:cubicBezTo>
                  <a:cubicBezTo>
                    <a:pt x="5059" y="2879"/>
                    <a:pt x="4972" y="2823"/>
                    <a:pt x="4972" y="2712"/>
                  </a:cubicBezTo>
                  <a:cubicBezTo>
                    <a:pt x="4877" y="1794"/>
                    <a:pt x="4339" y="1002"/>
                    <a:pt x="3294" y="971"/>
                  </a:cubicBezTo>
                  <a:cubicBezTo>
                    <a:pt x="3135" y="907"/>
                    <a:pt x="3135" y="654"/>
                    <a:pt x="3294" y="654"/>
                  </a:cubicBezTo>
                  <a:cubicBezTo>
                    <a:pt x="3342" y="650"/>
                    <a:pt x="3391" y="648"/>
                    <a:pt x="3439" y="648"/>
                  </a:cubicBezTo>
                  <a:close/>
                  <a:moveTo>
                    <a:pt x="3194" y="1"/>
                  </a:moveTo>
                  <a:cubicBezTo>
                    <a:pt x="2771" y="1"/>
                    <a:pt x="2351" y="72"/>
                    <a:pt x="1964" y="211"/>
                  </a:cubicBezTo>
                  <a:cubicBezTo>
                    <a:pt x="1953" y="221"/>
                    <a:pt x="1939" y="225"/>
                    <a:pt x="1924" y="225"/>
                  </a:cubicBezTo>
                  <a:cubicBezTo>
                    <a:pt x="1893" y="225"/>
                    <a:pt x="1858" y="211"/>
                    <a:pt x="1837" y="211"/>
                  </a:cubicBezTo>
                  <a:cubicBezTo>
                    <a:pt x="1900" y="274"/>
                    <a:pt x="1837" y="369"/>
                    <a:pt x="1774" y="432"/>
                  </a:cubicBezTo>
                  <a:cubicBezTo>
                    <a:pt x="507" y="1446"/>
                    <a:pt x="0" y="3377"/>
                    <a:pt x="1013" y="4708"/>
                  </a:cubicBezTo>
                  <a:cubicBezTo>
                    <a:pt x="1584" y="5468"/>
                    <a:pt x="2543" y="5886"/>
                    <a:pt x="3479" y="5886"/>
                  </a:cubicBezTo>
                  <a:cubicBezTo>
                    <a:pt x="4101" y="5886"/>
                    <a:pt x="4713" y="5701"/>
                    <a:pt x="5194" y="5309"/>
                  </a:cubicBezTo>
                  <a:cubicBezTo>
                    <a:pt x="6366" y="4391"/>
                    <a:pt x="6714" y="2554"/>
                    <a:pt x="5891" y="1319"/>
                  </a:cubicBezTo>
                  <a:cubicBezTo>
                    <a:pt x="5262" y="421"/>
                    <a:pt x="4221" y="1"/>
                    <a:pt x="3194"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8"/>
            <p:cNvSpPr/>
            <p:nvPr/>
          </p:nvSpPr>
          <p:spPr>
            <a:xfrm>
              <a:off x="563104" y="2306580"/>
              <a:ext cx="77182" cy="71455"/>
            </a:xfrm>
            <a:custGeom>
              <a:avLst/>
              <a:gdLst/>
              <a:ahLst/>
              <a:cxnLst/>
              <a:rect l="l" t="t" r="r" b="b"/>
              <a:pathLst>
                <a:path w="2399" h="2221" extrusionOk="0">
                  <a:moveTo>
                    <a:pt x="305" y="1"/>
                  </a:moveTo>
                  <a:cubicBezTo>
                    <a:pt x="256" y="1"/>
                    <a:pt x="207" y="3"/>
                    <a:pt x="159" y="7"/>
                  </a:cubicBezTo>
                  <a:cubicBezTo>
                    <a:pt x="1" y="39"/>
                    <a:pt x="1" y="324"/>
                    <a:pt x="159" y="324"/>
                  </a:cubicBezTo>
                  <a:cubicBezTo>
                    <a:pt x="1141" y="324"/>
                    <a:pt x="1742" y="1115"/>
                    <a:pt x="1837" y="2065"/>
                  </a:cubicBezTo>
                  <a:cubicBezTo>
                    <a:pt x="1853" y="2172"/>
                    <a:pt x="1934" y="2220"/>
                    <a:pt x="2017" y="2220"/>
                  </a:cubicBezTo>
                  <a:cubicBezTo>
                    <a:pt x="2108" y="2220"/>
                    <a:pt x="2201" y="2164"/>
                    <a:pt x="2217" y="2065"/>
                  </a:cubicBezTo>
                  <a:cubicBezTo>
                    <a:pt x="2399" y="946"/>
                    <a:pt x="1338" y="1"/>
                    <a:pt x="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8"/>
            <p:cNvSpPr/>
            <p:nvPr/>
          </p:nvSpPr>
          <p:spPr>
            <a:xfrm>
              <a:off x="2152540" y="2908169"/>
              <a:ext cx="1133019" cy="1121179"/>
            </a:xfrm>
            <a:custGeom>
              <a:avLst/>
              <a:gdLst/>
              <a:ahLst/>
              <a:cxnLst/>
              <a:rect l="l" t="t" r="r" b="b"/>
              <a:pathLst>
                <a:path w="35217" h="34849" extrusionOk="0">
                  <a:moveTo>
                    <a:pt x="31229" y="513"/>
                  </a:moveTo>
                  <a:cubicBezTo>
                    <a:pt x="31973" y="513"/>
                    <a:pt x="32747" y="794"/>
                    <a:pt x="33411" y="1449"/>
                  </a:cubicBezTo>
                  <a:cubicBezTo>
                    <a:pt x="34456" y="2399"/>
                    <a:pt x="34646" y="3888"/>
                    <a:pt x="33981" y="5123"/>
                  </a:cubicBezTo>
                  <a:cubicBezTo>
                    <a:pt x="33434" y="6074"/>
                    <a:pt x="32388" y="6811"/>
                    <a:pt x="31324" y="6811"/>
                  </a:cubicBezTo>
                  <a:cubicBezTo>
                    <a:pt x="30971" y="6811"/>
                    <a:pt x="30615" y="6730"/>
                    <a:pt x="30276" y="6548"/>
                  </a:cubicBezTo>
                  <a:cubicBezTo>
                    <a:pt x="30561" y="6295"/>
                    <a:pt x="30846" y="5946"/>
                    <a:pt x="31163" y="5693"/>
                  </a:cubicBezTo>
                  <a:cubicBezTo>
                    <a:pt x="31321" y="5535"/>
                    <a:pt x="31194" y="5376"/>
                    <a:pt x="31068" y="5281"/>
                  </a:cubicBezTo>
                  <a:cubicBezTo>
                    <a:pt x="31124" y="4723"/>
                    <a:pt x="30662" y="4140"/>
                    <a:pt x="30119" y="4140"/>
                  </a:cubicBezTo>
                  <a:cubicBezTo>
                    <a:pt x="30045" y="4140"/>
                    <a:pt x="29971" y="4150"/>
                    <a:pt x="29896" y="4173"/>
                  </a:cubicBezTo>
                  <a:cubicBezTo>
                    <a:pt x="29801" y="4205"/>
                    <a:pt x="29801" y="4205"/>
                    <a:pt x="29769" y="4268"/>
                  </a:cubicBezTo>
                  <a:cubicBezTo>
                    <a:pt x="29741" y="4239"/>
                    <a:pt x="29706" y="4224"/>
                    <a:pt x="29670" y="4224"/>
                  </a:cubicBezTo>
                  <a:cubicBezTo>
                    <a:pt x="29627" y="4224"/>
                    <a:pt x="29582" y="4247"/>
                    <a:pt x="29548" y="4300"/>
                  </a:cubicBezTo>
                  <a:cubicBezTo>
                    <a:pt x="29263" y="4521"/>
                    <a:pt x="28946" y="4806"/>
                    <a:pt x="28661" y="5091"/>
                  </a:cubicBezTo>
                  <a:cubicBezTo>
                    <a:pt x="28693" y="5060"/>
                    <a:pt x="28693" y="4996"/>
                    <a:pt x="28661" y="4965"/>
                  </a:cubicBezTo>
                  <a:cubicBezTo>
                    <a:pt x="27335" y="2662"/>
                    <a:pt x="29170" y="513"/>
                    <a:pt x="31229" y="513"/>
                  </a:cubicBezTo>
                  <a:close/>
                  <a:moveTo>
                    <a:pt x="29928" y="4490"/>
                  </a:moveTo>
                  <a:cubicBezTo>
                    <a:pt x="30403" y="4585"/>
                    <a:pt x="30751" y="4838"/>
                    <a:pt x="30751" y="5313"/>
                  </a:cubicBezTo>
                  <a:cubicBezTo>
                    <a:pt x="28629" y="7371"/>
                    <a:pt x="26127" y="9493"/>
                    <a:pt x="24417" y="11900"/>
                  </a:cubicBezTo>
                  <a:cubicBezTo>
                    <a:pt x="24164" y="11583"/>
                    <a:pt x="23847" y="11298"/>
                    <a:pt x="23467" y="11077"/>
                  </a:cubicBezTo>
                  <a:cubicBezTo>
                    <a:pt x="25684" y="9018"/>
                    <a:pt x="27711" y="6675"/>
                    <a:pt x="29896" y="4585"/>
                  </a:cubicBezTo>
                  <a:cubicBezTo>
                    <a:pt x="29896" y="4521"/>
                    <a:pt x="29928" y="4521"/>
                    <a:pt x="29928" y="4490"/>
                  </a:cubicBezTo>
                  <a:close/>
                  <a:moveTo>
                    <a:pt x="6707" y="12087"/>
                  </a:moveTo>
                  <a:cubicBezTo>
                    <a:pt x="6771" y="12087"/>
                    <a:pt x="6837" y="12098"/>
                    <a:pt x="6904" y="12122"/>
                  </a:cubicBezTo>
                  <a:lnTo>
                    <a:pt x="6936" y="12122"/>
                  </a:lnTo>
                  <a:cubicBezTo>
                    <a:pt x="9374" y="12977"/>
                    <a:pt x="11940" y="13515"/>
                    <a:pt x="14505" y="13674"/>
                  </a:cubicBezTo>
                  <a:cubicBezTo>
                    <a:pt x="14505" y="13800"/>
                    <a:pt x="14536" y="13927"/>
                    <a:pt x="14568" y="13959"/>
                  </a:cubicBezTo>
                  <a:cubicBezTo>
                    <a:pt x="14441" y="14307"/>
                    <a:pt x="14378" y="14624"/>
                    <a:pt x="14283" y="14972"/>
                  </a:cubicBezTo>
                  <a:cubicBezTo>
                    <a:pt x="14283" y="14940"/>
                    <a:pt x="14283" y="14940"/>
                    <a:pt x="14251" y="14940"/>
                  </a:cubicBezTo>
                  <a:cubicBezTo>
                    <a:pt x="11560" y="14402"/>
                    <a:pt x="8899" y="13800"/>
                    <a:pt x="6271" y="13072"/>
                  </a:cubicBezTo>
                  <a:lnTo>
                    <a:pt x="6144" y="13072"/>
                  </a:lnTo>
                  <a:lnTo>
                    <a:pt x="6144" y="13009"/>
                  </a:lnTo>
                  <a:cubicBezTo>
                    <a:pt x="5922" y="12621"/>
                    <a:pt x="6258" y="12087"/>
                    <a:pt x="6707" y="12087"/>
                  </a:cubicBezTo>
                  <a:close/>
                  <a:moveTo>
                    <a:pt x="4932" y="9392"/>
                  </a:moveTo>
                  <a:cubicBezTo>
                    <a:pt x="6315" y="9392"/>
                    <a:pt x="7582" y="10381"/>
                    <a:pt x="7696" y="11805"/>
                  </a:cubicBezTo>
                  <a:cubicBezTo>
                    <a:pt x="7316" y="11710"/>
                    <a:pt x="6999" y="11583"/>
                    <a:pt x="6651" y="11457"/>
                  </a:cubicBezTo>
                  <a:cubicBezTo>
                    <a:pt x="6625" y="11448"/>
                    <a:pt x="6600" y="11444"/>
                    <a:pt x="6576" y="11444"/>
                  </a:cubicBezTo>
                  <a:cubicBezTo>
                    <a:pt x="6421" y="11444"/>
                    <a:pt x="6307" y="11605"/>
                    <a:pt x="6334" y="11742"/>
                  </a:cubicBezTo>
                  <a:cubicBezTo>
                    <a:pt x="5827" y="11963"/>
                    <a:pt x="5511" y="12692"/>
                    <a:pt x="5891" y="13167"/>
                  </a:cubicBezTo>
                  <a:cubicBezTo>
                    <a:pt x="5891" y="13199"/>
                    <a:pt x="5954" y="13199"/>
                    <a:pt x="5986" y="13199"/>
                  </a:cubicBezTo>
                  <a:cubicBezTo>
                    <a:pt x="5954" y="13325"/>
                    <a:pt x="5986" y="13515"/>
                    <a:pt x="6144" y="13547"/>
                  </a:cubicBezTo>
                  <a:cubicBezTo>
                    <a:pt x="6619" y="13737"/>
                    <a:pt x="7094" y="13864"/>
                    <a:pt x="7569" y="13990"/>
                  </a:cubicBezTo>
                  <a:cubicBezTo>
                    <a:pt x="6707" y="14883"/>
                    <a:pt x="5636" y="15417"/>
                    <a:pt x="4384" y="15417"/>
                  </a:cubicBezTo>
                  <a:cubicBezTo>
                    <a:pt x="4348" y="15417"/>
                    <a:pt x="4312" y="15416"/>
                    <a:pt x="4276" y="15415"/>
                  </a:cubicBezTo>
                  <a:cubicBezTo>
                    <a:pt x="2502" y="15384"/>
                    <a:pt x="285" y="14022"/>
                    <a:pt x="1299" y="11963"/>
                  </a:cubicBezTo>
                  <a:cubicBezTo>
                    <a:pt x="1932" y="10760"/>
                    <a:pt x="3104" y="9683"/>
                    <a:pt x="4466" y="9430"/>
                  </a:cubicBezTo>
                  <a:cubicBezTo>
                    <a:pt x="4622" y="9404"/>
                    <a:pt x="4778" y="9392"/>
                    <a:pt x="4932" y="9392"/>
                  </a:cubicBezTo>
                  <a:close/>
                  <a:moveTo>
                    <a:pt x="19667" y="10691"/>
                  </a:moveTo>
                  <a:cubicBezTo>
                    <a:pt x="21314" y="10691"/>
                    <a:pt x="22982" y="11229"/>
                    <a:pt x="23911" y="12185"/>
                  </a:cubicBezTo>
                  <a:cubicBezTo>
                    <a:pt x="25811" y="14117"/>
                    <a:pt x="26159" y="17569"/>
                    <a:pt x="24227" y="19627"/>
                  </a:cubicBezTo>
                  <a:cubicBezTo>
                    <a:pt x="23145" y="20810"/>
                    <a:pt x="21541" y="21498"/>
                    <a:pt x="19948" y="21498"/>
                  </a:cubicBezTo>
                  <a:cubicBezTo>
                    <a:pt x="19025" y="21498"/>
                    <a:pt x="18105" y="21267"/>
                    <a:pt x="17292" y="20767"/>
                  </a:cubicBezTo>
                  <a:cubicBezTo>
                    <a:pt x="14980" y="19342"/>
                    <a:pt x="14220" y="16429"/>
                    <a:pt x="14980" y="13927"/>
                  </a:cubicBezTo>
                  <a:cubicBezTo>
                    <a:pt x="14980" y="13864"/>
                    <a:pt x="15012" y="13832"/>
                    <a:pt x="15012" y="13800"/>
                  </a:cubicBezTo>
                  <a:cubicBezTo>
                    <a:pt x="15043" y="13769"/>
                    <a:pt x="15043" y="13705"/>
                    <a:pt x="15043" y="13674"/>
                  </a:cubicBezTo>
                  <a:lnTo>
                    <a:pt x="15043" y="13642"/>
                  </a:lnTo>
                  <a:lnTo>
                    <a:pt x="15043" y="13610"/>
                  </a:lnTo>
                  <a:cubicBezTo>
                    <a:pt x="15471" y="11580"/>
                    <a:pt x="17551" y="10691"/>
                    <a:pt x="19667" y="10691"/>
                  </a:cubicBezTo>
                  <a:close/>
                  <a:moveTo>
                    <a:pt x="22359" y="21527"/>
                  </a:moveTo>
                  <a:cubicBezTo>
                    <a:pt x="23150" y="24219"/>
                    <a:pt x="24132" y="26943"/>
                    <a:pt x="25209" y="29540"/>
                  </a:cubicBezTo>
                  <a:cubicBezTo>
                    <a:pt x="25177" y="29540"/>
                    <a:pt x="25146" y="29603"/>
                    <a:pt x="25146" y="29635"/>
                  </a:cubicBezTo>
                  <a:cubicBezTo>
                    <a:pt x="25070" y="29936"/>
                    <a:pt x="24756" y="30158"/>
                    <a:pt x="24456" y="30158"/>
                  </a:cubicBezTo>
                  <a:cubicBezTo>
                    <a:pt x="24377" y="30158"/>
                    <a:pt x="24299" y="30143"/>
                    <a:pt x="24227" y="30110"/>
                  </a:cubicBezTo>
                  <a:cubicBezTo>
                    <a:pt x="23372" y="27291"/>
                    <a:pt x="21947" y="24599"/>
                    <a:pt x="20839" y="21907"/>
                  </a:cubicBezTo>
                  <a:cubicBezTo>
                    <a:pt x="21345" y="21844"/>
                    <a:pt x="21852" y="21717"/>
                    <a:pt x="22359" y="21527"/>
                  </a:cubicBezTo>
                  <a:close/>
                  <a:moveTo>
                    <a:pt x="23309" y="28875"/>
                  </a:moveTo>
                  <a:cubicBezTo>
                    <a:pt x="23530" y="29223"/>
                    <a:pt x="23721" y="29603"/>
                    <a:pt x="23942" y="29951"/>
                  </a:cubicBezTo>
                  <a:cubicBezTo>
                    <a:pt x="23879" y="29951"/>
                    <a:pt x="23847" y="30015"/>
                    <a:pt x="23879" y="30110"/>
                  </a:cubicBezTo>
                  <a:cubicBezTo>
                    <a:pt x="24054" y="30348"/>
                    <a:pt x="24308" y="30452"/>
                    <a:pt x="24566" y="30452"/>
                  </a:cubicBezTo>
                  <a:cubicBezTo>
                    <a:pt x="24959" y="30452"/>
                    <a:pt x="25360" y="30208"/>
                    <a:pt x="25494" y="29825"/>
                  </a:cubicBezTo>
                  <a:cubicBezTo>
                    <a:pt x="25510" y="29829"/>
                    <a:pt x="25527" y="29831"/>
                    <a:pt x="25544" y="29831"/>
                  </a:cubicBezTo>
                  <a:cubicBezTo>
                    <a:pt x="25658" y="29831"/>
                    <a:pt x="25775" y="29741"/>
                    <a:pt x="25747" y="29603"/>
                  </a:cubicBezTo>
                  <a:cubicBezTo>
                    <a:pt x="25652" y="29381"/>
                    <a:pt x="25621" y="29191"/>
                    <a:pt x="25526" y="29001"/>
                  </a:cubicBezTo>
                  <a:lnTo>
                    <a:pt x="25526" y="29001"/>
                  </a:lnTo>
                  <a:cubicBezTo>
                    <a:pt x="28493" y="30340"/>
                    <a:pt x="26863" y="34325"/>
                    <a:pt x="24123" y="34325"/>
                  </a:cubicBezTo>
                  <a:cubicBezTo>
                    <a:pt x="23880" y="34325"/>
                    <a:pt x="23629" y="34294"/>
                    <a:pt x="23372" y="34227"/>
                  </a:cubicBezTo>
                  <a:cubicBezTo>
                    <a:pt x="22042" y="33878"/>
                    <a:pt x="21060" y="32643"/>
                    <a:pt x="21472" y="31250"/>
                  </a:cubicBezTo>
                  <a:cubicBezTo>
                    <a:pt x="21694" y="30236"/>
                    <a:pt x="22485" y="29476"/>
                    <a:pt x="23309" y="28875"/>
                  </a:cubicBezTo>
                  <a:close/>
                  <a:moveTo>
                    <a:pt x="31160" y="0"/>
                  </a:moveTo>
                  <a:cubicBezTo>
                    <a:pt x="30420" y="0"/>
                    <a:pt x="29691" y="238"/>
                    <a:pt x="29104" y="753"/>
                  </a:cubicBezTo>
                  <a:cubicBezTo>
                    <a:pt x="27679" y="1798"/>
                    <a:pt x="27394" y="3761"/>
                    <a:pt x="28471" y="5155"/>
                  </a:cubicBezTo>
                  <a:cubicBezTo>
                    <a:pt x="28503" y="5218"/>
                    <a:pt x="28534" y="5218"/>
                    <a:pt x="28598" y="5218"/>
                  </a:cubicBezTo>
                  <a:cubicBezTo>
                    <a:pt x="26697" y="6991"/>
                    <a:pt x="24797" y="8860"/>
                    <a:pt x="23309" y="10950"/>
                  </a:cubicBezTo>
                  <a:cubicBezTo>
                    <a:pt x="22418" y="10400"/>
                    <a:pt x="21197" y="10113"/>
                    <a:pt x="19949" y="10113"/>
                  </a:cubicBezTo>
                  <a:cubicBezTo>
                    <a:pt x="17604" y="10113"/>
                    <a:pt x="15158" y="11124"/>
                    <a:pt x="14600" y="13294"/>
                  </a:cubicBezTo>
                  <a:cubicBezTo>
                    <a:pt x="12446" y="12977"/>
                    <a:pt x="10324" y="12565"/>
                    <a:pt x="8234" y="11963"/>
                  </a:cubicBezTo>
                  <a:cubicBezTo>
                    <a:pt x="8234" y="10285"/>
                    <a:pt x="6809" y="8923"/>
                    <a:pt x="5162" y="8860"/>
                  </a:cubicBezTo>
                  <a:cubicBezTo>
                    <a:pt x="5088" y="8855"/>
                    <a:pt x="5015" y="8853"/>
                    <a:pt x="4941" y="8853"/>
                  </a:cubicBezTo>
                  <a:cubicBezTo>
                    <a:pt x="3067" y="8853"/>
                    <a:pt x="1399" y="10382"/>
                    <a:pt x="729" y="12058"/>
                  </a:cubicBezTo>
                  <a:cubicBezTo>
                    <a:pt x="0" y="13864"/>
                    <a:pt x="1552" y="15415"/>
                    <a:pt x="3262" y="15827"/>
                  </a:cubicBezTo>
                  <a:cubicBezTo>
                    <a:pt x="3618" y="15910"/>
                    <a:pt x="3980" y="15950"/>
                    <a:pt x="4341" y="15950"/>
                  </a:cubicBezTo>
                  <a:cubicBezTo>
                    <a:pt x="5776" y="15950"/>
                    <a:pt x="7184" y="15307"/>
                    <a:pt x="8044" y="14117"/>
                  </a:cubicBezTo>
                  <a:cubicBezTo>
                    <a:pt x="10103" y="14655"/>
                    <a:pt x="12193" y="15067"/>
                    <a:pt x="14283" y="15289"/>
                  </a:cubicBezTo>
                  <a:lnTo>
                    <a:pt x="14378" y="15289"/>
                  </a:lnTo>
                  <a:cubicBezTo>
                    <a:pt x="14093" y="17759"/>
                    <a:pt x="15297" y="20292"/>
                    <a:pt x="17545" y="21432"/>
                  </a:cubicBezTo>
                  <a:cubicBezTo>
                    <a:pt x="18293" y="21820"/>
                    <a:pt x="19187" y="22014"/>
                    <a:pt x="20056" y="22014"/>
                  </a:cubicBezTo>
                  <a:cubicBezTo>
                    <a:pt x="20180" y="22014"/>
                    <a:pt x="20304" y="22010"/>
                    <a:pt x="20427" y="22002"/>
                  </a:cubicBezTo>
                  <a:lnTo>
                    <a:pt x="20427" y="22034"/>
                  </a:lnTo>
                  <a:cubicBezTo>
                    <a:pt x="21250" y="24156"/>
                    <a:pt x="22105" y="26468"/>
                    <a:pt x="23214" y="28558"/>
                  </a:cubicBezTo>
                  <a:cubicBezTo>
                    <a:pt x="21979" y="29191"/>
                    <a:pt x="20902" y="30458"/>
                    <a:pt x="20902" y="31883"/>
                  </a:cubicBezTo>
                  <a:cubicBezTo>
                    <a:pt x="20870" y="33467"/>
                    <a:pt x="22264" y="34670"/>
                    <a:pt x="23752" y="34828"/>
                  </a:cubicBezTo>
                  <a:cubicBezTo>
                    <a:pt x="23881" y="34842"/>
                    <a:pt x="24007" y="34849"/>
                    <a:pt x="24132" y="34849"/>
                  </a:cubicBezTo>
                  <a:cubicBezTo>
                    <a:pt x="27465" y="34849"/>
                    <a:pt x="29168" y="30084"/>
                    <a:pt x="25779" y="28558"/>
                  </a:cubicBezTo>
                  <a:cubicBezTo>
                    <a:pt x="25737" y="28541"/>
                    <a:pt x="25696" y="28533"/>
                    <a:pt x="25659" y="28533"/>
                  </a:cubicBezTo>
                  <a:cubicBezTo>
                    <a:pt x="25557" y="28533"/>
                    <a:pt x="25477" y="28592"/>
                    <a:pt x="25431" y="28685"/>
                  </a:cubicBezTo>
                  <a:cubicBezTo>
                    <a:pt x="24639" y="26214"/>
                    <a:pt x="23689" y="23744"/>
                    <a:pt x="22644" y="21401"/>
                  </a:cubicBezTo>
                  <a:cubicBezTo>
                    <a:pt x="23752" y="20926"/>
                    <a:pt x="24702" y="20102"/>
                    <a:pt x="25336" y="19026"/>
                  </a:cubicBezTo>
                  <a:cubicBezTo>
                    <a:pt x="26602" y="16840"/>
                    <a:pt x="26159" y="13927"/>
                    <a:pt x="24544" y="12058"/>
                  </a:cubicBezTo>
                  <a:cubicBezTo>
                    <a:pt x="26476" y="10538"/>
                    <a:pt x="28186" y="8638"/>
                    <a:pt x="29928" y="6865"/>
                  </a:cubicBezTo>
                  <a:cubicBezTo>
                    <a:pt x="30378" y="7152"/>
                    <a:pt x="30867" y="7280"/>
                    <a:pt x="31353" y="7280"/>
                  </a:cubicBezTo>
                  <a:cubicBezTo>
                    <a:pt x="32474" y="7280"/>
                    <a:pt x="33585" y="6601"/>
                    <a:pt x="34203" y="5630"/>
                  </a:cubicBezTo>
                  <a:cubicBezTo>
                    <a:pt x="35216" y="4141"/>
                    <a:pt x="34995" y="2209"/>
                    <a:pt x="33665" y="974"/>
                  </a:cubicBezTo>
                  <a:cubicBezTo>
                    <a:pt x="32970" y="349"/>
                    <a:pt x="32057" y="0"/>
                    <a:pt x="31160" y="0"/>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8"/>
            <p:cNvSpPr/>
            <p:nvPr/>
          </p:nvSpPr>
          <p:spPr>
            <a:xfrm>
              <a:off x="3031935" y="2924062"/>
              <a:ext cx="235277" cy="201368"/>
            </a:xfrm>
            <a:custGeom>
              <a:avLst/>
              <a:gdLst/>
              <a:ahLst/>
              <a:cxnLst/>
              <a:rect l="l" t="t" r="r" b="b"/>
              <a:pathLst>
                <a:path w="7313" h="6259" extrusionOk="0">
                  <a:moveTo>
                    <a:pt x="5270" y="1915"/>
                  </a:moveTo>
                  <a:cubicBezTo>
                    <a:pt x="5311" y="1915"/>
                    <a:pt x="5350" y="1931"/>
                    <a:pt x="5381" y="1969"/>
                  </a:cubicBezTo>
                  <a:cubicBezTo>
                    <a:pt x="5792" y="2444"/>
                    <a:pt x="5761" y="3299"/>
                    <a:pt x="5381" y="3837"/>
                  </a:cubicBezTo>
                  <a:cubicBezTo>
                    <a:pt x="5348" y="3869"/>
                    <a:pt x="5312" y="3883"/>
                    <a:pt x="5277" y="3883"/>
                  </a:cubicBezTo>
                  <a:cubicBezTo>
                    <a:pt x="5173" y="3883"/>
                    <a:pt x="5080" y="3765"/>
                    <a:pt x="5127" y="3647"/>
                  </a:cubicBezTo>
                  <a:cubicBezTo>
                    <a:pt x="5444" y="3172"/>
                    <a:pt x="5412" y="2665"/>
                    <a:pt x="5095" y="2222"/>
                  </a:cubicBezTo>
                  <a:cubicBezTo>
                    <a:pt x="4999" y="2078"/>
                    <a:pt x="5141" y="1915"/>
                    <a:pt x="5270" y="1915"/>
                  </a:cubicBezTo>
                  <a:close/>
                  <a:moveTo>
                    <a:pt x="6018" y="2459"/>
                  </a:moveTo>
                  <a:cubicBezTo>
                    <a:pt x="6078" y="2459"/>
                    <a:pt x="6139" y="2483"/>
                    <a:pt x="6172" y="2539"/>
                  </a:cubicBezTo>
                  <a:cubicBezTo>
                    <a:pt x="6552" y="3204"/>
                    <a:pt x="6331" y="4186"/>
                    <a:pt x="5729" y="4661"/>
                  </a:cubicBezTo>
                  <a:cubicBezTo>
                    <a:pt x="5699" y="4690"/>
                    <a:pt x="5667" y="4702"/>
                    <a:pt x="5635" y="4702"/>
                  </a:cubicBezTo>
                  <a:cubicBezTo>
                    <a:pt x="5531" y="4702"/>
                    <a:pt x="5442" y="4568"/>
                    <a:pt x="5539" y="4471"/>
                  </a:cubicBezTo>
                  <a:cubicBezTo>
                    <a:pt x="6077" y="3964"/>
                    <a:pt x="6077" y="3299"/>
                    <a:pt x="5856" y="2665"/>
                  </a:cubicBezTo>
                  <a:cubicBezTo>
                    <a:pt x="5794" y="2542"/>
                    <a:pt x="5906" y="2459"/>
                    <a:pt x="6018" y="2459"/>
                  </a:cubicBezTo>
                  <a:close/>
                  <a:moveTo>
                    <a:pt x="3925" y="0"/>
                  </a:moveTo>
                  <a:cubicBezTo>
                    <a:pt x="1872" y="0"/>
                    <a:pt x="0" y="2127"/>
                    <a:pt x="1327" y="4407"/>
                  </a:cubicBezTo>
                  <a:lnTo>
                    <a:pt x="1327" y="4502"/>
                  </a:lnTo>
                  <a:cubicBezTo>
                    <a:pt x="1612" y="4281"/>
                    <a:pt x="1929" y="3996"/>
                    <a:pt x="2214" y="3711"/>
                  </a:cubicBezTo>
                  <a:cubicBezTo>
                    <a:pt x="2258" y="3688"/>
                    <a:pt x="2319" y="3666"/>
                    <a:pt x="2373" y="3666"/>
                  </a:cubicBezTo>
                  <a:cubicBezTo>
                    <a:pt x="2395" y="3666"/>
                    <a:pt x="2417" y="3670"/>
                    <a:pt x="2435" y="3679"/>
                  </a:cubicBezTo>
                  <a:cubicBezTo>
                    <a:pt x="2467" y="3647"/>
                    <a:pt x="2530" y="3616"/>
                    <a:pt x="2562" y="3616"/>
                  </a:cubicBezTo>
                  <a:cubicBezTo>
                    <a:pt x="2626" y="3599"/>
                    <a:pt x="2690" y="3592"/>
                    <a:pt x="2752" y="3592"/>
                  </a:cubicBezTo>
                  <a:cubicBezTo>
                    <a:pt x="3299" y="3592"/>
                    <a:pt x="3734" y="4183"/>
                    <a:pt x="3734" y="4724"/>
                  </a:cubicBezTo>
                  <a:cubicBezTo>
                    <a:pt x="3860" y="4787"/>
                    <a:pt x="3987" y="4977"/>
                    <a:pt x="3829" y="5104"/>
                  </a:cubicBezTo>
                  <a:lnTo>
                    <a:pt x="2942" y="5991"/>
                  </a:lnTo>
                  <a:cubicBezTo>
                    <a:pt x="3288" y="6176"/>
                    <a:pt x="3650" y="6258"/>
                    <a:pt x="4009" y="6258"/>
                  </a:cubicBezTo>
                  <a:cubicBezTo>
                    <a:pt x="5067" y="6258"/>
                    <a:pt x="6104" y="5542"/>
                    <a:pt x="6647" y="4597"/>
                  </a:cubicBezTo>
                  <a:cubicBezTo>
                    <a:pt x="7312" y="3362"/>
                    <a:pt x="7059" y="1905"/>
                    <a:pt x="6077" y="924"/>
                  </a:cubicBezTo>
                  <a:cubicBezTo>
                    <a:pt x="5431" y="277"/>
                    <a:pt x="4666" y="0"/>
                    <a:pt x="3925" y="0"/>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8"/>
            <p:cNvSpPr/>
            <p:nvPr/>
          </p:nvSpPr>
          <p:spPr>
            <a:xfrm>
              <a:off x="3206984" y="3002884"/>
              <a:ext cx="36773" cy="72485"/>
            </a:xfrm>
            <a:custGeom>
              <a:avLst/>
              <a:gdLst/>
              <a:ahLst/>
              <a:cxnLst/>
              <a:rect l="l" t="t" r="r" b="b"/>
              <a:pathLst>
                <a:path w="1143" h="2253" extrusionOk="0">
                  <a:moveTo>
                    <a:pt x="549" y="1"/>
                  </a:moveTo>
                  <a:cubicBezTo>
                    <a:pt x="444" y="1"/>
                    <a:pt x="355" y="77"/>
                    <a:pt x="415" y="215"/>
                  </a:cubicBezTo>
                  <a:cubicBezTo>
                    <a:pt x="636" y="881"/>
                    <a:pt x="636" y="1546"/>
                    <a:pt x="98" y="2021"/>
                  </a:cubicBezTo>
                  <a:cubicBezTo>
                    <a:pt x="1" y="2118"/>
                    <a:pt x="71" y="2252"/>
                    <a:pt x="181" y="2252"/>
                  </a:cubicBezTo>
                  <a:cubicBezTo>
                    <a:pt x="214" y="2252"/>
                    <a:pt x="251" y="2240"/>
                    <a:pt x="288" y="2211"/>
                  </a:cubicBezTo>
                  <a:cubicBezTo>
                    <a:pt x="890" y="1736"/>
                    <a:pt x="1143" y="754"/>
                    <a:pt x="731" y="89"/>
                  </a:cubicBezTo>
                  <a:cubicBezTo>
                    <a:pt x="683" y="29"/>
                    <a:pt x="613" y="1"/>
                    <a:pt x="549" y="1"/>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8"/>
            <p:cNvSpPr/>
            <p:nvPr/>
          </p:nvSpPr>
          <p:spPr>
            <a:xfrm>
              <a:off x="3191606" y="2985157"/>
              <a:ext cx="25674" cy="61256"/>
            </a:xfrm>
            <a:custGeom>
              <a:avLst/>
              <a:gdLst/>
              <a:ahLst/>
              <a:cxnLst/>
              <a:rect l="l" t="t" r="r" b="b"/>
              <a:pathLst>
                <a:path w="798" h="1904" extrusionOk="0">
                  <a:moveTo>
                    <a:pt x="276" y="1"/>
                  </a:moveTo>
                  <a:cubicBezTo>
                    <a:pt x="159" y="1"/>
                    <a:pt x="0" y="166"/>
                    <a:pt x="101" y="291"/>
                  </a:cubicBezTo>
                  <a:cubicBezTo>
                    <a:pt x="418" y="703"/>
                    <a:pt x="449" y="1242"/>
                    <a:pt x="132" y="1653"/>
                  </a:cubicBezTo>
                  <a:cubicBezTo>
                    <a:pt x="57" y="1778"/>
                    <a:pt x="180" y="1904"/>
                    <a:pt x="282" y="1904"/>
                  </a:cubicBezTo>
                  <a:cubicBezTo>
                    <a:pt x="309" y="1904"/>
                    <a:pt x="334" y="1895"/>
                    <a:pt x="354" y="1875"/>
                  </a:cubicBezTo>
                  <a:cubicBezTo>
                    <a:pt x="766" y="1368"/>
                    <a:pt x="798" y="576"/>
                    <a:pt x="354" y="38"/>
                  </a:cubicBezTo>
                  <a:cubicBezTo>
                    <a:pt x="334" y="12"/>
                    <a:pt x="307" y="1"/>
                    <a:pt x="276" y="1"/>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8"/>
            <p:cNvSpPr/>
            <p:nvPr/>
          </p:nvSpPr>
          <p:spPr>
            <a:xfrm>
              <a:off x="2907525" y="3053619"/>
              <a:ext cx="234377" cy="238430"/>
            </a:xfrm>
            <a:custGeom>
              <a:avLst/>
              <a:gdLst/>
              <a:ahLst/>
              <a:cxnLst/>
              <a:rect l="l" t="t" r="r" b="b"/>
              <a:pathLst>
                <a:path w="7285" h="7411" extrusionOk="0">
                  <a:moveTo>
                    <a:pt x="6461" y="0"/>
                  </a:moveTo>
                  <a:cubicBezTo>
                    <a:pt x="6461" y="0"/>
                    <a:pt x="6429" y="64"/>
                    <a:pt x="6429" y="95"/>
                  </a:cubicBezTo>
                  <a:cubicBezTo>
                    <a:pt x="4212" y="2185"/>
                    <a:pt x="2249" y="4529"/>
                    <a:pt x="0" y="6587"/>
                  </a:cubicBezTo>
                  <a:cubicBezTo>
                    <a:pt x="380" y="6809"/>
                    <a:pt x="697" y="7094"/>
                    <a:pt x="950" y="7411"/>
                  </a:cubicBezTo>
                  <a:cubicBezTo>
                    <a:pt x="2660" y="4972"/>
                    <a:pt x="5162" y="2914"/>
                    <a:pt x="7284" y="855"/>
                  </a:cubicBezTo>
                  <a:cubicBezTo>
                    <a:pt x="7284" y="380"/>
                    <a:pt x="6936" y="64"/>
                    <a:pt x="6461" y="0"/>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8"/>
            <p:cNvSpPr/>
            <p:nvPr/>
          </p:nvSpPr>
          <p:spPr>
            <a:xfrm>
              <a:off x="2611026" y="3252122"/>
              <a:ext cx="385169" cy="347463"/>
            </a:xfrm>
            <a:custGeom>
              <a:avLst/>
              <a:gdLst/>
              <a:ahLst/>
              <a:cxnLst/>
              <a:rect l="l" t="t" r="r" b="b"/>
              <a:pathLst>
                <a:path w="11972" h="10800" extrusionOk="0">
                  <a:moveTo>
                    <a:pt x="5099" y="386"/>
                  </a:moveTo>
                  <a:cubicBezTo>
                    <a:pt x="5353" y="386"/>
                    <a:pt x="5321" y="702"/>
                    <a:pt x="5099" y="702"/>
                  </a:cubicBezTo>
                  <a:cubicBezTo>
                    <a:pt x="4212" y="734"/>
                    <a:pt x="3357" y="956"/>
                    <a:pt x="2566" y="1526"/>
                  </a:cubicBezTo>
                  <a:cubicBezTo>
                    <a:pt x="2559" y="1529"/>
                    <a:pt x="2551" y="1531"/>
                    <a:pt x="2543" y="1531"/>
                  </a:cubicBezTo>
                  <a:cubicBezTo>
                    <a:pt x="2477" y="1531"/>
                    <a:pt x="2386" y="1424"/>
                    <a:pt x="2471" y="1367"/>
                  </a:cubicBezTo>
                  <a:cubicBezTo>
                    <a:pt x="3231" y="766"/>
                    <a:pt x="4149" y="386"/>
                    <a:pt x="5099" y="386"/>
                  </a:cubicBezTo>
                  <a:close/>
                  <a:moveTo>
                    <a:pt x="4744" y="1207"/>
                  </a:moveTo>
                  <a:cubicBezTo>
                    <a:pt x="4778" y="1207"/>
                    <a:pt x="4812" y="1208"/>
                    <a:pt x="4846" y="1209"/>
                  </a:cubicBezTo>
                  <a:cubicBezTo>
                    <a:pt x="5036" y="1209"/>
                    <a:pt x="5036" y="1526"/>
                    <a:pt x="4846" y="1526"/>
                  </a:cubicBezTo>
                  <a:cubicBezTo>
                    <a:pt x="4744" y="1515"/>
                    <a:pt x="4642" y="1509"/>
                    <a:pt x="4543" y="1509"/>
                  </a:cubicBezTo>
                  <a:cubicBezTo>
                    <a:pt x="3779" y="1509"/>
                    <a:pt x="3098" y="1832"/>
                    <a:pt x="2566" y="2476"/>
                  </a:cubicBezTo>
                  <a:cubicBezTo>
                    <a:pt x="2551" y="2490"/>
                    <a:pt x="2532" y="2496"/>
                    <a:pt x="2512" y="2496"/>
                  </a:cubicBezTo>
                  <a:cubicBezTo>
                    <a:pt x="2442" y="2496"/>
                    <a:pt x="2358" y="2423"/>
                    <a:pt x="2407" y="2349"/>
                  </a:cubicBezTo>
                  <a:cubicBezTo>
                    <a:pt x="2957" y="1616"/>
                    <a:pt x="3830" y="1207"/>
                    <a:pt x="4744" y="1207"/>
                  </a:cubicBezTo>
                  <a:close/>
                  <a:moveTo>
                    <a:pt x="5448" y="0"/>
                  </a:moveTo>
                  <a:cubicBezTo>
                    <a:pt x="3332" y="0"/>
                    <a:pt x="1251" y="889"/>
                    <a:pt x="824" y="2919"/>
                  </a:cubicBezTo>
                  <a:lnTo>
                    <a:pt x="824" y="2951"/>
                  </a:lnTo>
                  <a:lnTo>
                    <a:pt x="824" y="2983"/>
                  </a:lnTo>
                  <a:cubicBezTo>
                    <a:pt x="792" y="3046"/>
                    <a:pt x="792" y="3078"/>
                    <a:pt x="792" y="3109"/>
                  </a:cubicBezTo>
                  <a:cubicBezTo>
                    <a:pt x="792" y="3141"/>
                    <a:pt x="792" y="3204"/>
                    <a:pt x="761" y="3236"/>
                  </a:cubicBezTo>
                  <a:cubicBezTo>
                    <a:pt x="0" y="5738"/>
                    <a:pt x="792" y="8651"/>
                    <a:pt x="3104" y="10076"/>
                  </a:cubicBezTo>
                  <a:cubicBezTo>
                    <a:pt x="3888" y="10572"/>
                    <a:pt x="4793" y="10799"/>
                    <a:pt x="5708" y="10799"/>
                  </a:cubicBezTo>
                  <a:cubicBezTo>
                    <a:pt x="7309" y="10799"/>
                    <a:pt x="8940" y="10105"/>
                    <a:pt x="10008" y="8936"/>
                  </a:cubicBezTo>
                  <a:cubicBezTo>
                    <a:pt x="11971" y="6878"/>
                    <a:pt x="11591" y="3458"/>
                    <a:pt x="9691" y="1494"/>
                  </a:cubicBezTo>
                  <a:cubicBezTo>
                    <a:pt x="8763" y="538"/>
                    <a:pt x="7095" y="0"/>
                    <a:pt x="5448" y="0"/>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8"/>
            <p:cNvSpPr/>
            <p:nvPr/>
          </p:nvSpPr>
          <p:spPr>
            <a:xfrm>
              <a:off x="2687757" y="3264508"/>
              <a:ext cx="94458" cy="35872"/>
            </a:xfrm>
            <a:custGeom>
              <a:avLst/>
              <a:gdLst/>
              <a:ahLst/>
              <a:cxnLst/>
              <a:rect l="l" t="t" r="r" b="b"/>
              <a:pathLst>
                <a:path w="2936" h="1115" extrusionOk="0">
                  <a:moveTo>
                    <a:pt x="2714" y="1"/>
                  </a:moveTo>
                  <a:cubicBezTo>
                    <a:pt x="1764" y="1"/>
                    <a:pt x="814" y="349"/>
                    <a:pt x="86" y="951"/>
                  </a:cubicBezTo>
                  <a:cubicBezTo>
                    <a:pt x="1" y="1007"/>
                    <a:pt x="92" y="1114"/>
                    <a:pt x="158" y="1114"/>
                  </a:cubicBezTo>
                  <a:cubicBezTo>
                    <a:pt x="166" y="1114"/>
                    <a:pt x="174" y="1113"/>
                    <a:pt x="181" y="1109"/>
                  </a:cubicBezTo>
                  <a:cubicBezTo>
                    <a:pt x="972" y="571"/>
                    <a:pt x="1827" y="349"/>
                    <a:pt x="2714" y="317"/>
                  </a:cubicBezTo>
                  <a:cubicBezTo>
                    <a:pt x="2936" y="317"/>
                    <a:pt x="2936" y="1"/>
                    <a:pt x="2714" y="1"/>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8"/>
            <p:cNvSpPr/>
            <p:nvPr/>
          </p:nvSpPr>
          <p:spPr>
            <a:xfrm>
              <a:off x="2686663" y="3290632"/>
              <a:ext cx="86383" cy="41824"/>
            </a:xfrm>
            <a:custGeom>
              <a:avLst/>
              <a:gdLst/>
              <a:ahLst/>
              <a:cxnLst/>
              <a:rect l="l" t="t" r="r" b="b"/>
              <a:pathLst>
                <a:path w="2685" h="1300" extrusionOk="0">
                  <a:moveTo>
                    <a:pt x="2254" y="0"/>
                  </a:moveTo>
                  <a:cubicBezTo>
                    <a:pt x="1396" y="0"/>
                    <a:pt x="604" y="457"/>
                    <a:pt x="25" y="1152"/>
                  </a:cubicBezTo>
                  <a:cubicBezTo>
                    <a:pt x="0" y="1226"/>
                    <a:pt x="71" y="1299"/>
                    <a:pt x="133" y="1299"/>
                  </a:cubicBezTo>
                  <a:cubicBezTo>
                    <a:pt x="151" y="1299"/>
                    <a:pt x="169" y="1293"/>
                    <a:pt x="183" y="1279"/>
                  </a:cubicBezTo>
                  <a:cubicBezTo>
                    <a:pt x="715" y="635"/>
                    <a:pt x="1396" y="312"/>
                    <a:pt x="2182" y="312"/>
                  </a:cubicBezTo>
                  <a:cubicBezTo>
                    <a:pt x="2285" y="312"/>
                    <a:pt x="2389" y="318"/>
                    <a:pt x="2495" y="329"/>
                  </a:cubicBezTo>
                  <a:cubicBezTo>
                    <a:pt x="2685" y="329"/>
                    <a:pt x="2685" y="12"/>
                    <a:pt x="2495" y="12"/>
                  </a:cubicBezTo>
                  <a:cubicBezTo>
                    <a:pt x="2414" y="4"/>
                    <a:pt x="2333" y="0"/>
                    <a:pt x="2254" y="0"/>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8"/>
            <p:cNvSpPr/>
            <p:nvPr/>
          </p:nvSpPr>
          <p:spPr>
            <a:xfrm>
              <a:off x="2345219" y="3297292"/>
              <a:ext cx="277037" cy="92560"/>
            </a:xfrm>
            <a:custGeom>
              <a:avLst/>
              <a:gdLst/>
              <a:ahLst/>
              <a:cxnLst/>
              <a:rect l="l" t="t" r="r" b="b"/>
              <a:pathLst>
                <a:path w="8611" h="2877" extrusionOk="0">
                  <a:moveTo>
                    <a:pt x="723" y="1"/>
                  </a:moveTo>
                  <a:cubicBezTo>
                    <a:pt x="330" y="1"/>
                    <a:pt x="0" y="513"/>
                    <a:pt x="187" y="914"/>
                  </a:cubicBezTo>
                  <a:lnTo>
                    <a:pt x="187" y="1009"/>
                  </a:lnTo>
                  <a:lnTo>
                    <a:pt x="314" y="1009"/>
                  </a:lnTo>
                  <a:cubicBezTo>
                    <a:pt x="2974" y="1705"/>
                    <a:pt x="5602" y="2307"/>
                    <a:pt x="8294" y="2845"/>
                  </a:cubicBezTo>
                  <a:lnTo>
                    <a:pt x="8357" y="2877"/>
                  </a:lnTo>
                  <a:cubicBezTo>
                    <a:pt x="8389" y="2529"/>
                    <a:pt x="8516" y="2180"/>
                    <a:pt x="8611" y="1864"/>
                  </a:cubicBezTo>
                  <a:cubicBezTo>
                    <a:pt x="8547" y="1769"/>
                    <a:pt x="8452" y="1705"/>
                    <a:pt x="8516" y="1547"/>
                  </a:cubicBezTo>
                  <a:cubicBezTo>
                    <a:pt x="5951" y="1420"/>
                    <a:pt x="3385" y="850"/>
                    <a:pt x="979" y="58"/>
                  </a:cubicBezTo>
                  <a:lnTo>
                    <a:pt x="947" y="58"/>
                  </a:lnTo>
                  <a:cubicBezTo>
                    <a:pt x="872" y="19"/>
                    <a:pt x="797" y="1"/>
                    <a:pt x="723" y="1"/>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8"/>
            <p:cNvSpPr/>
            <p:nvPr/>
          </p:nvSpPr>
          <p:spPr>
            <a:xfrm>
              <a:off x="2822945" y="3600740"/>
              <a:ext cx="140626" cy="276651"/>
            </a:xfrm>
            <a:custGeom>
              <a:avLst/>
              <a:gdLst/>
              <a:ahLst/>
              <a:cxnLst/>
              <a:rect l="l" t="t" r="r" b="b"/>
              <a:pathLst>
                <a:path w="4371" h="8599" extrusionOk="0">
                  <a:moveTo>
                    <a:pt x="1521" y="0"/>
                  </a:moveTo>
                  <a:cubicBezTo>
                    <a:pt x="1046" y="190"/>
                    <a:pt x="507" y="317"/>
                    <a:pt x="1" y="380"/>
                  </a:cubicBezTo>
                  <a:cubicBezTo>
                    <a:pt x="1109" y="3104"/>
                    <a:pt x="2534" y="5764"/>
                    <a:pt x="3389" y="8551"/>
                  </a:cubicBezTo>
                  <a:cubicBezTo>
                    <a:pt x="3461" y="8584"/>
                    <a:pt x="3539" y="8599"/>
                    <a:pt x="3618" y="8599"/>
                  </a:cubicBezTo>
                  <a:cubicBezTo>
                    <a:pt x="3918" y="8599"/>
                    <a:pt x="4232" y="8377"/>
                    <a:pt x="4308" y="8076"/>
                  </a:cubicBezTo>
                  <a:cubicBezTo>
                    <a:pt x="4308" y="8013"/>
                    <a:pt x="4339" y="8013"/>
                    <a:pt x="4371" y="7981"/>
                  </a:cubicBezTo>
                  <a:cubicBezTo>
                    <a:pt x="3263" y="5416"/>
                    <a:pt x="2312" y="2692"/>
                    <a:pt x="1521" y="0"/>
                  </a:cubicBezTo>
                  <a:close/>
                </a:path>
              </a:pathLst>
            </a:custGeom>
            <a:solidFill>
              <a:schemeClr val="accent4"/>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8"/>
            <p:cNvSpPr/>
            <p:nvPr/>
          </p:nvSpPr>
          <p:spPr>
            <a:xfrm>
              <a:off x="2830087" y="3837109"/>
              <a:ext cx="239170" cy="175372"/>
            </a:xfrm>
            <a:custGeom>
              <a:avLst/>
              <a:gdLst/>
              <a:ahLst/>
              <a:cxnLst/>
              <a:rect l="l" t="t" r="r" b="b"/>
              <a:pathLst>
                <a:path w="7434" h="5451" extrusionOk="0">
                  <a:moveTo>
                    <a:pt x="4267" y="3346"/>
                  </a:moveTo>
                  <a:cubicBezTo>
                    <a:pt x="4390" y="3346"/>
                    <a:pt x="4446" y="3527"/>
                    <a:pt x="4307" y="3611"/>
                  </a:cubicBezTo>
                  <a:cubicBezTo>
                    <a:pt x="4149" y="3643"/>
                    <a:pt x="4054" y="3738"/>
                    <a:pt x="3959" y="3801"/>
                  </a:cubicBezTo>
                  <a:lnTo>
                    <a:pt x="3896" y="3801"/>
                  </a:lnTo>
                  <a:cubicBezTo>
                    <a:pt x="3642" y="3896"/>
                    <a:pt x="3389" y="3991"/>
                    <a:pt x="3136" y="4086"/>
                  </a:cubicBezTo>
                  <a:cubicBezTo>
                    <a:pt x="3126" y="4088"/>
                    <a:pt x="3117" y="4089"/>
                    <a:pt x="3108" y="4089"/>
                  </a:cubicBezTo>
                  <a:cubicBezTo>
                    <a:pt x="3000" y="4089"/>
                    <a:pt x="2955" y="3925"/>
                    <a:pt x="3072" y="3896"/>
                  </a:cubicBezTo>
                  <a:cubicBezTo>
                    <a:pt x="3294" y="3769"/>
                    <a:pt x="3579" y="3674"/>
                    <a:pt x="3801" y="3579"/>
                  </a:cubicBezTo>
                  <a:cubicBezTo>
                    <a:pt x="3927" y="3484"/>
                    <a:pt x="4086" y="3421"/>
                    <a:pt x="4212" y="3358"/>
                  </a:cubicBezTo>
                  <a:cubicBezTo>
                    <a:pt x="4232" y="3350"/>
                    <a:pt x="4250" y="3346"/>
                    <a:pt x="4267" y="3346"/>
                  </a:cubicBezTo>
                  <a:close/>
                  <a:moveTo>
                    <a:pt x="4743" y="3649"/>
                  </a:moveTo>
                  <a:cubicBezTo>
                    <a:pt x="4823" y="3649"/>
                    <a:pt x="4897" y="3793"/>
                    <a:pt x="4846" y="3896"/>
                  </a:cubicBezTo>
                  <a:cubicBezTo>
                    <a:pt x="4337" y="4489"/>
                    <a:pt x="3476" y="4730"/>
                    <a:pt x="2666" y="4730"/>
                  </a:cubicBezTo>
                  <a:cubicBezTo>
                    <a:pt x="2568" y="4730"/>
                    <a:pt x="2471" y="4726"/>
                    <a:pt x="2375" y="4719"/>
                  </a:cubicBezTo>
                  <a:cubicBezTo>
                    <a:pt x="2280" y="4719"/>
                    <a:pt x="2217" y="4529"/>
                    <a:pt x="2375" y="4529"/>
                  </a:cubicBezTo>
                  <a:cubicBezTo>
                    <a:pt x="2414" y="4531"/>
                    <a:pt x="2452" y="4531"/>
                    <a:pt x="2490" y="4531"/>
                  </a:cubicBezTo>
                  <a:cubicBezTo>
                    <a:pt x="3347" y="4531"/>
                    <a:pt x="3959" y="4190"/>
                    <a:pt x="4687" y="3674"/>
                  </a:cubicBezTo>
                  <a:cubicBezTo>
                    <a:pt x="4705" y="3656"/>
                    <a:pt x="4724" y="3649"/>
                    <a:pt x="4743" y="3649"/>
                  </a:cubicBezTo>
                  <a:close/>
                  <a:moveTo>
                    <a:pt x="2280" y="1"/>
                  </a:moveTo>
                  <a:cubicBezTo>
                    <a:pt x="1457" y="634"/>
                    <a:pt x="665" y="1394"/>
                    <a:pt x="412" y="2376"/>
                  </a:cubicBezTo>
                  <a:cubicBezTo>
                    <a:pt x="0" y="3769"/>
                    <a:pt x="982" y="5004"/>
                    <a:pt x="2312" y="5353"/>
                  </a:cubicBezTo>
                  <a:cubicBezTo>
                    <a:pt x="2572" y="5420"/>
                    <a:pt x="2825" y="5451"/>
                    <a:pt x="3069" y="5451"/>
                  </a:cubicBezTo>
                  <a:cubicBezTo>
                    <a:pt x="5830" y="5451"/>
                    <a:pt x="7433" y="1466"/>
                    <a:pt x="4466" y="127"/>
                  </a:cubicBezTo>
                  <a:lnTo>
                    <a:pt x="4466" y="127"/>
                  </a:lnTo>
                  <a:cubicBezTo>
                    <a:pt x="4529" y="317"/>
                    <a:pt x="4592" y="507"/>
                    <a:pt x="4687" y="729"/>
                  </a:cubicBezTo>
                  <a:cubicBezTo>
                    <a:pt x="4719" y="887"/>
                    <a:pt x="4561" y="951"/>
                    <a:pt x="4434" y="951"/>
                  </a:cubicBezTo>
                  <a:cubicBezTo>
                    <a:pt x="4300" y="1334"/>
                    <a:pt x="3899" y="1578"/>
                    <a:pt x="3506" y="1578"/>
                  </a:cubicBezTo>
                  <a:cubicBezTo>
                    <a:pt x="3248" y="1578"/>
                    <a:pt x="2994" y="1474"/>
                    <a:pt x="2819" y="1236"/>
                  </a:cubicBezTo>
                  <a:cubicBezTo>
                    <a:pt x="2756" y="1172"/>
                    <a:pt x="2819" y="1077"/>
                    <a:pt x="2914" y="1077"/>
                  </a:cubicBezTo>
                  <a:cubicBezTo>
                    <a:pt x="2661" y="761"/>
                    <a:pt x="2470" y="381"/>
                    <a:pt x="2280" y="1"/>
                  </a:cubicBezTo>
                  <a:close/>
                </a:path>
              </a:pathLst>
            </a:custGeom>
            <a:solidFill>
              <a:schemeClr val="accent4"/>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8"/>
            <p:cNvSpPr/>
            <p:nvPr/>
          </p:nvSpPr>
          <p:spPr>
            <a:xfrm>
              <a:off x="2161709" y="3210330"/>
              <a:ext cx="238430" cy="193839"/>
            </a:xfrm>
            <a:custGeom>
              <a:avLst/>
              <a:gdLst/>
              <a:ahLst/>
              <a:cxnLst/>
              <a:rect l="l" t="t" r="r" b="b"/>
              <a:pathLst>
                <a:path w="7411" h="6025" extrusionOk="0">
                  <a:moveTo>
                    <a:pt x="4264" y="716"/>
                  </a:moveTo>
                  <a:cubicBezTo>
                    <a:pt x="4636" y="716"/>
                    <a:pt x="5010" y="782"/>
                    <a:pt x="5352" y="925"/>
                  </a:cubicBezTo>
                  <a:cubicBezTo>
                    <a:pt x="5533" y="985"/>
                    <a:pt x="5400" y="1244"/>
                    <a:pt x="5251" y="1244"/>
                  </a:cubicBezTo>
                  <a:cubicBezTo>
                    <a:pt x="5242" y="1244"/>
                    <a:pt x="5234" y="1243"/>
                    <a:pt x="5226" y="1241"/>
                  </a:cubicBezTo>
                  <a:cubicBezTo>
                    <a:pt x="4835" y="1111"/>
                    <a:pt x="4469" y="1039"/>
                    <a:pt x="4102" y="1039"/>
                  </a:cubicBezTo>
                  <a:cubicBezTo>
                    <a:pt x="3756" y="1039"/>
                    <a:pt x="3410" y="1103"/>
                    <a:pt x="3041" y="1241"/>
                  </a:cubicBezTo>
                  <a:cubicBezTo>
                    <a:pt x="3032" y="1243"/>
                    <a:pt x="3024" y="1244"/>
                    <a:pt x="3016" y="1244"/>
                  </a:cubicBezTo>
                  <a:cubicBezTo>
                    <a:pt x="2906" y="1244"/>
                    <a:pt x="2859" y="1047"/>
                    <a:pt x="2977" y="988"/>
                  </a:cubicBezTo>
                  <a:cubicBezTo>
                    <a:pt x="3360" y="814"/>
                    <a:pt x="3810" y="716"/>
                    <a:pt x="4264" y="716"/>
                  </a:cubicBezTo>
                  <a:close/>
                  <a:moveTo>
                    <a:pt x="4647" y="0"/>
                  </a:moveTo>
                  <a:cubicBezTo>
                    <a:pt x="4493" y="0"/>
                    <a:pt x="4337" y="12"/>
                    <a:pt x="4181" y="38"/>
                  </a:cubicBezTo>
                  <a:cubicBezTo>
                    <a:pt x="2819" y="291"/>
                    <a:pt x="1647" y="1368"/>
                    <a:pt x="1014" y="2571"/>
                  </a:cubicBezTo>
                  <a:cubicBezTo>
                    <a:pt x="0" y="4598"/>
                    <a:pt x="2217" y="5992"/>
                    <a:pt x="3991" y="6023"/>
                  </a:cubicBezTo>
                  <a:cubicBezTo>
                    <a:pt x="4026" y="6024"/>
                    <a:pt x="4061" y="6025"/>
                    <a:pt x="4096" y="6025"/>
                  </a:cubicBezTo>
                  <a:cubicBezTo>
                    <a:pt x="5321" y="6025"/>
                    <a:pt x="6422" y="5491"/>
                    <a:pt x="7284" y="4598"/>
                  </a:cubicBezTo>
                  <a:cubicBezTo>
                    <a:pt x="6809" y="4440"/>
                    <a:pt x="6334" y="4313"/>
                    <a:pt x="5859" y="4155"/>
                  </a:cubicBezTo>
                  <a:cubicBezTo>
                    <a:pt x="5701" y="4123"/>
                    <a:pt x="5669" y="3933"/>
                    <a:pt x="5701" y="3807"/>
                  </a:cubicBezTo>
                  <a:cubicBezTo>
                    <a:pt x="5701" y="3807"/>
                    <a:pt x="5669" y="3807"/>
                    <a:pt x="5606" y="3775"/>
                  </a:cubicBezTo>
                  <a:cubicBezTo>
                    <a:pt x="5194" y="3300"/>
                    <a:pt x="5542" y="2571"/>
                    <a:pt x="6049" y="2350"/>
                  </a:cubicBezTo>
                  <a:cubicBezTo>
                    <a:pt x="6049" y="2213"/>
                    <a:pt x="6144" y="2052"/>
                    <a:pt x="6292" y="2052"/>
                  </a:cubicBezTo>
                  <a:cubicBezTo>
                    <a:pt x="6316" y="2052"/>
                    <a:pt x="6340" y="2056"/>
                    <a:pt x="6366" y="2065"/>
                  </a:cubicBezTo>
                  <a:cubicBezTo>
                    <a:pt x="6714" y="2191"/>
                    <a:pt x="7031" y="2318"/>
                    <a:pt x="7411" y="2413"/>
                  </a:cubicBezTo>
                  <a:cubicBezTo>
                    <a:pt x="7297" y="989"/>
                    <a:pt x="6030" y="0"/>
                    <a:pt x="4647" y="0"/>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8"/>
            <p:cNvSpPr/>
            <p:nvPr/>
          </p:nvSpPr>
          <p:spPr>
            <a:xfrm>
              <a:off x="2253722" y="3233365"/>
              <a:ext cx="85032" cy="17019"/>
            </a:xfrm>
            <a:custGeom>
              <a:avLst/>
              <a:gdLst/>
              <a:ahLst/>
              <a:cxnLst/>
              <a:rect l="l" t="t" r="r" b="b"/>
              <a:pathLst>
                <a:path w="2643" h="529" extrusionOk="0">
                  <a:moveTo>
                    <a:pt x="1404" y="0"/>
                  </a:moveTo>
                  <a:cubicBezTo>
                    <a:pt x="950" y="0"/>
                    <a:pt x="500" y="98"/>
                    <a:pt x="117" y="272"/>
                  </a:cubicBezTo>
                  <a:cubicBezTo>
                    <a:pt x="0" y="360"/>
                    <a:pt x="45" y="529"/>
                    <a:pt x="153" y="529"/>
                  </a:cubicBezTo>
                  <a:cubicBezTo>
                    <a:pt x="162" y="529"/>
                    <a:pt x="171" y="528"/>
                    <a:pt x="181" y="525"/>
                  </a:cubicBezTo>
                  <a:cubicBezTo>
                    <a:pt x="524" y="397"/>
                    <a:pt x="847" y="345"/>
                    <a:pt x="1169" y="345"/>
                  </a:cubicBezTo>
                  <a:cubicBezTo>
                    <a:pt x="1560" y="345"/>
                    <a:pt x="1949" y="421"/>
                    <a:pt x="2366" y="525"/>
                  </a:cubicBezTo>
                  <a:cubicBezTo>
                    <a:pt x="2374" y="527"/>
                    <a:pt x="2382" y="528"/>
                    <a:pt x="2390" y="528"/>
                  </a:cubicBezTo>
                  <a:cubicBezTo>
                    <a:pt x="2537" y="528"/>
                    <a:pt x="2643" y="269"/>
                    <a:pt x="2492" y="209"/>
                  </a:cubicBezTo>
                  <a:cubicBezTo>
                    <a:pt x="2150" y="66"/>
                    <a:pt x="1776" y="0"/>
                    <a:pt x="1404" y="0"/>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8"/>
            <p:cNvSpPr/>
            <p:nvPr/>
          </p:nvSpPr>
          <p:spPr>
            <a:xfrm>
              <a:off x="2902474" y="3954892"/>
              <a:ext cx="85289" cy="34392"/>
            </a:xfrm>
            <a:custGeom>
              <a:avLst/>
              <a:gdLst/>
              <a:ahLst/>
              <a:cxnLst/>
              <a:rect l="l" t="t" r="r" b="b"/>
              <a:pathLst>
                <a:path w="2651" h="1069" extrusionOk="0">
                  <a:moveTo>
                    <a:pt x="2478" y="1"/>
                  </a:moveTo>
                  <a:cubicBezTo>
                    <a:pt x="2464" y="1"/>
                    <a:pt x="2450" y="4"/>
                    <a:pt x="2437" y="13"/>
                  </a:cubicBezTo>
                  <a:cubicBezTo>
                    <a:pt x="1735" y="471"/>
                    <a:pt x="1092" y="870"/>
                    <a:pt x="224" y="870"/>
                  </a:cubicBezTo>
                  <a:cubicBezTo>
                    <a:pt x="192" y="870"/>
                    <a:pt x="159" y="869"/>
                    <a:pt x="125" y="868"/>
                  </a:cubicBezTo>
                  <a:cubicBezTo>
                    <a:pt x="111" y="861"/>
                    <a:pt x="99" y="858"/>
                    <a:pt x="88" y="858"/>
                  </a:cubicBezTo>
                  <a:cubicBezTo>
                    <a:pt x="0" y="858"/>
                    <a:pt x="13" y="1058"/>
                    <a:pt x="125" y="1058"/>
                  </a:cubicBezTo>
                  <a:cubicBezTo>
                    <a:pt x="214" y="1065"/>
                    <a:pt x="306" y="1069"/>
                    <a:pt x="400" y="1069"/>
                  </a:cubicBezTo>
                  <a:cubicBezTo>
                    <a:pt x="1175" y="1069"/>
                    <a:pt x="2087" y="828"/>
                    <a:pt x="2596" y="235"/>
                  </a:cubicBezTo>
                  <a:cubicBezTo>
                    <a:pt x="2650" y="153"/>
                    <a:pt x="2564" y="1"/>
                    <a:pt x="2478" y="1"/>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8"/>
            <p:cNvSpPr/>
            <p:nvPr/>
          </p:nvSpPr>
          <p:spPr>
            <a:xfrm>
              <a:off x="2922003" y="3944757"/>
              <a:ext cx="50125" cy="22907"/>
            </a:xfrm>
            <a:custGeom>
              <a:avLst/>
              <a:gdLst/>
              <a:ahLst/>
              <a:cxnLst/>
              <a:rect l="l" t="t" r="r" b="b"/>
              <a:pathLst>
                <a:path w="1558" h="712" extrusionOk="0">
                  <a:moveTo>
                    <a:pt x="1348" y="0"/>
                  </a:moveTo>
                  <a:cubicBezTo>
                    <a:pt x="1330" y="0"/>
                    <a:pt x="1311" y="4"/>
                    <a:pt x="1292" y="12"/>
                  </a:cubicBezTo>
                  <a:cubicBezTo>
                    <a:pt x="1197" y="75"/>
                    <a:pt x="1039" y="138"/>
                    <a:pt x="817" y="170"/>
                  </a:cubicBezTo>
                  <a:cubicBezTo>
                    <a:pt x="595" y="297"/>
                    <a:pt x="310" y="392"/>
                    <a:pt x="89" y="487"/>
                  </a:cubicBezTo>
                  <a:cubicBezTo>
                    <a:pt x="1" y="545"/>
                    <a:pt x="21" y="712"/>
                    <a:pt x="125" y="712"/>
                  </a:cubicBezTo>
                  <a:cubicBezTo>
                    <a:pt x="133" y="712"/>
                    <a:pt x="142" y="711"/>
                    <a:pt x="152" y="708"/>
                  </a:cubicBezTo>
                  <a:cubicBezTo>
                    <a:pt x="437" y="613"/>
                    <a:pt x="659" y="487"/>
                    <a:pt x="912" y="423"/>
                  </a:cubicBezTo>
                  <a:lnTo>
                    <a:pt x="975" y="423"/>
                  </a:lnTo>
                  <a:cubicBezTo>
                    <a:pt x="1134" y="392"/>
                    <a:pt x="1260" y="297"/>
                    <a:pt x="1419" y="265"/>
                  </a:cubicBezTo>
                  <a:cubicBezTo>
                    <a:pt x="1558" y="181"/>
                    <a:pt x="1477" y="0"/>
                    <a:pt x="1348" y="0"/>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8"/>
            <p:cNvSpPr/>
            <p:nvPr/>
          </p:nvSpPr>
          <p:spPr>
            <a:xfrm>
              <a:off x="7998778" y="2959773"/>
              <a:ext cx="1322901" cy="2374877"/>
            </a:xfrm>
            <a:custGeom>
              <a:avLst/>
              <a:gdLst/>
              <a:ahLst/>
              <a:cxnLst/>
              <a:rect l="l" t="t" r="r" b="b"/>
              <a:pathLst>
                <a:path w="41119" h="73817" extrusionOk="0">
                  <a:moveTo>
                    <a:pt x="24544" y="3551"/>
                  </a:moveTo>
                  <a:cubicBezTo>
                    <a:pt x="26603" y="4311"/>
                    <a:pt x="28693" y="5007"/>
                    <a:pt x="30783" y="5672"/>
                  </a:cubicBezTo>
                  <a:cubicBezTo>
                    <a:pt x="31828" y="5989"/>
                    <a:pt x="32841" y="6337"/>
                    <a:pt x="33886" y="6654"/>
                  </a:cubicBezTo>
                  <a:cubicBezTo>
                    <a:pt x="34203" y="6718"/>
                    <a:pt x="36642" y="7288"/>
                    <a:pt x="37528" y="7509"/>
                  </a:cubicBezTo>
                  <a:cubicBezTo>
                    <a:pt x="37433" y="7573"/>
                    <a:pt x="37402" y="7668"/>
                    <a:pt x="37402" y="7794"/>
                  </a:cubicBezTo>
                  <a:lnTo>
                    <a:pt x="37402" y="7921"/>
                  </a:lnTo>
                  <a:cubicBezTo>
                    <a:pt x="37402" y="8048"/>
                    <a:pt x="37528" y="8111"/>
                    <a:pt x="37655" y="8111"/>
                  </a:cubicBezTo>
                  <a:cubicBezTo>
                    <a:pt x="37560" y="8364"/>
                    <a:pt x="37497" y="8554"/>
                    <a:pt x="37402" y="8776"/>
                  </a:cubicBezTo>
                  <a:cubicBezTo>
                    <a:pt x="32936" y="7509"/>
                    <a:pt x="28566" y="5926"/>
                    <a:pt x="24227" y="4342"/>
                  </a:cubicBezTo>
                  <a:cubicBezTo>
                    <a:pt x="24354" y="4089"/>
                    <a:pt x="24417" y="3836"/>
                    <a:pt x="24544" y="3551"/>
                  </a:cubicBezTo>
                  <a:close/>
                  <a:moveTo>
                    <a:pt x="24069" y="4691"/>
                  </a:moveTo>
                  <a:cubicBezTo>
                    <a:pt x="28281" y="6623"/>
                    <a:pt x="32715" y="8079"/>
                    <a:pt x="37212" y="9314"/>
                  </a:cubicBezTo>
                  <a:cubicBezTo>
                    <a:pt x="36768" y="10423"/>
                    <a:pt x="36262" y="11500"/>
                    <a:pt x="35660" y="12513"/>
                  </a:cubicBezTo>
                  <a:cubicBezTo>
                    <a:pt x="31543" y="10961"/>
                    <a:pt x="27426" y="9314"/>
                    <a:pt x="23214" y="7953"/>
                  </a:cubicBezTo>
                  <a:cubicBezTo>
                    <a:pt x="23404" y="6844"/>
                    <a:pt x="23657" y="5736"/>
                    <a:pt x="24069" y="4691"/>
                  </a:cubicBezTo>
                  <a:close/>
                  <a:moveTo>
                    <a:pt x="23246" y="8269"/>
                  </a:moveTo>
                  <a:cubicBezTo>
                    <a:pt x="27236" y="9979"/>
                    <a:pt x="31353" y="11405"/>
                    <a:pt x="35438" y="12956"/>
                  </a:cubicBezTo>
                  <a:lnTo>
                    <a:pt x="34963" y="13653"/>
                  </a:lnTo>
                  <a:cubicBezTo>
                    <a:pt x="31005" y="12196"/>
                    <a:pt x="27078" y="10676"/>
                    <a:pt x="23119" y="9314"/>
                  </a:cubicBezTo>
                  <a:cubicBezTo>
                    <a:pt x="23151" y="8934"/>
                    <a:pt x="23182" y="8618"/>
                    <a:pt x="23246" y="8269"/>
                  </a:cubicBezTo>
                  <a:close/>
                  <a:moveTo>
                    <a:pt x="23087" y="9726"/>
                  </a:moveTo>
                  <a:cubicBezTo>
                    <a:pt x="26888" y="11246"/>
                    <a:pt x="30751" y="12671"/>
                    <a:pt x="34583" y="14096"/>
                  </a:cubicBezTo>
                  <a:cubicBezTo>
                    <a:pt x="33886" y="15078"/>
                    <a:pt x="33095" y="15996"/>
                    <a:pt x="32208" y="16820"/>
                  </a:cubicBezTo>
                  <a:cubicBezTo>
                    <a:pt x="29294" y="15806"/>
                    <a:pt x="26412" y="14793"/>
                    <a:pt x="23436" y="13811"/>
                  </a:cubicBezTo>
                  <a:cubicBezTo>
                    <a:pt x="23151" y="12481"/>
                    <a:pt x="23024" y="11088"/>
                    <a:pt x="23087" y="9726"/>
                  </a:cubicBezTo>
                  <a:close/>
                  <a:moveTo>
                    <a:pt x="23562" y="14255"/>
                  </a:moveTo>
                  <a:lnTo>
                    <a:pt x="23562" y="14255"/>
                  </a:lnTo>
                  <a:cubicBezTo>
                    <a:pt x="26317" y="15300"/>
                    <a:pt x="29104" y="16250"/>
                    <a:pt x="31860" y="17200"/>
                  </a:cubicBezTo>
                  <a:cubicBezTo>
                    <a:pt x="31575" y="17422"/>
                    <a:pt x="31353" y="17612"/>
                    <a:pt x="31068" y="17865"/>
                  </a:cubicBezTo>
                  <a:cubicBezTo>
                    <a:pt x="28661" y="17073"/>
                    <a:pt x="26254" y="16282"/>
                    <a:pt x="23879" y="15363"/>
                  </a:cubicBezTo>
                  <a:cubicBezTo>
                    <a:pt x="23752" y="15015"/>
                    <a:pt x="23626" y="14603"/>
                    <a:pt x="23562" y="14255"/>
                  </a:cubicBezTo>
                  <a:close/>
                  <a:moveTo>
                    <a:pt x="24037" y="15806"/>
                  </a:moveTo>
                  <a:lnTo>
                    <a:pt x="24037" y="15806"/>
                  </a:lnTo>
                  <a:cubicBezTo>
                    <a:pt x="26159" y="16820"/>
                    <a:pt x="28408" y="17643"/>
                    <a:pt x="30719" y="18182"/>
                  </a:cubicBezTo>
                  <a:cubicBezTo>
                    <a:pt x="29358" y="19195"/>
                    <a:pt x="27933" y="20145"/>
                    <a:pt x="26349" y="20905"/>
                  </a:cubicBezTo>
                  <a:cubicBezTo>
                    <a:pt x="25462" y="19258"/>
                    <a:pt x="24607" y="17580"/>
                    <a:pt x="24037" y="15806"/>
                  </a:cubicBezTo>
                  <a:close/>
                  <a:moveTo>
                    <a:pt x="38985" y="5736"/>
                  </a:moveTo>
                  <a:cubicBezTo>
                    <a:pt x="39302" y="5767"/>
                    <a:pt x="39618" y="5831"/>
                    <a:pt x="39904" y="5926"/>
                  </a:cubicBezTo>
                  <a:cubicBezTo>
                    <a:pt x="40030" y="6021"/>
                    <a:pt x="40189" y="6116"/>
                    <a:pt x="40284" y="6179"/>
                  </a:cubicBezTo>
                  <a:cubicBezTo>
                    <a:pt x="38320" y="13590"/>
                    <a:pt x="33886" y="18878"/>
                    <a:pt x="27616" y="23059"/>
                  </a:cubicBezTo>
                  <a:cubicBezTo>
                    <a:pt x="27268" y="22457"/>
                    <a:pt x="26951" y="21855"/>
                    <a:pt x="26603" y="21254"/>
                  </a:cubicBezTo>
                  <a:cubicBezTo>
                    <a:pt x="33158" y="18878"/>
                    <a:pt x="37845" y="12671"/>
                    <a:pt x="38985" y="5862"/>
                  </a:cubicBezTo>
                  <a:lnTo>
                    <a:pt x="38985" y="5736"/>
                  </a:lnTo>
                  <a:close/>
                  <a:moveTo>
                    <a:pt x="25082" y="24705"/>
                  </a:moveTo>
                  <a:cubicBezTo>
                    <a:pt x="26191" y="26574"/>
                    <a:pt x="27268" y="28506"/>
                    <a:pt x="28059" y="30438"/>
                  </a:cubicBezTo>
                  <a:cubicBezTo>
                    <a:pt x="24924" y="29614"/>
                    <a:pt x="21884" y="28411"/>
                    <a:pt x="18749" y="27619"/>
                  </a:cubicBezTo>
                  <a:cubicBezTo>
                    <a:pt x="20490" y="26194"/>
                    <a:pt x="22612" y="25212"/>
                    <a:pt x="24892" y="24832"/>
                  </a:cubicBezTo>
                  <a:cubicBezTo>
                    <a:pt x="24987" y="24832"/>
                    <a:pt x="25051" y="24769"/>
                    <a:pt x="25082" y="24705"/>
                  </a:cubicBezTo>
                  <a:close/>
                  <a:moveTo>
                    <a:pt x="18559" y="27777"/>
                  </a:moveTo>
                  <a:cubicBezTo>
                    <a:pt x="18559" y="27777"/>
                    <a:pt x="18559" y="27841"/>
                    <a:pt x="18590" y="27841"/>
                  </a:cubicBezTo>
                  <a:cubicBezTo>
                    <a:pt x="21599" y="29297"/>
                    <a:pt x="25019" y="30152"/>
                    <a:pt x="28249" y="31008"/>
                  </a:cubicBezTo>
                  <a:lnTo>
                    <a:pt x="28313" y="31008"/>
                  </a:lnTo>
                  <a:lnTo>
                    <a:pt x="28661" y="32053"/>
                  </a:lnTo>
                  <a:cubicBezTo>
                    <a:pt x="24987" y="30881"/>
                    <a:pt x="21250" y="29772"/>
                    <a:pt x="17545" y="28727"/>
                  </a:cubicBezTo>
                  <a:cubicBezTo>
                    <a:pt x="17862" y="28379"/>
                    <a:pt x="18179" y="28062"/>
                    <a:pt x="18559" y="27777"/>
                  </a:cubicBezTo>
                  <a:close/>
                  <a:moveTo>
                    <a:pt x="17387" y="28949"/>
                  </a:moveTo>
                  <a:cubicBezTo>
                    <a:pt x="17387" y="28981"/>
                    <a:pt x="17418" y="29012"/>
                    <a:pt x="17450" y="29012"/>
                  </a:cubicBezTo>
                  <a:cubicBezTo>
                    <a:pt x="21219" y="30279"/>
                    <a:pt x="25019" y="31483"/>
                    <a:pt x="28819" y="32591"/>
                  </a:cubicBezTo>
                  <a:cubicBezTo>
                    <a:pt x="29326" y="34396"/>
                    <a:pt x="29484" y="36265"/>
                    <a:pt x="29104" y="38070"/>
                  </a:cubicBezTo>
                  <a:cubicBezTo>
                    <a:pt x="24259" y="36866"/>
                    <a:pt x="19477" y="35505"/>
                    <a:pt x="14695" y="34206"/>
                  </a:cubicBezTo>
                  <a:cubicBezTo>
                    <a:pt x="14672" y="34200"/>
                    <a:pt x="14651" y="34198"/>
                    <a:pt x="14631" y="34198"/>
                  </a:cubicBezTo>
                  <a:cubicBezTo>
                    <a:pt x="14537" y="34198"/>
                    <a:pt x="14468" y="34255"/>
                    <a:pt x="14442" y="34333"/>
                  </a:cubicBezTo>
                  <a:cubicBezTo>
                    <a:pt x="14410" y="34396"/>
                    <a:pt x="14442" y="34554"/>
                    <a:pt x="14568" y="34586"/>
                  </a:cubicBezTo>
                  <a:cubicBezTo>
                    <a:pt x="19287" y="36233"/>
                    <a:pt x="24101" y="37531"/>
                    <a:pt x="28978" y="38608"/>
                  </a:cubicBezTo>
                  <a:lnTo>
                    <a:pt x="29009" y="38608"/>
                  </a:lnTo>
                  <a:cubicBezTo>
                    <a:pt x="28946" y="38925"/>
                    <a:pt x="28819" y="39241"/>
                    <a:pt x="28693" y="39558"/>
                  </a:cubicBezTo>
                  <a:cubicBezTo>
                    <a:pt x="28693" y="39495"/>
                    <a:pt x="28661" y="39495"/>
                    <a:pt x="28661" y="39495"/>
                  </a:cubicBezTo>
                  <a:cubicBezTo>
                    <a:pt x="23752" y="38355"/>
                    <a:pt x="18907" y="37025"/>
                    <a:pt x="14062" y="35663"/>
                  </a:cubicBezTo>
                  <a:cubicBezTo>
                    <a:pt x="14125" y="35188"/>
                    <a:pt x="14252" y="34713"/>
                    <a:pt x="14378" y="34238"/>
                  </a:cubicBezTo>
                  <a:cubicBezTo>
                    <a:pt x="14410" y="34174"/>
                    <a:pt x="14410" y="34048"/>
                    <a:pt x="14442" y="33953"/>
                  </a:cubicBezTo>
                  <a:cubicBezTo>
                    <a:pt x="15043" y="32053"/>
                    <a:pt x="16057" y="30374"/>
                    <a:pt x="17387" y="28949"/>
                  </a:cubicBezTo>
                  <a:close/>
                  <a:moveTo>
                    <a:pt x="13967" y="35980"/>
                  </a:moveTo>
                  <a:lnTo>
                    <a:pt x="13967" y="35980"/>
                  </a:lnTo>
                  <a:cubicBezTo>
                    <a:pt x="18717" y="37563"/>
                    <a:pt x="23594" y="38798"/>
                    <a:pt x="28471" y="39938"/>
                  </a:cubicBezTo>
                  <a:cubicBezTo>
                    <a:pt x="28313" y="40287"/>
                    <a:pt x="28091" y="40698"/>
                    <a:pt x="27869" y="41047"/>
                  </a:cubicBezTo>
                  <a:cubicBezTo>
                    <a:pt x="26919" y="42567"/>
                    <a:pt x="25716" y="43833"/>
                    <a:pt x="24386" y="44942"/>
                  </a:cubicBezTo>
                  <a:cubicBezTo>
                    <a:pt x="24322" y="44879"/>
                    <a:pt x="24291" y="44847"/>
                    <a:pt x="24259" y="44847"/>
                  </a:cubicBezTo>
                  <a:cubicBezTo>
                    <a:pt x="20902" y="43928"/>
                    <a:pt x="17608" y="42757"/>
                    <a:pt x="14283" y="41648"/>
                  </a:cubicBezTo>
                  <a:cubicBezTo>
                    <a:pt x="13808" y="39780"/>
                    <a:pt x="13682" y="37880"/>
                    <a:pt x="13967" y="35980"/>
                  </a:cubicBezTo>
                  <a:close/>
                  <a:moveTo>
                    <a:pt x="14378" y="41965"/>
                  </a:moveTo>
                  <a:lnTo>
                    <a:pt x="14378" y="41965"/>
                  </a:lnTo>
                  <a:cubicBezTo>
                    <a:pt x="17450" y="43358"/>
                    <a:pt x="20744" y="44340"/>
                    <a:pt x="24037" y="45195"/>
                  </a:cubicBezTo>
                  <a:cubicBezTo>
                    <a:pt x="23816" y="45354"/>
                    <a:pt x="23594" y="45512"/>
                    <a:pt x="23404" y="45670"/>
                  </a:cubicBezTo>
                  <a:cubicBezTo>
                    <a:pt x="23404" y="45670"/>
                    <a:pt x="23341" y="45670"/>
                    <a:pt x="23341" y="45639"/>
                  </a:cubicBezTo>
                  <a:cubicBezTo>
                    <a:pt x="20300" y="45037"/>
                    <a:pt x="17482" y="44055"/>
                    <a:pt x="14632" y="42883"/>
                  </a:cubicBezTo>
                  <a:cubicBezTo>
                    <a:pt x="14537" y="42567"/>
                    <a:pt x="14442" y="42282"/>
                    <a:pt x="14378" y="41965"/>
                  </a:cubicBezTo>
                  <a:close/>
                  <a:moveTo>
                    <a:pt x="14758" y="43358"/>
                  </a:moveTo>
                  <a:lnTo>
                    <a:pt x="14758" y="43358"/>
                  </a:lnTo>
                  <a:cubicBezTo>
                    <a:pt x="17323" y="44657"/>
                    <a:pt x="20110" y="45480"/>
                    <a:pt x="22929" y="46050"/>
                  </a:cubicBezTo>
                  <a:cubicBezTo>
                    <a:pt x="21377" y="47095"/>
                    <a:pt x="19667" y="48045"/>
                    <a:pt x="17894" y="48964"/>
                  </a:cubicBezTo>
                  <a:cubicBezTo>
                    <a:pt x="16595" y="47285"/>
                    <a:pt x="15487" y="45354"/>
                    <a:pt x="14758" y="43358"/>
                  </a:cubicBezTo>
                  <a:close/>
                  <a:moveTo>
                    <a:pt x="23721" y="22330"/>
                  </a:moveTo>
                  <a:cubicBezTo>
                    <a:pt x="24069" y="22869"/>
                    <a:pt x="24386" y="23470"/>
                    <a:pt x="24734" y="24072"/>
                  </a:cubicBezTo>
                  <a:cubicBezTo>
                    <a:pt x="24734" y="24072"/>
                    <a:pt x="24702" y="24072"/>
                    <a:pt x="24607" y="24135"/>
                  </a:cubicBezTo>
                  <a:cubicBezTo>
                    <a:pt x="12573" y="26036"/>
                    <a:pt x="9976" y="41047"/>
                    <a:pt x="17482" y="49217"/>
                  </a:cubicBezTo>
                  <a:cubicBezTo>
                    <a:pt x="16753" y="49566"/>
                    <a:pt x="15993" y="49946"/>
                    <a:pt x="15233" y="50326"/>
                  </a:cubicBezTo>
                  <a:cubicBezTo>
                    <a:pt x="12510" y="44974"/>
                    <a:pt x="9755" y="39811"/>
                    <a:pt x="11591" y="33636"/>
                  </a:cubicBezTo>
                  <a:cubicBezTo>
                    <a:pt x="13238" y="27841"/>
                    <a:pt x="18274" y="25244"/>
                    <a:pt x="23404" y="22932"/>
                  </a:cubicBezTo>
                  <a:cubicBezTo>
                    <a:pt x="23626" y="22805"/>
                    <a:pt x="23626" y="22552"/>
                    <a:pt x="23499" y="22362"/>
                  </a:cubicBezTo>
                  <a:cubicBezTo>
                    <a:pt x="23594" y="22330"/>
                    <a:pt x="23626" y="22330"/>
                    <a:pt x="23721" y="22330"/>
                  </a:cubicBezTo>
                  <a:close/>
                  <a:moveTo>
                    <a:pt x="16532" y="52732"/>
                  </a:moveTo>
                  <a:cubicBezTo>
                    <a:pt x="16500" y="52796"/>
                    <a:pt x="16532" y="52891"/>
                    <a:pt x="16595" y="52954"/>
                  </a:cubicBezTo>
                  <a:cubicBezTo>
                    <a:pt x="17482" y="54348"/>
                    <a:pt x="18210" y="55646"/>
                    <a:pt x="18717" y="57039"/>
                  </a:cubicBezTo>
                  <a:cubicBezTo>
                    <a:pt x="16437" y="56438"/>
                    <a:pt x="14125" y="55931"/>
                    <a:pt x="11781" y="55488"/>
                  </a:cubicBezTo>
                  <a:cubicBezTo>
                    <a:pt x="13333" y="54443"/>
                    <a:pt x="14948" y="53524"/>
                    <a:pt x="16532" y="52732"/>
                  </a:cubicBezTo>
                  <a:close/>
                  <a:moveTo>
                    <a:pt x="11433" y="55646"/>
                  </a:moveTo>
                  <a:cubicBezTo>
                    <a:pt x="13808" y="56343"/>
                    <a:pt x="16183" y="56976"/>
                    <a:pt x="18590" y="57483"/>
                  </a:cubicBezTo>
                  <a:cubicBezTo>
                    <a:pt x="18614" y="57491"/>
                    <a:pt x="18640" y="57495"/>
                    <a:pt x="18665" y="57495"/>
                  </a:cubicBezTo>
                  <a:cubicBezTo>
                    <a:pt x="18743" y="57495"/>
                    <a:pt x="18820" y="57459"/>
                    <a:pt x="18844" y="57388"/>
                  </a:cubicBezTo>
                  <a:cubicBezTo>
                    <a:pt x="18970" y="57673"/>
                    <a:pt x="19034" y="57926"/>
                    <a:pt x="19129" y="58179"/>
                  </a:cubicBezTo>
                  <a:cubicBezTo>
                    <a:pt x="16278" y="57641"/>
                    <a:pt x="13460" y="56976"/>
                    <a:pt x="10578" y="56248"/>
                  </a:cubicBezTo>
                  <a:cubicBezTo>
                    <a:pt x="10831" y="56058"/>
                    <a:pt x="11148" y="55868"/>
                    <a:pt x="11433" y="55646"/>
                  </a:cubicBezTo>
                  <a:close/>
                  <a:moveTo>
                    <a:pt x="10293" y="56564"/>
                  </a:moveTo>
                  <a:cubicBezTo>
                    <a:pt x="13206" y="57514"/>
                    <a:pt x="16278" y="58179"/>
                    <a:pt x="19319" y="58749"/>
                  </a:cubicBezTo>
                  <a:cubicBezTo>
                    <a:pt x="19635" y="59985"/>
                    <a:pt x="19825" y="61283"/>
                    <a:pt x="19825" y="62740"/>
                  </a:cubicBezTo>
                  <a:lnTo>
                    <a:pt x="19825" y="63151"/>
                  </a:lnTo>
                  <a:cubicBezTo>
                    <a:pt x="15487" y="62170"/>
                    <a:pt x="11211" y="60935"/>
                    <a:pt x="6873" y="59985"/>
                  </a:cubicBezTo>
                  <a:cubicBezTo>
                    <a:pt x="7823" y="58718"/>
                    <a:pt x="8963" y="57609"/>
                    <a:pt x="10293" y="56564"/>
                  </a:cubicBezTo>
                  <a:close/>
                  <a:moveTo>
                    <a:pt x="6714" y="60175"/>
                  </a:moveTo>
                  <a:cubicBezTo>
                    <a:pt x="10926" y="61790"/>
                    <a:pt x="15423" y="62771"/>
                    <a:pt x="19825" y="63658"/>
                  </a:cubicBezTo>
                  <a:lnTo>
                    <a:pt x="19825" y="64197"/>
                  </a:lnTo>
                  <a:cubicBezTo>
                    <a:pt x="15233" y="63246"/>
                    <a:pt x="10736" y="62201"/>
                    <a:pt x="6208" y="61093"/>
                  </a:cubicBezTo>
                  <a:lnTo>
                    <a:pt x="6113" y="61093"/>
                  </a:lnTo>
                  <a:cubicBezTo>
                    <a:pt x="6271" y="60776"/>
                    <a:pt x="6524" y="60491"/>
                    <a:pt x="6714" y="60175"/>
                  </a:cubicBezTo>
                  <a:close/>
                  <a:moveTo>
                    <a:pt x="5923" y="61315"/>
                  </a:moveTo>
                  <a:cubicBezTo>
                    <a:pt x="5986" y="61410"/>
                    <a:pt x="5986" y="61441"/>
                    <a:pt x="6049" y="61441"/>
                  </a:cubicBezTo>
                  <a:cubicBezTo>
                    <a:pt x="10483" y="62898"/>
                    <a:pt x="15170" y="63975"/>
                    <a:pt x="19794" y="64672"/>
                  </a:cubicBezTo>
                  <a:cubicBezTo>
                    <a:pt x="19762" y="65875"/>
                    <a:pt x="19667" y="67047"/>
                    <a:pt x="19509" y="68250"/>
                  </a:cubicBezTo>
                  <a:cubicBezTo>
                    <a:pt x="14568" y="67173"/>
                    <a:pt x="9660" y="65938"/>
                    <a:pt x="4624" y="65178"/>
                  </a:cubicBezTo>
                  <a:cubicBezTo>
                    <a:pt x="4783" y="63785"/>
                    <a:pt x="5258" y="62518"/>
                    <a:pt x="5923" y="61315"/>
                  </a:cubicBezTo>
                  <a:close/>
                  <a:moveTo>
                    <a:pt x="4624" y="65463"/>
                  </a:moveTo>
                  <a:cubicBezTo>
                    <a:pt x="9501" y="66793"/>
                    <a:pt x="14473" y="67712"/>
                    <a:pt x="19445" y="68757"/>
                  </a:cubicBezTo>
                  <a:cubicBezTo>
                    <a:pt x="19382" y="69010"/>
                    <a:pt x="19319" y="69264"/>
                    <a:pt x="19287" y="69517"/>
                  </a:cubicBezTo>
                  <a:cubicBezTo>
                    <a:pt x="14378" y="68725"/>
                    <a:pt x="9501" y="67047"/>
                    <a:pt x="4593" y="66572"/>
                  </a:cubicBezTo>
                  <a:cubicBezTo>
                    <a:pt x="4593" y="66192"/>
                    <a:pt x="4593" y="65843"/>
                    <a:pt x="4624" y="65463"/>
                  </a:cubicBezTo>
                  <a:close/>
                  <a:moveTo>
                    <a:pt x="23942" y="447"/>
                  </a:moveTo>
                  <a:lnTo>
                    <a:pt x="23942" y="447"/>
                  </a:lnTo>
                  <a:cubicBezTo>
                    <a:pt x="24449" y="510"/>
                    <a:pt x="24892" y="859"/>
                    <a:pt x="25051" y="1397"/>
                  </a:cubicBezTo>
                  <a:cubicBezTo>
                    <a:pt x="24924" y="1397"/>
                    <a:pt x="24734" y="1429"/>
                    <a:pt x="24671" y="1587"/>
                  </a:cubicBezTo>
                  <a:cubicBezTo>
                    <a:pt x="21092" y="7731"/>
                    <a:pt x="21979" y="14255"/>
                    <a:pt x="25146" y="20335"/>
                  </a:cubicBezTo>
                  <a:cubicBezTo>
                    <a:pt x="28724" y="27207"/>
                    <a:pt x="34836" y="35346"/>
                    <a:pt x="29453" y="42978"/>
                  </a:cubicBezTo>
                  <a:cubicBezTo>
                    <a:pt x="25051" y="49217"/>
                    <a:pt x="17007" y="50801"/>
                    <a:pt x="10990" y="54854"/>
                  </a:cubicBezTo>
                  <a:cubicBezTo>
                    <a:pt x="6366" y="57989"/>
                    <a:pt x="2281" y="63722"/>
                    <a:pt x="4434" y="69485"/>
                  </a:cubicBezTo>
                  <a:cubicBezTo>
                    <a:pt x="4184" y="69686"/>
                    <a:pt x="3880" y="69807"/>
                    <a:pt x="3580" y="69807"/>
                  </a:cubicBezTo>
                  <a:cubicBezTo>
                    <a:pt x="3310" y="69807"/>
                    <a:pt x="3043" y="69710"/>
                    <a:pt x="2819" y="69485"/>
                  </a:cubicBezTo>
                  <a:cubicBezTo>
                    <a:pt x="2756" y="69422"/>
                    <a:pt x="2724" y="69422"/>
                    <a:pt x="2692" y="69422"/>
                  </a:cubicBezTo>
                  <a:cubicBezTo>
                    <a:pt x="666" y="60998"/>
                    <a:pt x="7601" y="55139"/>
                    <a:pt x="14252" y="51592"/>
                  </a:cubicBezTo>
                  <a:cubicBezTo>
                    <a:pt x="19604" y="48742"/>
                    <a:pt x="26476" y="46145"/>
                    <a:pt x="29199" y="40255"/>
                  </a:cubicBezTo>
                  <a:cubicBezTo>
                    <a:pt x="32018" y="34206"/>
                    <a:pt x="27774" y="28347"/>
                    <a:pt x="24987" y="23249"/>
                  </a:cubicBezTo>
                  <a:cubicBezTo>
                    <a:pt x="21219" y="16472"/>
                    <a:pt x="18274" y="7573"/>
                    <a:pt x="23879" y="827"/>
                  </a:cubicBezTo>
                  <a:cubicBezTo>
                    <a:pt x="23974" y="700"/>
                    <a:pt x="23974" y="542"/>
                    <a:pt x="23942" y="447"/>
                  </a:cubicBezTo>
                  <a:close/>
                  <a:moveTo>
                    <a:pt x="18749" y="51624"/>
                  </a:moveTo>
                  <a:cubicBezTo>
                    <a:pt x="18749" y="51656"/>
                    <a:pt x="18812" y="51687"/>
                    <a:pt x="18812" y="51751"/>
                  </a:cubicBezTo>
                  <a:cubicBezTo>
                    <a:pt x="20807" y="55139"/>
                    <a:pt x="22169" y="58338"/>
                    <a:pt x="22232" y="62360"/>
                  </a:cubicBezTo>
                  <a:cubicBezTo>
                    <a:pt x="22296" y="64957"/>
                    <a:pt x="21820" y="67332"/>
                    <a:pt x="21219" y="69707"/>
                  </a:cubicBezTo>
                  <a:cubicBezTo>
                    <a:pt x="20934" y="70784"/>
                    <a:pt x="20617" y="71860"/>
                    <a:pt x="20332" y="72969"/>
                  </a:cubicBezTo>
                  <a:cubicBezTo>
                    <a:pt x="20300" y="73000"/>
                    <a:pt x="20269" y="73000"/>
                    <a:pt x="20237" y="73032"/>
                  </a:cubicBezTo>
                  <a:cubicBezTo>
                    <a:pt x="20076" y="73193"/>
                    <a:pt x="19875" y="73269"/>
                    <a:pt x="19678" y="73269"/>
                  </a:cubicBezTo>
                  <a:cubicBezTo>
                    <a:pt x="19409" y="73269"/>
                    <a:pt x="19148" y="73129"/>
                    <a:pt x="19002" y="72874"/>
                  </a:cubicBezTo>
                  <a:cubicBezTo>
                    <a:pt x="18988" y="72831"/>
                    <a:pt x="18941" y="72814"/>
                    <a:pt x="18888" y="72814"/>
                  </a:cubicBezTo>
                  <a:cubicBezTo>
                    <a:pt x="18825" y="72814"/>
                    <a:pt x="18752" y="72839"/>
                    <a:pt x="18717" y="72874"/>
                  </a:cubicBezTo>
                  <a:cubicBezTo>
                    <a:pt x="19319" y="71765"/>
                    <a:pt x="19762" y="70594"/>
                    <a:pt x="20015" y="69390"/>
                  </a:cubicBezTo>
                  <a:cubicBezTo>
                    <a:pt x="20490" y="67237"/>
                    <a:pt x="20554" y="64957"/>
                    <a:pt x="20554" y="62708"/>
                  </a:cubicBezTo>
                  <a:cubicBezTo>
                    <a:pt x="20490" y="58749"/>
                    <a:pt x="19350" y="55899"/>
                    <a:pt x="17260" y="52542"/>
                  </a:cubicBezTo>
                  <a:cubicBezTo>
                    <a:pt x="17228" y="52511"/>
                    <a:pt x="17133" y="52447"/>
                    <a:pt x="17102" y="52416"/>
                  </a:cubicBezTo>
                  <a:cubicBezTo>
                    <a:pt x="17640" y="52131"/>
                    <a:pt x="18210" y="51909"/>
                    <a:pt x="18749" y="51624"/>
                  </a:cubicBezTo>
                  <a:close/>
                  <a:moveTo>
                    <a:pt x="23878" y="0"/>
                  </a:moveTo>
                  <a:cubicBezTo>
                    <a:pt x="23730" y="0"/>
                    <a:pt x="23581" y="22"/>
                    <a:pt x="23436" y="67"/>
                  </a:cubicBezTo>
                  <a:cubicBezTo>
                    <a:pt x="23341" y="130"/>
                    <a:pt x="23309" y="194"/>
                    <a:pt x="23309" y="289"/>
                  </a:cubicBezTo>
                  <a:cubicBezTo>
                    <a:pt x="19065" y="5261"/>
                    <a:pt x="19319" y="12133"/>
                    <a:pt x="21567" y="17928"/>
                  </a:cubicBezTo>
                  <a:cubicBezTo>
                    <a:pt x="22074" y="19227"/>
                    <a:pt x="22802" y="20588"/>
                    <a:pt x="23562" y="21982"/>
                  </a:cubicBezTo>
                  <a:cubicBezTo>
                    <a:pt x="23309" y="22014"/>
                    <a:pt x="23119" y="22140"/>
                    <a:pt x="22929" y="22299"/>
                  </a:cubicBezTo>
                  <a:cubicBezTo>
                    <a:pt x="22866" y="22330"/>
                    <a:pt x="22866" y="22330"/>
                    <a:pt x="22866" y="22362"/>
                  </a:cubicBezTo>
                  <a:cubicBezTo>
                    <a:pt x="17577" y="24579"/>
                    <a:pt x="12541" y="27587"/>
                    <a:pt x="10895" y="33446"/>
                  </a:cubicBezTo>
                  <a:cubicBezTo>
                    <a:pt x="9248" y="39115"/>
                    <a:pt x="10990" y="46082"/>
                    <a:pt x="14948" y="50484"/>
                  </a:cubicBezTo>
                  <a:cubicBezTo>
                    <a:pt x="12700" y="51624"/>
                    <a:pt x="10483" y="52764"/>
                    <a:pt x="8551" y="54221"/>
                  </a:cubicBezTo>
                  <a:cubicBezTo>
                    <a:pt x="3991" y="57673"/>
                    <a:pt x="0" y="63722"/>
                    <a:pt x="2249" y="69580"/>
                  </a:cubicBezTo>
                  <a:cubicBezTo>
                    <a:pt x="2281" y="69707"/>
                    <a:pt x="2407" y="69739"/>
                    <a:pt x="2534" y="69739"/>
                  </a:cubicBezTo>
                  <a:cubicBezTo>
                    <a:pt x="2786" y="70141"/>
                    <a:pt x="3277" y="70366"/>
                    <a:pt x="3764" y="70366"/>
                  </a:cubicBezTo>
                  <a:cubicBezTo>
                    <a:pt x="4196" y="70366"/>
                    <a:pt x="4624" y="70189"/>
                    <a:pt x="4878" y="69802"/>
                  </a:cubicBezTo>
                  <a:cubicBezTo>
                    <a:pt x="5036" y="69739"/>
                    <a:pt x="5099" y="69644"/>
                    <a:pt x="5068" y="69422"/>
                  </a:cubicBezTo>
                  <a:cubicBezTo>
                    <a:pt x="4814" y="68535"/>
                    <a:pt x="4656" y="67648"/>
                    <a:pt x="4624" y="66825"/>
                  </a:cubicBezTo>
                  <a:lnTo>
                    <a:pt x="4624" y="66825"/>
                  </a:lnTo>
                  <a:cubicBezTo>
                    <a:pt x="9058" y="68757"/>
                    <a:pt x="14410" y="69359"/>
                    <a:pt x="19129" y="70119"/>
                  </a:cubicBezTo>
                  <a:lnTo>
                    <a:pt x="19192" y="70119"/>
                  </a:lnTo>
                  <a:cubicBezTo>
                    <a:pt x="18970" y="71005"/>
                    <a:pt x="18654" y="71924"/>
                    <a:pt x="18210" y="72810"/>
                  </a:cubicBezTo>
                  <a:cubicBezTo>
                    <a:pt x="18115" y="73000"/>
                    <a:pt x="18242" y="73159"/>
                    <a:pt x="18400" y="73191"/>
                  </a:cubicBezTo>
                  <a:lnTo>
                    <a:pt x="18400" y="73222"/>
                  </a:lnTo>
                  <a:cubicBezTo>
                    <a:pt x="18729" y="73612"/>
                    <a:pt x="19217" y="73816"/>
                    <a:pt x="19710" y="73816"/>
                  </a:cubicBezTo>
                  <a:cubicBezTo>
                    <a:pt x="19977" y="73816"/>
                    <a:pt x="20246" y="73756"/>
                    <a:pt x="20490" y="73634"/>
                  </a:cubicBezTo>
                  <a:cubicBezTo>
                    <a:pt x="20585" y="73602"/>
                    <a:pt x="20585" y="73507"/>
                    <a:pt x="20585" y="73444"/>
                  </a:cubicBezTo>
                  <a:cubicBezTo>
                    <a:pt x="22391" y="70055"/>
                    <a:pt x="22929" y="65622"/>
                    <a:pt x="22834" y="61885"/>
                  </a:cubicBezTo>
                  <a:cubicBezTo>
                    <a:pt x="22707" y="57863"/>
                    <a:pt x="21377" y="54696"/>
                    <a:pt x="19382" y="51339"/>
                  </a:cubicBezTo>
                  <a:lnTo>
                    <a:pt x="19350" y="51307"/>
                  </a:lnTo>
                  <a:cubicBezTo>
                    <a:pt x="24069" y="49059"/>
                    <a:pt x="28883" y="46399"/>
                    <a:pt x="31226" y="41522"/>
                  </a:cubicBezTo>
                  <a:cubicBezTo>
                    <a:pt x="34045" y="35695"/>
                    <a:pt x="31226" y="29456"/>
                    <a:pt x="28313" y="24262"/>
                  </a:cubicBezTo>
                  <a:cubicBezTo>
                    <a:pt x="28154" y="24040"/>
                    <a:pt x="27996" y="23755"/>
                    <a:pt x="27838" y="23470"/>
                  </a:cubicBezTo>
                  <a:cubicBezTo>
                    <a:pt x="34425" y="20335"/>
                    <a:pt x="39302" y="13463"/>
                    <a:pt x="40980" y="6464"/>
                  </a:cubicBezTo>
                  <a:cubicBezTo>
                    <a:pt x="41044" y="6401"/>
                    <a:pt x="41075" y="6242"/>
                    <a:pt x="41044" y="6147"/>
                  </a:cubicBezTo>
                  <a:lnTo>
                    <a:pt x="41044" y="6052"/>
                  </a:lnTo>
                  <a:cubicBezTo>
                    <a:pt x="41118" y="5803"/>
                    <a:pt x="40899" y="5633"/>
                    <a:pt x="40695" y="5633"/>
                  </a:cubicBezTo>
                  <a:cubicBezTo>
                    <a:pt x="40639" y="5633"/>
                    <a:pt x="40584" y="5645"/>
                    <a:pt x="40537" y="5672"/>
                  </a:cubicBezTo>
                  <a:cubicBezTo>
                    <a:pt x="40102" y="5412"/>
                    <a:pt x="39534" y="5257"/>
                    <a:pt x="39053" y="5257"/>
                  </a:cubicBezTo>
                  <a:cubicBezTo>
                    <a:pt x="39008" y="5257"/>
                    <a:pt x="38965" y="5258"/>
                    <a:pt x="38922" y="5261"/>
                  </a:cubicBezTo>
                  <a:cubicBezTo>
                    <a:pt x="38795" y="5261"/>
                    <a:pt x="38700" y="5356"/>
                    <a:pt x="38668" y="5419"/>
                  </a:cubicBezTo>
                  <a:cubicBezTo>
                    <a:pt x="38644" y="5414"/>
                    <a:pt x="38617" y="5412"/>
                    <a:pt x="38589" y="5412"/>
                  </a:cubicBezTo>
                  <a:cubicBezTo>
                    <a:pt x="38437" y="5412"/>
                    <a:pt x="38252" y="5490"/>
                    <a:pt x="38225" y="5704"/>
                  </a:cubicBezTo>
                  <a:cubicBezTo>
                    <a:pt x="38162" y="6306"/>
                    <a:pt x="38035" y="6844"/>
                    <a:pt x="37877" y="7414"/>
                  </a:cubicBezTo>
                  <a:cubicBezTo>
                    <a:pt x="36958" y="6464"/>
                    <a:pt x="34235" y="6179"/>
                    <a:pt x="33158" y="5831"/>
                  </a:cubicBezTo>
                  <a:cubicBezTo>
                    <a:pt x="30371" y="4944"/>
                    <a:pt x="27553" y="3994"/>
                    <a:pt x="24702" y="3234"/>
                  </a:cubicBezTo>
                  <a:cubicBezTo>
                    <a:pt x="24892" y="2822"/>
                    <a:pt x="25082" y="2411"/>
                    <a:pt x="25336" y="1967"/>
                  </a:cubicBezTo>
                  <a:lnTo>
                    <a:pt x="25336" y="1936"/>
                  </a:lnTo>
                  <a:cubicBezTo>
                    <a:pt x="25462" y="1936"/>
                    <a:pt x="25557" y="1872"/>
                    <a:pt x="25557" y="1714"/>
                  </a:cubicBezTo>
                  <a:cubicBezTo>
                    <a:pt x="25639" y="764"/>
                    <a:pt x="24767" y="0"/>
                    <a:pt x="238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8"/>
            <p:cNvSpPr/>
            <p:nvPr/>
          </p:nvSpPr>
          <p:spPr>
            <a:xfrm>
              <a:off x="8854624" y="3146693"/>
              <a:ext cx="440184" cy="556970"/>
            </a:xfrm>
            <a:custGeom>
              <a:avLst/>
              <a:gdLst/>
              <a:ahLst/>
              <a:cxnLst/>
              <a:rect l="l" t="t" r="r" b="b"/>
              <a:pathLst>
                <a:path w="13682" h="17312" extrusionOk="0">
                  <a:moveTo>
                    <a:pt x="12587" y="1"/>
                  </a:moveTo>
                  <a:cubicBezTo>
                    <a:pt x="12520" y="1"/>
                    <a:pt x="12453" y="7"/>
                    <a:pt x="12383" y="21"/>
                  </a:cubicBezTo>
                  <a:lnTo>
                    <a:pt x="12383" y="116"/>
                  </a:lnTo>
                  <a:cubicBezTo>
                    <a:pt x="11275" y="6956"/>
                    <a:pt x="6556" y="13163"/>
                    <a:pt x="1" y="15539"/>
                  </a:cubicBezTo>
                  <a:cubicBezTo>
                    <a:pt x="349" y="16140"/>
                    <a:pt x="666" y="16710"/>
                    <a:pt x="1014" y="17312"/>
                  </a:cubicBezTo>
                  <a:cubicBezTo>
                    <a:pt x="7284" y="13068"/>
                    <a:pt x="11750" y="7811"/>
                    <a:pt x="13682" y="401"/>
                  </a:cubicBezTo>
                  <a:cubicBezTo>
                    <a:pt x="13587" y="337"/>
                    <a:pt x="13460" y="242"/>
                    <a:pt x="13302" y="179"/>
                  </a:cubicBezTo>
                  <a:cubicBezTo>
                    <a:pt x="13054" y="80"/>
                    <a:pt x="12826" y="1"/>
                    <a:pt x="125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8"/>
            <p:cNvSpPr/>
            <p:nvPr/>
          </p:nvSpPr>
          <p:spPr>
            <a:xfrm>
              <a:off x="8778215" y="3072955"/>
              <a:ext cx="432012" cy="169163"/>
            </a:xfrm>
            <a:custGeom>
              <a:avLst/>
              <a:gdLst/>
              <a:ahLst/>
              <a:cxnLst/>
              <a:rect l="l" t="t" r="r" b="b"/>
              <a:pathLst>
                <a:path w="13428" h="5258" extrusionOk="0">
                  <a:moveTo>
                    <a:pt x="317" y="1"/>
                  </a:moveTo>
                  <a:cubicBezTo>
                    <a:pt x="190" y="286"/>
                    <a:pt x="64" y="508"/>
                    <a:pt x="0" y="793"/>
                  </a:cubicBezTo>
                  <a:cubicBezTo>
                    <a:pt x="4339" y="2408"/>
                    <a:pt x="8709" y="3991"/>
                    <a:pt x="13175" y="5258"/>
                  </a:cubicBezTo>
                  <a:cubicBezTo>
                    <a:pt x="13270" y="5036"/>
                    <a:pt x="13333" y="4846"/>
                    <a:pt x="13428" y="4593"/>
                  </a:cubicBezTo>
                  <a:cubicBezTo>
                    <a:pt x="13301" y="4593"/>
                    <a:pt x="13175" y="4530"/>
                    <a:pt x="13175" y="4371"/>
                  </a:cubicBezTo>
                  <a:lnTo>
                    <a:pt x="13175" y="4245"/>
                  </a:lnTo>
                  <a:cubicBezTo>
                    <a:pt x="13143" y="4118"/>
                    <a:pt x="13206" y="3991"/>
                    <a:pt x="13301" y="3960"/>
                  </a:cubicBezTo>
                  <a:cubicBezTo>
                    <a:pt x="12383" y="3770"/>
                    <a:pt x="9976" y="3168"/>
                    <a:pt x="9659" y="3105"/>
                  </a:cubicBezTo>
                  <a:cubicBezTo>
                    <a:pt x="8614" y="2788"/>
                    <a:pt x="7601" y="2408"/>
                    <a:pt x="6556" y="2091"/>
                  </a:cubicBezTo>
                  <a:cubicBezTo>
                    <a:pt x="4466" y="1426"/>
                    <a:pt x="2376" y="761"/>
                    <a:pt x="3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8"/>
            <p:cNvSpPr/>
            <p:nvPr/>
          </p:nvSpPr>
          <p:spPr>
            <a:xfrm>
              <a:off x="8741538" y="3225805"/>
              <a:ext cx="395336" cy="173217"/>
            </a:xfrm>
            <a:custGeom>
              <a:avLst/>
              <a:gdLst/>
              <a:ahLst/>
              <a:cxnLst/>
              <a:rect l="l" t="t" r="r" b="b"/>
              <a:pathLst>
                <a:path w="12288" h="5384" extrusionOk="0">
                  <a:moveTo>
                    <a:pt x="95" y="0"/>
                  </a:moveTo>
                  <a:cubicBezTo>
                    <a:pt x="32" y="380"/>
                    <a:pt x="32" y="665"/>
                    <a:pt x="0" y="1045"/>
                  </a:cubicBezTo>
                  <a:cubicBezTo>
                    <a:pt x="3959" y="2439"/>
                    <a:pt x="7854" y="3927"/>
                    <a:pt x="11813" y="5384"/>
                  </a:cubicBezTo>
                  <a:lnTo>
                    <a:pt x="12288" y="4687"/>
                  </a:lnTo>
                  <a:cubicBezTo>
                    <a:pt x="8266" y="3167"/>
                    <a:pt x="4117" y="1710"/>
                    <a:pt x="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8"/>
            <p:cNvSpPr/>
            <p:nvPr/>
          </p:nvSpPr>
          <p:spPr>
            <a:xfrm>
              <a:off x="8756820" y="3418356"/>
              <a:ext cx="266967" cy="116175"/>
            </a:xfrm>
            <a:custGeom>
              <a:avLst/>
              <a:gdLst/>
              <a:ahLst/>
              <a:cxnLst/>
              <a:rect l="l" t="t" r="r" b="b"/>
              <a:pathLst>
                <a:path w="8298" h="3611" extrusionOk="0">
                  <a:moveTo>
                    <a:pt x="0" y="1"/>
                  </a:moveTo>
                  <a:lnTo>
                    <a:pt x="0" y="1"/>
                  </a:lnTo>
                  <a:cubicBezTo>
                    <a:pt x="64" y="381"/>
                    <a:pt x="190" y="761"/>
                    <a:pt x="317" y="1109"/>
                  </a:cubicBezTo>
                  <a:cubicBezTo>
                    <a:pt x="2692" y="2028"/>
                    <a:pt x="5067" y="2819"/>
                    <a:pt x="7506" y="3611"/>
                  </a:cubicBezTo>
                  <a:cubicBezTo>
                    <a:pt x="7791" y="3358"/>
                    <a:pt x="8076" y="3168"/>
                    <a:pt x="8298" y="2914"/>
                  </a:cubicBezTo>
                  <a:cubicBezTo>
                    <a:pt x="5542" y="1964"/>
                    <a:pt x="2724" y="1046"/>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8"/>
            <p:cNvSpPr/>
            <p:nvPr/>
          </p:nvSpPr>
          <p:spPr>
            <a:xfrm>
              <a:off x="8021202" y="2975151"/>
              <a:ext cx="1098369" cy="2231935"/>
            </a:xfrm>
            <a:custGeom>
              <a:avLst/>
              <a:gdLst/>
              <a:ahLst/>
              <a:cxnLst/>
              <a:rect l="l" t="t" r="r" b="b"/>
              <a:pathLst>
                <a:path w="34140" h="69374" extrusionOk="0">
                  <a:moveTo>
                    <a:pt x="23277" y="1"/>
                  </a:moveTo>
                  <a:lnTo>
                    <a:pt x="23277" y="1"/>
                  </a:lnTo>
                  <a:cubicBezTo>
                    <a:pt x="23309" y="127"/>
                    <a:pt x="23309" y="286"/>
                    <a:pt x="23214" y="381"/>
                  </a:cubicBezTo>
                  <a:cubicBezTo>
                    <a:pt x="17577" y="7126"/>
                    <a:pt x="20553" y="15994"/>
                    <a:pt x="24322" y="22802"/>
                  </a:cubicBezTo>
                  <a:cubicBezTo>
                    <a:pt x="27109" y="27901"/>
                    <a:pt x="31353" y="33791"/>
                    <a:pt x="28534" y="39809"/>
                  </a:cubicBezTo>
                  <a:cubicBezTo>
                    <a:pt x="25779" y="45731"/>
                    <a:pt x="18938" y="48296"/>
                    <a:pt x="13586" y="51146"/>
                  </a:cubicBezTo>
                  <a:cubicBezTo>
                    <a:pt x="6936" y="54693"/>
                    <a:pt x="0" y="60552"/>
                    <a:pt x="2027" y="69007"/>
                  </a:cubicBezTo>
                  <a:cubicBezTo>
                    <a:pt x="2059" y="69007"/>
                    <a:pt x="2090" y="69007"/>
                    <a:pt x="2154" y="69039"/>
                  </a:cubicBezTo>
                  <a:cubicBezTo>
                    <a:pt x="2389" y="69274"/>
                    <a:pt x="2652" y="69373"/>
                    <a:pt x="2914" y="69373"/>
                  </a:cubicBezTo>
                  <a:cubicBezTo>
                    <a:pt x="3215" y="69373"/>
                    <a:pt x="3515" y="69242"/>
                    <a:pt x="3769" y="69039"/>
                  </a:cubicBezTo>
                  <a:cubicBezTo>
                    <a:pt x="1647" y="63244"/>
                    <a:pt x="5701" y="57543"/>
                    <a:pt x="10356" y="54440"/>
                  </a:cubicBezTo>
                  <a:cubicBezTo>
                    <a:pt x="16310" y="50354"/>
                    <a:pt x="24354" y="48739"/>
                    <a:pt x="28756" y="42500"/>
                  </a:cubicBezTo>
                  <a:cubicBezTo>
                    <a:pt x="34139" y="34868"/>
                    <a:pt x="27996" y="26729"/>
                    <a:pt x="24449" y="19857"/>
                  </a:cubicBezTo>
                  <a:cubicBezTo>
                    <a:pt x="21282" y="13777"/>
                    <a:pt x="20395" y="7190"/>
                    <a:pt x="24005" y="1141"/>
                  </a:cubicBezTo>
                  <a:cubicBezTo>
                    <a:pt x="24055" y="992"/>
                    <a:pt x="24163" y="940"/>
                    <a:pt x="24284" y="940"/>
                  </a:cubicBezTo>
                  <a:cubicBezTo>
                    <a:pt x="24317" y="940"/>
                    <a:pt x="24351" y="944"/>
                    <a:pt x="24385" y="951"/>
                  </a:cubicBezTo>
                  <a:cubicBezTo>
                    <a:pt x="24227" y="444"/>
                    <a:pt x="23784" y="64"/>
                    <a:pt x="23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8"/>
            <p:cNvSpPr/>
            <p:nvPr/>
          </p:nvSpPr>
          <p:spPr>
            <a:xfrm>
              <a:off x="8451152" y="4059226"/>
              <a:ext cx="479917" cy="170193"/>
            </a:xfrm>
            <a:custGeom>
              <a:avLst/>
              <a:gdLst/>
              <a:ahLst/>
              <a:cxnLst/>
              <a:rect l="l" t="t" r="r" b="b"/>
              <a:pathLst>
                <a:path w="14917" h="5290" extrusionOk="0">
                  <a:moveTo>
                    <a:pt x="317" y="0"/>
                  </a:moveTo>
                  <a:cubicBezTo>
                    <a:pt x="191" y="475"/>
                    <a:pt x="64" y="950"/>
                    <a:pt x="1" y="1426"/>
                  </a:cubicBezTo>
                  <a:cubicBezTo>
                    <a:pt x="4846" y="2756"/>
                    <a:pt x="9691" y="4149"/>
                    <a:pt x="14600" y="5257"/>
                  </a:cubicBezTo>
                  <a:cubicBezTo>
                    <a:pt x="14600" y="5289"/>
                    <a:pt x="14632" y="5289"/>
                    <a:pt x="14632" y="5289"/>
                  </a:cubicBezTo>
                  <a:cubicBezTo>
                    <a:pt x="14758" y="4972"/>
                    <a:pt x="14822" y="4656"/>
                    <a:pt x="14917" y="4339"/>
                  </a:cubicBezTo>
                  <a:cubicBezTo>
                    <a:pt x="10040" y="3326"/>
                    <a:pt x="5226" y="1964"/>
                    <a:pt x="507" y="317"/>
                  </a:cubicBezTo>
                  <a:cubicBezTo>
                    <a:pt x="381" y="254"/>
                    <a:pt x="349" y="159"/>
                    <a:pt x="381" y="32"/>
                  </a:cubicBezTo>
                  <a:lnTo>
                    <a:pt x="3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8"/>
            <p:cNvSpPr/>
            <p:nvPr/>
          </p:nvSpPr>
          <p:spPr>
            <a:xfrm>
              <a:off x="8563240" y="3853420"/>
              <a:ext cx="357630" cy="137570"/>
            </a:xfrm>
            <a:custGeom>
              <a:avLst/>
              <a:gdLst/>
              <a:ahLst/>
              <a:cxnLst/>
              <a:rect l="l" t="t" r="r" b="b"/>
              <a:pathLst>
                <a:path w="11116" h="4276" extrusionOk="0">
                  <a:moveTo>
                    <a:pt x="1014" y="0"/>
                  </a:moveTo>
                  <a:cubicBezTo>
                    <a:pt x="665" y="285"/>
                    <a:pt x="317" y="602"/>
                    <a:pt x="0" y="950"/>
                  </a:cubicBezTo>
                  <a:cubicBezTo>
                    <a:pt x="3705" y="1995"/>
                    <a:pt x="7442" y="3104"/>
                    <a:pt x="11116" y="4276"/>
                  </a:cubicBezTo>
                  <a:cubicBezTo>
                    <a:pt x="11021" y="3927"/>
                    <a:pt x="10863" y="3579"/>
                    <a:pt x="10768" y="3231"/>
                  </a:cubicBezTo>
                  <a:cubicBezTo>
                    <a:pt x="7474" y="2375"/>
                    <a:pt x="4054" y="1520"/>
                    <a:pt x="1045" y="64"/>
                  </a:cubicBezTo>
                  <a:cubicBezTo>
                    <a:pt x="1045" y="64"/>
                    <a:pt x="1014" y="64"/>
                    <a:pt x="10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8"/>
            <p:cNvSpPr/>
            <p:nvPr/>
          </p:nvSpPr>
          <p:spPr>
            <a:xfrm>
              <a:off x="8315643" y="3677149"/>
              <a:ext cx="479917" cy="898674"/>
            </a:xfrm>
            <a:custGeom>
              <a:avLst/>
              <a:gdLst/>
              <a:ahLst/>
              <a:cxnLst/>
              <a:rect l="l" t="t" r="r" b="b"/>
              <a:pathLst>
                <a:path w="14917" h="27933" extrusionOk="0">
                  <a:moveTo>
                    <a:pt x="13745" y="1"/>
                  </a:moveTo>
                  <a:cubicBezTo>
                    <a:pt x="13745" y="23"/>
                    <a:pt x="13753" y="34"/>
                    <a:pt x="13767" y="38"/>
                  </a:cubicBezTo>
                  <a:lnTo>
                    <a:pt x="13767" y="38"/>
                  </a:lnTo>
                  <a:cubicBezTo>
                    <a:pt x="13760" y="25"/>
                    <a:pt x="13753" y="13"/>
                    <a:pt x="13745" y="1"/>
                  </a:cubicBezTo>
                  <a:close/>
                  <a:moveTo>
                    <a:pt x="13903" y="32"/>
                  </a:moveTo>
                  <a:cubicBezTo>
                    <a:pt x="13856" y="32"/>
                    <a:pt x="13816" y="40"/>
                    <a:pt x="13788" y="40"/>
                  </a:cubicBezTo>
                  <a:cubicBezTo>
                    <a:pt x="13780" y="40"/>
                    <a:pt x="13773" y="40"/>
                    <a:pt x="13767" y="38"/>
                  </a:cubicBezTo>
                  <a:lnTo>
                    <a:pt x="13767" y="38"/>
                  </a:lnTo>
                  <a:cubicBezTo>
                    <a:pt x="13871" y="226"/>
                    <a:pt x="13856" y="480"/>
                    <a:pt x="13618" y="539"/>
                  </a:cubicBezTo>
                  <a:cubicBezTo>
                    <a:pt x="8520" y="2882"/>
                    <a:pt x="3516" y="5448"/>
                    <a:pt x="1837" y="11275"/>
                  </a:cubicBezTo>
                  <a:cubicBezTo>
                    <a:pt x="1" y="17482"/>
                    <a:pt x="2724" y="22581"/>
                    <a:pt x="5479" y="27933"/>
                  </a:cubicBezTo>
                  <a:cubicBezTo>
                    <a:pt x="6208" y="27584"/>
                    <a:pt x="6968" y="27236"/>
                    <a:pt x="7728" y="26824"/>
                  </a:cubicBezTo>
                  <a:cubicBezTo>
                    <a:pt x="191" y="18685"/>
                    <a:pt x="2819" y="3643"/>
                    <a:pt x="14853" y="1774"/>
                  </a:cubicBezTo>
                  <a:lnTo>
                    <a:pt x="14917" y="1774"/>
                  </a:lnTo>
                  <a:cubicBezTo>
                    <a:pt x="14568" y="1172"/>
                    <a:pt x="14220" y="634"/>
                    <a:pt x="13903" y="3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8"/>
            <p:cNvSpPr/>
            <p:nvPr/>
          </p:nvSpPr>
          <p:spPr>
            <a:xfrm>
              <a:off x="8459292" y="4309848"/>
              <a:ext cx="312845" cy="120261"/>
            </a:xfrm>
            <a:custGeom>
              <a:avLst/>
              <a:gdLst/>
              <a:ahLst/>
              <a:cxnLst/>
              <a:rect l="l" t="t" r="r" b="b"/>
              <a:pathLst>
                <a:path w="9724" h="3738" extrusionOk="0">
                  <a:moveTo>
                    <a:pt x="1" y="1"/>
                  </a:moveTo>
                  <a:cubicBezTo>
                    <a:pt x="96" y="318"/>
                    <a:pt x="159" y="603"/>
                    <a:pt x="286" y="919"/>
                  </a:cubicBezTo>
                  <a:cubicBezTo>
                    <a:pt x="3136" y="2091"/>
                    <a:pt x="5955" y="3105"/>
                    <a:pt x="8995" y="3675"/>
                  </a:cubicBezTo>
                  <a:cubicBezTo>
                    <a:pt x="9027" y="3675"/>
                    <a:pt x="9090" y="3738"/>
                    <a:pt x="9090" y="3738"/>
                  </a:cubicBezTo>
                  <a:cubicBezTo>
                    <a:pt x="9312" y="3548"/>
                    <a:pt x="9502" y="3421"/>
                    <a:pt x="9723" y="3263"/>
                  </a:cubicBezTo>
                  <a:cubicBezTo>
                    <a:pt x="6461" y="2376"/>
                    <a:pt x="3136" y="1394"/>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8"/>
            <p:cNvSpPr/>
            <p:nvPr/>
          </p:nvSpPr>
          <p:spPr>
            <a:xfrm>
              <a:off x="8548955" y="4621629"/>
              <a:ext cx="167136" cy="580778"/>
            </a:xfrm>
            <a:custGeom>
              <a:avLst/>
              <a:gdLst/>
              <a:ahLst/>
              <a:cxnLst/>
              <a:rect l="l" t="t" r="r" b="b"/>
              <a:pathLst>
                <a:path w="5195" h="18052" extrusionOk="0">
                  <a:moveTo>
                    <a:pt x="1648" y="1"/>
                  </a:moveTo>
                  <a:cubicBezTo>
                    <a:pt x="1109" y="286"/>
                    <a:pt x="539" y="507"/>
                    <a:pt x="1" y="792"/>
                  </a:cubicBezTo>
                  <a:cubicBezTo>
                    <a:pt x="64" y="792"/>
                    <a:pt x="96" y="824"/>
                    <a:pt x="159" y="919"/>
                  </a:cubicBezTo>
                  <a:cubicBezTo>
                    <a:pt x="2281" y="4244"/>
                    <a:pt x="3389" y="7126"/>
                    <a:pt x="3453" y="11085"/>
                  </a:cubicBezTo>
                  <a:cubicBezTo>
                    <a:pt x="3453" y="13365"/>
                    <a:pt x="3389" y="15613"/>
                    <a:pt x="2914" y="17799"/>
                  </a:cubicBezTo>
                  <a:lnTo>
                    <a:pt x="4118" y="18052"/>
                  </a:lnTo>
                  <a:cubicBezTo>
                    <a:pt x="4719" y="15677"/>
                    <a:pt x="5195" y="13302"/>
                    <a:pt x="5131" y="10705"/>
                  </a:cubicBezTo>
                  <a:cubicBezTo>
                    <a:pt x="5068" y="6651"/>
                    <a:pt x="3706" y="3453"/>
                    <a:pt x="1711" y="127"/>
                  </a:cubicBezTo>
                  <a:cubicBezTo>
                    <a:pt x="1648" y="96"/>
                    <a:pt x="1648" y="32"/>
                    <a:pt x="16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8"/>
            <p:cNvSpPr/>
            <p:nvPr/>
          </p:nvSpPr>
          <p:spPr>
            <a:xfrm>
              <a:off x="8600914" y="5193200"/>
              <a:ext cx="80528" cy="123382"/>
            </a:xfrm>
            <a:custGeom>
              <a:avLst/>
              <a:gdLst/>
              <a:ahLst/>
              <a:cxnLst/>
              <a:rect l="l" t="t" r="r" b="b"/>
              <a:pathLst>
                <a:path w="2503" h="3835" extrusionOk="0">
                  <a:moveTo>
                    <a:pt x="5" y="3446"/>
                  </a:moveTo>
                  <a:cubicBezTo>
                    <a:pt x="3" y="3448"/>
                    <a:pt x="2" y="3451"/>
                    <a:pt x="1" y="3453"/>
                  </a:cubicBezTo>
                  <a:cubicBezTo>
                    <a:pt x="2" y="3451"/>
                    <a:pt x="3" y="3448"/>
                    <a:pt x="5" y="3446"/>
                  </a:cubicBezTo>
                  <a:close/>
                  <a:moveTo>
                    <a:pt x="1299" y="1"/>
                  </a:moveTo>
                  <a:cubicBezTo>
                    <a:pt x="1047" y="1202"/>
                    <a:pt x="636" y="2340"/>
                    <a:pt x="5" y="3446"/>
                  </a:cubicBezTo>
                  <a:lnTo>
                    <a:pt x="5" y="3446"/>
                  </a:lnTo>
                  <a:cubicBezTo>
                    <a:pt x="27" y="3412"/>
                    <a:pt x="84" y="3380"/>
                    <a:pt x="146" y="3380"/>
                  </a:cubicBezTo>
                  <a:cubicBezTo>
                    <a:pt x="194" y="3380"/>
                    <a:pt x="246" y="3399"/>
                    <a:pt x="286" y="3453"/>
                  </a:cubicBezTo>
                  <a:cubicBezTo>
                    <a:pt x="448" y="3705"/>
                    <a:pt x="703" y="3835"/>
                    <a:pt x="963" y="3835"/>
                  </a:cubicBezTo>
                  <a:cubicBezTo>
                    <a:pt x="1159" y="3835"/>
                    <a:pt x="1358" y="3761"/>
                    <a:pt x="1521" y="3611"/>
                  </a:cubicBezTo>
                  <a:cubicBezTo>
                    <a:pt x="1553" y="3548"/>
                    <a:pt x="1584" y="3548"/>
                    <a:pt x="1616" y="3548"/>
                  </a:cubicBezTo>
                  <a:cubicBezTo>
                    <a:pt x="1933" y="2471"/>
                    <a:pt x="2218" y="1363"/>
                    <a:pt x="2503" y="286"/>
                  </a:cubicBezTo>
                  <a:lnTo>
                    <a:pt x="129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8"/>
            <p:cNvSpPr/>
            <p:nvPr/>
          </p:nvSpPr>
          <p:spPr>
            <a:xfrm>
              <a:off x="8194385" y="4896733"/>
              <a:ext cx="442243" cy="128400"/>
            </a:xfrm>
            <a:custGeom>
              <a:avLst/>
              <a:gdLst/>
              <a:ahLst/>
              <a:cxnLst/>
              <a:rect l="l" t="t" r="r" b="b"/>
              <a:pathLst>
                <a:path w="13746" h="3991" extrusionOk="0">
                  <a:moveTo>
                    <a:pt x="603" y="0"/>
                  </a:moveTo>
                  <a:cubicBezTo>
                    <a:pt x="413" y="285"/>
                    <a:pt x="223" y="602"/>
                    <a:pt x="1" y="919"/>
                  </a:cubicBezTo>
                  <a:lnTo>
                    <a:pt x="96" y="919"/>
                  </a:lnTo>
                  <a:cubicBezTo>
                    <a:pt x="4656" y="2027"/>
                    <a:pt x="9153" y="3040"/>
                    <a:pt x="13745" y="3991"/>
                  </a:cubicBezTo>
                  <a:lnTo>
                    <a:pt x="13745" y="3452"/>
                  </a:lnTo>
                  <a:cubicBezTo>
                    <a:pt x="13735" y="3442"/>
                    <a:pt x="13728" y="3438"/>
                    <a:pt x="13724" y="3438"/>
                  </a:cubicBezTo>
                  <a:lnTo>
                    <a:pt x="13724" y="3438"/>
                  </a:lnTo>
                  <a:cubicBezTo>
                    <a:pt x="13719" y="3438"/>
                    <a:pt x="13721" y="3445"/>
                    <a:pt x="13730" y="3449"/>
                  </a:cubicBezTo>
                  <a:lnTo>
                    <a:pt x="13730" y="3449"/>
                  </a:lnTo>
                  <a:cubicBezTo>
                    <a:pt x="9333" y="2563"/>
                    <a:pt x="4810" y="1582"/>
                    <a:pt x="6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8"/>
            <p:cNvSpPr/>
            <p:nvPr/>
          </p:nvSpPr>
          <p:spPr>
            <a:xfrm>
              <a:off x="8146513" y="5065862"/>
              <a:ext cx="477890" cy="130427"/>
            </a:xfrm>
            <a:custGeom>
              <a:avLst/>
              <a:gdLst/>
              <a:ahLst/>
              <a:cxnLst/>
              <a:rect l="l" t="t" r="r" b="b"/>
              <a:pathLst>
                <a:path w="14854" h="4054" extrusionOk="0">
                  <a:moveTo>
                    <a:pt x="32" y="0"/>
                  </a:moveTo>
                  <a:cubicBezTo>
                    <a:pt x="1" y="380"/>
                    <a:pt x="1" y="760"/>
                    <a:pt x="1" y="1109"/>
                  </a:cubicBezTo>
                  <a:cubicBezTo>
                    <a:pt x="4878" y="1584"/>
                    <a:pt x="9786" y="3262"/>
                    <a:pt x="14632" y="4054"/>
                  </a:cubicBezTo>
                  <a:lnTo>
                    <a:pt x="14695" y="4054"/>
                  </a:lnTo>
                  <a:cubicBezTo>
                    <a:pt x="14758" y="3801"/>
                    <a:pt x="14790" y="3547"/>
                    <a:pt x="14853" y="3294"/>
                  </a:cubicBezTo>
                  <a:cubicBezTo>
                    <a:pt x="9881" y="2217"/>
                    <a:pt x="4909" y="1330"/>
                    <a:pt x="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8"/>
            <p:cNvSpPr/>
            <p:nvPr/>
          </p:nvSpPr>
          <p:spPr>
            <a:xfrm>
              <a:off x="8341123" y="4752055"/>
              <a:ext cx="274110" cy="79498"/>
            </a:xfrm>
            <a:custGeom>
              <a:avLst/>
              <a:gdLst/>
              <a:ahLst/>
              <a:cxnLst/>
              <a:rect l="l" t="t" r="r" b="b"/>
              <a:pathLst>
                <a:path w="8520" h="2471" extrusionOk="0">
                  <a:moveTo>
                    <a:pt x="887" y="0"/>
                  </a:moveTo>
                  <a:cubicBezTo>
                    <a:pt x="570" y="190"/>
                    <a:pt x="285" y="380"/>
                    <a:pt x="0" y="602"/>
                  </a:cubicBezTo>
                  <a:cubicBezTo>
                    <a:pt x="2819" y="1267"/>
                    <a:pt x="5669" y="1932"/>
                    <a:pt x="8519" y="2470"/>
                  </a:cubicBezTo>
                  <a:cubicBezTo>
                    <a:pt x="8424" y="2217"/>
                    <a:pt x="8329" y="1964"/>
                    <a:pt x="8234" y="1679"/>
                  </a:cubicBezTo>
                  <a:cubicBezTo>
                    <a:pt x="8171" y="1774"/>
                    <a:pt x="8076" y="1805"/>
                    <a:pt x="8044" y="1805"/>
                  </a:cubicBezTo>
                  <a:cubicBezTo>
                    <a:pt x="5637" y="1299"/>
                    <a:pt x="3262" y="665"/>
                    <a:pt x="8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8"/>
            <p:cNvSpPr/>
            <p:nvPr/>
          </p:nvSpPr>
          <p:spPr>
            <a:xfrm>
              <a:off x="4594765" y="3256465"/>
              <a:ext cx="1271586" cy="2194229"/>
            </a:xfrm>
            <a:custGeom>
              <a:avLst/>
              <a:gdLst/>
              <a:ahLst/>
              <a:cxnLst/>
              <a:rect l="l" t="t" r="r" b="b"/>
              <a:pathLst>
                <a:path w="39524" h="68202" extrusionOk="0">
                  <a:moveTo>
                    <a:pt x="14218" y="754"/>
                  </a:moveTo>
                  <a:cubicBezTo>
                    <a:pt x="14782" y="754"/>
                    <a:pt x="15334" y="808"/>
                    <a:pt x="15835" y="947"/>
                  </a:cubicBezTo>
                  <a:cubicBezTo>
                    <a:pt x="17798" y="1422"/>
                    <a:pt x="18305" y="2784"/>
                    <a:pt x="17418" y="5033"/>
                  </a:cubicBezTo>
                  <a:cubicBezTo>
                    <a:pt x="16785" y="5571"/>
                    <a:pt x="16056" y="5951"/>
                    <a:pt x="15265" y="6141"/>
                  </a:cubicBezTo>
                  <a:cubicBezTo>
                    <a:pt x="14920" y="6256"/>
                    <a:pt x="15018" y="6760"/>
                    <a:pt x="15322" y="6760"/>
                  </a:cubicBezTo>
                  <a:cubicBezTo>
                    <a:pt x="15353" y="6760"/>
                    <a:pt x="15387" y="6755"/>
                    <a:pt x="15423" y="6743"/>
                  </a:cubicBezTo>
                  <a:cubicBezTo>
                    <a:pt x="15708" y="6648"/>
                    <a:pt x="15930" y="6521"/>
                    <a:pt x="16215" y="6426"/>
                  </a:cubicBezTo>
                  <a:cubicBezTo>
                    <a:pt x="18400" y="13932"/>
                    <a:pt x="20838" y="21311"/>
                    <a:pt x="22485" y="28974"/>
                  </a:cubicBezTo>
                  <a:cubicBezTo>
                    <a:pt x="22508" y="29182"/>
                    <a:pt x="22666" y="29255"/>
                    <a:pt x="22823" y="29255"/>
                  </a:cubicBezTo>
                  <a:cubicBezTo>
                    <a:pt x="22882" y="29255"/>
                    <a:pt x="22940" y="29245"/>
                    <a:pt x="22992" y="29228"/>
                  </a:cubicBezTo>
                  <a:cubicBezTo>
                    <a:pt x="23024" y="29291"/>
                    <a:pt x="23119" y="29386"/>
                    <a:pt x="23277" y="29418"/>
                  </a:cubicBezTo>
                  <a:cubicBezTo>
                    <a:pt x="31891" y="31191"/>
                    <a:pt x="38573" y="41737"/>
                    <a:pt x="38351" y="50193"/>
                  </a:cubicBezTo>
                  <a:cubicBezTo>
                    <a:pt x="38098" y="59978"/>
                    <a:pt x="28091" y="66914"/>
                    <a:pt x="18907" y="67515"/>
                  </a:cubicBezTo>
                  <a:cubicBezTo>
                    <a:pt x="18623" y="67532"/>
                    <a:pt x="18341" y="67540"/>
                    <a:pt x="18060" y="67540"/>
                  </a:cubicBezTo>
                  <a:cubicBezTo>
                    <a:pt x="10327" y="67540"/>
                    <a:pt x="3489" y="61322"/>
                    <a:pt x="1900" y="53866"/>
                  </a:cubicBezTo>
                  <a:cubicBezTo>
                    <a:pt x="0" y="45126"/>
                    <a:pt x="5099" y="37240"/>
                    <a:pt x="11876" y="32426"/>
                  </a:cubicBezTo>
                  <a:lnTo>
                    <a:pt x="11908" y="32395"/>
                  </a:lnTo>
                  <a:cubicBezTo>
                    <a:pt x="12098" y="32331"/>
                    <a:pt x="12288" y="32205"/>
                    <a:pt x="12224" y="31920"/>
                  </a:cubicBezTo>
                  <a:cubicBezTo>
                    <a:pt x="9501" y="24224"/>
                    <a:pt x="8614" y="16022"/>
                    <a:pt x="6271" y="8263"/>
                  </a:cubicBezTo>
                  <a:cubicBezTo>
                    <a:pt x="6492" y="8231"/>
                    <a:pt x="6714" y="8231"/>
                    <a:pt x="6904" y="8168"/>
                  </a:cubicBezTo>
                  <a:cubicBezTo>
                    <a:pt x="7157" y="8105"/>
                    <a:pt x="7126" y="7756"/>
                    <a:pt x="6872" y="7756"/>
                  </a:cubicBezTo>
                  <a:cubicBezTo>
                    <a:pt x="6804" y="7760"/>
                    <a:pt x="6737" y="7762"/>
                    <a:pt x="6671" y="7762"/>
                  </a:cubicBezTo>
                  <a:cubicBezTo>
                    <a:pt x="4389" y="7762"/>
                    <a:pt x="3107" y="5670"/>
                    <a:pt x="4307" y="3608"/>
                  </a:cubicBezTo>
                  <a:cubicBezTo>
                    <a:pt x="4370" y="3513"/>
                    <a:pt x="4370" y="3449"/>
                    <a:pt x="4339" y="3354"/>
                  </a:cubicBezTo>
                  <a:cubicBezTo>
                    <a:pt x="5701" y="1929"/>
                    <a:pt x="9691" y="1359"/>
                    <a:pt x="11401" y="1074"/>
                  </a:cubicBezTo>
                  <a:cubicBezTo>
                    <a:pt x="12242" y="914"/>
                    <a:pt x="13248" y="754"/>
                    <a:pt x="14218" y="754"/>
                  </a:cubicBezTo>
                  <a:close/>
                  <a:moveTo>
                    <a:pt x="14150" y="1"/>
                  </a:moveTo>
                  <a:cubicBezTo>
                    <a:pt x="12715" y="1"/>
                    <a:pt x="11213" y="340"/>
                    <a:pt x="9913" y="631"/>
                  </a:cubicBezTo>
                  <a:cubicBezTo>
                    <a:pt x="8361" y="979"/>
                    <a:pt x="5099" y="1581"/>
                    <a:pt x="4022" y="3101"/>
                  </a:cubicBezTo>
                  <a:cubicBezTo>
                    <a:pt x="3927" y="3101"/>
                    <a:pt x="3864" y="3133"/>
                    <a:pt x="3832" y="3196"/>
                  </a:cubicBezTo>
                  <a:cubicBezTo>
                    <a:pt x="2217" y="5159"/>
                    <a:pt x="3674" y="8168"/>
                    <a:pt x="5954" y="8326"/>
                  </a:cubicBezTo>
                  <a:cubicBezTo>
                    <a:pt x="6587" y="12475"/>
                    <a:pt x="7664" y="16592"/>
                    <a:pt x="8582" y="20677"/>
                  </a:cubicBezTo>
                  <a:cubicBezTo>
                    <a:pt x="9406" y="24509"/>
                    <a:pt x="10166" y="28341"/>
                    <a:pt x="11528" y="32015"/>
                  </a:cubicBezTo>
                  <a:cubicBezTo>
                    <a:pt x="5637" y="35213"/>
                    <a:pt x="1520" y="41769"/>
                    <a:pt x="855" y="48387"/>
                  </a:cubicBezTo>
                  <a:cubicBezTo>
                    <a:pt x="190" y="55101"/>
                    <a:pt x="3420" y="61720"/>
                    <a:pt x="9026" y="65489"/>
                  </a:cubicBezTo>
                  <a:cubicBezTo>
                    <a:pt x="11854" y="67393"/>
                    <a:pt x="14887" y="68202"/>
                    <a:pt x="17947" y="68202"/>
                  </a:cubicBezTo>
                  <a:cubicBezTo>
                    <a:pt x="21806" y="68202"/>
                    <a:pt x="25708" y="66915"/>
                    <a:pt x="29294" y="64919"/>
                  </a:cubicBezTo>
                  <a:cubicBezTo>
                    <a:pt x="32556" y="63082"/>
                    <a:pt x="35691" y="60833"/>
                    <a:pt x="37433" y="57413"/>
                  </a:cubicBezTo>
                  <a:cubicBezTo>
                    <a:pt x="39016" y="54246"/>
                    <a:pt x="39523" y="50604"/>
                    <a:pt x="39016" y="47121"/>
                  </a:cubicBezTo>
                  <a:cubicBezTo>
                    <a:pt x="37876" y="39298"/>
                    <a:pt x="31574" y="30273"/>
                    <a:pt x="23467" y="28626"/>
                  </a:cubicBezTo>
                  <a:cubicBezTo>
                    <a:pt x="23430" y="28617"/>
                    <a:pt x="23393" y="28613"/>
                    <a:pt x="23357" y="28613"/>
                  </a:cubicBezTo>
                  <a:cubicBezTo>
                    <a:pt x="23271" y="28613"/>
                    <a:pt x="23195" y="28635"/>
                    <a:pt x="23150" y="28658"/>
                  </a:cubicBezTo>
                  <a:cubicBezTo>
                    <a:pt x="21567" y="21152"/>
                    <a:pt x="19730" y="13298"/>
                    <a:pt x="16690" y="6173"/>
                  </a:cubicBezTo>
                  <a:cubicBezTo>
                    <a:pt x="18938" y="4843"/>
                    <a:pt x="19888" y="1992"/>
                    <a:pt x="16721" y="504"/>
                  </a:cubicBezTo>
                  <a:cubicBezTo>
                    <a:pt x="15937" y="136"/>
                    <a:pt x="15057" y="1"/>
                    <a:pt x="141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8"/>
            <p:cNvSpPr/>
            <p:nvPr/>
          </p:nvSpPr>
          <p:spPr>
            <a:xfrm>
              <a:off x="4594765" y="3279211"/>
              <a:ext cx="1241022" cy="2150217"/>
            </a:xfrm>
            <a:custGeom>
              <a:avLst/>
              <a:gdLst/>
              <a:ahLst/>
              <a:cxnLst/>
              <a:rect l="l" t="t" r="r" b="b"/>
              <a:pathLst>
                <a:path w="38574" h="66834" extrusionOk="0">
                  <a:moveTo>
                    <a:pt x="15872" y="1924"/>
                  </a:moveTo>
                  <a:cubicBezTo>
                    <a:pt x="16188" y="1924"/>
                    <a:pt x="16305" y="2416"/>
                    <a:pt x="16025" y="2584"/>
                  </a:cubicBezTo>
                  <a:cubicBezTo>
                    <a:pt x="13334" y="4030"/>
                    <a:pt x="10169" y="4790"/>
                    <a:pt x="7082" y="4790"/>
                  </a:cubicBezTo>
                  <a:cubicBezTo>
                    <a:pt x="6790" y="4790"/>
                    <a:pt x="6498" y="4783"/>
                    <a:pt x="6207" y="4769"/>
                  </a:cubicBezTo>
                  <a:cubicBezTo>
                    <a:pt x="5796" y="4737"/>
                    <a:pt x="5859" y="4199"/>
                    <a:pt x="6207" y="4167"/>
                  </a:cubicBezTo>
                  <a:cubicBezTo>
                    <a:pt x="9659" y="3946"/>
                    <a:pt x="12573" y="3217"/>
                    <a:pt x="15740" y="1951"/>
                  </a:cubicBezTo>
                  <a:cubicBezTo>
                    <a:pt x="15787" y="1932"/>
                    <a:pt x="15831" y="1924"/>
                    <a:pt x="15872" y="1924"/>
                  </a:cubicBezTo>
                  <a:close/>
                  <a:moveTo>
                    <a:pt x="16405" y="30421"/>
                  </a:moveTo>
                  <a:cubicBezTo>
                    <a:pt x="17640" y="30484"/>
                    <a:pt x="18590" y="31624"/>
                    <a:pt x="18590" y="32828"/>
                  </a:cubicBezTo>
                  <a:cubicBezTo>
                    <a:pt x="18622" y="34094"/>
                    <a:pt x="17576" y="34950"/>
                    <a:pt x="16341" y="34950"/>
                  </a:cubicBezTo>
                  <a:cubicBezTo>
                    <a:pt x="16300" y="34952"/>
                    <a:pt x="16258" y="34953"/>
                    <a:pt x="16217" y="34953"/>
                  </a:cubicBezTo>
                  <a:cubicBezTo>
                    <a:pt x="15035" y="34953"/>
                    <a:pt x="14028" y="34083"/>
                    <a:pt x="13998" y="32859"/>
                  </a:cubicBezTo>
                  <a:cubicBezTo>
                    <a:pt x="13998" y="31688"/>
                    <a:pt x="14916" y="30516"/>
                    <a:pt x="16151" y="30516"/>
                  </a:cubicBezTo>
                  <a:lnTo>
                    <a:pt x="16183" y="30516"/>
                  </a:lnTo>
                  <a:cubicBezTo>
                    <a:pt x="16215" y="30453"/>
                    <a:pt x="16278" y="30421"/>
                    <a:pt x="16405" y="30421"/>
                  </a:cubicBezTo>
                  <a:close/>
                  <a:moveTo>
                    <a:pt x="33647" y="40809"/>
                  </a:moveTo>
                  <a:cubicBezTo>
                    <a:pt x="33811" y="40809"/>
                    <a:pt x="33973" y="40893"/>
                    <a:pt x="34044" y="41093"/>
                  </a:cubicBezTo>
                  <a:cubicBezTo>
                    <a:pt x="35755" y="46034"/>
                    <a:pt x="36546" y="51861"/>
                    <a:pt x="33728" y="56579"/>
                  </a:cubicBezTo>
                  <a:cubicBezTo>
                    <a:pt x="31353" y="60538"/>
                    <a:pt x="26951" y="62881"/>
                    <a:pt x="22390" y="63768"/>
                  </a:cubicBezTo>
                  <a:cubicBezTo>
                    <a:pt x="21089" y="64028"/>
                    <a:pt x="19726" y="64174"/>
                    <a:pt x="18358" y="64174"/>
                  </a:cubicBezTo>
                  <a:cubicBezTo>
                    <a:pt x="15064" y="64174"/>
                    <a:pt x="11745" y="63329"/>
                    <a:pt x="9216" y="61203"/>
                  </a:cubicBezTo>
                  <a:cubicBezTo>
                    <a:pt x="7189" y="59493"/>
                    <a:pt x="5891" y="57181"/>
                    <a:pt x="4814" y="54806"/>
                  </a:cubicBezTo>
                  <a:cubicBezTo>
                    <a:pt x="3895" y="52779"/>
                    <a:pt x="2882" y="50752"/>
                    <a:pt x="3230" y="48504"/>
                  </a:cubicBezTo>
                  <a:cubicBezTo>
                    <a:pt x="3072" y="48472"/>
                    <a:pt x="2977" y="48219"/>
                    <a:pt x="3199" y="48092"/>
                  </a:cubicBezTo>
                  <a:cubicBezTo>
                    <a:pt x="5246" y="46717"/>
                    <a:pt x="7568" y="46319"/>
                    <a:pt x="9948" y="46319"/>
                  </a:cubicBezTo>
                  <a:cubicBezTo>
                    <a:pt x="12281" y="46319"/>
                    <a:pt x="14670" y="46701"/>
                    <a:pt x="16911" y="46920"/>
                  </a:cubicBezTo>
                  <a:cubicBezTo>
                    <a:pt x="17843" y="47010"/>
                    <a:pt x="18764" y="47064"/>
                    <a:pt x="19676" y="47064"/>
                  </a:cubicBezTo>
                  <a:cubicBezTo>
                    <a:pt x="21986" y="47064"/>
                    <a:pt x="24232" y="46716"/>
                    <a:pt x="26412" y="45717"/>
                  </a:cubicBezTo>
                  <a:cubicBezTo>
                    <a:pt x="28882" y="44609"/>
                    <a:pt x="31036" y="42867"/>
                    <a:pt x="33094" y="41188"/>
                  </a:cubicBezTo>
                  <a:cubicBezTo>
                    <a:pt x="33126" y="41188"/>
                    <a:pt x="33158" y="41125"/>
                    <a:pt x="33189" y="41125"/>
                  </a:cubicBezTo>
                  <a:cubicBezTo>
                    <a:pt x="33241" y="40934"/>
                    <a:pt x="33446" y="40809"/>
                    <a:pt x="33647" y="40809"/>
                  </a:cubicBezTo>
                  <a:close/>
                  <a:moveTo>
                    <a:pt x="14346" y="1"/>
                  </a:moveTo>
                  <a:cubicBezTo>
                    <a:pt x="13378" y="1"/>
                    <a:pt x="12361" y="175"/>
                    <a:pt x="11496" y="335"/>
                  </a:cubicBezTo>
                  <a:cubicBezTo>
                    <a:pt x="9818" y="589"/>
                    <a:pt x="5796" y="1159"/>
                    <a:pt x="4465" y="2616"/>
                  </a:cubicBezTo>
                  <a:cubicBezTo>
                    <a:pt x="4465" y="2711"/>
                    <a:pt x="4465" y="2774"/>
                    <a:pt x="4434" y="2869"/>
                  </a:cubicBezTo>
                  <a:cubicBezTo>
                    <a:pt x="3233" y="4901"/>
                    <a:pt x="4517" y="7023"/>
                    <a:pt x="6801" y="7023"/>
                  </a:cubicBezTo>
                  <a:cubicBezTo>
                    <a:pt x="6866" y="7023"/>
                    <a:pt x="6932" y="7021"/>
                    <a:pt x="6999" y="7018"/>
                  </a:cubicBezTo>
                  <a:cubicBezTo>
                    <a:pt x="7221" y="7018"/>
                    <a:pt x="7221" y="7334"/>
                    <a:pt x="7031" y="7398"/>
                  </a:cubicBezTo>
                  <a:cubicBezTo>
                    <a:pt x="6809" y="7493"/>
                    <a:pt x="6587" y="7524"/>
                    <a:pt x="6397" y="7524"/>
                  </a:cubicBezTo>
                  <a:cubicBezTo>
                    <a:pt x="8741" y="15346"/>
                    <a:pt x="9596" y="23485"/>
                    <a:pt x="12351" y="31181"/>
                  </a:cubicBezTo>
                  <a:cubicBezTo>
                    <a:pt x="12446" y="31434"/>
                    <a:pt x="12256" y="31593"/>
                    <a:pt x="12034" y="31656"/>
                  </a:cubicBezTo>
                  <a:lnTo>
                    <a:pt x="11971" y="31688"/>
                  </a:lnTo>
                  <a:cubicBezTo>
                    <a:pt x="5131" y="36596"/>
                    <a:pt x="0" y="44450"/>
                    <a:pt x="1900" y="53159"/>
                  </a:cubicBezTo>
                  <a:cubicBezTo>
                    <a:pt x="3520" y="60615"/>
                    <a:pt x="10329" y="66833"/>
                    <a:pt x="18060" y="66833"/>
                  </a:cubicBezTo>
                  <a:cubicBezTo>
                    <a:pt x="18341" y="66833"/>
                    <a:pt x="18623" y="66825"/>
                    <a:pt x="18907" y="66808"/>
                  </a:cubicBezTo>
                  <a:cubicBezTo>
                    <a:pt x="28091" y="66207"/>
                    <a:pt x="38098" y="59271"/>
                    <a:pt x="38351" y="49486"/>
                  </a:cubicBezTo>
                  <a:cubicBezTo>
                    <a:pt x="38573" y="40967"/>
                    <a:pt x="31891" y="30484"/>
                    <a:pt x="23277" y="28711"/>
                  </a:cubicBezTo>
                  <a:cubicBezTo>
                    <a:pt x="23150" y="28711"/>
                    <a:pt x="23055" y="28616"/>
                    <a:pt x="23119" y="28457"/>
                  </a:cubicBezTo>
                  <a:lnTo>
                    <a:pt x="23119" y="28457"/>
                  </a:lnTo>
                  <a:cubicBezTo>
                    <a:pt x="23047" y="28488"/>
                    <a:pt x="22969" y="28506"/>
                    <a:pt x="22895" y="28506"/>
                  </a:cubicBezTo>
                  <a:cubicBezTo>
                    <a:pt x="22739" y="28506"/>
                    <a:pt x="22602" y="28429"/>
                    <a:pt x="22580" y="28236"/>
                  </a:cubicBezTo>
                  <a:cubicBezTo>
                    <a:pt x="20965" y="20540"/>
                    <a:pt x="18463" y="13193"/>
                    <a:pt x="16341" y="5656"/>
                  </a:cubicBezTo>
                  <a:cubicBezTo>
                    <a:pt x="16088" y="5782"/>
                    <a:pt x="15803" y="5909"/>
                    <a:pt x="15550" y="5972"/>
                  </a:cubicBezTo>
                  <a:cubicBezTo>
                    <a:pt x="15509" y="5985"/>
                    <a:pt x="15471" y="5991"/>
                    <a:pt x="15435" y="5991"/>
                  </a:cubicBezTo>
                  <a:cubicBezTo>
                    <a:pt x="15112" y="5991"/>
                    <a:pt x="15020" y="5517"/>
                    <a:pt x="15391" y="5402"/>
                  </a:cubicBezTo>
                  <a:cubicBezTo>
                    <a:pt x="16183" y="5181"/>
                    <a:pt x="16880" y="4832"/>
                    <a:pt x="17513" y="4294"/>
                  </a:cubicBezTo>
                  <a:cubicBezTo>
                    <a:pt x="18432" y="2077"/>
                    <a:pt x="17925" y="684"/>
                    <a:pt x="15930" y="209"/>
                  </a:cubicBezTo>
                  <a:cubicBezTo>
                    <a:pt x="15444" y="58"/>
                    <a:pt x="14903" y="1"/>
                    <a:pt x="143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8"/>
            <p:cNvSpPr/>
            <p:nvPr/>
          </p:nvSpPr>
          <p:spPr>
            <a:xfrm>
              <a:off x="4690542" y="4592030"/>
              <a:ext cx="1081028" cy="750810"/>
            </a:xfrm>
            <a:custGeom>
              <a:avLst/>
              <a:gdLst/>
              <a:ahLst/>
              <a:cxnLst/>
              <a:rect l="l" t="t" r="r" b="b"/>
              <a:pathLst>
                <a:path w="33601" h="23337" extrusionOk="0">
                  <a:moveTo>
                    <a:pt x="30497" y="1206"/>
                  </a:moveTo>
                  <a:cubicBezTo>
                    <a:pt x="32049" y="5671"/>
                    <a:pt x="32746" y="10770"/>
                    <a:pt x="30307" y="15108"/>
                  </a:cubicBezTo>
                  <a:cubicBezTo>
                    <a:pt x="28249" y="18750"/>
                    <a:pt x="24354" y="21030"/>
                    <a:pt x="20395" y="22075"/>
                  </a:cubicBezTo>
                  <a:cubicBezTo>
                    <a:pt x="18812" y="22480"/>
                    <a:pt x="17129" y="22714"/>
                    <a:pt x="15452" y="22714"/>
                  </a:cubicBezTo>
                  <a:cubicBezTo>
                    <a:pt x="12800" y="22714"/>
                    <a:pt x="10160" y="22130"/>
                    <a:pt x="7949" y="20714"/>
                  </a:cubicBezTo>
                  <a:cubicBezTo>
                    <a:pt x="4117" y="18339"/>
                    <a:pt x="760" y="12195"/>
                    <a:pt x="760" y="7729"/>
                  </a:cubicBezTo>
                  <a:cubicBezTo>
                    <a:pt x="760" y="7698"/>
                    <a:pt x="760" y="7666"/>
                    <a:pt x="728" y="7603"/>
                  </a:cubicBezTo>
                  <a:cubicBezTo>
                    <a:pt x="2795" y="6772"/>
                    <a:pt x="4836" y="6515"/>
                    <a:pt x="6875" y="6515"/>
                  </a:cubicBezTo>
                  <a:cubicBezTo>
                    <a:pt x="10183" y="6515"/>
                    <a:pt x="13487" y="7192"/>
                    <a:pt x="16893" y="7192"/>
                  </a:cubicBezTo>
                  <a:cubicBezTo>
                    <a:pt x="17466" y="7192"/>
                    <a:pt x="18042" y="7173"/>
                    <a:pt x="18621" y="7128"/>
                  </a:cubicBezTo>
                  <a:cubicBezTo>
                    <a:pt x="23245" y="6748"/>
                    <a:pt x="27045" y="4088"/>
                    <a:pt x="30497" y="1206"/>
                  </a:cubicBezTo>
                  <a:close/>
                  <a:moveTo>
                    <a:pt x="30686" y="0"/>
                  </a:moveTo>
                  <a:cubicBezTo>
                    <a:pt x="30499" y="0"/>
                    <a:pt x="30322" y="116"/>
                    <a:pt x="30339" y="287"/>
                  </a:cubicBezTo>
                  <a:cubicBezTo>
                    <a:pt x="30307" y="287"/>
                    <a:pt x="30276" y="287"/>
                    <a:pt x="30212" y="319"/>
                  </a:cubicBezTo>
                  <a:cubicBezTo>
                    <a:pt x="28154" y="2029"/>
                    <a:pt x="26032" y="3771"/>
                    <a:pt x="23562" y="4879"/>
                  </a:cubicBezTo>
                  <a:cubicBezTo>
                    <a:pt x="21382" y="5879"/>
                    <a:pt x="19136" y="6226"/>
                    <a:pt x="16825" y="6226"/>
                  </a:cubicBezTo>
                  <a:cubicBezTo>
                    <a:pt x="15914" y="6226"/>
                    <a:pt x="14993" y="6172"/>
                    <a:pt x="14061" y="6083"/>
                  </a:cubicBezTo>
                  <a:cubicBezTo>
                    <a:pt x="11820" y="5879"/>
                    <a:pt x="9432" y="5505"/>
                    <a:pt x="7099" y="5505"/>
                  </a:cubicBezTo>
                  <a:cubicBezTo>
                    <a:pt x="4718" y="5505"/>
                    <a:pt x="2396" y="5895"/>
                    <a:pt x="348" y="7254"/>
                  </a:cubicBezTo>
                  <a:cubicBezTo>
                    <a:pt x="127" y="7381"/>
                    <a:pt x="222" y="7603"/>
                    <a:pt x="380" y="7666"/>
                  </a:cubicBezTo>
                  <a:cubicBezTo>
                    <a:pt x="0" y="9915"/>
                    <a:pt x="1045" y="11941"/>
                    <a:pt x="1964" y="13968"/>
                  </a:cubicBezTo>
                  <a:cubicBezTo>
                    <a:pt x="3009" y="16343"/>
                    <a:pt x="4275" y="18655"/>
                    <a:pt x="6334" y="20365"/>
                  </a:cubicBezTo>
                  <a:cubicBezTo>
                    <a:pt x="8885" y="22491"/>
                    <a:pt x="12179" y="23336"/>
                    <a:pt x="15479" y="23336"/>
                  </a:cubicBezTo>
                  <a:cubicBezTo>
                    <a:pt x="16849" y="23336"/>
                    <a:pt x="18221" y="23191"/>
                    <a:pt x="19540" y="22931"/>
                  </a:cubicBezTo>
                  <a:cubicBezTo>
                    <a:pt x="23974" y="22075"/>
                    <a:pt x="28312" y="19700"/>
                    <a:pt x="30751" y="15773"/>
                  </a:cubicBezTo>
                  <a:cubicBezTo>
                    <a:pt x="33601" y="11055"/>
                    <a:pt x="32809" y="5228"/>
                    <a:pt x="31067" y="287"/>
                  </a:cubicBezTo>
                  <a:cubicBezTo>
                    <a:pt x="31009" y="84"/>
                    <a:pt x="30844" y="0"/>
                    <a:pt x="30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8"/>
            <p:cNvSpPr/>
            <p:nvPr/>
          </p:nvSpPr>
          <p:spPr>
            <a:xfrm>
              <a:off x="4713963" y="4630798"/>
              <a:ext cx="1029102" cy="690776"/>
            </a:xfrm>
            <a:custGeom>
              <a:avLst/>
              <a:gdLst/>
              <a:ahLst/>
              <a:cxnLst/>
              <a:rect l="l" t="t" r="r" b="b"/>
              <a:pathLst>
                <a:path w="31987" h="21471" extrusionOk="0">
                  <a:moveTo>
                    <a:pt x="29769" y="1"/>
                  </a:moveTo>
                  <a:cubicBezTo>
                    <a:pt x="26317" y="2883"/>
                    <a:pt x="22517" y="5543"/>
                    <a:pt x="17893" y="5891"/>
                  </a:cubicBezTo>
                  <a:cubicBezTo>
                    <a:pt x="17314" y="5936"/>
                    <a:pt x="16738" y="5955"/>
                    <a:pt x="16165" y="5955"/>
                  </a:cubicBezTo>
                  <a:cubicBezTo>
                    <a:pt x="12759" y="5955"/>
                    <a:pt x="9455" y="5278"/>
                    <a:pt x="6147" y="5278"/>
                  </a:cubicBezTo>
                  <a:cubicBezTo>
                    <a:pt x="4108" y="5278"/>
                    <a:pt x="2067" y="5535"/>
                    <a:pt x="0" y="6366"/>
                  </a:cubicBezTo>
                  <a:cubicBezTo>
                    <a:pt x="32" y="6398"/>
                    <a:pt x="32" y="6461"/>
                    <a:pt x="32" y="6493"/>
                  </a:cubicBezTo>
                  <a:cubicBezTo>
                    <a:pt x="32" y="10958"/>
                    <a:pt x="3421" y="17102"/>
                    <a:pt x="7221" y="19477"/>
                  </a:cubicBezTo>
                  <a:cubicBezTo>
                    <a:pt x="9419" y="20884"/>
                    <a:pt x="12039" y="21470"/>
                    <a:pt x="14675" y="21470"/>
                  </a:cubicBezTo>
                  <a:cubicBezTo>
                    <a:pt x="16369" y="21470"/>
                    <a:pt x="18069" y="21228"/>
                    <a:pt x="19667" y="20807"/>
                  </a:cubicBezTo>
                  <a:cubicBezTo>
                    <a:pt x="23626" y="19825"/>
                    <a:pt x="27521" y="17545"/>
                    <a:pt x="29579" y="13903"/>
                  </a:cubicBezTo>
                  <a:cubicBezTo>
                    <a:pt x="31986" y="9565"/>
                    <a:pt x="31321" y="4498"/>
                    <a:pt x="297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8"/>
            <p:cNvSpPr/>
            <p:nvPr/>
          </p:nvSpPr>
          <p:spPr>
            <a:xfrm>
              <a:off x="5045080" y="4255863"/>
              <a:ext cx="148798" cy="149795"/>
            </a:xfrm>
            <a:custGeom>
              <a:avLst/>
              <a:gdLst/>
              <a:ahLst/>
              <a:cxnLst/>
              <a:rect l="l" t="t" r="r" b="b"/>
              <a:pathLst>
                <a:path w="4625" h="4656" extrusionOk="0">
                  <a:moveTo>
                    <a:pt x="2186" y="571"/>
                  </a:moveTo>
                  <a:cubicBezTo>
                    <a:pt x="2218" y="602"/>
                    <a:pt x="2313" y="634"/>
                    <a:pt x="2344" y="697"/>
                  </a:cubicBezTo>
                  <a:cubicBezTo>
                    <a:pt x="3453" y="792"/>
                    <a:pt x="3959" y="1742"/>
                    <a:pt x="3928" y="2629"/>
                  </a:cubicBezTo>
                  <a:cubicBezTo>
                    <a:pt x="3896" y="3294"/>
                    <a:pt x="3453" y="4022"/>
                    <a:pt x="2344" y="4022"/>
                  </a:cubicBezTo>
                  <a:cubicBezTo>
                    <a:pt x="1426" y="4022"/>
                    <a:pt x="824" y="3547"/>
                    <a:pt x="761" y="2756"/>
                  </a:cubicBezTo>
                  <a:cubicBezTo>
                    <a:pt x="634" y="1901"/>
                    <a:pt x="1141" y="856"/>
                    <a:pt x="2186" y="571"/>
                  </a:cubicBezTo>
                  <a:close/>
                  <a:moveTo>
                    <a:pt x="2408" y="1"/>
                  </a:moveTo>
                  <a:cubicBezTo>
                    <a:pt x="2344" y="1"/>
                    <a:pt x="2218" y="64"/>
                    <a:pt x="2186" y="127"/>
                  </a:cubicBezTo>
                  <a:cubicBezTo>
                    <a:pt x="1616" y="127"/>
                    <a:pt x="1109" y="381"/>
                    <a:pt x="729" y="761"/>
                  </a:cubicBezTo>
                  <a:cubicBezTo>
                    <a:pt x="254" y="1236"/>
                    <a:pt x="1" y="1869"/>
                    <a:pt x="1" y="2502"/>
                  </a:cubicBezTo>
                  <a:cubicBezTo>
                    <a:pt x="1" y="3072"/>
                    <a:pt x="191" y="3579"/>
                    <a:pt x="603" y="3959"/>
                  </a:cubicBezTo>
                  <a:cubicBezTo>
                    <a:pt x="1046" y="4403"/>
                    <a:pt x="1679" y="4656"/>
                    <a:pt x="2313" y="4656"/>
                  </a:cubicBezTo>
                  <a:cubicBezTo>
                    <a:pt x="2978" y="4656"/>
                    <a:pt x="3611" y="4371"/>
                    <a:pt x="4054" y="3927"/>
                  </a:cubicBezTo>
                  <a:cubicBezTo>
                    <a:pt x="4435" y="3547"/>
                    <a:pt x="4625" y="3041"/>
                    <a:pt x="4625" y="2471"/>
                  </a:cubicBezTo>
                  <a:cubicBezTo>
                    <a:pt x="4625" y="1204"/>
                    <a:pt x="3643" y="96"/>
                    <a:pt x="24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8"/>
            <p:cNvSpPr/>
            <p:nvPr/>
          </p:nvSpPr>
          <p:spPr>
            <a:xfrm>
              <a:off x="5044082" y="4271144"/>
              <a:ext cx="148766" cy="115178"/>
            </a:xfrm>
            <a:custGeom>
              <a:avLst/>
              <a:gdLst/>
              <a:ahLst/>
              <a:cxnLst/>
              <a:rect l="l" t="t" r="r" b="b"/>
              <a:pathLst>
                <a:path w="4624" h="3580" extrusionOk="0">
                  <a:moveTo>
                    <a:pt x="2364" y="775"/>
                  </a:moveTo>
                  <a:cubicBezTo>
                    <a:pt x="2409" y="775"/>
                    <a:pt x="2455" y="781"/>
                    <a:pt x="2502" y="792"/>
                  </a:cubicBezTo>
                  <a:cubicBezTo>
                    <a:pt x="2692" y="856"/>
                    <a:pt x="2597" y="1077"/>
                    <a:pt x="2439" y="1109"/>
                  </a:cubicBezTo>
                  <a:cubicBezTo>
                    <a:pt x="2217" y="1109"/>
                    <a:pt x="2059" y="1236"/>
                    <a:pt x="1932" y="1426"/>
                  </a:cubicBezTo>
                  <a:cubicBezTo>
                    <a:pt x="1805" y="1647"/>
                    <a:pt x="1805" y="1901"/>
                    <a:pt x="1964" y="2059"/>
                  </a:cubicBezTo>
                  <a:cubicBezTo>
                    <a:pt x="2038" y="2133"/>
                    <a:pt x="1996" y="2247"/>
                    <a:pt x="1929" y="2247"/>
                  </a:cubicBezTo>
                  <a:cubicBezTo>
                    <a:pt x="1910" y="2247"/>
                    <a:pt x="1889" y="2238"/>
                    <a:pt x="1869" y="2217"/>
                  </a:cubicBezTo>
                  <a:cubicBezTo>
                    <a:pt x="1552" y="2027"/>
                    <a:pt x="1489" y="1679"/>
                    <a:pt x="1615" y="1331"/>
                  </a:cubicBezTo>
                  <a:cubicBezTo>
                    <a:pt x="1754" y="1053"/>
                    <a:pt x="2039" y="775"/>
                    <a:pt x="2364" y="775"/>
                  </a:cubicBezTo>
                  <a:close/>
                  <a:moveTo>
                    <a:pt x="2185" y="1"/>
                  </a:moveTo>
                  <a:cubicBezTo>
                    <a:pt x="222" y="539"/>
                    <a:pt x="0" y="3579"/>
                    <a:pt x="2344" y="3579"/>
                  </a:cubicBezTo>
                  <a:cubicBezTo>
                    <a:pt x="4624" y="3579"/>
                    <a:pt x="4434" y="444"/>
                    <a:pt x="2375" y="127"/>
                  </a:cubicBezTo>
                  <a:cubicBezTo>
                    <a:pt x="2280" y="96"/>
                    <a:pt x="2249" y="64"/>
                    <a:pt x="21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8"/>
            <p:cNvSpPr/>
            <p:nvPr/>
          </p:nvSpPr>
          <p:spPr>
            <a:xfrm>
              <a:off x="5091954" y="4294695"/>
              <a:ext cx="38768" cy="47744"/>
            </a:xfrm>
            <a:custGeom>
              <a:avLst/>
              <a:gdLst/>
              <a:ahLst/>
              <a:cxnLst/>
              <a:rect l="l" t="t" r="r" b="b"/>
              <a:pathLst>
                <a:path w="1205" h="1484" extrusionOk="0">
                  <a:moveTo>
                    <a:pt x="828" y="0"/>
                  </a:moveTo>
                  <a:cubicBezTo>
                    <a:pt x="501" y="0"/>
                    <a:pt x="239" y="268"/>
                    <a:pt x="159" y="535"/>
                  </a:cubicBezTo>
                  <a:cubicBezTo>
                    <a:pt x="1" y="852"/>
                    <a:pt x="96" y="1264"/>
                    <a:pt x="412" y="1454"/>
                  </a:cubicBezTo>
                  <a:cubicBezTo>
                    <a:pt x="426" y="1474"/>
                    <a:pt x="443" y="1483"/>
                    <a:pt x="460" y="1483"/>
                  </a:cubicBezTo>
                  <a:cubicBezTo>
                    <a:pt x="522" y="1483"/>
                    <a:pt x="589" y="1370"/>
                    <a:pt x="539" y="1295"/>
                  </a:cubicBezTo>
                  <a:cubicBezTo>
                    <a:pt x="381" y="1105"/>
                    <a:pt x="412" y="852"/>
                    <a:pt x="476" y="662"/>
                  </a:cubicBezTo>
                  <a:cubicBezTo>
                    <a:pt x="571" y="472"/>
                    <a:pt x="729" y="377"/>
                    <a:pt x="951" y="345"/>
                  </a:cubicBezTo>
                  <a:cubicBezTo>
                    <a:pt x="1109" y="345"/>
                    <a:pt x="1204" y="124"/>
                    <a:pt x="1014" y="29"/>
                  </a:cubicBezTo>
                  <a:cubicBezTo>
                    <a:pt x="950" y="9"/>
                    <a:pt x="888" y="0"/>
                    <a:pt x="8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8"/>
            <p:cNvSpPr/>
            <p:nvPr/>
          </p:nvSpPr>
          <p:spPr>
            <a:xfrm>
              <a:off x="4785289" y="3341110"/>
              <a:ext cx="335077" cy="92206"/>
            </a:xfrm>
            <a:custGeom>
              <a:avLst/>
              <a:gdLst/>
              <a:ahLst/>
              <a:cxnLst/>
              <a:rect l="l" t="t" r="r" b="b"/>
              <a:pathLst>
                <a:path w="10415" h="2866" extrusionOk="0">
                  <a:moveTo>
                    <a:pt x="9973" y="0"/>
                  </a:moveTo>
                  <a:cubicBezTo>
                    <a:pt x="9934" y="0"/>
                    <a:pt x="9893" y="8"/>
                    <a:pt x="9849" y="27"/>
                  </a:cubicBezTo>
                  <a:cubicBezTo>
                    <a:pt x="6682" y="1293"/>
                    <a:pt x="3737" y="2053"/>
                    <a:pt x="349" y="2243"/>
                  </a:cubicBezTo>
                  <a:cubicBezTo>
                    <a:pt x="0" y="2275"/>
                    <a:pt x="0" y="2845"/>
                    <a:pt x="349" y="2845"/>
                  </a:cubicBezTo>
                  <a:cubicBezTo>
                    <a:pt x="637" y="2859"/>
                    <a:pt x="926" y="2866"/>
                    <a:pt x="1216" y="2866"/>
                  </a:cubicBezTo>
                  <a:cubicBezTo>
                    <a:pt x="4273" y="2866"/>
                    <a:pt x="7415" y="2106"/>
                    <a:pt x="10134" y="660"/>
                  </a:cubicBezTo>
                  <a:cubicBezTo>
                    <a:pt x="10415" y="492"/>
                    <a:pt x="10273" y="0"/>
                    <a:pt x="99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8"/>
            <p:cNvSpPr/>
            <p:nvPr/>
          </p:nvSpPr>
          <p:spPr>
            <a:xfrm>
              <a:off x="5283894" y="4449057"/>
              <a:ext cx="179973" cy="147382"/>
            </a:xfrm>
            <a:custGeom>
              <a:avLst/>
              <a:gdLst/>
              <a:ahLst/>
              <a:cxnLst/>
              <a:rect l="l" t="t" r="r" b="b"/>
              <a:pathLst>
                <a:path w="5594" h="4581" extrusionOk="0">
                  <a:moveTo>
                    <a:pt x="3363" y="639"/>
                  </a:moveTo>
                  <a:cubicBezTo>
                    <a:pt x="3961" y="639"/>
                    <a:pt x="4555" y="1037"/>
                    <a:pt x="4770" y="1596"/>
                  </a:cubicBezTo>
                  <a:cubicBezTo>
                    <a:pt x="4810" y="1753"/>
                    <a:pt x="4679" y="1861"/>
                    <a:pt x="4552" y="1861"/>
                  </a:cubicBezTo>
                  <a:cubicBezTo>
                    <a:pt x="4473" y="1861"/>
                    <a:pt x="4395" y="1820"/>
                    <a:pt x="4359" y="1723"/>
                  </a:cubicBezTo>
                  <a:cubicBezTo>
                    <a:pt x="4186" y="1292"/>
                    <a:pt x="3765" y="1052"/>
                    <a:pt x="3324" y="1052"/>
                  </a:cubicBezTo>
                  <a:cubicBezTo>
                    <a:pt x="3116" y="1052"/>
                    <a:pt x="2904" y="1105"/>
                    <a:pt x="2712" y="1216"/>
                  </a:cubicBezTo>
                  <a:cubicBezTo>
                    <a:pt x="2688" y="1230"/>
                    <a:pt x="2664" y="1237"/>
                    <a:pt x="2641" y="1237"/>
                  </a:cubicBezTo>
                  <a:cubicBezTo>
                    <a:pt x="2513" y="1237"/>
                    <a:pt x="2419" y="1038"/>
                    <a:pt x="2554" y="931"/>
                  </a:cubicBezTo>
                  <a:cubicBezTo>
                    <a:pt x="2798" y="728"/>
                    <a:pt x="3081" y="639"/>
                    <a:pt x="3363" y="639"/>
                  </a:cubicBezTo>
                  <a:close/>
                  <a:moveTo>
                    <a:pt x="3149" y="1"/>
                  </a:moveTo>
                  <a:cubicBezTo>
                    <a:pt x="1514" y="1"/>
                    <a:pt x="0" y="1438"/>
                    <a:pt x="1033" y="3275"/>
                  </a:cubicBezTo>
                  <a:cubicBezTo>
                    <a:pt x="1461" y="4039"/>
                    <a:pt x="2271" y="4580"/>
                    <a:pt x="3113" y="4580"/>
                  </a:cubicBezTo>
                  <a:cubicBezTo>
                    <a:pt x="3457" y="4580"/>
                    <a:pt x="3807" y="4490"/>
                    <a:pt x="4137" y="4288"/>
                  </a:cubicBezTo>
                  <a:cubicBezTo>
                    <a:pt x="5404" y="3560"/>
                    <a:pt x="5594" y="2008"/>
                    <a:pt x="5150" y="741"/>
                  </a:cubicBezTo>
                  <a:lnTo>
                    <a:pt x="5150" y="709"/>
                  </a:lnTo>
                  <a:cubicBezTo>
                    <a:pt x="5132" y="719"/>
                    <a:pt x="5111" y="722"/>
                    <a:pt x="5088" y="722"/>
                  </a:cubicBezTo>
                  <a:cubicBezTo>
                    <a:pt x="5034" y="722"/>
                    <a:pt x="4974" y="700"/>
                    <a:pt x="4929" y="678"/>
                  </a:cubicBezTo>
                  <a:cubicBezTo>
                    <a:pt x="4406" y="207"/>
                    <a:pt x="3769" y="1"/>
                    <a:pt x="31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8"/>
            <p:cNvSpPr/>
            <p:nvPr/>
          </p:nvSpPr>
          <p:spPr>
            <a:xfrm>
              <a:off x="5277395" y="4425989"/>
              <a:ext cx="201754" cy="190107"/>
            </a:xfrm>
            <a:custGeom>
              <a:avLst/>
              <a:gdLst/>
              <a:ahLst/>
              <a:cxnLst/>
              <a:rect l="l" t="t" r="r" b="b"/>
              <a:pathLst>
                <a:path w="6271" h="5909" extrusionOk="0">
                  <a:moveTo>
                    <a:pt x="3378" y="724"/>
                  </a:moveTo>
                  <a:cubicBezTo>
                    <a:pt x="3957" y="724"/>
                    <a:pt x="4555" y="911"/>
                    <a:pt x="5067" y="1363"/>
                  </a:cubicBezTo>
                  <a:cubicBezTo>
                    <a:pt x="5099" y="1426"/>
                    <a:pt x="5162" y="1458"/>
                    <a:pt x="5257" y="1458"/>
                  </a:cubicBezTo>
                  <a:cubicBezTo>
                    <a:pt x="5733" y="2598"/>
                    <a:pt x="5606" y="4182"/>
                    <a:pt x="4307" y="4973"/>
                  </a:cubicBezTo>
                  <a:cubicBezTo>
                    <a:pt x="4022" y="5156"/>
                    <a:pt x="3711" y="5248"/>
                    <a:pt x="3391" y="5248"/>
                  </a:cubicBezTo>
                  <a:cubicBezTo>
                    <a:pt x="3213" y="5248"/>
                    <a:pt x="3032" y="5220"/>
                    <a:pt x="2851" y="5163"/>
                  </a:cubicBezTo>
                  <a:cubicBezTo>
                    <a:pt x="2217" y="5005"/>
                    <a:pt x="1616" y="4530"/>
                    <a:pt x="1299" y="3960"/>
                  </a:cubicBezTo>
                  <a:cubicBezTo>
                    <a:pt x="729" y="2946"/>
                    <a:pt x="887" y="1965"/>
                    <a:pt x="1679" y="1300"/>
                  </a:cubicBezTo>
                  <a:cubicBezTo>
                    <a:pt x="2127" y="951"/>
                    <a:pt x="2741" y="724"/>
                    <a:pt x="3378" y="724"/>
                  </a:cubicBezTo>
                  <a:close/>
                  <a:moveTo>
                    <a:pt x="3428" y="1"/>
                  </a:moveTo>
                  <a:cubicBezTo>
                    <a:pt x="2785" y="1"/>
                    <a:pt x="2140" y="187"/>
                    <a:pt x="1616" y="508"/>
                  </a:cubicBezTo>
                  <a:cubicBezTo>
                    <a:pt x="349" y="1300"/>
                    <a:pt x="0" y="2915"/>
                    <a:pt x="792" y="4308"/>
                  </a:cubicBezTo>
                  <a:cubicBezTo>
                    <a:pt x="887" y="4498"/>
                    <a:pt x="1045" y="4688"/>
                    <a:pt x="1204" y="4910"/>
                  </a:cubicBezTo>
                  <a:cubicBezTo>
                    <a:pt x="1750" y="5499"/>
                    <a:pt x="2551" y="5908"/>
                    <a:pt x="3381" y="5908"/>
                  </a:cubicBezTo>
                  <a:cubicBezTo>
                    <a:pt x="3754" y="5908"/>
                    <a:pt x="4133" y="5825"/>
                    <a:pt x="4497" y="5638"/>
                  </a:cubicBezTo>
                  <a:cubicBezTo>
                    <a:pt x="5257" y="5258"/>
                    <a:pt x="5923" y="4340"/>
                    <a:pt x="6113" y="3390"/>
                  </a:cubicBezTo>
                  <a:cubicBezTo>
                    <a:pt x="6271" y="2598"/>
                    <a:pt x="6113" y="1838"/>
                    <a:pt x="5637" y="1300"/>
                  </a:cubicBezTo>
                  <a:lnTo>
                    <a:pt x="5606" y="1268"/>
                  </a:lnTo>
                  <a:cubicBezTo>
                    <a:pt x="5637" y="1173"/>
                    <a:pt x="5606" y="1078"/>
                    <a:pt x="5574" y="983"/>
                  </a:cubicBezTo>
                  <a:cubicBezTo>
                    <a:pt x="5542" y="951"/>
                    <a:pt x="5479" y="920"/>
                    <a:pt x="5479" y="856"/>
                  </a:cubicBezTo>
                  <a:cubicBezTo>
                    <a:pt x="4932" y="258"/>
                    <a:pt x="4182" y="1"/>
                    <a:pt x="3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8"/>
            <p:cNvSpPr/>
            <p:nvPr/>
          </p:nvSpPr>
          <p:spPr>
            <a:xfrm>
              <a:off x="5360946" y="4468489"/>
              <a:ext cx="79498" cy="42918"/>
            </a:xfrm>
            <a:custGeom>
              <a:avLst/>
              <a:gdLst/>
              <a:ahLst/>
              <a:cxnLst/>
              <a:rect l="l" t="t" r="r" b="b"/>
              <a:pathLst>
                <a:path w="2471" h="1334" extrusionOk="0">
                  <a:moveTo>
                    <a:pt x="987" y="1"/>
                  </a:moveTo>
                  <a:cubicBezTo>
                    <a:pt x="675" y="1"/>
                    <a:pt x="376" y="91"/>
                    <a:pt x="127" y="295"/>
                  </a:cubicBezTo>
                  <a:cubicBezTo>
                    <a:pt x="0" y="359"/>
                    <a:pt x="32" y="485"/>
                    <a:pt x="95" y="580"/>
                  </a:cubicBezTo>
                  <a:lnTo>
                    <a:pt x="127" y="612"/>
                  </a:lnTo>
                  <a:cubicBezTo>
                    <a:pt x="149" y="634"/>
                    <a:pt x="219" y="657"/>
                    <a:pt x="281" y="657"/>
                  </a:cubicBezTo>
                  <a:cubicBezTo>
                    <a:pt x="306" y="657"/>
                    <a:pt x="330" y="653"/>
                    <a:pt x="349" y="644"/>
                  </a:cubicBezTo>
                  <a:cubicBezTo>
                    <a:pt x="515" y="551"/>
                    <a:pt x="724" y="502"/>
                    <a:pt x="932" y="502"/>
                  </a:cubicBezTo>
                  <a:cubicBezTo>
                    <a:pt x="1081" y="502"/>
                    <a:pt x="1230" y="527"/>
                    <a:pt x="1362" y="580"/>
                  </a:cubicBezTo>
                  <a:cubicBezTo>
                    <a:pt x="1615" y="675"/>
                    <a:pt x="1869" y="897"/>
                    <a:pt x="1932" y="1150"/>
                  </a:cubicBezTo>
                  <a:cubicBezTo>
                    <a:pt x="2003" y="1268"/>
                    <a:pt x="2108" y="1333"/>
                    <a:pt x="2209" y="1333"/>
                  </a:cubicBezTo>
                  <a:cubicBezTo>
                    <a:pt x="2245" y="1333"/>
                    <a:pt x="2279" y="1325"/>
                    <a:pt x="2312" y="1309"/>
                  </a:cubicBezTo>
                  <a:cubicBezTo>
                    <a:pt x="2344" y="1309"/>
                    <a:pt x="2344" y="1277"/>
                    <a:pt x="2375" y="1277"/>
                  </a:cubicBezTo>
                  <a:cubicBezTo>
                    <a:pt x="2407" y="1214"/>
                    <a:pt x="2470" y="1087"/>
                    <a:pt x="2407" y="992"/>
                  </a:cubicBezTo>
                  <a:cubicBezTo>
                    <a:pt x="2249" y="580"/>
                    <a:pt x="1837" y="169"/>
                    <a:pt x="1362" y="42"/>
                  </a:cubicBezTo>
                  <a:cubicBezTo>
                    <a:pt x="1236" y="15"/>
                    <a:pt x="1110" y="1"/>
                    <a:pt x="9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8"/>
            <p:cNvSpPr/>
            <p:nvPr/>
          </p:nvSpPr>
          <p:spPr>
            <a:xfrm>
              <a:off x="5007406" y="3764786"/>
              <a:ext cx="123317" cy="113183"/>
            </a:xfrm>
            <a:custGeom>
              <a:avLst/>
              <a:gdLst/>
              <a:ahLst/>
              <a:cxnLst/>
              <a:rect l="l" t="t" r="r" b="b"/>
              <a:pathLst>
                <a:path w="3833" h="3518" extrusionOk="0">
                  <a:moveTo>
                    <a:pt x="1804" y="665"/>
                  </a:moveTo>
                  <a:cubicBezTo>
                    <a:pt x="2735" y="665"/>
                    <a:pt x="3253" y="2096"/>
                    <a:pt x="2439" y="2597"/>
                  </a:cubicBezTo>
                  <a:cubicBezTo>
                    <a:pt x="2399" y="2623"/>
                    <a:pt x="2357" y="2635"/>
                    <a:pt x="2317" y="2635"/>
                  </a:cubicBezTo>
                  <a:cubicBezTo>
                    <a:pt x="2161" y="2635"/>
                    <a:pt x="2028" y="2469"/>
                    <a:pt x="2154" y="2344"/>
                  </a:cubicBezTo>
                  <a:cubicBezTo>
                    <a:pt x="2407" y="2122"/>
                    <a:pt x="2470" y="1869"/>
                    <a:pt x="2407" y="1552"/>
                  </a:cubicBezTo>
                  <a:cubicBezTo>
                    <a:pt x="2312" y="1235"/>
                    <a:pt x="2090" y="982"/>
                    <a:pt x="1774" y="950"/>
                  </a:cubicBezTo>
                  <a:cubicBezTo>
                    <a:pt x="1615" y="950"/>
                    <a:pt x="1615" y="665"/>
                    <a:pt x="1774" y="665"/>
                  </a:cubicBezTo>
                  <a:cubicBezTo>
                    <a:pt x="1784" y="665"/>
                    <a:pt x="1794" y="665"/>
                    <a:pt x="1804" y="665"/>
                  </a:cubicBezTo>
                  <a:close/>
                  <a:moveTo>
                    <a:pt x="1805" y="0"/>
                  </a:moveTo>
                  <a:cubicBezTo>
                    <a:pt x="1805" y="32"/>
                    <a:pt x="1774" y="32"/>
                    <a:pt x="1774" y="32"/>
                  </a:cubicBezTo>
                  <a:cubicBezTo>
                    <a:pt x="792" y="190"/>
                    <a:pt x="0" y="1140"/>
                    <a:pt x="190" y="2122"/>
                  </a:cubicBezTo>
                  <a:cubicBezTo>
                    <a:pt x="329" y="2930"/>
                    <a:pt x="1106" y="3517"/>
                    <a:pt x="1916" y="3517"/>
                  </a:cubicBezTo>
                  <a:cubicBezTo>
                    <a:pt x="2027" y="3517"/>
                    <a:pt x="2138" y="3507"/>
                    <a:pt x="2249" y="3484"/>
                  </a:cubicBezTo>
                  <a:cubicBezTo>
                    <a:pt x="3230" y="3294"/>
                    <a:pt x="3832" y="2090"/>
                    <a:pt x="3452" y="1140"/>
                  </a:cubicBezTo>
                  <a:cubicBezTo>
                    <a:pt x="3167" y="380"/>
                    <a:pt x="2470" y="63"/>
                    <a:pt x="18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8"/>
            <p:cNvSpPr/>
            <p:nvPr/>
          </p:nvSpPr>
          <p:spPr>
            <a:xfrm>
              <a:off x="4991095" y="3746705"/>
              <a:ext cx="151854" cy="147511"/>
            </a:xfrm>
            <a:custGeom>
              <a:avLst/>
              <a:gdLst/>
              <a:ahLst/>
              <a:cxnLst/>
              <a:rect l="l" t="t" r="r" b="b"/>
              <a:pathLst>
                <a:path w="4720" h="4585" extrusionOk="0">
                  <a:moveTo>
                    <a:pt x="2281" y="689"/>
                  </a:moveTo>
                  <a:cubicBezTo>
                    <a:pt x="2471" y="689"/>
                    <a:pt x="2661" y="720"/>
                    <a:pt x="2819" y="752"/>
                  </a:cubicBezTo>
                  <a:cubicBezTo>
                    <a:pt x="3357" y="910"/>
                    <a:pt x="3737" y="1291"/>
                    <a:pt x="3927" y="1766"/>
                  </a:cubicBezTo>
                  <a:cubicBezTo>
                    <a:pt x="4022" y="1987"/>
                    <a:pt x="4054" y="2241"/>
                    <a:pt x="4022" y="2462"/>
                  </a:cubicBezTo>
                  <a:cubicBezTo>
                    <a:pt x="4022" y="2589"/>
                    <a:pt x="3991" y="2716"/>
                    <a:pt x="3927" y="2811"/>
                  </a:cubicBezTo>
                  <a:cubicBezTo>
                    <a:pt x="3896" y="2937"/>
                    <a:pt x="3864" y="3064"/>
                    <a:pt x="3769" y="3191"/>
                  </a:cubicBezTo>
                  <a:cubicBezTo>
                    <a:pt x="3547" y="3602"/>
                    <a:pt x="3136" y="3919"/>
                    <a:pt x="2724" y="4014"/>
                  </a:cubicBezTo>
                  <a:cubicBezTo>
                    <a:pt x="2622" y="4029"/>
                    <a:pt x="2520" y="4036"/>
                    <a:pt x="2419" y="4036"/>
                  </a:cubicBezTo>
                  <a:cubicBezTo>
                    <a:pt x="2080" y="4036"/>
                    <a:pt x="1750" y="3948"/>
                    <a:pt x="1457" y="3729"/>
                  </a:cubicBezTo>
                  <a:cubicBezTo>
                    <a:pt x="1045" y="3507"/>
                    <a:pt x="824" y="3096"/>
                    <a:pt x="729" y="2716"/>
                  </a:cubicBezTo>
                  <a:cubicBezTo>
                    <a:pt x="665" y="2272"/>
                    <a:pt x="729" y="1829"/>
                    <a:pt x="1014" y="1481"/>
                  </a:cubicBezTo>
                  <a:cubicBezTo>
                    <a:pt x="1299" y="1037"/>
                    <a:pt x="1774" y="752"/>
                    <a:pt x="2249" y="689"/>
                  </a:cubicBezTo>
                  <a:close/>
                  <a:moveTo>
                    <a:pt x="2269" y="0"/>
                  </a:moveTo>
                  <a:cubicBezTo>
                    <a:pt x="1964" y="0"/>
                    <a:pt x="1663" y="71"/>
                    <a:pt x="1394" y="214"/>
                  </a:cubicBezTo>
                  <a:cubicBezTo>
                    <a:pt x="1330" y="245"/>
                    <a:pt x="1235" y="340"/>
                    <a:pt x="1235" y="404"/>
                  </a:cubicBezTo>
                  <a:cubicBezTo>
                    <a:pt x="1235" y="467"/>
                    <a:pt x="1235" y="530"/>
                    <a:pt x="1267" y="594"/>
                  </a:cubicBezTo>
                  <a:cubicBezTo>
                    <a:pt x="475" y="1037"/>
                    <a:pt x="0" y="1956"/>
                    <a:pt x="159" y="2811"/>
                  </a:cubicBezTo>
                  <a:cubicBezTo>
                    <a:pt x="254" y="3381"/>
                    <a:pt x="602" y="3887"/>
                    <a:pt x="1109" y="4204"/>
                  </a:cubicBezTo>
                  <a:cubicBezTo>
                    <a:pt x="1521" y="4489"/>
                    <a:pt x="1996" y="4584"/>
                    <a:pt x="2439" y="4584"/>
                  </a:cubicBezTo>
                  <a:cubicBezTo>
                    <a:pt x="2597" y="4584"/>
                    <a:pt x="2692" y="4584"/>
                    <a:pt x="2851" y="4552"/>
                  </a:cubicBezTo>
                  <a:cubicBezTo>
                    <a:pt x="3452" y="4426"/>
                    <a:pt x="3959" y="4046"/>
                    <a:pt x="4276" y="3476"/>
                  </a:cubicBezTo>
                  <a:cubicBezTo>
                    <a:pt x="4624" y="2937"/>
                    <a:pt x="4719" y="2272"/>
                    <a:pt x="4529" y="1671"/>
                  </a:cubicBezTo>
                  <a:cubicBezTo>
                    <a:pt x="4339" y="1037"/>
                    <a:pt x="3864" y="530"/>
                    <a:pt x="3167" y="214"/>
                  </a:cubicBezTo>
                  <a:cubicBezTo>
                    <a:pt x="2882" y="71"/>
                    <a:pt x="2574" y="0"/>
                    <a:pt x="2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8"/>
            <p:cNvSpPr/>
            <p:nvPr/>
          </p:nvSpPr>
          <p:spPr>
            <a:xfrm>
              <a:off x="5059364" y="3784121"/>
              <a:ext cx="42822" cy="66726"/>
            </a:xfrm>
            <a:custGeom>
              <a:avLst/>
              <a:gdLst/>
              <a:ahLst/>
              <a:cxnLst/>
              <a:rect l="l" t="t" r="r" b="b"/>
              <a:pathLst>
                <a:path w="1331" h="2074" extrusionOk="0">
                  <a:moveTo>
                    <a:pt x="64" y="1"/>
                  </a:moveTo>
                  <a:lnTo>
                    <a:pt x="32" y="33"/>
                  </a:lnTo>
                  <a:lnTo>
                    <a:pt x="0" y="64"/>
                  </a:lnTo>
                  <a:lnTo>
                    <a:pt x="0" y="159"/>
                  </a:lnTo>
                  <a:cubicBezTo>
                    <a:pt x="0" y="223"/>
                    <a:pt x="32" y="349"/>
                    <a:pt x="159" y="349"/>
                  </a:cubicBezTo>
                  <a:cubicBezTo>
                    <a:pt x="444" y="381"/>
                    <a:pt x="665" y="571"/>
                    <a:pt x="760" y="888"/>
                  </a:cubicBezTo>
                  <a:cubicBezTo>
                    <a:pt x="792" y="983"/>
                    <a:pt x="792" y="1046"/>
                    <a:pt x="792" y="1109"/>
                  </a:cubicBezTo>
                  <a:cubicBezTo>
                    <a:pt x="792" y="1299"/>
                    <a:pt x="697" y="1489"/>
                    <a:pt x="539" y="1648"/>
                  </a:cubicBezTo>
                  <a:cubicBezTo>
                    <a:pt x="475" y="1743"/>
                    <a:pt x="475" y="1838"/>
                    <a:pt x="507" y="1933"/>
                  </a:cubicBezTo>
                  <a:cubicBezTo>
                    <a:pt x="539" y="1996"/>
                    <a:pt x="634" y="2059"/>
                    <a:pt x="697" y="2059"/>
                  </a:cubicBezTo>
                  <a:cubicBezTo>
                    <a:pt x="718" y="2070"/>
                    <a:pt x="739" y="2073"/>
                    <a:pt x="759" y="2073"/>
                  </a:cubicBezTo>
                  <a:cubicBezTo>
                    <a:pt x="799" y="2073"/>
                    <a:pt x="834" y="2059"/>
                    <a:pt x="855" y="2059"/>
                  </a:cubicBezTo>
                  <a:cubicBezTo>
                    <a:pt x="1299" y="1774"/>
                    <a:pt x="1330" y="1268"/>
                    <a:pt x="1235" y="856"/>
                  </a:cubicBezTo>
                  <a:cubicBezTo>
                    <a:pt x="1109" y="413"/>
                    <a:pt x="697" y="1"/>
                    <a:pt x="1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8"/>
            <p:cNvSpPr/>
            <p:nvPr/>
          </p:nvSpPr>
          <p:spPr>
            <a:xfrm>
              <a:off x="-216332" y="3545468"/>
              <a:ext cx="3525334" cy="1968378"/>
            </a:xfrm>
            <a:custGeom>
              <a:avLst/>
              <a:gdLst/>
              <a:ahLst/>
              <a:cxnLst/>
              <a:rect l="l" t="t" r="r" b="b"/>
              <a:pathLst>
                <a:path w="109576" h="61182" extrusionOk="0">
                  <a:moveTo>
                    <a:pt x="16627" y="22652"/>
                  </a:moveTo>
                  <a:cubicBezTo>
                    <a:pt x="23594" y="27560"/>
                    <a:pt x="28630" y="34717"/>
                    <a:pt x="31036" y="42951"/>
                  </a:cubicBezTo>
                  <a:cubicBezTo>
                    <a:pt x="28598" y="38771"/>
                    <a:pt x="25526" y="34654"/>
                    <a:pt x="21631" y="31709"/>
                  </a:cubicBezTo>
                  <a:cubicBezTo>
                    <a:pt x="17609" y="28732"/>
                    <a:pt x="12827" y="27085"/>
                    <a:pt x="7981" y="26008"/>
                  </a:cubicBezTo>
                  <a:cubicBezTo>
                    <a:pt x="10832" y="24995"/>
                    <a:pt x="13618" y="23982"/>
                    <a:pt x="16437" y="22873"/>
                  </a:cubicBezTo>
                  <a:cubicBezTo>
                    <a:pt x="16564" y="22810"/>
                    <a:pt x="16595" y="22715"/>
                    <a:pt x="16627" y="22652"/>
                  </a:cubicBezTo>
                  <a:close/>
                  <a:moveTo>
                    <a:pt x="58611" y="999"/>
                  </a:moveTo>
                  <a:cubicBezTo>
                    <a:pt x="58685" y="999"/>
                    <a:pt x="58752" y="1006"/>
                    <a:pt x="58810" y="1022"/>
                  </a:cubicBezTo>
                  <a:cubicBezTo>
                    <a:pt x="60267" y="1433"/>
                    <a:pt x="60109" y="3492"/>
                    <a:pt x="60045" y="4600"/>
                  </a:cubicBezTo>
                  <a:cubicBezTo>
                    <a:pt x="60045" y="4790"/>
                    <a:pt x="60172" y="4917"/>
                    <a:pt x="60330" y="4949"/>
                  </a:cubicBezTo>
                  <a:lnTo>
                    <a:pt x="60330" y="5139"/>
                  </a:lnTo>
                  <a:cubicBezTo>
                    <a:pt x="50893" y="8432"/>
                    <a:pt x="41519" y="12011"/>
                    <a:pt x="32303" y="15748"/>
                  </a:cubicBezTo>
                  <a:cubicBezTo>
                    <a:pt x="32082" y="15874"/>
                    <a:pt x="31987" y="16001"/>
                    <a:pt x="32018" y="16223"/>
                  </a:cubicBezTo>
                  <a:cubicBezTo>
                    <a:pt x="33348" y="25407"/>
                    <a:pt x="33032" y="34496"/>
                    <a:pt x="31670" y="43585"/>
                  </a:cubicBezTo>
                  <a:cubicBezTo>
                    <a:pt x="29485" y="33704"/>
                    <a:pt x="23056" y="25185"/>
                    <a:pt x="14252" y="20150"/>
                  </a:cubicBezTo>
                  <a:cubicBezTo>
                    <a:pt x="21662" y="16064"/>
                    <a:pt x="29263" y="12359"/>
                    <a:pt x="37022" y="9066"/>
                  </a:cubicBezTo>
                  <a:cubicBezTo>
                    <a:pt x="41107" y="7355"/>
                    <a:pt x="45256" y="5709"/>
                    <a:pt x="49468" y="4189"/>
                  </a:cubicBezTo>
                  <a:cubicBezTo>
                    <a:pt x="51431" y="3492"/>
                    <a:pt x="53427" y="2827"/>
                    <a:pt x="55390" y="2130"/>
                  </a:cubicBezTo>
                  <a:cubicBezTo>
                    <a:pt x="56031" y="1926"/>
                    <a:pt x="57769" y="999"/>
                    <a:pt x="58611" y="999"/>
                  </a:cubicBezTo>
                  <a:close/>
                  <a:moveTo>
                    <a:pt x="74106" y="1402"/>
                  </a:moveTo>
                  <a:cubicBezTo>
                    <a:pt x="73473" y="3619"/>
                    <a:pt x="72998" y="5867"/>
                    <a:pt x="72776" y="8211"/>
                  </a:cubicBezTo>
                  <a:lnTo>
                    <a:pt x="72776" y="8369"/>
                  </a:lnTo>
                  <a:cubicBezTo>
                    <a:pt x="64162" y="12042"/>
                    <a:pt x="55612" y="15653"/>
                    <a:pt x="47124" y="19453"/>
                  </a:cubicBezTo>
                  <a:cubicBezTo>
                    <a:pt x="42912" y="21353"/>
                    <a:pt x="42057" y="25850"/>
                    <a:pt x="40157" y="29745"/>
                  </a:cubicBezTo>
                  <a:cubicBezTo>
                    <a:pt x="37782" y="34527"/>
                    <a:pt x="35090" y="39151"/>
                    <a:pt x="32145" y="43648"/>
                  </a:cubicBezTo>
                  <a:cubicBezTo>
                    <a:pt x="33253" y="38296"/>
                    <a:pt x="33728" y="32817"/>
                    <a:pt x="33665" y="27370"/>
                  </a:cubicBezTo>
                  <a:cubicBezTo>
                    <a:pt x="33602" y="24235"/>
                    <a:pt x="33412" y="21100"/>
                    <a:pt x="33032" y="18028"/>
                  </a:cubicBezTo>
                  <a:cubicBezTo>
                    <a:pt x="32778" y="16286"/>
                    <a:pt x="33570" y="16096"/>
                    <a:pt x="35090" y="15463"/>
                  </a:cubicBezTo>
                  <a:cubicBezTo>
                    <a:pt x="36547" y="14861"/>
                    <a:pt x="37972" y="14291"/>
                    <a:pt x="39429" y="13721"/>
                  </a:cubicBezTo>
                  <a:cubicBezTo>
                    <a:pt x="50830" y="9192"/>
                    <a:pt x="62389" y="5075"/>
                    <a:pt x="74106" y="1402"/>
                  </a:cubicBezTo>
                  <a:close/>
                  <a:moveTo>
                    <a:pt x="6335" y="26484"/>
                  </a:moveTo>
                  <a:cubicBezTo>
                    <a:pt x="11338" y="27529"/>
                    <a:pt x="16310" y="28985"/>
                    <a:pt x="20554" y="31899"/>
                  </a:cubicBezTo>
                  <a:cubicBezTo>
                    <a:pt x="24639" y="34749"/>
                    <a:pt x="27363" y="38771"/>
                    <a:pt x="30245" y="42730"/>
                  </a:cubicBezTo>
                  <a:cubicBezTo>
                    <a:pt x="30530" y="43110"/>
                    <a:pt x="30815" y="43521"/>
                    <a:pt x="31068" y="43870"/>
                  </a:cubicBezTo>
                  <a:cubicBezTo>
                    <a:pt x="30648" y="43786"/>
                    <a:pt x="30221" y="43745"/>
                    <a:pt x="29796" y="43745"/>
                  </a:cubicBezTo>
                  <a:cubicBezTo>
                    <a:pt x="29262" y="43745"/>
                    <a:pt x="28730" y="43809"/>
                    <a:pt x="28218" y="43933"/>
                  </a:cubicBezTo>
                  <a:cubicBezTo>
                    <a:pt x="28028" y="44028"/>
                    <a:pt x="27870" y="44091"/>
                    <a:pt x="27680" y="44186"/>
                  </a:cubicBezTo>
                  <a:cubicBezTo>
                    <a:pt x="27648" y="44218"/>
                    <a:pt x="27585" y="44218"/>
                    <a:pt x="27585" y="44250"/>
                  </a:cubicBezTo>
                  <a:cubicBezTo>
                    <a:pt x="27585" y="44218"/>
                    <a:pt x="27553" y="44218"/>
                    <a:pt x="27553" y="44218"/>
                  </a:cubicBezTo>
                  <a:cubicBezTo>
                    <a:pt x="25684" y="43458"/>
                    <a:pt x="23784" y="42793"/>
                    <a:pt x="21947" y="42096"/>
                  </a:cubicBezTo>
                  <a:cubicBezTo>
                    <a:pt x="17039" y="38233"/>
                    <a:pt x="11243" y="35604"/>
                    <a:pt x="5321" y="33894"/>
                  </a:cubicBezTo>
                  <a:cubicBezTo>
                    <a:pt x="5311" y="33892"/>
                    <a:pt x="5300" y="33891"/>
                    <a:pt x="5291" y="33891"/>
                  </a:cubicBezTo>
                  <a:cubicBezTo>
                    <a:pt x="5151" y="33891"/>
                    <a:pt x="5078" y="34086"/>
                    <a:pt x="5226" y="34116"/>
                  </a:cubicBezTo>
                  <a:cubicBezTo>
                    <a:pt x="10642" y="35794"/>
                    <a:pt x="15455" y="38296"/>
                    <a:pt x="20079" y="41368"/>
                  </a:cubicBezTo>
                  <a:cubicBezTo>
                    <a:pt x="18084" y="40671"/>
                    <a:pt x="16152" y="39943"/>
                    <a:pt x="14220" y="39183"/>
                  </a:cubicBezTo>
                  <a:cubicBezTo>
                    <a:pt x="10325" y="37694"/>
                    <a:pt x="6525" y="35826"/>
                    <a:pt x="2661" y="34401"/>
                  </a:cubicBezTo>
                  <a:cubicBezTo>
                    <a:pt x="4909" y="32469"/>
                    <a:pt x="6271" y="29460"/>
                    <a:pt x="6335" y="26484"/>
                  </a:cubicBezTo>
                  <a:close/>
                  <a:moveTo>
                    <a:pt x="79332" y="6342"/>
                  </a:moveTo>
                  <a:cubicBezTo>
                    <a:pt x="77210" y="9636"/>
                    <a:pt x="75658" y="13151"/>
                    <a:pt x="74613" y="17078"/>
                  </a:cubicBezTo>
                  <a:cubicBezTo>
                    <a:pt x="74613" y="17173"/>
                    <a:pt x="74676" y="17268"/>
                    <a:pt x="74708" y="17331"/>
                  </a:cubicBezTo>
                  <a:cubicBezTo>
                    <a:pt x="73600" y="17648"/>
                    <a:pt x="72460" y="17933"/>
                    <a:pt x="71351" y="18250"/>
                  </a:cubicBezTo>
                  <a:lnTo>
                    <a:pt x="63022" y="20466"/>
                  </a:lnTo>
                  <a:cubicBezTo>
                    <a:pt x="60584" y="21100"/>
                    <a:pt x="57892" y="21575"/>
                    <a:pt x="55548" y="22557"/>
                  </a:cubicBezTo>
                  <a:cubicBezTo>
                    <a:pt x="53553" y="23412"/>
                    <a:pt x="52128" y="24932"/>
                    <a:pt x="50640" y="26452"/>
                  </a:cubicBezTo>
                  <a:cubicBezTo>
                    <a:pt x="48644" y="28415"/>
                    <a:pt x="46681" y="30410"/>
                    <a:pt x="44686" y="32342"/>
                  </a:cubicBezTo>
                  <a:cubicBezTo>
                    <a:pt x="40632" y="36333"/>
                    <a:pt x="36452" y="40354"/>
                    <a:pt x="32303" y="44313"/>
                  </a:cubicBezTo>
                  <a:lnTo>
                    <a:pt x="32272" y="44313"/>
                  </a:lnTo>
                  <a:cubicBezTo>
                    <a:pt x="35185" y="40133"/>
                    <a:pt x="37814" y="35794"/>
                    <a:pt x="40094" y="31266"/>
                  </a:cubicBezTo>
                  <a:cubicBezTo>
                    <a:pt x="41202" y="29049"/>
                    <a:pt x="42247" y="26800"/>
                    <a:pt x="43229" y="24520"/>
                  </a:cubicBezTo>
                  <a:cubicBezTo>
                    <a:pt x="43831" y="23127"/>
                    <a:pt x="44432" y="21860"/>
                    <a:pt x="45636" y="20973"/>
                  </a:cubicBezTo>
                  <a:cubicBezTo>
                    <a:pt x="46713" y="20245"/>
                    <a:pt x="48074" y="19801"/>
                    <a:pt x="49246" y="19295"/>
                  </a:cubicBezTo>
                  <a:cubicBezTo>
                    <a:pt x="59317" y="14956"/>
                    <a:pt x="69324" y="10649"/>
                    <a:pt x="79332" y="6342"/>
                  </a:cubicBezTo>
                  <a:close/>
                  <a:moveTo>
                    <a:pt x="85571" y="15178"/>
                  </a:moveTo>
                  <a:lnTo>
                    <a:pt x="85571" y="15178"/>
                  </a:lnTo>
                  <a:cubicBezTo>
                    <a:pt x="78793" y="18883"/>
                    <a:pt x="72460" y="23253"/>
                    <a:pt x="66601" y="28289"/>
                  </a:cubicBezTo>
                  <a:cubicBezTo>
                    <a:pt x="66347" y="28415"/>
                    <a:pt x="66474" y="28669"/>
                    <a:pt x="66633" y="28795"/>
                  </a:cubicBezTo>
                  <a:cubicBezTo>
                    <a:pt x="54598" y="32057"/>
                    <a:pt x="43609" y="37726"/>
                    <a:pt x="33063" y="44376"/>
                  </a:cubicBezTo>
                  <a:cubicBezTo>
                    <a:pt x="33000" y="44471"/>
                    <a:pt x="32937" y="44503"/>
                    <a:pt x="32937" y="44598"/>
                  </a:cubicBezTo>
                  <a:cubicBezTo>
                    <a:pt x="32905" y="44535"/>
                    <a:pt x="32873" y="44535"/>
                    <a:pt x="32810" y="44503"/>
                  </a:cubicBezTo>
                  <a:cubicBezTo>
                    <a:pt x="36705" y="41020"/>
                    <a:pt x="40506" y="37409"/>
                    <a:pt x="44274" y="33767"/>
                  </a:cubicBezTo>
                  <a:cubicBezTo>
                    <a:pt x="46174" y="31962"/>
                    <a:pt x="48043" y="30094"/>
                    <a:pt x="49880" y="28225"/>
                  </a:cubicBezTo>
                  <a:cubicBezTo>
                    <a:pt x="51938" y="26167"/>
                    <a:pt x="53838" y="23887"/>
                    <a:pt x="56657" y="22873"/>
                  </a:cubicBezTo>
                  <a:cubicBezTo>
                    <a:pt x="61629" y="21195"/>
                    <a:pt x="66949" y="20118"/>
                    <a:pt x="72048" y="18756"/>
                  </a:cubicBezTo>
                  <a:cubicBezTo>
                    <a:pt x="76577" y="17585"/>
                    <a:pt x="81042" y="16349"/>
                    <a:pt x="85571" y="15178"/>
                  </a:cubicBezTo>
                  <a:close/>
                  <a:moveTo>
                    <a:pt x="94288" y="25891"/>
                  </a:moveTo>
                  <a:cubicBezTo>
                    <a:pt x="96514" y="25891"/>
                    <a:pt x="98740" y="25962"/>
                    <a:pt x="100962" y="26103"/>
                  </a:cubicBezTo>
                  <a:cubicBezTo>
                    <a:pt x="88833" y="30474"/>
                    <a:pt x="77273" y="36174"/>
                    <a:pt x="65714" y="42065"/>
                  </a:cubicBezTo>
                  <a:cubicBezTo>
                    <a:pt x="64862" y="42483"/>
                    <a:pt x="64298" y="42659"/>
                    <a:pt x="63744" y="42659"/>
                  </a:cubicBezTo>
                  <a:cubicBezTo>
                    <a:pt x="63165" y="42659"/>
                    <a:pt x="62597" y="42467"/>
                    <a:pt x="61724" y="42160"/>
                  </a:cubicBezTo>
                  <a:cubicBezTo>
                    <a:pt x="60330" y="41653"/>
                    <a:pt x="58905" y="41305"/>
                    <a:pt x="57480" y="40988"/>
                  </a:cubicBezTo>
                  <a:cubicBezTo>
                    <a:pt x="55112" y="40480"/>
                    <a:pt x="52719" y="40249"/>
                    <a:pt x="50300" y="40249"/>
                  </a:cubicBezTo>
                  <a:cubicBezTo>
                    <a:pt x="50002" y="40249"/>
                    <a:pt x="49704" y="40253"/>
                    <a:pt x="49405" y="40259"/>
                  </a:cubicBezTo>
                  <a:cubicBezTo>
                    <a:pt x="43831" y="40418"/>
                    <a:pt x="38415" y="41970"/>
                    <a:pt x="33538" y="44756"/>
                  </a:cubicBezTo>
                  <a:cubicBezTo>
                    <a:pt x="33443" y="44788"/>
                    <a:pt x="33412" y="44820"/>
                    <a:pt x="33380" y="44883"/>
                  </a:cubicBezTo>
                  <a:cubicBezTo>
                    <a:pt x="33348" y="44883"/>
                    <a:pt x="33348" y="44851"/>
                    <a:pt x="33285" y="44851"/>
                  </a:cubicBezTo>
                  <a:cubicBezTo>
                    <a:pt x="44179" y="38708"/>
                    <a:pt x="54915" y="32817"/>
                    <a:pt x="67013" y="29524"/>
                  </a:cubicBezTo>
                  <a:cubicBezTo>
                    <a:pt x="75911" y="27102"/>
                    <a:pt x="85096" y="25891"/>
                    <a:pt x="94288" y="25891"/>
                  </a:cubicBezTo>
                  <a:close/>
                  <a:moveTo>
                    <a:pt x="29655" y="44216"/>
                  </a:moveTo>
                  <a:cubicBezTo>
                    <a:pt x="30313" y="44216"/>
                    <a:pt x="30958" y="44329"/>
                    <a:pt x="31575" y="44535"/>
                  </a:cubicBezTo>
                  <a:cubicBezTo>
                    <a:pt x="31512" y="44693"/>
                    <a:pt x="31512" y="44851"/>
                    <a:pt x="31480" y="45010"/>
                  </a:cubicBezTo>
                  <a:cubicBezTo>
                    <a:pt x="31461" y="45179"/>
                    <a:pt x="31587" y="45270"/>
                    <a:pt x="31706" y="45270"/>
                  </a:cubicBezTo>
                  <a:cubicBezTo>
                    <a:pt x="31787" y="45270"/>
                    <a:pt x="31866" y="45227"/>
                    <a:pt x="31892" y="45136"/>
                  </a:cubicBezTo>
                  <a:cubicBezTo>
                    <a:pt x="31923" y="44978"/>
                    <a:pt x="31923" y="44851"/>
                    <a:pt x="31955" y="44693"/>
                  </a:cubicBezTo>
                  <a:cubicBezTo>
                    <a:pt x="31987" y="44725"/>
                    <a:pt x="32018" y="44725"/>
                    <a:pt x="32018" y="44725"/>
                  </a:cubicBezTo>
                  <a:cubicBezTo>
                    <a:pt x="32068" y="44824"/>
                    <a:pt x="32175" y="44903"/>
                    <a:pt x="32280" y="44903"/>
                  </a:cubicBezTo>
                  <a:cubicBezTo>
                    <a:pt x="32310" y="44903"/>
                    <a:pt x="32339" y="44897"/>
                    <a:pt x="32367" y="44883"/>
                  </a:cubicBezTo>
                  <a:cubicBezTo>
                    <a:pt x="33253" y="45358"/>
                    <a:pt x="34013" y="46087"/>
                    <a:pt x="34615" y="47037"/>
                  </a:cubicBezTo>
                  <a:cubicBezTo>
                    <a:pt x="34663" y="47132"/>
                    <a:pt x="34742" y="47171"/>
                    <a:pt x="34821" y="47171"/>
                  </a:cubicBezTo>
                  <a:cubicBezTo>
                    <a:pt x="34900" y="47171"/>
                    <a:pt x="34979" y="47132"/>
                    <a:pt x="35027" y="47068"/>
                  </a:cubicBezTo>
                  <a:cubicBezTo>
                    <a:pt x="35090" y="47068"/>
                    <a:pt x="35090" y="47100"/>
                    <a:pt x="35122" y="47100"/>
                  </a:cubicBezTo>
                  <a:lnTo>
                    <a:pt x="35122" y="47163"/>
                  </a:lnTo>
                  <a:cubicBezTo>
                    <a:pt x="34854" y="47212"/>
                    <a:pt x="34568" y="47279"/>
                    <a:pt x="34321" y="47279"/>
                  </a:cubicBezTo>
                  <a:cubicBezTo>
                    <a:pt x="34246" y="47279"/>
                    <a:pt x="34175" y="47273"/>
                    <a:pt x="34108" y="47258"/>
                  </a:cubicBezTo>
                  <a:cubicBezTo>
                    <a:pt x="32986" y="45722"/>
                    <a:pt x="30815" y="45095"/>
                    <a:pt x="28909" y="45095"/>
                  </a:cubicBezTo>
                  <a:cubicBezTo>
                    <a:pt x="28772" y="45095"/>
                    <a:pt x="28637" y="45098"/>
                    <a:pt x="28503" y="45105"/>
                  </a:cubicBezTo>
                  <a:cubicBezTo>
                    <a:pt x="28313" y="44883"/>
                    <a:pt x="28123" y="44693"/>
                    <a:pt x="27965" y="44471"/>
                  </a:cubicBezTo>
                  <a:cubicBezTo>
                    <a:pt x="28531" y="44297"/>
                    <a:pt x="29097" y="44216"/>
                    <a:pt x="29655" y="44216"/>
                  </a:cubicBezTo>
                  <a:close/>
                  <a:moveTo>
                    <a:pt x="28788" y="45485"/>
                  </a:moveTo>
                  <a:lnTo>
                    <a:pt x="28788" y="45485"/>
                  </a:lnTo>
                  <a:cubicBezTo>
                    <a:pt x="30498" y="45897"/>
                    <a:pt x="32240" y="46087"/>
                    <a:pt x="33443" y="47385"/>
                  </a:cubicBezTo>
                  <a:cubicBezTo>
                    <a:pt x="31670" y="47385"/>
                    <a:pt x="30055" y="46752"/>
                    <a:pt x="28788" y="45485"/>
                  </a:cubicBezTo>
                  <a:close/>
                  <a:moveTo>
                    <a:pt x="50595" y="41039"/>
                  </a:moveTo>
                  <a:cubicBezTo>
                    <a:pt x="50875" y="41039"/>
                    <a:pt x="51154" y="41043"/>
                    <a:pt x="51431" y="41051"/>
                  </a:cubicBezTo>
                  <a:cubicBezTo>
                    <a:pt x="54440" y="41146"/>
                    <a:pt x="57480" y="41621"/>
                    <a:pt x="60394" y="42508"/>
                  </a:cubicBezTo>
                  <a:cubicBezTo>
                    <a:pt x="61224" y="42785"/>
                    <a:pt x="62889" y="43777"/>
                    <a:pt x="63739" y="43777"/>
                  </a:cubicBezTo>
                  <a:cubicBezTo>
                    <a:pt x="63765" y="43777"/>
                    <a:pt x="63790" y="43777"/>
                    <a:pt x="63814" y="43775"/>
                  </a:cubicBezTo>
                  <a:lnTo>
                    <a:pt x="63814" y="43775"/>
                  </a:lnTo>
                  <a:cubicBezTo>
                    <a:pt x="63466" y="45041"/>
                    <a:pt x="64099" y="46593"/>
                    <a:pt x="64257" y="47828"/>
                  </a:cubicBezTo>
                  <a:cubicBezTo>
                    <a:pt x="64606" y="50457"/>
                    <a:pt x="64606" y="52959"/>
                    <a:pt x="64416" y="55587"/>
                  </a:cubicBezTo>
                  <a:cubicBezTo>
                    <a:pt x="63307" y="55302"/>
                    <a:pt x="62167" y="54986"/>
                    <a:pt x="60964" y="54669"/>
                  </a:cubicBezTo>
                  <a:cubicBezTo>
                    <a:pt x="52223" y="52230"/>
                    <a:pt x="43672" y="49222"/>
                    <a:pt x="34963" y="46688"/>
                  </a:cubicBezTo>
                  <a:cubicBezTo>
                    <a:pt x="34932" y="46625"/>
                    <a:pt x="34868" y="46562"/>
                    <a:pt x="34837" y="46467"/>
                  </a:cubicBezTo>
                  <a:cubicBezTo>
                    <a:pt x="34615" y="46087"/>
                    <a:pt x="34330" y="45738"/>
                    <a:pt x="34013" y="45422"/>
                  </a:cubicBezTo>
                  <a:cubicBezTo>
                    <a:pt x="35438" y="44566"/>
                    <a:pt x="36927" y="43901"/>
                    <a:pt x="38447" y="43300"/>
                  </a:cubicBezTo>
                  <a:cubicBezTo>
                    <a:pt x="41519" y="42128"/>
                    <a:pt x="44781" y="41368"/>
                    <a:pt x="48074" y="41146"/>
                  </a:cubicBezTo>
                  <a:cubicBezTo>
                    <a:pt x="48906" y="41075"/>
                    <a:pt x="49755" y="41039"/>
                    <a:pt x="50595" y="41039"/>
                  </a:cubicBezTo>
                  <a:close/>
                  <a:moveTo>
                    <a:pt x="102514" y="26420"/>
                  </a:moveTo>
                  <a:cubicBezTo>
                    <a:pt x="104952" y="29524"/>
                    <a:pt x="106377" y="32912"/>
                    <a:pt x="106282" y="36903"/>
                  </a:cubicBezTo>
                  <a:cubicBezTo>
                    <a:pt x="106124" y="36966"/>
                    <a:pt x="106060" y="37188"/>
                    <a:pt x="106124" y="37314"/>
                  </a:cubicBezTo>
                  <a:cubicBezTo>
                    <a:pt x="106124" y="37346"/>
                    <a:pt x="106187" y="37378"/>
                    <a:pt x="106187" y="37409"/>
                  </a:cubicBezTo>
                  <a:cubicBezTo>
                    <a:pt x="106187" y="37504"/>
                    <a:pt x="106219" y="37536"/>
                    <a:pt x="106251" y="37568"/>
                  </a:cubicBezTo>
                  <a:cubicBezTo>
                    <a:pt x="104224" y="38549"/>
                    <a:pt x="97383" y="41685"/>
                    <a:pt x="96591" y="42096"/>
                  </a:cubicBezTo>
                  <a:cubicBezTo>
                    <a:pt x="93076" y="43743"/>
                    <a:pt x="89561" y="45422"/>
                    <a:pt x="86014" y="47005"/>
                  </a:cubicBezTo>
                  <a:cubicBezTo>
                    <a:pt x="79047" y="50140"/>
                    <a:pt x="71985" y="52895"/>
                    <a:pt x="65017" y="56031"/>
                  </a:cubicBezTo>
                  <a:cubicBezTo>
                    <a:pt x="65207" y="53877"/>
                    <a:pt x="65271" y="51787"/>
                    <a:pt x="65081" y="49665"/>
                  </a:cubicBezTo>
                  <a:cubicBezTo>
                    <a:pt x="64922" y="47860"/>
                    <a:pt x="64004" y="45548"/>
                    <a:pt x="64257" y="43743"/>
                  </a:cubicBezTo>
                  <a:cubicBezTo>
                    <a:pt x="65049" y="43521"/>
                    <a:pt x="65967" y="42825"/>
                    <a:pt x="66601" y="42508"/>
                  </a:cubicBezTo>
                  <a:cubicBezTo>
                    <a:pt x="78350" y="36618"/>
                    <a:pt x="90131" y="30854"/>
                    <a:pt x="102514" y="26420"/>
                  </a:cubicBezTo>
                  <a:close/>
                  <a:moveTo>
                    <a:pt x="106884" y="37663"/>
                  </a:moveTo>
                  <a:cubicBezTo>
                    <a:pt x="107232" y="37821"/>
                    <a:pt x="107644" y="37979"/>
                    <a:pt x="107992" y="38138"/>
                  </a:cubicBezTo>
                  <a:cubicBezTo>
                    <a:pt x="108151" y="38201"/>
                    <a:pt x="108277" y="38233"/>
                    <a:pt x="108436" y="38328"/>
                  </a:cubicBezTo>
                  <a:lnTo>
                    <a:pt x="86806" y="48778"/>
                  </a:lnTo>
                  <a:cubicBezTo>
                    <a:pt x="79680" y="52230"/>
                    <a:pt x="72555" y="56189"/>
                    <a:pt x="65081" y="58786"/>
                  </a:cubicBezTo>
                  <a:cubicBezTo>
                    <a:pt x="64289" y="57614"/>
                    <a:pt x="61375" y="57297"/>
                    <a:pt x="60172" y="56854"/>
                  </a:cubicBezTo>
                  <a:cubicBezTo>
                    <a:pt x="57448" y="55872"/>
                    <a:pt x="54725" y="54859"/>
                    <a:pt x="52001" y="53814"/>
                  </a:cubicBezTo>
                  <a:cubicBezTo>
                    <a:pt x="49215" y="52737"/>
                    <a:pt x="46491" y="51534"/>
                    <a:pt x="43736" y="50394"/>
                  </a:cubicBezTo>
                  <a:lnTo>
                    <a:pt x="43736" y="50394"/>
                  </a:lnTo>
                  <a:cubicBezTo>
                    <a:pt x="50481" y="52705"/>
                    <a:pt x="57480" y="54479"/>
                    <a:pt x="64289" y="56252"/>
                  </a:cubicBezTo>
                  <a:lnTo>
                    <a:pt x="64447" y="56252"/>
                  </a:lnTo>
                  <a:cubicBezTo>
                    <a:pt x="64447" y="56347"/>
                    <a:pt x="64542" y="56379"/>
                    <a:pt x="64574" y="56379"/>
                  </a:cubicBezTo>
                  <a:cubicBezTo>
                    <a:pt x="64574" y="56484"/>
                    <a:pt x="64661" y="56545"/>
                    <a:pt x="64745" y="56545"/>
                  </a:cubicBezTo>
                  <a:cubicBezTo>
                    <a:pt x="64762" y="56545"/>
                    <a:pt x="64779" y="56543"/>
                    <a:pt x="64796" y="56537"/>
                  </a:cubicBezTo>
                  <a:cubicBezTo>
                    <a:pt x="72618" y="53909"/>
                    <a:pt x="80219" y="50489"/>
                    <a:pt x="87692" y="47037"/>
                  </a:cubicBezTo>
                  <a:cubicBezTo>
                    <a:pt x="91493" y="45295"/>
                    <a:pt x="95293" y="43521"/>
                    <a:pt x="99062" y="41685"/>
                  </a:cubicBezTo>
                  <a:cubicBezTo>
                    <a:pt x="101025" y="40735"/>
                    <a:pt x="102957" y="39784"/>
                    <a:pt x="104920" y="38803"/>
                  </a:cubicBezTo>
                  <a:cubicBezTo>
                    <a:pt x="105490" y="38486"/>
                    <a:pt x="106441" y="38233"/>
                    <a:pt x="106884" y="37663"/>
                  </a:cubicBezTo>
                  <a:close/>
                  <a:moveTo>
                    <a:pt x="888" y="34591"/>
                  </a:moveTo>
                  <a:cubicBezTo>
                    <a:pt x="4846" y="36744"/>
                    <a:pt x="9343" y="38296"/>
                    <a:pt x="13555" y="39911"/>
                  </a:cubicBezTo>
                  <a:cubicBezTo>
                    <a:pt x="18084" y="41685"/>
                    <a:pt x="22644" y="43426"/>
                    <a:pt x="27363" y="44756"/>
                  </a:cubicBezTo>
                  <a:cubicBezTo>
                    <a:pt x="28449" y="46928"/>
                    <a:pt x="30900" y="48254"/>
                    <a:pt x="33307" y="48254"/>
                  </a:cubicBezTo>
                  <a:cubicBezTo>
                    <a:pt x="33990" y="48254"/>
                    <a:pt x="34669" y="48147"/>
                    <a:pt x="35312" y="47923"/>
                  </a:cubicBezTo>
                  <a:cubicBezTo>
                    <a:pt x="35565" y="47860"/>
                    <a:pt x="35597" y="47670"/>
                    <a:pt x="35597" y="47512"/>
                  </a:cubicBezTo>
                  <a:cubicBezTo>
                    <a:pt x="40030" y="49760"/>
                    <a:pt x="44623" y="51629"/>
                    <a:pt x="49215" y="53497"/>
                  </a:cubicBezTo>
                  <a:cubicBezTo>
                    <a:pt x="50355" y="53972"/>
                    <a:pt x="61439" y="57994"/>
                    <a:pt x="64257" y="58944"/>
                  </a:cubicBezTo>
                  <a:lnTo>
                    <a:pt x="64257" y="59007"/>
                  </a:lnTo>
                  <a:cubicBezTo>
                    <a:pt x="64257" y="59039"/>
                    <a:pt x="64226" y="59071"/>
                    <a:pt x="64226" y="59102"/>
                  </a:cubicBezTo>
                  <a:cubicBezTo>
                    <a:pt x="64162" y="59229"/>
                    <a:pt x="64257" y="59419"/>
                    <a:pt x="64384" y="59514"/>
                  </a:cubicBezTo>
                  <a:cubicBezTo>
                    <a:pt x="64416" y="59546"/>
                    <a:pt x="64479" y="59546"/>
                    <a:pt x="64542" y="59577"/>
                  </a:cubicBezTo>
                  <a:cubicBezTo>
                    <a:pt x="64542" y="59641"/>
                    <a:pt x="64574" y="59641"/>
                    <a:pt x="64606" y="59641"/>
                  </a:cubicBezTo>
                  <a:cubicBezTo>
                    <a:pt x="64637" y="59894"/>
                    <a:pt x="64796" y="60179"/>
                    <a:pt x="65017" y="60433"/>
                  </a:cubicBezTo>
                  <a:lnTo>
                    <a:pt x="65017" y="60433"/>
                  </a:lnTo>
                  <a:cubicBezTo>
                    <a:pt x="55073" y="56886"/>
                    <a:pt x="45478" y="52737"/>
                    <a:pt x="35660" y="48905"/>
                  </a:cubicBezTo>
                  <a:cubicBezTo>
                    <a:pt x="35765" y="48696"/>
                    <a:pt x="35610" y="48422"/>
                    <a:pt x="35357" y="48422"/>
                  </a:cubicBezTo>
                  <a:cubicBezTo>
                    <a:pt x="35304" y="48422"/>
                    <a:pt x="35246" y="48434"/>
                    <a:pt x="35185" y="48462"/>
                  </a:cubicBezTo>
                  <a:cubicBezTo>
                    <a:pt x="34303" y="48835"/>
                    <a:pt x="33357" y="49026"/>
                    <a:pt x="32411" y="49026"/>
                  </a:cubicBezTo>
                  <a:cubicBezTo>
                    <a:pt x="31591" y="49026"/>
                    <a:pt x="30771" y="48882"/>
                    <a:pt x="29991" y="48588"/>
                  </a:cubicBezTo>
                  <a:cubicBezTo>
                    <a:pt x="28440" y="48018"/>
                    <a:pt x="27521" y="46942"/>
                    <a:pt x="26476" y="45770"/>
                  </a:cubicBezTo>
                  <a:cubicBezTo>
                    <a:pt x="26603" y="45612"/>
                    <a:pt x="26603" y="45295"/>
                    <a:pt x="26318" y="45200"/>
                  </a:cubicBezTo>
                  <a:cubicBezTo>
                    <a:pt x="17672" y="42286"/>
                    <a:pt x="9185" y="38866"/>
                    <a:pt x="539" y="35953"/>
                  </a:cubicBezTo>
                  <a:cubicBezTo>
                    <a:pt x="666" y="35509"/>
                    <a:pt x="793" y="35066"/>
                    <a:pt x="888" y="34591"/>
                  </a:cubicBezTo>
                  <a:close/>
                  <a:moveTo>
                    <a:pt x="108911" y="38834"/>
                  </a:moveTo>
                  <a:lnTo>
                    <a:pt x="108911" y="38834"/>
                  </a:lnTo>
                  <a:cubicBezTo>
                    <a:pt x="108816" y="39278"/>
                    <a:pt x="108784" y="39753"/>
                    <a:pt x="108816" y="40196"/>
                  </a:cubicBezTo>
                  <a:cubicBezTo>
                    <a:pt x="94628" y="47385"/>
                    <a:pt x="80092" y="53814"/>
                    <a:pt x="65682" y="60528"/>
                  </a:cubicBezTo>
                  <a:cubicBezTo>
                    <a:pt x="65366" y="60179"/>
                    <a:pt x="65207" y="59831"/>
                    <a:pt x="65081" y="59387"/>
                  </a:cubicBezTo>
                  <a:cubicBezTo>
                    <a:pt x="65144" y="59324"/>
                    <a:pt x="65176" y="59261"/>
                    <a:pt x="65176" y="59197"/>
                  </a:cubicBezTo>
                  <a:cubicBezTo>
                    <a:pt x="72523" y="57044"/>
                    <a:pt x="79427" y="53085"/>
                    <a:pt x="86299" y="49760"/>
                  </a:cubicBezTo>
                  <a:cubicBezTo>
                    <a:pt x="93836" y="46118"/>
                    <a:pt x="101373" y="42476"/>
                    <a:pt x="108911" y="38834"/>
                  </a:cubicBezTo>
                  <a:close/>
                  <a:moveTo>
                    <a:pt x="59715" y="0"/>
                  </a:moveTo>
                  <a:cubicBezTo>
                    <a:pt x="59687" y="0"/>
                    <a:pt x="59660" y="3"/>
                    <a:pt x="59634" y="8"/>
                  </a:cubicBezTo>
                  <a:cubicBezTo>
                    <a:pt x="43577" y="5075"/>
                    <a:pt x="28123" y="11694"/>
                    <a:pt x="13397" y="19801"/>
                  </a:cubicBezTo>
                  <a:cubicBezTo>
                    <a:pt x="13112" y="19960"/>
                    <a:pt x="13112" y="20340"/>
                    <a:pt x="13397" y="20498"/>
                  </a:cubicBezTo>
                  <a:cubicBezTo>
                    <a:pt x="14410" y="21036"/>
                    <a:pt x="15360" y="21638"/>
                    <a:pt x="16279" y="22240"/>
                  </a:cubicBezTo>
                  <a:cubicBezTo>
                    <a:pt x="12985" y="23317"/>
                    <a:pt x="9787" y="24583"/>
                    <a:pt x="6525" y="25692"/>
                  </a:cubicBezTo>
                  <a:cubicBezTo>
                    <a:pt x="6271" y="25787"/>
                    <a:pt x="6176" y="26103"/>
                    <a:pt x="6271" y="26293"/>
                  </a:cubicBezTo>
                  <a:cubicBezTo>
                    <a:pt x="6176" y="26293"/>
                    <a:pt x="6145" y="26325"/>
                    <a:pt x="6145" y="26420"/>
                  </a:cubicBezTo>
                  <a:cubicBezTo>
                    <a:pt x="5670" y="29460"/>
                    <a:pt x="4434" y="31899"/>
                    <a:pt x="2313" y="34116"/>
                  </a:cubicBezTo>
                  <a:cubicBezTo>
                    <a:pt x="2281" y="34179"/>
                    <a:pt x="2218" y="34211"/>
                    <a:pt x="2218" y="34242"/>
                  </a:cubicBezTo>
                  <a:lnTo>
                    <a:pt x="1173" y="33894"/>
                  </a:lnTo>
                  <a:cubicBezTo>
                    <a:pt x="1139" y="33886"/>
                    <a:pt x="1105" y="33882"/>
                    <a:pt x="1072" y="33882"/>
                  </a:cubicBezTo>
                  <a:cubicBezTo>
                    <a:pt x="983" y="33882"/>
                    <a:pt x="902" y="33911"/>
                    <a:pt x="856" y="33957"/>
                  </a:cubicBezTo>
                  <a:cubicBezTo>
                    <a:pt x="761" y="33957"/>
                    <a:pt x="634" y="34021"/>
                    <a:pt x="603" y="34116"/>
                  </a:cubicBezTo>
                  <a:cubicBezTo>
                    <a:pt x="381" y="34654"/>
                    <a:pt x="191" y="35224"/>
                    <a:pt x="64" y="35794"/>
                  </a:cubicBezTo>
                  <a:cubicBezTo>
                    <a:pt x="1" y="35953"/>
                    <a:pt x="96" y="36079"/>
                    <a:pt x="159" y="36111"/>
                  </a:cubicBezTo>
                  <a:cubicBezTo>
                    <a:pt x="159" y="36174"/>
                    <a:pt x="159" y="36238"/>
                    <a:pt x="254" y="36269"/>
                  </a:cubicBezTo>
                  <a:cubicBezTo>
                    <a:pt x="8488" y="40101"/>
                    <a:pt x="17387" y="43046"/>
                    <a:pt x="26064" y="45802"/>
                  </a:cubicBezTo>
                  <a:cubicBezTo>
                    <a:pt x="26875" y="48419"/>
                    <a:pt x="29736" y="49647"/>
                    <a:pt x="32441" y="49647"/>
                  </a:cubicBezTo>
                  <a:cubicBezTo>
                    <a:pt x="33434" y="49647"/>
                    <a:pt x="34406" y="49482"/>
                    <a:pt x="35248" y="49158"/>
                  </a:cubicBezTo>
                  <a:cubicBezTo>
                    <a:pt x="44813" y="53972"/>
                    <a:pt x="55105" y="57646"/>
                    <a:pt x="65239" y="61161"/>
                  </a:cubicBezTo>
                  <a:cubicBezTo>
                    <a:pt x="65274" y="61175"/>
                    <a:pt x="65307" y="61181"/>
                    <a:pt x="65338" y="61181"/>
                  </a:cubicBezTo>
                  <a:cubicBezTo>
                    <a:pt x="65450" y="61181"/>
                    <a:pt x="65538" y="61101"/>
                    <a:pt x="65587" y="61003"/>
                  </a:cubicBezTo>
                  <a:cubicBezTo>
                    <a:pt x="80535" y="55112"/>
                    <a:pt x="95008" y="47892"/>
                    <a:pt x="109354" y="40608"/>
                  </a:cubicBezTo>
                  <a:cubicBezTo>
                    <a:pt x="109576" y="40544"/>
                    <a:pt x="109544" y="40259"/>
                    <a:pt x="109386" y="40133"/>
                  </a:cubicBezTo>
                  <a:cubicBezTo>
                    <a:pt x="109417" y="39626"/>
                    <a:pt x="109354" y="39088"/>
                    <a:pt x="109386" y="38613"/>
                  </a:cubicBezTo>
                  <a:lnTo>
                    <a:pt x="109386" y="38486"/>
                  </a:lnTo>
                  <a:cubicBezTo>
                    <a:pt x="109417" y="38359"/>
                    <a:pt x="109386" y="38233"/>
                    <a:pt x="109322" y="38169"/>
                  </a:cubicBezTo>
                  <a:cubicBezTo>
                    <a:pt x="109037" y="37979"/>
                    <a:pt x="108626" y="37884"/>
                    <a:pt x="108277" y="37758"/>
                  </a:cubicBezTo>
                  <a:cubicBezTo>
                    <a:pt x="107897" y="37663"/>
                    <a:pt x="107517" y="37536"/>
                    <a:pt x="107137" y="37409"/>
                  </a:cubicBezTo>
                  <a:cubicBezTo>
                    <a:pt x="107137" y="37378"/>
                    <a:pt x="107169" y="37378"/>
                    <a:pt x="107169" y="37346"/>
                  </a:cubicBezTo>
                  <a:cubicBezTo>
                    <a:pt x="107201" y="37219"/>
                    <a:pt x="107169" y="37061"/>
                    <a:pt x="107106" y="36966"/>
                  </a:cubicBezTo>
                  <a:cubicBezTo>
                    <a:pt x="107201" y="33071"/>
                    <a:pt x="105902" y="29049"/>
                    <a:pt x="103052" y="26293"/>
                  </a:cubicBezTo>
                  <a:cubicBezTo>
                    <a:pt x="103084" y="26262"/>
                    <a:pt x="103179" y="26262"/>
                    <a:pt x="103210" y="26198"/>
                  </a:cubicBezTo>
                  <a:cubicBezTo>
                    <a:pt x="103654" y="26040"/>
                    <a:pt x="103559" y="25407"/>
                    <a:pt x="103084" y="25375"/>
                  </a:cubicBezTo>
                  <a:cubicBezTo>
                    <a:pt x="100276" y="25153"/>
                    <a:pt x="97464" y="25041"/>
                    <a:pt x="94656" y="25041"/>
                  </a:cubicBezTo>
                  <a:cubicBezTo>
                    <a:pt x="85460" y="25041"/>
                    <a:pt x="76296" y="26235"/>
                    <a:pt x="67393" y="28637"/>
                  </a:cubicBezTo>
                  <a:cubicBezTo>
                    <a:pt x="73948" y="23000"/>
                    <a:pt x="81169" y="18218"/>
                    <a:pt x="88833" y="14291"/>
                  </a:cubicBezTo>
                  <a:cubicBezTo>
                    <a:pt x="89206" y="14119"/>
                    <a:pt x="89007" y="13609"/>
                    <a:pt x="88660" y="13609"/>
                  </a:cubicBezTo>
                  <a:cubicBezTo>
                    <a:pt x="88624" y="13609"/>
                    <a:pt x="88586" y="13614"/>
                    <a:pt x="88548" y="13626"/>
                  </a:cubicBezTo>
                  <a:cubicBezTo>
                    <a:pt x="84209" y="14766"/>
                    <a:pt x="79839" y="15969"/>
                    <a:pt x="75500" y="17110"/>
                  </a:cubicBezTo>
                  <a:cubicBezTo>
                    <a:pt x="76482" y="12993"/>
                    <a:pt x="78223" y="9192"/>
                    <a:pt x="80694" y="5740"/>
                  </a:cubicBezTo>
                  <a:cubicBezTo>
                    <a:pt x="80852" y="5476"/>
                    <a:pt x="80592" y="5235"/>
                    <a:pt x="80355" y="5235"/>
                  </a:cubicBezTo>
                  <a:cubicBezTo>
                    <a:pt x="80307" y="5235"/>
                    <a:pt x="80261" y="5244"/>
                    <a:pt x="80219" y="5265"/>
                  </a:cubicBezTo>
                  <a:cubicBezTo>
                    <a:pt x="78033" y="6215"/>
                    <a:pt x="75848" y="7134"/>
                    <a:pt x="73663" y="8084"/>
                  </a:cubicBezTo>
                  <a:cubicBezTo>
                    <a:pt x="73948" y="5677"/>
                    <a:pt x="74455" y="3302"/>
                    <a:pt x="75183" y="927"/>
                  </a:cubicBezTo>
                  <a:cubicBezTo>
                    <a:pt x="75238" y="680"/>
                    <a:pt x="75055" y="433"/>
                    <a:pt x="74820" y="433"/>
                  </a:cubicBezTo>
                  <a:cubicBezTo>
                    <a:pt x="74784" y="433"/>
                    <a:pt x="74746" y="439"/>
                    <a:pt x="74708" y="452"/>
                  </a:cubicBezTo>
                  <a:cubicBezTo>
                    <a:pt x="70021" y="1908"/>
                    <a:pt x="65366" y="3460"/>
                    <a:pt x="60742" y="5075"/>
                  </a:cubicBezTo>
                  <a:lnTo>
                    <a:pt x="60742" y="4949"/>
                  </a:lnTo>
                  <a:cubicBezTo>
                    <a:pt x="60900" y="4917"/>
                    <a:pt x="60995" y="4790"/>
                    <a:pt x="60995" y="4600"/>
                  </a:cubicBezTo>
                  <a:cubicBezTo>
                    <a:pt x="61090" y="3017"/>
                    <a:pt x="60774" y="1623"/>
                    <a:pt x="60045" y="198"/>
                  </a:cubicBezTo>
                  <a:cubicBezTo>
                    <a:pt x="59993" y="66"/>
                    <a:pt x="59852" y="0"/>
                    <a:pt x="597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8"/>
            <p:cNvSpPr/>
            <p:nvPr/>
          </p:nvSpPr>
          <p:spPr>
            <a:xfrm>
              <a:off x="1877435" y="4794844"/>
              <a:ext cx="1410153" cy="697950"/>
            </a:xfrm>
            <a:custGeom>
              <a:avLst/>
              <a:gdLst/>
              <a:ahLst/>
              <a:cxnLst/>
              <a:rect l="l" t="t" r="r" b="b"/>
              <a:pathLst>
                <a:path w="43831" h="21694" extrusionOk="0">
                  <a:moveTo>
                    <a:pt x="43831" y="0"/>
                  </a:moveTo>
                  <a:lnTo>
                    <a:pt x="43831" y="0"/>
                  </a:lnTo>
                  <a:cubicBezTo>
                    <a:pt x="36293" y="3642"/>
                    <a:pt x="28756" y="7284"/>
                    <a:pt x="21219" y="10926"/>
                  </a:cubicBezTo>
                  <a:cubicBezTo>
                    <a:pt x="14347" y="14251"/>
                    <a:pt x="7443" y="18178"/>
                    <a:pt x="96" y="20363"/>
                  </a:cubicBezTo>
                  <a:cubicBezTo>
                    <a:pt x="96" y="20427"/>
                    <a:pt x="32" y="20522"/>
                    <a:pt x="1" y="20553"/>
                  </a:cubicBezTo>
                  <a:cubicBezTo>
                    <a:pt x="127" y="20997"/>
                    <a:pt x="286" y="21345"/>
                    <a:pt x="602" y="21694"/>
                  </a:cubicBezTo>
                  <a:cubicBezTo>
                    <a:pt x="15012" y="14980"/>
                    <a:pt x="29548" y="8551"/>
                    <a:pt x="43767" y="1362"/>
                  </a:cubicBezTo>
                  <a:cubicBezTo>
                    <a:pt x="43767" y="919"/>
                    <a:pt x="43799" y="444"/>
                    <a:pt x="438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8"/>
            <p:cNvSpPr/>
            <p:nvPr/>
          </p:nvSpPr>
          <p:spPr>
            <a:xfrm>
              <a:off x="1188693" y="4759165"/>
              <a:ext cx="2083620" cy="678615"/>
            </a:xfrm>
            <a:custGeom>
              <a:avLst/>
              <a:gdLst/>
              <a:ahLst/>
              <a:cxnLst/>
              <a:rect l="l" t="t" r="r" b="b"/>
              <a:pathLst>
                <a:path w="64764" h="21093" extrusionOk="0">
                  <a:moveTo>
                    <a:pt x="63149" y="1"/>
                  </a:moveTo>
                  <a:cubicBezTo>
                    <a:pt x="62705" y="603"/>
                    <a:pt x="61755" y="824"/>
                    <a:pt x="61153" y="1141"/>
                  </a:cubicBezTo>
                  <a:cubicBezTo>
                    <a:pt x="59222" y="2154"/>
                    <a:pt x="57226" y="3105"/>
                    <a:pt x="55295" y="4055"/>
                  </a:cubicBezTo>
                  <a:cubicBezTo>
                    <a:pt x="51526" y="5860"/>
                    <a:pt x="47726" y="7633"/>
                    <a:pt x="43925" y="9375"/>
                  </a:cubicBezTo>
                  <a:cubicBezTo>
                    <a:pt x="36452" y="12795"/>
                    <a:pt x="28851" y="16247"/>
                    <a:pt x="21060" y="18844"/>
                  </a:cubicBezTo>
                  <a:cubicBezTo>
                    <a:pt x="21039" y="18849"/>
                    <a:pt x="21019" y="18852"/>
                    <a:pt x="21000" y="18852"/>
                  </a:cubicBezTo>
                  <a:cubicBezTo>
                    <a:pt x="20912" y="18852"/>
                    <a:pt x="20859" y="18791"/>
                    <a:pt x="20807" y="18686"/>
                  </a:cubicBezTo>
                  <a:lnTo>
                    <a:pt x="20712" y="18559"/>
                  </a:lnTo>
                  <a:lnTo>
                    <a:pt x="20554" y="18559"/>
                  </a:lnTo>
                  <a:cubicBezTo>
                    <a:pt x="13745" y="16817"/>
                    <a:pt x="6778" y="15012"/>
                    <a:pt x="0" y="12700"/>
                  </a:cubicBezTo>
                  <a:lnTo>
                    <a:pt x="0" y="12700"/>
                  </a:lnTo>
                  <a:cubicBezTo>
                    <a:pt x="2724" y="13872"/>
                    <a:pt x="5448" y="15044"/>
                    <a:pt x="8234" y="16120"/>
                  </a:cubicBezTo>
                  <a:cubicBezTo>
                    <a:pt x="10958" y="17134"/>
                    <a:pt x="13681" y="18179"/>
                    <a:pt x="16437" y="19161"/>
                  </a:cubicBezTo>
                  <a:cubicBezTo>
                    <a:pt x="17640" y="19604"/>
                    <a:pt x="20585" y="19921"/>
                    <a:pt x="21345" y="21092"/>
                  </a:cubicBezTo>
                  <a:cubicBezTo>
                    <a:pt x="28851" y="18464"/>
                    <a:pt x="35976" y="14505"/>
                    <a:pt x="43134" y="11053"/>
                  </a:cubicBezTo>
                  <a:lnTo>
                    <a:pt x="64764" y="603"/>
                  </a:lnTo>
                  <a:cubicBezTo>
                    <a:pt x="64605" y="508"/>
                    <a:pt x="64447" y="476"/>
                    <a:pt x="64257" y="476"/>
                  </a:cubicBezTo>
                  <a:cubicBezTo>
                    <a:pt x="63845" y="318"/>
                    <a:pt x="63497" y="159"/>
                    <a:pt x="63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8"/>
            <p:cNvSpPr/>
            <p:nvPr/>
          </p:nvSpPr>
          <p:spPr>
            <a:xfrm>
              <a:off x="1841789" y="4395458"/>
              <a:ext cx="1364307" cy="952660"/>
            </a:xfrm>
            <a:custGeom>
              <a:avLst/>
              <a:gdLst/>
              <a:ahLst/>
              <a:cxnLst/>
              <a:rect l="l" t="t" r="r" b="b"/>
              <a:pathLst>
                <a:path w="42406" h="29611" extrusionOk="0">
                  <a:moveTo>
                    <a:pt x="38150" y="10504"/>
                  </a:moveTo>
                  <a:cubicBezTo>
                    <a:pt x="38293" y="10504"/>
                    <a:pt x="38426" y="10718"/>
                    <a:pt x="38257" y="10831"/>
                  </a:cubicBezTo>
                  <a:cubicBezTo>
                    <a:pt x="33538" y="13333"/>
                    <a:pt x="28661" y="15550"/>
                    <a:pt x="23752" y="17513"/>
                  </a:cubicBezTo>
                  <a:cubicBezTo>
                    <a:pt x="23732" y="17523"/>
                    <a:pt x="23714" y="17528"/>
                    <a:pt x="23698" y="17528"/>
                  </a:cubicBezTo>
                  <a:cubicBezTo>
                    <a:pt x="23619" y="17528"/>
                    <a:pt x="23609" y="17408"/>
                    <a:pt x="23689" y="17355"/>
                  </a:cubicBezTo>
                  <a:cubicBezTo>
                    <a:pt x="28597" y="15265"/>
                    <a:pt x="33380" y="12984"/>
                    <a:pt x="38098" y="10514"/>
                  </a:cubicBezTo>
                  <a:cubicBezTo>
                    <a:pt x="38115" y="10507"/>
                    <a:pt x="38133" y="10504"/>
                    <a:pt x="38150" y="10504"/>
                  </a:cubicBezTo>
                  <a:close/>
                  <a:moveTo>
                    <a:pt x="32502" y="3779"/>
                  </a:moveTo>
                  <a:cubicBezTo>
                    <a:pt x="32629" y="3779"/>
                    <a:pt x="32722" y="3969"/>
                    <a:pt x="32588" y="4022"/>
                  </a:cubicBezTo>
                  <a:cubicBezTo>
                    <a:pt x="22517" y="9121"/>
                    <a:pt x="12320" y="13808"/>
                    <a:pt x="2154" y="18558"/>
                  </a:cubicBezTo>
                  <a:cubicBezTo>
                    <a:pt x="2143" y="18562"/>
                    <a:pt x="2133" y="18563"/>
                    <a:pt x="2124" y="18563"/>
                  </a:cubicBezTo>
                  <a:cubicBezTo>
                    <a:pt x="2046" y="18563"/>
                    <a:pt x="2002" y="18460"/>
                    <a:pt x="2059" y="18431"/>
                  </a:cubicBezTo>
                  <a:cubicBezTo>
                    <a:pt x="12161" y="13523"/>
                    <a:pt x="22200" y="8424"/>
                    <a:pt x="32429" y="3800"/>
                  </a:cubicBezTo>
                  <a:cubicBezTo>
                    <a:pt x="32454" y="3786"/>
                    <a:pt x="32478" y="3779"/>
                    <a:pt x="32502" y="3779"/>
                  </a:cubicBezTo>
                  <a:close/>
                  <a:moveTo>
                    <a:pt x="28993" y="11485"/>
                  </a:moveTo>
                  <a:cubicBezTo>
                    <a:pt x="29106" y="11485"/>
                    <a:pt x="29212" y="11666"/>
                    <a:pt x="29073" y="11749"/>
                  </a:cubicBezTo>
                  <a:cubicBezTo>
                    <a:pt x="24417" y="13934"/>
                    <a:pt x="19793" y="16183"/>
                    <a:pt x="15296" y="18685"/>
                  </a:cubicBezTo>
                  <a:cubicBezTo>
                    <a:pt x="15288" y="18688"/>
                    <a:pt x="15280" y="18689"/>
                    <a:pt x="15272" y="18689"/>
                  </a:cubicBezTo>
                  <a:cubicBezTo>
                    <a:pt x="15191" y="18689"/>
                    <a:pt x="15144" y="18555"/>
                    <a:pt x="15201" y="18526"/>
                  </a:cubicBezTo>
                  <a:cubicBezTo>
                    <a:pt x="19730" y="16025"/>
                    <a:pt x="24259" y="13649"/>
                    <a:pt x="28946" y="11496"/>
                  </a:cubicBezTo>
                  <a:cubicBezTo>
                    <a:pt x="28961" y="11488"/>
                    <a:pt x="28977" y="11485"/>
                    <a:pt x="28993" y="11485"/>
                  </a:cubicBezTo>
                  <a:close/>
                  <a:moveTo>
                    <a:pt x="37932" y="4829"/>
                  </a:moveTo>
                  <a:cubicBezTo>
                    <a:pt x="38137" y="4829"/>
                    <a:pt x="38258" y="5106"/>
                    <a:pt x="38035" y="5162"/>
                  </a:cubicBezTo>
                  <a:cubicBezTo>
                    <a:pt x="26127" y="10388"/>
                    <a:pt x="14568" y="16310"/>
                    <a:pt x="2977" y="22263"/>
                  </a:cubicBezTo>
                  <a:cubicBezTo>
                    <a:pt x="2970" y="22279"/>
                    <a:pt x="2958" y="22285"/>
                    <a:pt x="2947" y="22285"/>
                  </a:cubicBezTo>
                  <a:cubicBezTo>
                    <a:pt x="2911" y="22285"/>
                    <a:pt x="2873" y="22224"/>
                    <a:pt x="2946" y="22200"/>
                  </a:cubicBezTo>
                  <a:cubicBezTo>
                    <a:pt x="14188" y="15708"/>
                    <a:pt x="26001" y="10134"/>
                    <a:pt x="37845" y="4846"/>
                  </a:cubicBezTo>
                  <a:cubicBezTo>
                    <a:pt x="37875" y="4834"/>
                    <a:pt x="37904" y="4829"/>
                    <a:pt x="37932" y="4829"/>
                  </a:cubicBezTo>
                  <a:close/>
                  <a:moveTo>
                    <a:pt x="41395" y="6896"/>
                  </a:moveTo>
                  <a:cubicBezTo>
                    <a:pt x="41612" y="6896"/>
                    <a:pt x="41749" y="7169"/>
                    <a:pt x="41518" y="7284"/>
                  </a:cubicBezTo>
                  <a:cubicBezTo>
                    <a:pt x="29263" y="13713"/>
                    <a:pt x="16722" y="19857"/>
                    <a:pt x="4244" y="25905"/>
                  </a:cubicBezTo>
                  <a:cubicBezTo>
                    <a:pt x="4226" y="25924"/>
                    <a:pt x="4207" y="25931"/>
                    <a:pt x="4190" y="25931"/>
                  </a:cubicBezTo>
                  <a:cubicBezTo>
                    <a:pt x="4119" y="25931"/>
                    <a:pt x="4072" y="25798"/>
                    <a:pt x="4149" y="25747"/>
                  </a:cubicBezTo>
                  <a:cubicBezTo>
                    <a:pt x="16437" y="19350"/>
                    <a:pt x="28819" y="12921"/>
                    <a:pt x="41328" y="6904"/>
                  </a:cubicBezTo>
                  <a:cubicBezTo>
                    <a:pt x="41351" y="6898"/>
                    <a:pt x="41373" y="6896"/>
                    <a:pt x="41395" y="6896"/>
                  </a:cubicBezTo>
                  <a:close/>
                  <a:moveTo>
                    <a:pt x="38510" y="0"/>
                  </a:moveTo>
                  <a:cubicBezTo>
                    <a:pt x="26159" y="4434"/>
                    <a:pt x="14378" y="10198"/>
                    <a:pt x="2597" y="16088"/>
                  </a:cubicBezTo>
                  <a:cubicBezTo>
                    <a:pt x="1964" y="16405"/>
                    <a:pt x="1045" y="17101"/>
                    <a:pt x="254" y="17323"/>
                  </a:cubicBezTo>
                  <a:cubicBezTo>
                    <a:pt x="0" y="19097"/>
                    <a:pt x="919" y="21440"/>
                    <a:pt x="1077" y="23213"/>
                  </a:cubicBezTo>
                  <a:cubicBezTo>
                    <a:pt x="1267" y="25367"/>
                    <a:pt x="1235" y="27457"/>
                    <a:pt x="982" y="29611"/>
                  </a:cubicBezTo>
                  <a:cubicBezTo>
                    <a:pt x="7949" y="26475"/>
                    <a:pt x="15043" y="23688"/>
                    <a:pt x="22010" y="20585"/>
                  </a:cubicBezTo>
                  <a:cubicBezTo>
                    <a:pt x="25589" y="19001"/>
                    <a:pt x="29104" y="17355"/>
                    <a:pt x="32588" y="15676"/>
                  </a:cubicBezTo>
                  <a:cubicBezTo>
                    <a:pt x="33411" y="15296"/>
                    <a:pt x="40220" y="12193"/>
                    <a:pt x="42247" y="11148"/>
                  </a:cubicBezTo>
                  <a:cubicBezTo>
                    <a:pt x="42215" y="11116"/>
                    <a:pt x="42152" y="11084"/>
                    <a:pt x="42152" y="10989"/>
                  </a:cubicBezTo>
                  <a:cubicBezTo>
                    <a:pt x="42152" y="10958"/>
                    <a:pt x="42120" y="10926"/>
                    <a:pt x="42120" y="10894"/>
                  </a:cubicBezTo>
                  <a:cubicBezTo>
                    <a:pt x="42088" y="10736"/>
                    <a:pt x="42152" y="10578"/>
                    <a:pt x="42279" y="10483"/>
                  </a:cubicBezTo>
                  <a:lnTo>
                    <a:pt x="42310" y="10483"/>
                  </a:lnTo>
                  <a:cubicBezTo>
                    <a:pt x="42405" y="6492"/>
                    <a:pt x="40980" y="3135"/>
                    <a:pt x="385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8"/>
            <p:cNvSpPr/>
            <p:nvPr/>
          </p:nvSpPr>
          <p:spPr>
            <a:xfrm>
              <a:off x="1973598" y="4617028"/>
              <a:ext cx="1211166" cy="614044"/>
            </a:xfrm>
            <a:custGeom>
              <a:avLst/>
              <a:gdLst/>
              <a:ahLst/>
              <a:cxnLst/>
              <a:rect l="l" t="t" r="r" b="b"/>
              <a:pathLst>
                <a:path w="37646" h="19086" extrusionOk="0">
                  <a:moveTo>
                    <a:pt x="37318" y="1"/>
                  </a:moveTo>
                  <a:cubicBezTo>
                    <a:pt x="37290" y="1"/>
                    <a:pt x="37261" y="6"/>
                    <a:pt x="37231" y="17"/>
                  </a:cubicBezTo>
                  <a:cubicBezTo>
                    <a:pt x="24722" y="6034"/>
                    <a:pt x="12340" y="12463"/>
                    <a:pt x="115" y="18923"/>
                  </a:cubicBezTo>
                  <a:cubicBezTo>
                    <a:pt x="0" y="18952"/>
                    <a:pt x="42" y="19086"/>
                    <a:pt x="146" y="19086"/>
                  </a:cubicBezTo>
                  <a:cubicBezTo>
                    <a:pt x="156" y="19086"/>
                    <a:pt x="167" y="19085"/>
                    <a:pt x="179" y="19082"/>
                  </a:cubicBezTo>
                  <a:cubicBezTo>
                    <a:pt x="12656" y="13001"/>
                    <a:pt x="25166" y="6889"/>
                    <a:pt x="37421" y="397"/>
                  </a:cubicBezTo>
                  <a:cubicBezTo>
                    <a:pt x="37645" y="285"/>
                    <a:pt x="37523" y="1"/>
                    <a:pt x="37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8"/>
            <p:cNvSpPr/>
            <p:nvPr/>
          </p:nvSpPr>
          <p:spPr>
            <a:xfrm>
              <a:off x="2599991" y="4734167"/>
              <a:ext cx="477955" cy="226913"/>
            </a:xfrm>
            <a:custGeom>
              <a:avLst/>
              <a:gdLst/>
              <a:ahLst/>
              <a:cxnLst/>
              <a:rect l="l" t="t" r="r" b="b"/>
              <a:pathLst>
                <a:path w="14856" h="7053" extrusionOk="0">
                  <a:moveTo>
                    <a:pt x="14602" y="0"/>
                  </a:moveTo>
                  <a:cubicBezTo>
                    <a:pt x="14579" y="0"/>
                    <a:pt x="14556" y="6"/>
                    <a:pt x="14531" y="18"/>
                  </a:cubicBezTo>
                  <a:cubicBezTo>
                    <a:pt x="9813" y="2488"/>
                    <a:pt x="5030" y="4768"/>
                    <a:pt x="58" y="6890"/>
                  </a:cubicBezTo>
                  <a:cubicBezTo>
                    <a:pt x="1" y="6919"/>
                    <a:pt x="48" y="7053"/>
                    <a:pt x="129" y="7053"/>
                  </a:cubicBezTo>
                  <a:cubicBezTo>
                    <a:pt x="137" y="7053"/>
                    <a:pt x="145" y="7051"/>
                    <a:pt x="153" y="7048"/>
                  </a:cubicBezTo>
                  <a:cubicBezTo>
                    <a:pt x="5094" y="5053"/>
                    <a:pt x="9971" y="2805"/>
                    <a:pt x="14690" y="335"/>
                  </a:cubicBezTo>
                  <a:cubicBezTo>
                    <a:pt x="14855" y="252"/>
                    <a:pt x="14756" y="0"/>
                    <a:pt x="14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8"/>
            <p:cNvSpPr/>
            <p:nvPr/>
          </p:nvSpPr>
          <p:spPr>
            <a:xfrm>
              <a:off x="1934927" y="4550045"/>
              <a:ext cx="1137040" cy="560895"/>
            </a:xfrm>
            <a:custGeom>
              <a:avLst/>
              <a:gdLst/>
              <a:ahLst/>
              <a:cxnLst/>
              <a:rect l="l" t="t" r="r" b="b"/>
              <a:pathLst>
                <a:path w="35342" h="17434" extrusionOk="0">
                  <a:moveTo>
                    <a:pt x="35016" y="1"/>
                  </a:moveTo>
                  <a:cubicBezTo>
                    <a:pt x="34995" y="1"/>
                    <a:pt x="34973" y="3"/>
                    <a:pt x="34950" y="9"/>
                  </a:cubicBezTo>
                  <a:cubicBezTo>
                    <a:pt x="23106" y="5266"/>
                    <a:pt x="11293" y="10871"/>
                    <a:pt x="82" y="17363"/>
                  </a:cubicBezTo>
                  <a:cubicBezTo>
                    <a:pt x="1" y="17363"/>
                    <a:pt x="36" y="17433"/>
                    <a:pt x="87" y="17433"/>
                  </a:cubicBezTo>
                  <a:cubicBezTo>
                    <a:pt x="96" y="17433"/>
                    <a:pt x="105" y="17431"/>
                    <a:pt x="114" y="17427"/>
                  </a:cubicBezTo>
                  <a:cubicBezTo>
                    <a:pt x="11673" y="11505"/>
                    <a:pt x="23232" y="5551"/>
                    <a:pt x="35140" y="326"/>
                  </a:cubicBezTo>
                  <a:cubicBezTo>
                    <a:pt x="35342" y="268"/>
                    <a:pt x="35229" y="1"/>
                    <a:pt x="350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8"/>
            <p:cNvSpPr/>
            <p:nvPr/>
          </p:nvSpPr>
          <p:spPr>
            <a:xfrm>
              <a:off x="1906262" y="4517037"/>
              <a:ext cx="988275" cy="476732"/>
            </a:xfrm>
            <a:custGeom>
              <a:avLst/>
              <a:gdLst/>
              <a:ahLst/>
              <a:cxnLst/>
              <a:rect l="l" t="t" r="r" b="b"/>
              <a:pathLst>
                <a:path w="30718" h="14818" extrusionOk="0">
                  <a:moveTo>
                    <a:pt x="30498" y="0"/>
                  </a:moveTo>
                  <a:cubicBezTo>
                    <a:pt x="30474" y="0"/>
                    <a:pt x="30450" y="7"/>
                    <a:pt x="30425" y="21"/>
                  </a:cubicBezTo>
                  <a:cubicBezTo>
                    <a:pt x="20196" y="4645"/>
                    <a:pt x="10157" y="9744"/>
                    <a:pt x="55" y="14684"/>
                  </a:cubicBezTo>
                  <a:cubicBezTo>
                    <a:pt x="0" y="14739"/>
                    <a:pt x="40" y="14817"/>
                    <a:pt x="113" y="14817"/>
                  </a:cubicBezTo>
                  <a:cubicBezTo>
                    <a:pt x="124" y="14817"/>
                    <a:pt x="137" y="14815"/>
                    <a:pt x="150" y="14811"/>
                  </a:cubicBezTo>
                  <a:cubicBezTo>
                    <a:pt x="10316" y="10029"/>
                    <a:pt x="20513" y="5342"/>
                    <a:pt x="30584" y="243"/>
                  </a:cubicBezTo>
                  <a:cubicBezTo>
                    <a:pt x="30718" y="190"/>
                    <a:pt x="30625" y="0"/>
                    <a:pt x="30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8"/>
            <p:cNvSpPr/>
            <p:nvPr/>
          </p:nvSpPr>
          <p:spPr>
            <a:xfrm>
              <a:off x="856547" y="4377216"/>
              <a:ext cx="2175311" cy="610216"/>
            </a:xfrm>
            <a:custGeom>
              <a:avLst/>
              <a:gdLst/>
              <a:ahLst/>
              <a:cxnLst/>
              <a:rect l="l" t="t" r="r" b="b"/>
              <a:pathLst>
                <a:path w="67614" h="18967" extrusionOk="0">
                  <a:moveTo>
                    <a:pt x="61237" y="1"/>
                  </a:moveTo>
                  <a:cubicBezTo>
                    <a:pt x="51946" y="1"/>
                    <a:pt x="42658" y="1191"/>
                    <a:pt x="33665" y="3639"/>
                  </a:cubicBezTo>
                  <a:cubicBezTo>
                    <a:pt x="21751" y="6914"/>
                    <a:pt x="11158" y="12676"/>
                    <a:pt x="494" y="18658"/>
                  </a:cubicBezTo>
                  <a:lnTo>
                    <a:pt x="494" y="18658"/>
                  </a:lnTo>
                  <a:cubicBezTo>
                    <a:pt x="5300" y="16028"/>
                    <a:pt x="10618" y="14530"/>
                    <a:pt x="16088" y="14343"/>
                  </a:cubicBezTo>
                  <a:cubicBezTo>
                    <a:pt x="16460" y="14330"/>
                    <a:pt x="16833" y="14324"/>
                    <a:pt x="17207" y="14324"/>
                  </a:cubicBezTo>
                  <a:cubicBezTo>
                    <a:pt x="19539" y="14324"/>
                    <a:pt x="21898" y="14576"/>
                    <a:pt x="24164" y="15040"/>
                  </a:cubicBezTo>
                  <a:cubicBezTo>
                    <a:pt x="25589" y="15357"/>
                    <a:pt x="27014" y="15768"/>
                    <a:pt x="28407" y="16243"/>
                  </a:cubicBezTo>
                  <a:cubicBezTo>
                    <a:pt x="29281" y="16534"/>
                    <a:pt x="29865" y="16726"/>
                    <a:pt x="30452" y="16726"/>
                  </a:cubicBezTo>
                  <a:cubicBezTo>
                    <a:pt x="31013" y="16726"/>
                    <a:pt x="31577" y="16550"/>
                    <a:pt x="32398" y="16117"/>
                  </a:cubicBezTo>
                  <a:cubicBezTo>
                    <a:pt x="43925" y="10321"/>
                    <a:pt x="55485" y="4621"/>
                    <a:pt x="67614" y="187"/>
                  </a:cubicBezTo>
                  <a:cubicBezTo>
                    <a:pt x="65490" y="63"/>
                    <a:pt x="63363" y="1"/>
                    <a:pt x="61237" y="1"/>
                  </a:cubicBezTo>
                  <a:close/>
                  <a:moveTo>
                    <a:pt x="494" y="18658"/>
                  </a:moveTo>
                  <a:cubicBezTo>
                    <a:pt x="403" y="18708"/>
                    <a:pt x="313" y="18758"/>
                    <a:pt x="222" y="18808"/>
                  </a:cubicBezTo>
                  <a:cubicBezTo>
                    <a:pt x="212" y="18813"/>
                    <a:pt x="203" y="18820"/>
                    <a:pt x="193" y="18827"/>
                  </a:cubicBezTo>
                  <a:lnTo>
                    <a:pt x="193" y="18827"/>
                  </a:lnTo>
                  <a:cubicBezTo>
                    <a:pt x="294" y="18771"/>
                    <a:pt x="394" y="18714"/>
                    <a:pt x="494" y="18658"/>
                  </a:cubicBezTo>
                  <a:close/>
                  <a:moveTo>
                    <a:pt x="193" y="18827"/>
                  </a:moveTo>
                  <a:cubicBezTo>
                    <a:pt x="129" y="18863"/>
                    <a:pt x="65" y="18899"/>
                    <a:pt x="0" y="18935"/>
                  </a:cubicBezTo>
                  <a:cubicBezTo>
                    <a:pt x="32" y="18935"/>
                    <a:pt x="32" y="18967"/>
                    <a:pt x="64" y="18967"/>
                  </a:cubicBezTo>
                  <a:cubicBezTo>
                    <a:pt x="91" y="18940"/>
                    <a:pt x="140" y="18868"/>
                    <a:pt x="193" y="1882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8"/>
            <p:cNvSpPr/>
            <p:nvPr/>
          </p:nvSpPr>
          <p:spPr>
            <a:xfrm>
              <a:off x="2327525" y="4764924"/>
              <a:ext cx="454083" cy="230194"/>
            </a:xfrm>
            <a:custGeom>
              <a:avLst/>
              <a:gdLst/>
              <a:ahLst/>
              <a:cxnLst/>
              <a:rect l="l" t="t" r="r" b="b"/>
              <a:pathLst>
                <a:path w="14114" h="7155" extrusionOk="0">
                  <a:moveTo>
                    <a:pt x="13904" y="1"/>
                  </a:moveTo>
                  <a:cubicBezTo>
                    <a:pt x="13886" y="1"/>
                    <a:pt x="13867" y="4"/>
                    <a:pt x="13848" y="12"/>
                  </a:cubicBezTo>
                  <a:cubicBezTo>
                    <a:pt x="9129" y="2134"/>
                    <a:pt x="4569" y="4541"/>
                    <a:pt x="103" y="6979"/>
                  </a:cubicBezTo>
                  <a:cubicBezTo>
                    <a:pt x="0" y="7056"/>
                    <a:pt x="65" y="7155"/>
                    <a:pt x="144" y="7155"/>
                  </a:cubicBezTo>
                  <a:cubicBezTo>
                    <a:pt x="162" y="7155"/>
                    <a:pt x="181" y="7149"/>
                    <a:pt x="198" y="7137"/>
                  </a:cubicBezTo>
                  <a:cubicBezTo>
                    <a:pt x="4695" y="4699"/>
                    <a:pt x="9319" y="2450"/>
                    <a:pt x="13975" y="265"/>
                  </a:cubicBezTo>
                  <a:cubicBezTo>
                    <a:pt x="14114" y="182"/>
                    <a:pt x="14033" y="1"/>
                    <a:pt x="139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8"/>
            <p:cNvSpPr/>
            <p:nvPr/>
          </p:nvSpPr>
          <p:spPr>
            <a:xfrm>
              <a:off x="839206" y="4033746"/>
              <a:ext cx="1697485" cy="945550"/>
            </a:xfrm>
            <a:custGeom>
              <a:avLst/>
              <a:gdLst/>
              <a:ahLst/>
              <a:cxnLst/>
              <a:rect l="l" t="t" r="r" b="b"/>
              <a:pathLst>
                <a:path w="52762" h="29390" extrusionOk="0">
                  <a:moveTo>
                    <a:pt x="52762" y="1"/>
                  </a:moveTo>
                  <a:lnTo>
                    <a:pt x="52762" y="1"/>
                  </a:lnTo>
                  <a:cubicBezTo>
                    <a:pt x="48233" y="1204"/>
                    <a:pt x="43768" y="2408"/>
                    <a:pt x="39239" y="3579"/>
                  </a:cubicBezTo>
                  <a:cubicBezTo>
                    <a:pt x="34140" y="4941"/>
                    <a:pt x="28820" y="6018"/>
                    <a:pt x="23848" y="7696"/>
                  </a:cubicBezTo>
                  <a:cubicBezTo>
                    <a:pt x="20998" y="8710"/>
                    <a:pt x="19129" y="10990"/>
                    <a:pt x="17071" y="13048"/>
                  </a:cubicBezTo>
                  <a:cubicBezTo>
                    <a:pt x="15202" y="14917"/>
                    <a:pt x="13365" y="16785"/>
                    <a:pt x="11465" y="18590"/>
                  </a:cubicBezTo>
                  <a:cubicBezTo>
                    <a:pt x="7728" y="22232"/>
                    <a:pt x="3896" y="25811"/>
                    <a:pt x="1" y="29326"/>
                  </a:cubicBezTo>
                  <a:cubicBezTo>
                    <a:pt x="64" y="29358"/>
                    <a:pt x="96" y="29358"/>
                    <a:pt x="128" y="29389"/>
                  </a:cubicBezTo>
                  <a:cubicBezTo>
                    <a:pt x="128" y="29326"/>
                    <a:pt x="191" y="29231"/>
                    <a:pt x="254" y="29199"/>
                  </a:cubicBezTo>
                  <a:cubicBezTo>
                    <a:pt x="10737" y="22549"/>
                    <a:pt x="21789" y="16944"/>
                    <a:pt x="33824" y="13618"/>
                  </a:cubicBezTo>
                  <a:cubicBezTo>
                    <a:pt x="33665" y="13492"/>
                    <a:pt x="33570" y="13238"/>
                    <a:pt x="33792" y="13080"/>
                  </a:cubicBezTo>
                  <a:cubicBezTo>
                    <a:pt x="39651" y="8076"/>
                    <a:pt x="45984" y="3706"/>
                    <a:pt x="527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8"/>
            <p:cNvSpPr/>
            <p:nvPr/>
          </p:nvSpPr>
          <p:spPr>
            <a:xfrm>
              <a:off x="823924" y="3749504"/>
              <a:ext cx="1514102" cy="1221654"/>
            </a:xfrm>
            <a:custGeom>
              <a:avLst/>
              <a:gdLst/>
              <a:ahLst/>
              <a:cxnLst/>
              <a:rect l="l" t="t" r="r" b="b"/>
              <a:pathLst>
                <a:path w="47062" h="37972" extrusionOk="0">
                  <a:moveTo>
                    <a:pt x="47061" y="0"/>
                  </a:moveTo>
                  <a:lnTo>
                    <a:pt x="47061" y="0"/>
                  </a:lnTo>
                  <a:cubicBezTo>
                    <a:pt x="37022" y="4307"/>
                    <a:pt x="26983" y="8614"/>
                    <a:pt x="16976" y="12953"/>
                  </a:cubicBezTo>
                  <a:cubicBezTo>
                    <a:pt x="15740" y="13459"/>
                    <a:pt x="14410" y="13903"/>
                    <a:pt x="13397" y="14631"/>
                  </a:cubicBezTo>
                  <a:cubicBezTo>
                    <a:pt x="12162" y="15550"/>
                    <a:pt x="11560" y="16816"/>
                    <a:pt x="10990" y="18178"/>
                  </a:cubicBezTo>
                  <a:cubicBezTo>
                    <a:pt x="9977" y="20458"/>
                    <a:pt x="8963" y="22738"/>
                    <a:pt x="7855" y="24924"/>
                  </a:cubicBezTo>
                  <a:cubicBezTo>
                    <a:pt x="5543" y="29484"/>
                    <a:pt x="2946" y="33791"/>
                    <a:pt x="1" y="37971"/>
                  </a:cubicBezTo>
                  <a:lnTo>
                    <a:pt x="64" y="37971"/>
                  </a:lnTo>
                  <a:cubicBezTo>
                    <a:pt x="4213" y="33949"/>
                    <a:pt x="8362" y="29991"/>
                    <a:pt x="12479" y="25937"/>
                  </a:cubicBezTo>
                  <a:cubicBezTo>
                    <a:pt x="14505" y="23973"/>
                    <a:pt x="16437" y="22010"/>
                    <a:pt x="18432" y="20015"/>
                  </a:cubicBezTo>
                  <a:cubicBezTo>
                    <a:pt x="19921" y="18558"/>
                    <a:pt x="21346" y="16975"/>
                    <a:pt x="23341" y="16151"/>
                  </a:cubicBezTo>
                  <a:cubicBezTo>
                    <a:pt x="25685" y="15169"/>
                    <a:pt x="28376" y="14726"/>
                    <a:pt x="30815" y="14061"/>
                  </a:cubicBezTo>
                  <a:lnTo>
                    <a:pt x="39144" y="11844"/>
                  </a:lnTo>
                  <a:cubicBezTo>
                    <a:pt x="40221" y="11528"/>
                    <a:pt x="41392" y="11243"/>
                    <a:pt x="42501" y="10926"/>
                  </a:cubicBezTo>
                  <a:cubicBezTo>
                    <a:pt x="42406" y="10831"/>
                    <a:pt x="42374" y="10768"/>
                    <a:pt x="42406" y="10641"/>
                  </a:cubicBezTo>
                  <a:cubicBezTo>
                    <a:pt x="43324" y="6809"/>
                    <a:pt x="44876" y="3294"/>
                    <a:pt x="470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8"/>
            <p:cNvSpPr/>
            <p:nvPr/>
          </p:nvSpPr>
          <p:spPr>
            <a:xfrm>
              <a:off x="821897" y="3745418"/>
              <a:ext cx="1519185" cy="1226737"/>
            </a:xfrm>
            <a:custGeom>
              <a:avLst/>
              <a:gdLst/>
              <a:ahLst/>
              <a:cxnLst/>
              <a:rect l="l" t="t" r="r" b="b"/>
              <a:pathLst>
                <a:path w="47220" h="38130" extrusionOk="0">
                  <a:moveTo>
                    <a:pt x="42514" y="10937"/>
                  </a:moveTo>
                  <a:cubicBezTo>
                    <a:pt x="42517" y="10945"/>
                    <a:pt x="42521" y="10952"/>
                    <a:pt x="42525" y="10960"/>
                  </a:cubicBezTo>
                  <a:lnTo>
                    <a:pt x="42525" y="10960"/>
                  </a:lnTo>
                  <a:cubicBezTo>
                    <a:pt x="42528" y="10959"/>
                    <a:pt x="42530" y="10958"/>
                    <a:pt x="42532" y="10958"/>
                  </a:cubicBezTo>
                  <a:cubicBezTo>
                    <a:pt x="42526" y="10951"/>
                    <a:pt x="42519" y="10944"/>
                    <a:pt x="42514" y="10937"/>
                  </a:cubicBezTo>
                  <a:close/>
                  <a:moveTo>
                    <a:pt x="47219" y="0"/>
                  </a:moveTo>
                  <a:lnTo>
                    <a:pt x="47061" y="95"/>
                  </a:lnTo>
                  <a:cubicBezTo>
                    <a:pt x="38827" y="3642"/>
                    <a:pt x="27933" y="8329"/>
                    <a:pt x="16975" y="13016"/>
                  </a:cubicBezTo>
                  <a:cubicBezTo>
                    <a:pt x="16690" y="13143"/>
                    <a:pt x="16373" y="13270"/>
                    <a:pt x="16120" y="13396"/>
                  </a:cubicBezTo>
                  <a:cubicBezTo>
                    <a:pt x="15170" y="13745"/>
                    <a:pt x="14220" y="14125"/>
                    <a:pt x="13365" y="14726"/>
                  </a:cubicBezTo>
                  <a:cubicBezTo>
                    <a:pt x="12098" y="15645"/>
                    <a:pt x="11528" y="17038"/>
                    <a:pt x="10958" y="18242"/>
                  </a:cubicBezTo>
                  <a:cubicBezTo>
                    <a:pt x="10103" y="20269"/>
                    <a:pt x="9026" y="22675"/>
                    <a:pt x="7823" y="25019"/>
                  </a:cubicBezTo>
                  <a:cubicBezTo>
                    <a:pt x="5606" y="29421"/>
                    <a:pt x="3009" y="33759"/>
                    <a:pt x="32" y="38003"/>
                  </a:cubicBezTo>
                  <a:lnTo>
                    <a:pt x="1" y="38035"/>
                  </a:lnTo>
                  <a:lnTo>
                    <a:pt x="32" y="38098"/>
                  </a:lnTo>
                  <a:cubicBezTo>
                    <a:pt x="32" y="38098"/>
                    <a:pt x="64" y="38130"/>
                    <a:pt x="127" y="38130"/>
                  </a:cubicBezTo>
                  <a:cubicBezTo>
                    <a:pt x="4941" y="33538"/>
                    <a:pt x="8900" y="29738"/>
                    <a:pt x="12510" y="26096"/>
                  </a:cubicBezTo>
                  <a:cubicBezTo>
                    <a:pt x="14410" y="24227"/>
                    <a:pt x="16342" y="22327"/>
                    <a:pt x="18432" y="20205"/>
                  </a:cubicBezTo>
                  <a:lnTo>
                    <a:pt x="18844" y="19793"/>
                  </a:lnTo>
                  <a:cubicBezTo>
                    <a:pt x="20174" y="18495"/>
                    <a:pt x="21567" y="17070"/>
                    <a:pt x="23341" y="16310"/>
                  </a:cubicBezTo>
                  <a:cubicBezTo>
                    <a:pt x="25019" y="15613"/>
                    <a:pt x="26888" y="15170"/>
                    <a:pt x="28661" y="14726"/>
                  </a:cubicBezTo>
                  <a:cubicBezTo>
                    <a:pt x="29358" y="14536"/>
                    <a:pt x="30118" y="14378"/>
                    <a:pt x="30846" y="14188"/>
                  </a:cubicBezTo>
                  <a:lnTo>
                    <a:pt x="39144" y="11971"/>
                  </a:lnTo>
                  <a:cubicBezTo>
                    <a:pt x="39745" y="11813"/>
                    <a:pt x="40284" y="11655"/>
                    <a:pt x="40885" y="11496"/>
                  </a:cubicBezTo>
                  <a:cubicBezTo>
                    <a:pt x="41392" y="11338"/>
                    <a:pt x="41962" y="11211"/>
                    <a:pt x="42500" y="11053"/>
                  </a:cubicBezTo>
                  <a:lnTo>
                    <a:pt x="42595" y="11053"/>
                  </a:lnTo>
                  <a:lnTo>
                    <a:pt x="42564" y="11021"/>
                  </a:lnTo>
                  <a:cubicBezTo>
                    <a:pt x="42549" y="10999"/>
                    <a:pt x="42536" y="10979"/>
                    <a:pt x="42525" y="10960"/>
                  </a:cubicBezTo>
                  <a:lnTo>
                    <a:pt x="42525" y="10960"/>
                  </a:lnTo>
                  <a:cubicBezTo>
                    <a:pt x="41958" y="11117"/>
                    <a:pt x="41453" y="11243"/>
                    <a:pt x="40949" y="11401"/>
                  </a:cubicBezTo>
                  <a:cubicBezTo>
                    <a:pt x="40347" y="11560"/>
                    <a:pt x="39777" y="11718"/>
                    <a:pt x="39207" y="11876"/>
                  </a:cubicBezTo>
                  <a:lnTo>
                    <a:pt x="30878" y="14093"/>
                  </a:lnTo>
                  <a:cubicBezTo>
                    <a:pt x="30181" y="14283"/>
                    <a:pt x="29421" y="14505"/>
                    <a:pt x="28693" y="14663"/>
                  </a:cubicBezTo>
                  <a:cubicBezTo>
                    <a:pt x="26919" y="15075"/>
                    <a:pt x="25051" y="15518"/>
                    <a:pt x="23404" y="16247"/>
                  </a:cubicBezTo>
                  <a:cubicBezTo>
                    <a:pt x="21567" y="17038"/>
                    <a:pt x="20205" y="18400"/>
                    <a:pt x="18844" y="19762"/>
                  </a:cubicBezTo>
                  <a:lnTo>
                    <a:pt x="18432" y="20173"/>
                  </a:lnTo>
                  <a:cubicBezTo>
                    <a:pt x="16310" y="22295"/>
                    <a:pt x="14410" y="24195"/>
                    <a:pt x="12510" y="26064"/>
                  </a:cubicBezTo>
                  <a:cubicBezTo>
                    <a:pt x="8900" y="29579"/>
                    <a:pt x="5036" y="33348"/>
                    <a:pt x="286" y="37845"/>
                  </a:cubicBezTo>
                  <a:cubicBezTo>
                    <a:pt x="3167" y="33696"/>
                    <a:pt x="5764" y="29421"/>
                    <a:pt x="7950" y="25082"/>
                  </a:cubicBezTo>
                  <a:cubicBezTo>
                    <a:pt x="9153" y="22739"/>
                    <a:pt x="10230" y="20300"/>
                    <a:pt x="11085" y="18305"/>
                  </a:cubicBezTo>
                  <a:cubicBezTo>
                    <a:pt x="11623" y="17038"/>
                    <a:pt x="12193" y="15708"/>
                    <a:pt x="13460" y="14821"/>
                  </a:cubicBezTo>
                  <a:cubicBezTo>
                    <a:pt x="14252" y="14220"/>
                    <a:pt x="15202" y="13871"/>
                    <a:pt x="16152" y="13460"/>
                  </a:cubicBezTo>
                  <a:cubicBezTo>
                    <a:pt x="16437" y="13333"/>
                    <a:pt x="16754" y="13238"/>
                    <a:pt x="17039" y="13111"/>
                  </a:cubicBezTo>
                  <a:cubicBezTo>
                    <a:pt x="27933" y="8393"/>
                    <a:pt x="38764" y="3769"/>
                    <a:pt x="47029" y="159"/>
                  </a:cubicBezTo>
                  <a:lnTo>
                    <a:pt x="47029" y="159"/>
                  </a:lnTo>
                  <a:cubicBezTo>
                    <a:pt x="44939" y="3421"/>
                    <a:pt x="43387" y="6936"/>
                    <a:pt x="42469" y="10704"/>
                  </a:cubicBezTo>
                  <a:cubicBezTo>
                    <a:pt x="42440" y="10790"/>
                    <a:pt x="42463" y="10875"/>
                    <a:pt x="42514" y="10937"/>
                  </a:cubicBezTo>
                  <a:lnTo>
                    <a:pt x="42514" y="10937"/>
                  </a:lnTo>
                  <a:cubicBezTo>
                    <a:pt x="42487" y="10882"/>
                    <a:pt x="42479" y="10832"/>
                    <a:pt x="42500" y="10768"/>
                  </a:cubicBezTo>
                  <a:cubicBezTo>
                    <a:pt x="43419" y="6968"/>
                    <a:pt x="45002" y="3357"/>
                    <a:pt x="47156" y="127"/>
                  </a:cubicBezTo>
                  <a:lnTo>
                    <a:pt x="472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8"/>
            <p:cNvSpPr/>
            <p:nvPr/>
          </p:nvSpPr>
          <p:spPr>
            <a:xfrm>
              <a:off x="818841" y="3590541"/>
              <a:ext cx="1349025" cy="1360221"/>
            </a:xfrm>
            <a:custGeom>
              <a:avLst/>
              <a:gdLst/>
              <a:ahLst/>
              <a:cxnLst/>
              <a:rect l="l" t="t" r="r" b="b"/>
              <a:pathLst>
                <a:path w="41931" h="42279" extrusionOk="0">
                  <a:moveTo>
                    <a:pt x="41930" y="1"/>
                  </a:moveTo>
                  <a:lnTo>
                    <a:pt x="41930" y="1"/>
                  </a:lnTo>
                  <a:cubicBezTo>
                    <a:pt x="30245" y="3674"/>
                    <a:pt x="18654" y="7760"/>
                    <a:pt x="7284" y="12352"/>
                  </a:cubicBezTo>
                  <a:cubicBezTo>
                    <a:pt x="5828" y="12890"/>
                    <a:pt x="4403" y="13492"/>
                    <a:pt x="2946" y="14093"/>
                  </a:cubicBezTo>
                  <a:cubicBezTo>
                    <a:pt x="1426" y="14727"/>
                    <a:pt x="634" y="14948"/>
                    <a:pt x="887" y="16659"/>
                  </a:cubicBezTo>
                  <a:cubicBezTo>
                    <a:pt x="1267" y="19730"/>
                    <a:pt x="1489" y="22866"/>
                    <a:pt x="1521" y="26001"/>
                  </a:cubicBezTo>
                  <a:cubicBezTo>
                    <a:pt x="1552" y="31448"/>
                    <a:pt x="1109" y="36927"/>
                    <a:pt x="1" y="42279"/>
                  </a:cubicBezTo>
                  <a:cubicBezTo>
                    <a:pt x="2946" y="37782"/>
                    <a:pt x="5669" y="33190"/>
                    <a:pt x="8013" y="28376"/>
                  </a:cubicBezTo>
                  <a:cubicBezTo>
                    <a:pt x="9913" y="24481"/>
                    <a:pt x="10736" y="19984"/>
                    <a:pt x="14980" y="18084"/>
                  </a:cubicBezTo>
                  <a:cubicBezTo>
                    <a:pt x="23499" y="14283"/>
                    <a:pt x="32050" y="10641"/>
                    <a:pt x="40632" y="7000"/>
                  </a:cubicBezTo>
                  <a:cubicBezTo>
                    <a:pt x="40600" y="6968"/>
                    <a:pt x="40600" y="6873"/>
                    <a:pt x="40600" y="6810"/>
                  </a:cubicBezTo>
                  <a:cubicBezTo>
                    <a:pt x="40822" y="4466"/>
                    <a:pt x="41297" y="2218"/>
                    <a:pt x="419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8"/>
            <p:cNvSpPr/>
            <p:nvPr/>
          </p:nvSpPr>
          <p:spPr>
            <a:xfrm>
              <a:off x="815785" y="3588514"/>
              <a:ext cx="1355138" cy="1369390"/>
            </a:xfrm>
            <a:custGeom>
              <a:avLst/>
              <a:gdLst/>
              <a:ahLst/>
              <a:cxnLst/>
              <a:rect l="l" t="t" r="r" b="b"/>
              <a:pathLst>
                <a:path w="42121" h="42564" extrusionOk="0">
                  <a:moveTo>
                    <a:pt x="41994" y="127"/>
                  </a:moveTo>
                  <a:cubicBezTo>
                    <a:pt x="41329" y="2376"/>
                    <a:pt x="40885" y="4592"/>
                    <a:pt x="40664" y="6873"/>
                  </a:cubicBezTo>
                  <a:cubicBezTo>
                    <a:pt x="40664" y="6936"/>
                    <a:pt x="40664" y="6999"/>
                    <a:pt x="40695" y="7063"/>
                  </a:cubicBezTo>
                  <a:lnTo>
                    <a:pt x="37592" y="8361"/>
                  </a:lnTo>
                  <a:cubicBezTo>
                    <a:pt x="30181" y="11528"/>
                    <a:pt x="22549" y="14790"/>
                    <a:pt x="15075" y="18115"/>
                  </a:cubicBezTo>
                  <a:cubicBezTo>
                    <a:pt x="11781" y="19572"/>
                    <a:pt x="10578" y="22549"/>
                    <a:pt x="9248" y="25716"/>
                  </a:cubicBezTo>
                  <a:cubicBezTo>
                    <a:pt x="8868" y="26634"/>
                    <a:pt x="8488" y="27521"/>
                    <a:pt x="8076" y="28407"/>
                  </a:cubicBezTo>
                  <a:cubicBezTo>
                    <a:pt x="5891" y="32904"/>
                    <a:pt x="3231" y="37496"/>
                    <a:pt x="222" y="42088"/>
                  </a:cubicBezTo>
                  <a:cubicBezTo>
                    <a:pt x="1204" y="37021"/>
                    <a:pt x="1742" y="31638"/>
                    <a:pt x="1647" y="26064"/>
                  </a:cubicBezTo>
                  <a:cubicBezTo>
                    <a:pt x="1616" y="22929"/>
                    <a:pt x="1426" y="19762"/>
                    <a:pt x="1014" y="16690"/>
                  </a:cubicBezTo>
                  <a:cubicBezTo>
                    <a:pt x="824" y="15106"/>
                    <a:pt x="1457" y="14821"/>
                    <a:pt x="2851" y="14251"/>
                  </a:cubicBezTo>
                  <a:lnTo>
                    <a:pt x="3041" y="14188"/>
                  </a:lnTo>
                  <a:cubicBezTo>
                    <a:pt x="4434" y="13618"/>
                    <a:pt x="5891" y="13048"/>
                    <a:pt x="7379" y="12446"/>
                  </a:cubicBezTo>
                  <a:cubicBezTo>
                    <a:pt x="18717" y="7918"/>
                    <a:pt x="30340" y="3769"/>
                    <a:pt x="41994" y="127"/>
                  </a:cubicBezTo>
                  <a:close/>
                  <a:moveTo>
                    <a:pt x="42120" y="0"/>
                  </a:moveTo>
                  <a:lnTo>
                    <a:pt x="42025" y="64"/>
                  </a:lnTo>
                  <a:cubicBezTo>
                    <a:pt x="30371" y="3706"/>
                    <a:pt x="18717" y="7854"/>
                    <a:pt x="7348" y="12351"/>
                  </a:cubicBezTo>
                  <a:cubicBezTo>
                    <a:pt x="5859" y="12953"/>
                    <a:pt x="4403" y="13523"/>
                    <a:pt x="3009" y="14093"/>
                  </a:cubicBezTo>
                  <a:lnTo>
                    <a:pt x="2819" y="14188"/>
                  </a:lnTo>
                  <a:cubicBezTo>
                    <a:pt x="1362" y="14758"/>
                    <a:pt x="697" y="15043"/>
                    <a:pt x="919" y="16722"/>
                  </a:cubicBezTo>
                  <a:cubicBezTo>
                    <a:pt x="1299" y="19793"/>
                    <a:pt x="1489" y="22929"/>
                    <a:pt x="1521" y="26064"/>
                  </a:cubicBezTo>
                  <a:cubicBezTo>
                    <a:pt x="1584" y="31733"/>
                    <a:pt x="1109" y="37211"/>
                    <a:pt x="32" y="42342"/>
                  </a:cubicBezTo>
                  <a:lnTo>
                    <a:pt x="1" y="42563"/>
                  </a:lnTo>
                  <a:lnTo>
                    <a:pt x="159" y="42373"/>
                  </a:lnTo>
                  <a:cubicBezTo>
                    <a:pt x="3199" y="37686"/>
                    <a:pt x="5891" y="33031"/>
                    <a:pt x="8140" y="28439"/>
                  </a:cubicBezTo>
                  <a:cubicBezTo>
                    <a:pt x="8583" y="27552"/>
                    <a:pt x="8995" y="26666"/>
                    <a:pt x="9343" y="25747"/>
                  </a:cubicBezTo>
                  <a:cubicBezTo>
                    <a:pt x="10641" y="22612"/>
                    <a:pt x="11876" y="19635"/>
                    <a:pt x="15107" y="18178"/>
                  </a:cubicBezTo>
                  <a:cubicBezTo>
                    <a:pt x="22549" y="14853"/>
                    <a:pt x="30245" y="11623"/>
                    <a:pt x="37655" y="8456"/>
                  </a:cubicBezTo>
                  <a:lnTo>
                    <a:pt x="40822" y="7094"/>
                  </a:lnTo>
                  <a:lnTo>
                    <a:pt x="40759" y="7063"/>
                  </a:lnTo>
                  <a:cubicBezTo>
                    <a:pt x="40727" y="7031"/>
                    <a:pt x="40727" y="6968"/>
                    <a:pt x="40727" y="6904"/>
                  </a:cubicBezTo>
                  <a:cubicBezTo>
                    <a:pt x="40980" y="4592"/>
                    <a:pt x="41392" y="2376"/>
                    <a:pt x="42089" y="95"/>
                  </a:cubicBezTo>
                  <a:lnTo>
                    <a:pt x="421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8"/>
            <p:cNvSpPr/>
            <p:nvPr/>
          </p:nvSpPr>
          <p:spPr>
            <a:xfrm>
              <a:off x="-198991" y="4658305"/>
              <a:ext cx="2074451" cy="829407"/>
            </a:xfrm>
            <a:custGeom>
              <a:avLst/>
              <a:gdLst/>
              <a:ahLst/>
              <a:cxnLst/>
              <a:rect l="l" t="t" r="r" b="b"/>
              <a:pathLst>
                <a:path w="64479" h="25780" extrusionOk="0">
                  <a:moveTo>
                    <a:pt x="349" y="1"/>
                  </a:moveTo>
                  <a:cubicBezTo>
                    <a:pt x="254" y="444"/>
                    <a:pt x="127" y="919"/>
                    <a:pt x="0" y="1363"/>
                  </a:cubicBezTo>
                  <a:cubicBezTo>
                    <a:pt x="8646" y="4276"/>
                    <a:pt x="17133" y="7696"/>
                    <a:pt x="25779" y="10610"/>
                  </a:cubicBezTo>
                  <a:cubicBezTo>
                    <a:pt x="26064" y="10705"/>
                    <a:pt x="26127" y="11022"/>
                    <a:pt x="25937" y="11180"/>
                  </a:cubicBezTo>
                  <a:cubicBezTo>
                    <a:pt x="26982" y="12352"/>
                    <a:pt x="27901" y="13397"/>
                    <a:pt x="29452" y="13998"/>
                  </a:cubicBezTo>
                  <a:cubicBezTo>
                    <a:pt x="30245" y="14312"/>
                    <a:pt x="31080" y="14471"/>
                    <a:pt x="31914" y="14471"/>
                  </a:cubicBezTo>
                  <a:cubicBezTo>
                    <a:pt x="32846" y="14471"/>
                    <a:pt x="33777" y="14273"/>
                    <a:pt x="34646" y="13872"/>
                  </a:cubicBezTo>
                  <a:cubicBezTo>
                    <a:pt x="34701" y="13844"/>
                    <a:pt x="34756" y="13832"/>
                    <a:pt x="34807" y="13832"/>
                  </a:cubicBezTo>
                  <a:cubicBezTo>
                    <a:pt x="35050" y="13832"/>
                    <a:pt x="35226" y="14106"/>
                    <a:pt x="35121" y="14315"/>
                  </a:cubicBezTo>
                  <a:cubicBezTo>
                    <a:pt x="44939" y="18115"/>
                    <a:pt x="54534" y="22296"/>
                    <a:pt x="64478" y="25779"/>
                  </a:cubicBezTo>
                  <a:lnTo>
                    <a:pt x="64478" y="25779"/>
                  </a:lnTo>
                  <a:cubicBezTo>
                    <a:pt x="64257" y="25558"/>
                    <a:pt x="64162" y="25273"/>
                    <a:pt x="64067" y="24987"/>
                  </a:cubicBezTo>
                  <a:lnTo>
                    <a:pt x="64003" y="24987"/>
                  </a:lnTo>
                  <a:cubicBezTo>
                    <a:pt x="63940" y="24956"/>
                    <a:pt x="63877" y="24956"/>
                    <a:pt x="63845" y="24924"/>
                  </a:cubicBezTo>
                  <a:cubicBezTo>
                    <a:pt x="63718" y="24829"/>
                    <a:pt x="63623" y="24671"/>
                    <a:pt x="63687" y="24512"/>
                  </a:cubicBezTo>
                  <a:cubicBezTo>
                    <a:pt x="63687" y="24481"/>
                    <a:pt x="63718" y="24449"/>
                    <a:pt x="63718" y="24386"/>
                  </a:cubicBezTo>
                  <a:lnTo>
                    <a:pt x="63718" y="24354"/>
                  </a:lnTo>
                  <a:cubicBezTo>
                    <a:pt x="60900" y="23404"/>
                    <a:pt x="49816" y="19382"/>
                    <a:pt x="48676" y="18907"/>
                  </a:cubicBezTo>
                  <a:cubicBezTo>
                    <a:pt x="44084" y="17039"/>
                    <a:pt x="39460" y="15170"/>
                    <a:pt x="35058" y="12922"/>
                  </a:cubicBezTo>
                  <a:cubicBezTo>
                    <a:pt x="35058" y="13080"/>
                    <a:pt x="34963" y="13238"/>
                    <a:pt x="34773" y="13302"/>
                  </a:cubicBezTo>
                  <a:cubicBezTo>
                    <a:pt x="34118" y="13537"/>
                    <a:pt x="33426" y="13648"/>
                    <a:pt x="32731" y="13648"/>
                  </a:cubicBezTo>
                  <a:cubicBezTo>
                    <a:pt x="30336" y="13648"/>
                    <a:pt x="27904" y="12320"/>
                    <a:pt x="26824" y="10135"/>
                  </a:cubicBezTo>
                  <a:cubicBezTo>
                    <a:pt x="22105" y="8836"/>
                    <a:pt x="17545" y="7095"/>
                    <a:pt x="13016" y="5321"/>
                  </a:cubicBezTo>
                  <a:cubicBezTo>
                    <a:pt x="8804" y="3706"/>
                    <a:pt x="4307" y="2186"/>
                    <a:pt x="3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8"/>
            <p:cNvSpPr/>
            <p:nvPr/>
          </p:nvSpPr>
          <p:spPr>
            <a:xfrm>
              <a:off x="1077634" y="4864754"/>
              <a:ext cx="785588" cy="469107"/>
            </a:xfrm>
            <a:custGeom>
              <a:avLst/>
              <a:gdLst/>
              <a:ahLst/>
              <a:cxnLst/>
              <a:rect l="l" t="t" r="r" b="b"/>
              <a:pathLst>
                <a:path w="24418" h="14581" extrusionOk="0">
                  <a:moveTo>
                    <a:pt x="10346" y="0"/>
                  </a:moveTo>
                  <a:cubicBezTo>
                    <a:pt x="9526" y="0"/>
                    <a:pt x="8698" y="29"/>
                    <a:pt x="7886" y="76"/>
                  </a:cubicBezTo>
                  <a:lnTo>
                    <a:pt x="8013" y="1438"/>
                  </a:lnTo>
                  <a:cubicBezTo>
                    <a:pt x="11655" y="1659"/>
                    <a:pt x="15233" y="2451"/>
                    <a:pt x="18685" y="3686"/>
                  </a:cubicBezTo>
                  <a:cubicBezTo>
                    <a:pt x="18918" y="3802"/>
                    <a:pt x="18830" y="4105"/>
                    <a:pt x="18618" y="4105"/>
                  </a:cubicBezTo>
                  <a:cubicBezTo>
                    <a:pt x="18599" y="4105"/>
                    <a:pt x="18579" y="4103"/>
                    <a:pt x="18559" y="4098"/>
                  </a:cubicBezTo>
                  <a:lnTo>
                    <a:pt x="18305" y="4985"/>
                  </a:lnTo>
                  <a:cubicBezTo>
                    <a:pt x="19445" y="5301"/>
                    <a:pt x="20617" y="5681"/>
                    <a:pt x="21789" y="6061"/>
                  </a:cubicBezTo>
                  <a:cubicBezTo>
                    <a:pt x="22024" y="6150"/>
                    <a:pt x="21959" y="6511"/>
                    <a:pt x="21720" y="6511"/>
                  </a:cubicBezTo>
                  <a:cubicBezTo>
                    <a:pt x="21702" y="6511"/>
                    <a:pt x="21682" y="6509"/>
                    <a:pt x="21662" y="6505"/>
                  </a:cubicBezTo>
                  <a:cubicBezTo>
                    <a:pt x="15022" y="4281"/>
                    <a:pt x="8126" y="3170"/>
                    <a:pt x="1135" y="3170"/>
                  </a:cubicBezTo>
                  <a:cubicBezTo>
                    <a:pt x="757" y="3170"/>
                    <a:pt x="379" y="3173"/>
                    <a:pt x="1" y="3179"/>
                  </a:cubicBezTo>
                  <a:lnTo>
                    <a:pt x="1" y="4288"/>
                  </a:lnTo>
                  <a:cubicBezTo>
                    <a:pt x="5796" y="5080"/>
                    <a:pt x="11560" y="6378"/>
                    <a:pt x="17133" y="8120"/>
                  </a:cubicBezTo>
                  <a:cubicBezTo>
                    <a:pt x="17357" y="8204"/>
                    <a:pt x="17309" y="8484"/>
                    <a:pt x="17143" y="8484"/>
                  </a:cubicBezTo>
                  <a:cubicBezTo>
                    <a:pt x="17121" y="8484"/>
                    <a:pt x="17096" y="8479"/>
                    <a:pt x="17070" y="8468"/>
                  </a:cubicBezTo>
                  <a:cubicBezTo>
                    <a:pt x="14568" y="7771"/>
                    <a:pt x="12066" y="7138"/>
                    <a:pt x="9533" y="6536"/>
                  </a:cubicBezTo>
                  <a:lnTo>
                    <a:pt x="9311" y="7581"/>
                  </a:lnTo>
                  <a:cubicBezTo>
                    <a:pt x="13555" y="8595"/>
                    <a:pt x="17577" y="9988"/>
                    <a:pt x="21314" y="12078"/>
                  </a:cubicBezTo>
                  <a:cubicBezTo>
                    <a:pt x="21483" y="12191"/>
                    <a:pt x="21401" y="12405"/>
                    <a:pt x="21246" y="12405"/>
                  </a:cubicBezTo>
                  <a:cubicBezTo>
                    <a:pt x="21227" y="12405"/>
                    <a:pt x="21208" y="12402"/>
                    <a:pt x="21187" y="12395"/>
                  </a:cubicBezTo>
                  <a:lnTo>
                    <a:pt x="20839" y="13662"/>
                  </a:lnTo>
                  <a:cubicBezTo>
                    <a:pt x="21979" y="13979"/>
                    <a:pt x="23087" y="14295"/>
                    <a:pt x="24227" y="14580"/>
                  </a:cubicBezTo>
                  <a:cubicBezTo>
                    <a:pt x="24417" y="11952"/>
                    <a:pt x="24417" y="9387"/>
                    <a:pt x="24069" y="6821"/>
                  </a:cubicBezTo>
                  <a:cubicBezTo>
                    <a:pt x="23911" y="5586"/>
                    <a:pt x="23277" y="4098"/>
                    <a:pt x="23626" y="2736"/>
                  </a:cubicBezTo>
                  <a:lnTo>
                    <a:pt x="23626" y="2736"/>
                  </a:lnTo>
                  <a:cubicBezTo>
                    <a:pt x="23591" y="2740"/>
                    <a:pt x="23555" y="2742"/>
                    <a:pt x="23517" y="2742"/>
                  </a:cubicBezTo>
                  <a:cubicBezTo>
                    <a:pt x="22655" y="2742"/>
                    <a:pt x="20994" y="1742"/>
                    <a:pt x="20205" y="1469"/>
                  </a:cubicBezTo>
                  <a:cubicBezTo>
                    <a:pt x="17292" y="551"/>
                    <a:pt x="14283" y="76"/>
                    <a:pt x="11243" y="13"/>
                  </a:cubicBezTo>
                  <a:cubicBezTo>
                    <a:pt x="10946" y="4"/>
                    <a:pt x="10647" y="0"/>
                    <a:pt x="103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8"/>
            <p:cNvSpPr/>
            <p:nvPr/>
          </p:nvSpPr>
          <p:spPr>
            <a:xfrm>
              <a:off x="1026706" y="4959694"/>
              <a:ext cx="759142" cy="117076"/>
            </a:xfrm>
            <a:custGeom>
              <a:avLst/>
              <a:gdLst/>
              <a:ahLst/>
              <a:cxnLst/>
              <a:rect l="l" t="t" r="r" b="b"/>
              <a:pathLst>
                <a:path w="23596" h="3639" extrusionOk="0">
                  <a:moveTo>
                    <a:pt x="3687" y="1"/>
                  </a:moveTo>
                  <a:cubicBezTo>
                    <a:pt x="2512" y="1"/>
                    <a:pt x="1335" y="34"/>
                    <a:pt x="158" y="102"/>
                  </a:cubicBezTo>
                  <a:lnTo>
                    <a:pt x="127" y="102"/>
                  </a:lnTo>
                  <a:cubicBezTo>
                    <a:pt x="0" y="133"/>
                    <a:pt x="0" y="355"/>
                    <a:pt x="158" y="355"/>
                  </a:cubicBezTo>
                  <a:cubicBezTo>
                    <a:pt x="633" y="292"/>
                    <a:pt x="1108" y="292"/>
                    <a:pt x="1584" y="292"/>
                  </a:cubicBezTo>
                  <a:cubicBezTo>
                    <a:pt x="1891" y="288"/>
                    <a:pt x="2199" y="286"/>
                    <a:pt x="2506" y="286"/>
                  </a:cubicBezTo>
                  <a:cubicBezTo>
                    <a:pt x="9596" y="286"/>
                    <a:pt x="16537" y="1340"/>
                    <a:pt x="23245" y="3617"/>
                  </a:cubicBezTo>
                  <a:cubicBezTo>
                    <a:pt x="23278" y="3632"/>
                    <a:pt x="23309" y="3638"/>
                    <a:pt x="23337" y="3638"/>
                  </a:cubicBezTo>
                  <a:cubicBezTo>
                    <a:pt x="23548" y="3638"/>
                    <a:pt x="23596" y="3261"/>
                    <a:pt x="23372" y="3205"/>
                  </a:cubicBezTo>
                  <a:cubicBezTo>
                    <a:pt x="22200" y="2794"/>
                    <a:pt x="21028" y="2445"/>
                    <a:pt x="19888" y="2160"/>
                  </a:cubicBezTo>
                  <a:cubicBezTo>
                    <a:pt x="14597" y="727"/>
                    <a:pt x="9155" y="1"/>
                    <a:pt x="3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8"/>
            <p:cNvSpPr/>
            <p:nvPr/>
          </p:nvSpPr>
          <p:spPr>
            <a:xfrm>
              <a:off x="910757" y="5030087"/>
              <a:ext cx="858073" cy="233798"/>
            </a:xfrm>
            <a:custGeom>
              <a:avLst/>
              <a:gdLst/>
              <a:ahLst/>
              <a:cxnLst/>
              <a:rect l="l" t="t" r="r" b="b"/>
              <a:pathLst>
                <a:path w="26671" h="7267" extrusionOk="0">
                  <a:moveTo>
                    <a:pt x="131" y="0"/>
                  </a:moveTo>
                  <a:cubicBezTo>
                    <a:pt x="48" y="0"/>
                    <a:pt x="1" y="167"/>
                    <a:pt x="89" y="226"/>
                  </a:cubicBezTo>
                  <a:lnTo>
                    <a:pt x="120" y="226"/>
                  </a:lnTo>
                  <a:cubicBezTo>
                    <a:pt x="9241" y="1809"/>
                    <a:pt x="17887" y="3392"/>
                    <a:pt x="26342" y="7256"/>
                  </a:cubicBezTo>
                  <a:lnTo>
                    <a:pt x="26374" y="7256"/>
                  </a:lnTo>
                  <a:cubicBezTo>
                    <a:pt x="26391" y="7263"/>
                    <a:pt x="26408" y="7266"/>
                    <a:pt x="26425" y="7266"/>
                  </a:cubicBezTo>
                  <a:cubicBezTo>
                    <a:pt x="26563" y="7266"/>
                    <a:pt x="26670" y="7052"/>
                    <a:pt x="26501" y="6939"/>
                  </a:cubicBezTo>
                  <a:cubicBezTo>
                    <a:pt x="22764" y="4881"/>
                    <a:pt x="18679" y="3456"/>
                    <a:pt x="14530" y="2442"/>
                  </a:cubicBezTo>
                  <a:cubicBezTo>
                    <a:pt x="9780" y="1271"/>
                    <a:pt x="4871" y="606"/>
                    <a:pt x="152" y="4"/>
                  </a:cubicBezTo>
                  <a:cubicBezTo>
                    <a:pt x="145" y="1"/>
                    <a:pt x="138"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8"/>
            <p:cNvSpPr/>
            <p:nvPr/>
          </p:nvSpPr>
          <p:spPr>
            <a:xfrm>
              <a:off x="905449" y="5037326"/>
              <a:ext cx="852829" cy="266967"/>
            </a:xfrm>
            <a:custGeom>
              <a:avLst/>
              <a:gdLst/>
              <a:ahLst/>
              <a:cxnLst/>
              <a:rect l="l" t="t" r="r" b="b"/>
              <a:pathLst>
                <a:path w="26508" h="8298" extrusionOk="0">
                  <a:moveTo>
                    <a:pt x="222" y="1"/>
                  </a:moveTo>
                  <a:lnTo>
                    <a:pt x="0" y="96"/>
                  </a:lnTo>
                  <a:cubicBezTo>
                    <a:pt x="64" y="159"/>
                    <a:pt x="95" y="222"/>
                    <a:pt x="127" y="317"/>
                  </a:cubicBezTo>
                  <a:cubicBezTo>
                    <a:pt x="8836" y="2882"/>
                    <a:pt x="17387" y="5891"/>
                    <a:pt x="26127" y="8298"/>
                  </a:cubicBezTo>
                  <a:lnTo>
                    <a:pt x="26507" y="7031"/>
                  </a:lnTo>
                  <a:lnTo>
                    <a:pt x="26444" y="7031"/>
                  </a:lnTo>
                  <a:cubicBezTo>
                    <a:pt x="18020" y="3136"/>
                    <a:pt x="9343" y="1521"/>
                    <a:pt x="2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8"/>
            <p:cNvSpPr/>
            <p:nvPr/>
          </p:nvSpPr>
          <p:spPr>
            <a:xfrm>
              <a:off x="242154" y="3579410"/>
              <a:ext cx="1482509" cy="1369326"/>
            </a:xfrm>
            <a:custGeom>
              <a:avLst/>
              <a:gdLst/>
              <a:ahLst/>
              <a:cxnLst/>
              <a:rect l="l" t="t" r="r" b="b"/>
              <a:pathLst>
                <a:path w="46080" h="42562" extrusionOk="0">
                  <a:moveTo>
                    <a:pt x="44311" y="0"/>
                  </a:moveTo>
                  <a:cubicBezTo>
                    <a:pt x="43500" y="0"/>
                    <a:pt x="41771" y="909"/>
                    <a:pt x="41139" y="1138"/>
                  </a:cubicBezTo>
                  <a:cubicBezTo>
                    <a:pt x="39144" y="1772"/>
                    <a:pt x="37180" y="2469"/>
                    <a:pt x="35185" y="3197"/>
                  </a:cubicBezTo>
                  <a:cubicBezTo>
                    <a:pt x="31005" y="4685"/>
                    <a:pt x="26888" y="6300"/>
                    <a:pt x="22771" y="8042"/>
                  </a:cubicBezTo>
                  <a:cubicBezTo>
                    <a:pt x="15012" y="11368"/>
                    <a:pt x="7411" y="15104"/>
                    <a:pt x="1" y="19126"/>
                  </a:cubicBezTo>
                  <a:cubicBezTo>
                    <a:pt x="8805" y="24162"/>
                    <a:pt x="15234" y="32681"/>
                    <a:pt x="17419" y="42561"/>
                  </a:cubicBezTo>
                  <a:cubicBezTo>
                    <a:pt x="18812" y="33441"/>
                    <a:pt x="19097" y="24383"/>
                    <a:pt x="17767" y="15231"/>
                  </a:cubicBezTo>
                  <a:cubicBezTo>
                    <a:pt x="17767" y="14978"/>
                    <a:pt x="17862" y="14819"/>
                    <a:pt x="18052" y="14756"/>
                  </a:cubicBezTo>
                  <a:cubicBezTo>
                    <a:pt x="27268" y="10892"/>
                    <a:pt x="36674" y="7377"/>
                    <a:pt x="46079" y="4084"/>
                  </a:cubicBezTo>
                  <a:lnTo>
                    <a:pt x="46079" y="3894"/>
                  </a:lnTo>
                  <a:cubicBezTo>
                    <a:pt x="45921" y="3862"/>
                    <a:pt x="45794" y="3735"/>
                    <a:pt x="45794" y="3577"/>
                  </a:cubicBezTo>
                  <a:cubicBezTo>
                    <a:pt x="45858" y="2469"/>
                    <a:pt x="46016" y="410"/>
                    <a:pt x="44528" y="30"/>
                  </a:cubicBezTo>
                  <a:cubicBezTo>
                    <a:pt x="44466" y="10"/>
                    <a:pt x="44393" y="0"/>
                    <a:pt x="443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8"/>
            <p:cNvSpPr/>
            <p:nvPr/>
          </p:nvSpPr>
          <p:spPr>
            <a:xfrm>
              <a:off x="1328738" y="4914750"/>
              <a:ext cx="355442" cy="84356"/>
            </a:xfrm>
            <a:custGeom>
              <a:avLst/>
              <a:gdLst/>
              <a:ahLst/>
              <a:cxnLst/>
              <a:rect l="l" t="t" r="r" b="b"/>
              <a:pathLst>
                <a:path w="11048" h="2622" extrusionOk="0">
                  <a:moveTo>
                    <a:pt x="100" y="0"/>
                  </a:moveTo>
                  <a:cubicBezTo>
                    <a:pt x="1" y="0"/>
                    <a:pt x="60" y="200"/>
                    <a:pt x="144" y="200"/>
                  </a:cubicBezTo>
                  <a:cubicBezTo>
                    <a:pt x="3786" y="612"/>
                    <a:pt x="7270" y="1404"/>
                    <a:pt x="10722" y="2607"/>
                  </a:cubicBezTo>
                  <a:cubicBezTo>
                    <a:pt x="10748" y="2617"/>
                    <a:pt x="10772" y="2621"/>
                    <a:pt x="10795" y="2621"/>
                  </a:cubicBezTo>
                  <a:cubicBezTo>
                    <a:pt x="10991" y="2621"/>
                    <a:pt x="11048" y="2284"/>
                    <a:pt x="10849" y="2227"/>
                  </a:cubicBezTo>
                  <a:cubicBezTo>
                    <a:pt x="7397" y="960"/>
                    <a:pt x="3786" y="169"/>
                    <a:pt x="144" y="10"/>
                  </a:cubicBezTo>
                  <a:cubicBezTo>
                    <a:pt x="127" y="3"/>
                    <a:pt x="112" y="0"/>
                    <a:pt x="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8"/>
            <p:cNvSpPr/>
            <p:nvPr/>
          </p:nvSpPr>
          <p:spPr>
            <a:xfrm>
              <a:off x="1020593" y="4869226"/>
              <a:ext cx="653102" cy="157935"/>
            </a:xfrm>
            <a:custGeom>
              <a:avLst/>
              <a:gdLst/>
              <a:ahLst/>
              <a:cxnLst/>
              <a:rect l="l" t="t" r="r" b="b"/>
              <a:pathLst>
                <a:path w="20300" h="4909" extrusionOk="0">
                  <a:moveTo>
                    <a:pt x="9627" y="0"/>
                  </a:moveTo>
                  <a:cubicBezTo>
                    <a:pt x="6302" y="222"/>
                    <a:pt x="3072" y="982"/>
                    <a:pt x="0" y="2154"/>
                  </a:cubicBezTo>
                  <a:lnTo>
                    <a:pt x="285" y="2850"/>
                  </a:lnTo>
                  <a:lnTo>
                    <a:pt x="317" y="2850"/>
                  </a:lnTo>
                  <a:cubicBezTo>
                    <a:pt x="1536" y="2775"/>
                    <a:pt x="2752" y="2738"/>
                    <a:pt x="3966" y="2738"/>
                  </a:cubicBezTo>
                  <a:cubicBezTo>
                    <a:pt x="9406" y="2738"/>
                    <a:pt x="14785" y="3485"/>
                    <a:pt x="20015" y="4909"/>
                  </a:cubicBezTo>
                  <a:lnTo>
                    <a:pt x="20300" y="3990"/>
                  </a:lnTo>
                  <a:cubicBezTo>
                    <a:pt x="16848" y="2755"/>
                    <a:pt x="13364" y="1964"/>
                    <a:pt x="9754" y="1520"/>
                  </a:cubicBezTo>
                  <a:cubicBezTo>
                    <a:pt x="9627" y="1520"/>
                    <a:pt x="9596" y="1330"/>
                    <a:pt x="9754" y="1330"/>
                  </a:cubicBezTo>
                  <a:lnTo>
                    <a:pt x="962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8"/>
            <p:cNvSpPr/>
            <p:nvPr/>
          </p:nvSpPr>
          <p:spPr>
            <a:xfrm>
              <a:off x="1074578" y="5004735"/>
              <a:ext cx="563147" cy="134578"/>
            </a:xfrm>
            <a:custGeom>
              <a:avLst/>
              <a:gdLst/>
              <a:ahLst/>
              <a:cxnLst/>
              <a:rect l="l" t="t" r="r" b="b"/>
              <a:pathLst>
                <a:path w="17504" h="4183" extrusionOk="0">
                  <a:moveTo>
                    <a:pt x="159" y="0"/>
                  </a:moveTo>
                  <a:cubicBezTo>
                    <a:pt x="0" y="0"/>
                    <a:pt x="0" y="222"/>
                    <a:pt x="96" y="254"/>
                  </a:cubicBezTo>
                  <a:cubicBezTo>
                    <a:pt x="3357" y="855"/>
                    <a:pt x="6524" y="1489"/>
                    <a:pt x="9691" y="2217"/>
                  </a:cubicBezTo>
                  <a:cubicBezTo>
                    <a:pt x="12225" y="2787"/>
                    <a:pt x="14727" y="3452"/>
                    <a:pt x="17197" y="4180"/>
                  </a:cubicBezTo>
                  <a:cubicBezTo>
                    <a:pt x="17207" y="4182"/>
                    <a:pt x="17217" y="4183"/>
                    <a:pt x="17227" y="4183"/>
                  </a:cubicBezTo>
                  <a:cubicBezTo>
                    <a:pt x="17427" y="4183"/>
                    <a:pt x="17503" y="3891"/>
                    <a:pt x="17292" y="3800"/>
                  </a:cubicBezTo>
                  <a:cubicBezTo>
                    <a:pt x="11686" y="2059"/>
                    <a:pt x="5923" y="76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8"/>
            <p:cNvSpPr/>
            <p:nvPr/>
          </p:nvSpPr>
          <p:spPr>
            <a:xfrm>
              <a:off x="878971" y="4939522"/>
              <a:ext cx="505366" cy="169163"/>
            </a:xfrm>
            <a:custGeom>
              <a:avLst/>
              <a:gdLst/>
              <a:ahLst/>
              <a:cxnLst/>
              <a:rect l="l" t="t" r="r" b="b"/>
              <a:pathLst>
                <a:path w="15708" h="5258" extrusionOk="0">
                  <a:moveTo>
                    <a:pt x="4434" y="0"/>
                  </a:moveTo>
                  <a:cubicBezTo>
                    <a:pt x="2914" y="570"/>
                    <a:pt x="1425" y="1299"/>
                    <a:pt x="0" y="2090"/>
                  </a:cubicBezTo>
                  <a:cubicBezTo>
                    <a:pt x="317" y="2407"/>
                    <a:pt x="602" y="2756"/>
                    <a:pt x="855" y="3167"/>
                  </a:cubicBezTo>
                  <a:lnTo>
                    <a:pt x="1045" y="3041"/>
                  </a:lnTo>
                  <a:cubicBezTo>
                    <a:pt x="950" y="3009"/>
                    <a:pt x="982" y="2851"/>
                    <a:pt x="1108" y="2851"/>
                  </a:cubicBezTo>
                  <a:cubicBezTo>
                    <a:pt x="5827" y="3421"/>
                    <a:pt x="10736" y="4117"/>
                    <a:pt x="15486" y="5257"/>
                  </a:cubicBezTo>
                  <a:lnTo>
                    <a:pt x="15708" y="4212"/>
                  </a:lnTo>
                  <a:cubicBezTo>
                    <a:pt x="12541" y="3452"/>
                    <a:pt x="9374" y="2819"/>
                    <a:pt x="6144" y="2217"/>
                  </a:cubicBezTo>
                  <a:cubicBezTo>
                    <a:pt x="6017" y="2154"/>
                    <a:pt x="6049" y="1964"/>
                    <a:pt x="6176" y="1964"/>
                  </a:cubicBezTo>
                  <a:lnTo>
                    <a:pt x="6176" y="855"/>
                  </a:lnTo>
                  <a:cubicBezTo>
                    <a:pt x="5700" y="855"/>
                    <a:pt x="5225" y="887"/>
                    <a:pt x="4750" y="887"/>
                  </a:cubicBezTo>
                  <a:cubicBezTo>
                    <a:pt x="4740" y="894"/>
                    <a:pt x="4730" y="897"/>
                    <a:pt x="4720" y="897"/>
                  </a:cubicBezTo>
                  <a:cubicBezTo>
                    <a:pt x="4644" y="897"/>
                    <a:pt x="4606" y="694"/>
                    <a:pt x="4719" y="665"/>
                  </a:cubicBezTo>
                  <a:lnTo>
                    <a:pt x="44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8"/>
            <p:cNvSpPr/>
            <p:nvPr/>
          </p:nvSpPr>
          <p:spPr>
            <a:xfrm>
              <a:off x="683332" y="4970536"/>
              <a:ext cx="230291" cy="98416"/>
            </a:xfrm>
            <a:custGeom>
              <a:avLst/>
              <a:gdLst/>
              <a:ahLst/>
              <a:cxnLst/>
              <a:rect l="l" t="t" r="r" b="b"/>
              <a:pathLst>
                <a:path w="7158" h="3059" extrusionOk="0">
                  <a:moveTo>
                    <a:pt x="7129" y="2800"/>
                  </a:moveTo>
                  <a:cubicBezTo>
                    <a:pt x="7116" y="2800"/>
                    <a:pt x="7101" y="2811"/>
                    <a:pt x="7063" y="2868"/>
                  </a:cubicBezTo>
                  <a:cubicBezTo>
                    <a:pt x="7058" y="2876"/>
                    <a:pt x="7052" y="2883"/>
                    <a:pt x="7045" y="2890"/>
                  </a:cubicBezTo>
                  <a:lnTo>
                    <a:pt x="7045" y="2890"/>
                  </a:lnTo>
                  <a:cubicBezTo>
                    <a:pt x="7083" y="2882"/>
                    <a:pt x="7120" y="2875"/>
                    <a:pt x="7158" y="2868"/>
                  </a:cubicBezTo>
                  <a:lnTo>
                    <a:pt x="7158" y="2805"/>
                  </a:lnTo>
                  <a:cubicBezTo>
                    <a:pt x="7145" y="2805"/>
                    <a:pt x="7138" y="2800"/>
                    <a:pt x="7129" y="2800"/>
                  </a:cubicBezTo>
                  <a:close/>
                  <a:moveTo>
                    <a:pt x="7045" y="2890"/>
                  </a:moveTo>
                  <a:cubicBezTo>
                    <a:pt x="6954" y="2907"/>
                    <a:pt x="6862" y="2926"/>
                    <a:pt x="6770" y="2945"/>
                  </a:cubicBezTo>
                  <a:lnTo>
                    <a:pt x="6770" y="2945"/>
                  </a:lnTo>
                  <a:cubicBezTo>
                    <a:pt x="6798" y="2955"/>
                    <a:pt x="6826" y="2960"/>
                    <a:pt x="6855" y="2960"/>
                  </a:cubicBezTo>
                  <a:cubicBezTo>
                    <a:pt x="6930" y="2960"/>
                    <a:pt x="7004" y="2930"/>
                    <a:pt x="7045" y="2890"/>
                  </a:cubicBezTo>
                  <a:close/>
                  <a:moveTo>
                    <a:pt x="1674" y="0"/>
                  </a:moveTo>
                  <a:cubicBezTo>
                    <a:pt x="1117" y="0"/>
                    <a:pt x="552" y="80"/>
                    <a:pt x="1" y="240"/>
                  </a:cubicBezTo>
                  <a:cubicBezTo>
                    <a:pt x="191" y="493"/>
                    <a:pt x="349" y="683"/>
                    <a:pt x="539" y="873"/>
                  </a:cubicBezTo>
                  <a:cubicBezTo>
                    <a:pt x="634" y="870"/>
                    <a:pt x="730" y="868"/>
                    <a:pt x="827" y="868"/>
                  </a:cubicBezTo>
                  <a:cubicBezTo>
                    <a:pt x="2707" y="868"/>
                    <a:pt x="4968" y="1462"/>
                    <a:pt x="6113" y="3058"/>
                  </a:cubicBezTo>
                  <a:cubicBezTo>
                    <a:pt x="6314" y="3038"/>
                    <a:pt x="6542" y="2992"/>
                    <a:pt x="6770" y="2945"/>
                  </a:cubicBezTo>
                  <a:lnTo>
                    <a:pt x="6770" y="2945"/>
                  </a:lnTo>
                  <a:cubicBezTo>
                    <a:pt x="6722" y="2928"/>
                    <a:pt x="6680" y="2894"/>
                    <a:pt x="6651" y="2837"/>
                  </a:cubicBezTo>
                  <a:cubicBezTo>
                    <a:pt x="6049" y="1887"/>
                    <a:pt x="5289" y="1158"/>
                    <a:pt x="4371" y="683"/>
                  </a:cubicBezTo>
                  <a:cubicBezTo>
                    <a:pt x="4344" y="689"/>
                    <a:pt x="4318" y="691"/>
                    <a:pt x="4295" y="691"/>
                  </a:cubicBezTo>
                  <a:cubicBezTo>
                    <a:pt x="4181" y="691"/>
                    <a:pt x="4107" y="630"/>
                    <a:pt x="4054" y="525"/>
                  </a:cubicBezTo>
                  <a:cubicBezTo>
                    <a:pt x="4023" y="493"/>
                    <a:pt x="4023" y="493"/>
                    <a:pt x="3991" y="493"/>
                  </a:cubicBezTo>
                  <a:cubicBezTo>
                    <a:pt x="3959" y="651"/>
                    <a:pt x="3959" y="778"/>
                    <a:pt x="3896" y="936"/>
                  </a:cubicBezTo>
                  <a:cubicBezTo>
                    <a:pt x="3873" y="1018"/>
                    <a:pt x="3811" y="1052"/>
                    <a:pt x="3744" y="1052"/>
                  </a:cubicBezTo>
                  <a:cubicBezTo>
                    <a:pt x="3628" y="1052"/>
                    <a:pt x="3496" y="950"/>
                    <a:pt x="3516" y="810"/>
                  </a:cubicBezTo>
                  <a:cubicBezTo>
                    <a:pt x="3548" y="651"/>
                    <a:pt x="3548" y="493"/>
                    <a:pt x="3579" y="335"/>
                  </a:cubicBezTo>
                  <a:cubicBezTo>
                    <a:pt x="2979" y="112"/>
                    <a:pt x="233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8"/>
            <p:cNvSpPr/>
            <p:nvPr/>
          </p:nvSpPr>
          <p:spPr>
            <a:xfrm>
              <a:off x="709809" y="5008789"/>
              <a:ext cx="149827" cy="61224"/>
            </a:xfrm>
            <a:custGeom>
              <a:avLst/>
              <a:gdLst/>
              <a:ahLst/>
              <a:cxnLst/>
              <a:rect l="l" t="t" r="r" b="b"/>
              <a:pathLst>
                <a:path w="4657" h="1903" extrusionOk="0">
                  <a:moveTo>
                    <a:pt x="1" y="1"/>
                  </a:moveTo>
                  <a:cubicBezTo>
                    <a:pt x="1270" y="1239"/>
                    <a:pt x="2811" y="1902"/>
                    <a:pt x="4536" y="1902"/>
                  </a:cubicBezTo>
                  <a:cubicBezTo>
                    <a:pt x="4576" y="1902"/>
                    <a:pt x="4616" y="1902"/>
                    <a:pt x="4656" y="1901"/>
                  </a:cubicBezTo>
                  <a:cubicBezTo>
                    <a:pt x="3453" y="603"/>
                    <a:pt x="1711" y="413"/>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8"/>
            <p:cNvSpPr/>
            <p:nvPr/>
          </p:nvSpPr>
          <p:spPr>
            <a:xfrm>
              <a:off x="523371" y="4742886"/>
              <a:ext cx="259857" cy="220092"/>
            </a:xfrm>
            <a:custGeom>
              <a:avLst/>
              <a:gdLst/>
              <a:ahLst/>
              <a:cxnLst/>
              <a:rect l="l" t="t" r="r" b="b"/>
              <a:pathLst>
                <a:path w="8077" h="6841" extrusionOk="0">
                  <a:moveTo>
                    <a:pt x="7253" y="5542"/>
                  </a:moveTo>
                  <a:cubicBezTo>
                    <a:pt x="7262" y="5556"/>
                    <a:pt x="7272" y="5570"/>
                    <a:pt x="7282" y="5584"/>
                  </a:cubicBezTo>
                  <a:lnTo>
                    <a:pt x="7282" y="5584"/>
                  </a:lnTo>
                  <a:cubicBezTo>
                    <a:pt x="7274" y="5570"/>
                    <a:pt x="7264" y="5556"/>
                    <a:pt x="7253" y="5542"/>
                  </a:cubicBezTo>
                  <a:close/>
                  <a:moveTo>
                    <a:pt x="951" y="0"/>
                  </a:moveTo>
                  <a:lnTo>
                    <a:pt x="697" y="950"/>
                  </a:lnTo>
                  <a:cubicBezTo>
                    <a:pt x="879" y="1080"/>
                    <a:pt x="784" y="1339"/>
                    <a:pt x="603" y="1339"/>
                  </a:cubicBezTo>
                  <a:cubicBezTo>
                    <a:pt x="564" y="1339"/>
                    <a:pt x="521" y="1327"/>
                    <a:pt x="476" y="1299"/>
                  </a:cubicBezTo>
                  <a:lnTo>
                    <a:pt x="1" y="2027"/>
                  </a:lnTo>
                  <a:cubicBezTo>
                    <a:pt x="1711" y="3167"/>
                    <a:pt x="3389" y="4402"/>
                    <a:pt x="4973" y="5669"/>
                  </a:cubicBezTo>
                  <a:cubicBezTo>
                    <a:pt x="5131" y="5764"/>
                    <a:pt x="4973" y="6049"/>
                    <a:pt x="4814" y="6049"/>
                  </a:cubicBezTo>
                  <a:lnTo>
                    <a:pt x="5194" y="6841"/>
                  </a:lnTo>
                  <a:cubicBezTo>
                    <a:pt x="5759" y="6652"/>
                    <a:pt x="6336" y="6565"/>
                    <a:pt x="6910" y="6565"/>
                  </a:cubicBezTo>
                  <a:cubicBezTo>
                    <a:pt x="7301" y="6565"/>
                    <a:pt x="7691" y="6605"/>
                    <a:pt x="8076" y="6682"/>
                  </a:cubicBezTo>
                  <a:cubicBezTo>
                    <a:pt x="7831" y="6315"/>
                    <a:pt x="7557" y="5978"/>
                    <a:pt x="7282" y="5584"/>
                  </a:cubicBezTo>
                  <a:lnTo>
                    <a:pt x="7282" y="5584"/>
                  </a:lnTo>
                  <a:cubicBezTo>
                    <a:pt x="7373" y="5751"/>
                    <a:pt x="7204" y="5949"/>
                    <a:pt x="7027" y="5949"/>
                  </a:cubicBezTo>
                  <a:cubicBezTo>
                    <a:pt x="6974" y="5949"/>
                    <a:pt x="6920" y="5932"/>
                    <a:pt x="6873" y="5891"/>
                  </a:cubicBezTo>
                  <a:cubicBezTo>
                    <a:pt x="5036" y="3706"/>
                    <a:pt x="3072" y="1774"/>
                    <a:pt x="9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8"/>
            <p:cNvSpPr/>
            <p:nvPr/>
          </p:nvSpPr>
          <p:spPr>
            <a:xfrm>
              <a:off x="41785" y="4452403"/>
              <a:ext cx="719570" cy="482845"/>
            </a:xfrm>
            <a:custGeom>
              <a:avLst/>
              <a:gdLst/>
              <a:ahLst/>
              <a:cxnLst/>
              <a:rect l="l" t="t" r="r" b="b"/>
              <a:pathLst>
                <a:path w="22366" h="15008" extrusionOk="0">
                  <a:moveTo>
                    <a:pt x="156" y="1"/>
                  </a:moveTo>
                  <a:cubicBezTo>
                    <a:pt x="46" y="1"/>
                    <a:pt x="1" y="196"/>
                    <a:pt x="148" y="225"/>
                  </a:cubicBezTo>
                  <a:cubicBezTo>
                    <a:pt x="6007" y="2220"/>
                    <a:pt x="11328" y="5166"/>
                    <a:pt x="15983" y="9029"/>
                  </a:cubicBezTo>
                  <a:cubicBezTo>
                    <a:pt x="18073" y="10803"/>
                    <a:pt x="20037" y="12735"/>
                    <a:pt x="21873" y="14920"/>
                  </a:cubicBezTo>
                  <a:cubicBezTo>
                    <a:pt x="21920" y="14982"/>
                    <a:pt x="21976" y="15008"/>
                    <a:pt x="22032" y="15008"/>
                  </a:cubicBezTo>
                  <a:cubicBezTo>
                    <a:pt x="22202" y="15008"/>
                    <a:pt x="22365" y="14762"/>
                    <a:pt x="22222" y="14571"/>
                  </a:cubicBezTo>
                  <a:cubicBezTo>
                    <a:pt x="16553" y="7636"/>
                    <a:pt x="8857" y="2347"/>
                    <a:pt x="180" y="4"/>
                  </a:cubicBezTo>
                  <a:cubicBezTo>
                    <a:pt x="172" y="2"/>
                    <a:pt x="164"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8"/>
            <p:cNvSpPr/>
            <p:nvPr/>
          </p:nvSpPr>
          <p:spPr>
            <a:xfrm>
              <a:off x="-130754" y="4401571"/>
              <a:ext cx="887478" cy="571609"/>
            </a:xfrm>
            <a:custGeom>
              <a:avLst/>
              <a:gdLst/>
              <a:ahLst/>
              <a:cxnLst/>
              <a:rect l="l" t="t" r="r" b="b"/>
              <a:pathLst>
                <a:path w="27585" h="17767" extrusionOk="0">
                  <a:moveTo>
                    <a:pt x="3675" y="0"/>
                  </a:moveTo>
                  <a:cubicBezTo>
                    <a:pt x="3611" y="2977"/>
                    <a:pt x="2249" y="5954"/>
                    <a:pt x="1" y="7917"/>
                  </a:cubicBezTo>
                  <a:cubicBezTo>
                    <a:pt x="3896" y="9343"/>
                    <a:pt x="7697" y="11211"/>
                    <a:pt x="11560" y="12699"/>
                  </a:cubicBezTo>
                  <a:cubicBezTo>
                    <a:pt x="13492" y="13459"/>
                    <a:pt x="15487" y="14188"/>
                    <a:pt x="17419" y="14885"/>
                  </a:cubicBezTo>
                  <a:cubicBezTo>
                    <a:pt x="12795" y="11813"/>
                    <a:pt x="7950" y="9311"/>
                    <a:pt x="2566" y="7632"/>
                  </a:cubicBezTo>
                  <a:cubicBezTo>
                    <a:pt x="2418" y="7603"/>
                    <a:pt x="2491" y="7408"/>
                    <a:pt x="2631" y="7408"/>
                  </a:cubicBezTo>
                  <a:cubicBezTo>
                    <a:pt x="2640" y="7408"/>
                    <a:pt x="2651" y="7409"/>
                    <a:pt x="2661" y="7411"/>
                  </a:cubicBezTo>
                  <a:cubicBezTo>
                    <a:pt x="8583" y="9121"/>
                    <a:pt x="14379" y="11781"/>
                    <a:pt x="19287" y="15613"/>
                  </a:cubicBezTo>
                  <a:cubicBezTo>
                    <a:pt x="21188" y="16278"/>
                    <a:pt x="23056" y="16975"/>
                    <a:pt x="24893" y="17735"/>
                  </a:cubicBezTo>
                  <a:lnTo>
                    <a:pt x="24956" y="17766"/>
                  </a:lnTo>
                  <a:cubicBezTo>
                    <a:pt x="24988" y="17735"/>
                    <a:pt x="24988" y="17703"/>
                    <a:pt x="25020" y="17703"/>
                  </a:cubicBezTo>
                  <a:cubicBezTo>
                    <a:pt x="25210" y="17576"/>
                    <a:pt x="25368" y="17545"/>
                    <a:pt x="25590" y="17450"/>
                  </a:cubicBezTo>
                  <a:lnTo>
                    <a:pt x="25178" y="16658"/>
                  </a:lnTo>
                  <a:cubicBezTo>
                    <a:pt x="25146" y="16658"/>
                    <a:pt x="25083" y="16658"/>
                    <a:pt x="25051" y="16626"/>
                  </a:cubicBezTo>
                  <a:cubicBezTo>
                    <a:pt x="18559" y="11781"/>
                    <a:pt x="11845" y="7791"/>
                    <a:pt x="4340" y="4782"/>
                  </a:cubicBezTo>
                  <a:cubicBezTo>
                    <a:pt x="4251" y="4753"/>
                    <a:pt x="4273" y="4557"/>
                    <a:pt x="4405" y="4557"/>
                  </a:cubicBezTo>
                  <a:cubicBezTo>
                    <a:pt x="4414" y="4557"/>
                    <a:pt x="4424" y="4558"/>
                    <a:pt x="4435" y="4560"/>
                  </a:cubicBezTo>
                  <a:cubicBezTo>
                    <a:pt x="9977" y="6619"/>
                    <a:pt x="15424" y="9311"/>
                    <a:pt x="20396" y="12636"/>
                  </a:cubicBezTo>
                  <a:lnTo>
                    <a:pt x="20871" y="11908"/>
                  </a:lnTo>
                  <a:cubicBezTo>
                    <a:pt x="17324" y="9469"/>
                    <a:pt x="13650" y="7284"/>
                    <a:pt x="9818" y="5352"/>
                  </a:cubicBezTo>
                  <a:cubicBezTo>
                    <a:pt x="9712" y="5272"/>
                    <a:pt x="9785" y="5148"/>
                    <a:pt x="9886" y="5148"/>
                  </a:cubicBezTo>
                  <a:cubicBezTo>
                    <a:pt x="9905" y="5148"/>
                    <a:pt x="9925" y="5152"/>
                    <a:pt x="9945" y="5162"/>
                  </a:cubicBezTo>
                  <a:cubicBezTo>
                    <a:pt x="13809" y="6904"/>
                    <a:pt x="17577" y="9026"/>
                    <a:pt x="21061" y="11528"/>
                  </a:cubicBezTo>
                  <a:lnTo>
                    <a:pt x="21346" y="10578"/>
                  </a:lnTo>
                  <a:cubicBezTo>
                    <a:pt x="16691" y="6682"/>
                    <a:pt x="11402" y="3800"/>
                    <a:pt x="5511" y="1774"/>
                  </a:cubicBezTo>
                  <a:cubicBezTo>
                    <a:pt x="5365" y="1715"/>
                    <a:pt x="5381" y="1548"/>
                    <a:pt x="5509" y="1548"/>
                  </a:cubicBezTo>
                  <a:cubicBezTo>
                    <a:pt x="5520" y="1548"/>
                    <a:pt x="5531" y="1550"/>
                    <a:pt x="5543" y="1552"/>
                  </a:cubicBezTo>
                  <a:cubicBezTo>
                    <a:pt x="14220" y="3959"/>
                    <a:pt x="21916" y="9216"/>
                    <a:pt x="27585" y="16151"/>
                  </a:cubicBezTo>
                  <a:cubicBezTo>
                    <a:pt x="24703" y="12193"/>
                    <a:pt x="22011" y="8202"/>
                    <a:pt x="17894" y="5416"/>
                  </a:cubicBezTo>
                  <a:cubicBezTo>
                    <a:pt x="13650" y="2502"/>
                    <a:pt x="8678" y="1014"/>
                    <a:pt x="36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8"/>
            <p:cNvSpPr/>
            <p:nvPr/>
          </p:nvSpPr>
          <p:spPr>
            <a:xfrm>
              <a:off x="3468" y="4546635"/>
              <a:ext cx="684985" cy="389866"/>
            </a:xfrm>
            <a:custGeom>
              <a:avLst/>
              <a:gdLst/>
              <a:ahLst/>
              <a:cxnLst/>
              <a:rect l="l" t="t" r="r" b="b"/>
              <a:pathLst>
                <a:path w="21291" h="12118" extrusionOk="0">
                  <a:moveTo>
                    <a:pt x="168" y="1"/>
                  </a:moveTo>
                  <a:cubicBezTo>
                    <a:pt x="51" y="1"/>
                    <a:pt x="0" y="214"/>
                    <a:pt x="136" y="242"/>
                  </a:cubicBezTo>
                  <a:cubicBezTo>
                    <a:pt x="7673" y="3282"/>
                    <a:pt x="14355" y="7272"/>
                    <a:pt x="20848" y="12086"/>
                  </a:cubicBezTo>
                  <a:cubicBezTo>
                    <a:pt x="20879" y="12117"/>
                    <a:pt x="20911" y="12117"/>
                    <a:pt x="20974" y="12117"/>
                  </a:cubicBezTo>
                  <a:cubicBezTo>
                    <a:pt x="21133" y="12117"/>
                    <a:pt x="21291" y="11832"/>
                    <a:pt x="21133" y="11706"/>
                  </a:cubicBezTo>
                  <a:cubicBezTo>
                    <a:pt x="19549" y="10471"/>
                    <a:pt x="17902" y="9235"/>
                    <a:pt x="16161" y="8095"/>
                  </a:cubicBezTo>
                  <a:cubicBezTo>
                    <a:pt x="11220" y="4770"/>
                    <a:pt x="5805" y="2078"/>
                    <a:pt x="231" y="20"/>
                  </a:cubicBezTo>
                  <a:cubicBezTo>
                    <a:pt x="209" y="6"/>
                    <a:pt x="187" y="1"/>
                    <a:pt x="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8"/>
            <p:cNvSpPr/>
            <p:nvPr/>
          </p:nvSpPr>
          <p:spPr>
            <a:xfrm>
              <a:off x="41464" y="4275230"/>
              <a:ext cx="741769" cy="653102"/>
            </a:xfrm>
            <a:custGeom>
              <a:avLst/>
              <a:gdLst/>
              <a:ahLst/>
              <a:cxnLst/>
              <a:rect l="l" t="t" r="r" b="b"/>
              <a:pathLst>
                <a:path w="23056" h="20300" extrusionOk="0">
                  <a:moveTo>
                    <a:pt x="8646" y="0"/>
                  </a:moveTo>
                  <a:cubicBezTo>
                    <a:pt x="8614" y="127"/>
                    <a:pt x="8582" y="190"/>
                    <a:pt x="8456" y="254"/>
                  </a:cubicBezTo>
                  <a:cubicBezTo>
                    <a:pt x="5637" y="1362"/>
                    <a:pt x="2819" y="2344"/>
                    <a:pt x="0" y="3357"/>
                  </a:cubicBezTo>
                  <a:cubicBezTo>
                    <a:pt x="4845" y="4434"/>
                    <a:pt x="9659" y="6081"/>
                    <a:pt x="13649" y="9089"/>
                  </a:cubicBezTo>
                  <a:cubicBezTo>
                    <a:pt x="17576" y="12003"/>
                    <a:pt x="20585" y="16120"/>
                    <a:pt x="23055" y="20300"/>
                  </a:cubicBezTo>
                  <a:cubicBezTo>
                    <a:pt x="20648" y="12066"/>
                    <a:pt x="15613" y="4877"/>
                    <a:pt x="86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8"/>
            <p:cNvSpPr/>
            <p:nvPr/>
          </p:nvSpPr>
          <p:spPr>
            <a:xfrm>
              <a:off x="181413" y="4565456"/>
              <a:ext cx="370466" cy="219513"/>
            </a:xfrm>
            <a:custGeom>
              <a:avLst/>
              <a:gdLst/>
              <a:ahLst/>
              <a:cxnLst/>
              <a:rect l="l" t="t" r="r" b="b"/>
              <a:pathLst>
                <a:path w="11515" h="6823" extrusionOk="0">
                  <a:moveTo>
                    <a:pt x="208" y="1"/>
                  </a:moveTo>
                  <a:cubicBezTo>
                    <a:pt x="95" y="1"/>
                    <a:pt x="0" y="137"/>
                    <a:pt x="115" y="195"/>
                  </a:cubicBezTo>
                  <a:cubicBezTo>
                    <a:pt x="3979" y="2158"/>
                    <a:pt x="7621" y="4312"/>
                    <a:pt x="11168" y="6782"/>
                  </a:cubicBezTo>
                  <a:cubicBezTo>
                    <a:pt x="11202" y="6810"/>
                    <a:pt x="11236" y="6822"/>
                    <a:pt x="11267" y="6822"/>
                  </a:cubicBezTo>
                  <a:cubicBezTo>
                    <a:pt x="11414" y="6822"/>
                    <a:pt x="11514" y="6564"/>
                    <a:pt x="11358" y="6434"/>
                  </a:cubicBezTo>
                  <a:cubicBezTo>
                    <a:pt x="7874" y="3932"/>
                    <a:pt x="4106" y="1778"/>
                    <a:pt x="242" y="5"/>
                  </a:cubicBezTo>
                  <a:cubicBezTo>
                    <a:pt x="231" y="2"/>
                    <a:pt x="219" y="1"/>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8"/>
            <p:cNvSpPr/>
            <p:nvPr/>
          </p:nvSpPr>
          <p:spPr>
            <a:xfrm>
              <a:off x="5626850" y="2893788"/>
              <a:ext cx="1467227" cy="2428992"/>
            </a:xfrm>
            <a:custGeom>
              <a:avLst/>
              <a:gdLst/>
              <a:ahLst/>
              <a:cxnLst/>
              <a:rect l="l" t="t" r="r" b="b"/>
              <a:pathLst>
                <a:path w="45605" h="75499" extrusionOk="0">
                  <a:moveTo>
                    <a:pt x="26508" y="440"/>
                  </a:moveTo>
                  <a:cubicBezTo>
                    <a:pt x="27775" y="535"/>
                    <a:pt x="28915" y="1073"/>
                    <a:pt x="29675" y="2118"/>
                  </a:cubicBezTo>
                  <a:cubicBezTo>
                    <a:pt x="29544" y="2134"/>
                    <a:pt x="29415" y="2141"/>
                    <a:pt x="29288" y="2141"/>
                  </a:cubicBezTo>
                  <a:cubicBezTo>
                    <a:pt x="28114" y="2141"/>
                    <a:pt x="27079" y="1497"/>
                    <a:pt x="26508" y="440"/>
                  </a:cubicBezTo>
                  <a:close/>
                  <a:moveTo>
                    <a:pt x="22708" y="6995"/>
                  </a:moveTo>
                  <a:cubicBezTo>
                    <a:pt x="22708" y="7027"/>
                    <a:pt x="22708" y="7090"/>
                    <a:pt x="22739" y="7122"/>
                  </a:cubicBezTo>
                  <a:cubicBezTo>
                    <a:pt x="23493" y="8182"/>
                    <a:pt x="24739" y="8752"/>
                    <a:pt x="26018" y="8752"/>
                  </a:cubicBezTo>
                  <a:cubicBezTo>
                    <a:pt x="26458" y="8752"/>
                    <a:pt x="26902" y="8685"/>
                    <a:pt x="27331" y="8547"/>
                  </a:cubicBezTo>
                  <a:cubicBezTo>
                    <a:pt x="27490" y="9149"/>
                    <a:pt x="27648" y="9687"/>
                    <a:pt x="27870" y="10257"/>
                  </a:cubicBezTo>
                  <a:lnTo>
                    <a:pt x="27711" y="10257"/>
                  </a:lnTo>
                  <a:cubicBezTo>
                    <a:pt x="27354" y="10303"/>
                    <a:pt x="26998" y="10326"/>
                    <a:pt x="26644" y="10326"/>
                  </a:cubicBezTo>
                  <a:cubicBezTo>
                    <a:pt x="25528" y="10326"/>
                    <a:pt x="24439" y="10089"/>
                    <a:pt x="23404" y="9560"/>
                  </a:cubicBezTo>
                  <a:cubicBezTo>
                    <a:pt x="22391" y="9054"/>
                    <a:pt x="21631" y="8262"/>
                    <a:pt x="20744" y="7597"/>
                  </a:cubicBezTo>
                  <a:cubicBezTo>
                    <a:pt x="20807" y="7502"/>
                    <a:pt x="20839" y="7438"/>
                    <a:pt x="20839" y="7407"/>
                  </a:cubicBezTo>
                  <a:cubicBezTo>
                    <a:pt x="20902" y="7410"/>
                    <a:pt x="20965" y="7411"/>
                    <a:pt x="21028" y="7411"/>
                  </a:cubicBezTo>
                  <a:cubicBezTo>
                    <a:pt x="21603" y="7411"/>
                    <a:pt x="22194" y="7280"/>
                    <a:pt x="22708" y="6995"/>
                  </a:cubicBezTo>
                  <a:close/>
                  <a:moveTo>
                    <a:pt x="20522" y="7818"/>
                  </a:moveTo>
                  <a:cubicBezTo>
                    <a:pt x="21499" y="10043"/>
                    <a:pt x="24312" y="10966"/>
                    <a:pt x="26691" y="10966"/>
                  </a:cubicBezTo>
                  <a:cubicBezTo>
                    <a:pt x="27089" y="10966"/>
                    <a:pt x="27475" y="10940"/>
                    <a:pt x="27838" y="10890"/>
                  </a:cubicBezTo>
                  <a:lnTo>
                    <a:pt x="27838" y="10890"/>
                  </a:lnTo>
                  <a:cubicBezTo>
                    <a:pt x="27838" y="10922"/>
                    <a:pt x="27806" y="10954"/>
                    <a:pt x="27806" y="10985"/>
                  </a:cubicBezTo>
                  <a:cubicBezTo>
                    <a:pt x="26666" y="14912"/>
                    <a:pt x="25463" y="18808"/>
                    <a:pt x="24323" y="22671"/>
                  </a:cubicBezTo>
                  <a:cubicBezTo>
                    <a:pt x="24069" y="22703"/>
                    <a:pt x="23974" y="23020"/>
                    <a:pt x="24164" y="23178"/>
                  </a:cubicBezTo>
                  <a:cubicBezTo>
                    <a:pt x="23974" y="23875"/>
                    <a:pt x="23816" y="24508"/>
                    <a:pt x="23594" y="25173"/>
                  </a:cubicBezTo>
                  <a:lnTo>
                    <a:pt x="23594" y="25300"/>
                  </a:lnTo>
                  <a:cubicBezTo>
                    <a:pt x="23497" y="25301"/>
                    <a:pt x="23401" y="25301"/>
                    <a:pt x="23304" y="25301"/>
                  </a:cubicBezTo>
                  <a:cubicBezTo>
                    <a:pt x="20489" y="25301"/>
                    <a:pt x="17707" y="24855"/>
                    <a:pt x="15044" y="23906"/>
                  </a:cubicBezTo>
                  <a:cubicBezTo>
                    <a:pt x="12257" y="22924"/>
                    <a:pt x="10072" y="21214"/>
                    <a:pt x="7538" y="19726"/>
                  </a:cubicBezTo>
                  <a:cubicBezTo>
                    <a:pt x="9818" y="17857"/>
                    <a:pt x="11972" y="15799"/>
                    <a:pt x="14157" y="13772"/>
                  </a:cubicBezTo>
                  <a:cubicBezTo>
                    <a:pt x="16279" y="11840"/>
                    <a:pt x="18527" y="9940"/>
                    <a:pt x="20522" y="7818"/>
                  </a:cubicBezTo>
                  <a:close/>
                  <a:moveTo>
                    <a:pt x="10737" y="25616"/>
                  </a:moveTo>
                  <a:cubicBezTo>
                    <a:pt x="11718" y="26060"/>
                    <a:pt x="12764" y="26440"/>
                    <a:pt x="13777" y="26788"/>
                  </a:cubicBezTo>
                  <a:cubicBezTo>
                    <a:pt x="14189" y="26946"/>
                    <a:pt x="14632" y="27073"/>
                    <a:pt x="15012" y="27263"/>
                  </a:cubicBezTo>
                  <a:cubicBezTo>
                    <a:pt x="14094" y="28625"/>
                    <a:pt x="13429" y="30145"/>
                    <a:pt x="12764" y="31570"/>
                  </a:cubicBezTo>
                  <a:lnTo>
                    <a:pt x="12637" y="31570"/>
                  </a:lnTo>
                  <a:cubicBezTo>
                    <a:pt x="12499" y="31577"/>
                    <a:pt x="12365" y="31581"/>
                    <a:pt x="12233" y="31581"/>
                  </a:cubicBezTo>
                  <a:cubicBezTo>
                    <a:pt x="10672" y="31581"/>
                    <a:pt x="9545" y="31053"/>
                    <a:pt x="8552" y="29797"/>
                  </a:cubicBezTo>
                  <a:lnTo>
                    <a:pt x="8678" y="29670"/>
                  </a:lnTo>
                  <a:cubicBezTo>
                    <a:pt x="9122" y="29100"/>
                    <a:pt x="9407" y="28340"/>
                    <a:pt x="9723" y="27675"/>
                  </a:cubicBezTo>
                  <a:cubicBezTo>
                    <a:pt x="10072" y="27010"/>
                    <a:pt x="10420" y="26313"/>
                    <a:pt x="10737" y="25648"/>
                  </a:cubicBezTo>
                  <a:lnTo>
                    <a:pt x="10737" y="25616"/>
                  </a:lnTo>
                  <a:close/>
                  <a:moveTo>
                    <a:pt x="17514" y="28023"/>
                  </a:moveTo>
                  <a:cubicBezTo>
                    <a:pt x="18337" y="28245"/>
                    <a:pt x="19161" y="28498"/>
                    <a:pt x="20016" y="28625"/>
                  </a:cubicBezTo>
                  <a:cubicBezTo>
                    <a:pt x="19477" y="29638"/>
                    <a:pt x="19097" y="30715"/>
                    <a:pt x="18686" y="31728"/>
                  </a:cubicBezTo>
                  <a:cubicBezTo>
                    <a:pt x="18548" y="31747"/>
                    <a:pt x="18413" y="31756"/>
                    <a:pt x="18282" y="31756"/>
                  </a:cubicBezTo>
                  <a:cubicBezTo>
                    <a:pt x="17509" y="31756"/>
                    <a:pt x="16852" y="31442"/>
                    <a:pt x="16310" y="30873"/>
                  </a:cubicBezTo>
                  <a:cubicBezTo>
                    <a:pt x="16754" y="29923"/>
                    <a:pt x="17166" y="28973"/>
                    <a:pt x="17514" y="28023"/>
                  </a:cubicBezTo>
                  <a:close/>
                  <a:moveTo>
                    <a:pt x="27806" y="13994"/>
                  </a:moveTo>
                  <a:cubicBezTo>
                    <a:pt x="39587" y="20138"/>
                    <a:pt x="44179" y="37334"/>
                    <a:pt x="41266" y="49558"/>
                  </a:cubicBezTo>
                  <a:cubicBezTo>
                    <a:pt x="37465" y="65361"/>
                    <a:pt x="19382" y="71093"/>
                    <a:pt x="4878" y="71220"/>
                  </a:cubicBezTo>
                  <a:cubicBezTo>
                    <a:pt x="4846" y="71188"/>
                    <a:pt x="4846" y="71125"/>
                    <a:pt x="4815" y="71125"/>
                  </a:cubicBezTo>
                  <a:cubicBezTo>
                    <a:pt x="3231" y="70396"/>
                    <a:pt x="2724" y="65963"/>
                    <a:pt x="2503" y="64442"/>
                  </a:cubicBezTo>
                  <a:cubicBezTo>
                    <a:pt x="2344" y="63492"/>
                    <a:pt x="1268" y="58615"/>
                    <a:pt x="2471" y="57824"/>
                  </a:cubicBezTo>
                  <a:lnTo>
                    <a:pt x="2503" y="57824"/>
                  </a:lnTo>
                  <a:cubicBezTo>
                    <a:pt x="3792" y="57981"/>
                    <a:pt x="5102" y="58059"/>
                    <a:pt x="6421" y="58059"/>
                  </a:cubicBezTo>
                  <a:cubicBezTo>
                    <a:pt x="15725" y="58059"/>
                    <a:pt x="25441" y="54165"/>
                    <a:pt x="31100" y="46676"/>
                  </a:cubicBezTo>
                  <a:cubicBezTo>
                    <a:pt x="36990" y="38917"/>
                    <a:pt x="34362" y="26630"/>
                    <a:pt x="25083" y="22956"/>
                  </a:cubicBezTo>
                  <a:cubicBezTo>
                    <a:pt x="26065" y="20011"/>
                    <a:pt x="26983" y="17002"/>
                    <a:pt x="27806" y="13994"/>
                  </a:cubicBezTo>
                  <a:close/>
                  <a:moveTo>
                    <a:pt x="28250" y="12410"/>
                  </a:moveTo>
                  <a:cubicBezTo>
                    <a:pt x="35090" y="15166"/>
                    <a:pt x="39176" y="22006"/>
                    <a:pt x="41551" y="28657"/>
                  </a:cubicBezTo>
                  <a:cubicBezTo>
                    <a:pt x="44053" y="35687"/>
                    <a:pt x="44781" y="43573"/>
                    <a:pt x="42532" y="50825"/>
                  </a:cubicBezTo>
                  <a:cubicBezTo>
                    <a:pt x="40474" y="57507"/>
                    <a:pt x="36072" y="63366"/>
                    <a:pt x="29865" y="66786"/>
                  </a:cubicBezTo>
                  <a:cubicBezTo>
                    <a:pt x="23593" y="70255"/>
                    <a:pt x="16324" y="73140"/>
                    <a:pt x="9059" y="73140"/>
                  </a:cubicBezTo>
                  <a:cubicBezTo>
                    <a:pt x="8034" y="73140"/>
                    <a:pt x="7009" y="73083"/>
                    <a:pt x="5986" y="72961"/>
                  </a:cubicBezTo>
                  <a:cubicBezTo>
                    <a:pt x="5955" y="72961"/>
                    <a:pt x="5955" y="72993"/>
                    <a:pt x="5923" y="72993"/>
                  </a:cubicBezTo>
                  <a:cubicBezTo>
                    <a:pt x="5480" y="72708"/>
                    <a:pt x="5131" y="72455"/>
                    <a:pt x="4815" y="72075"/>
                  </a:cubicBezTo>
                  <a:lnTo>
                    <a:pt x="4815" y="72075"/>
                  </a:lnTo>
                  <a:cubicBezTo>
                    <a:pt x="4958" y="72076"/>
                    <a:pt x="5102" y="72076"/>
                    <a:pt x="5247" y="72076"/>
                  </a:cubicBezTo>
                  <a:cubicBezTo>
                    <a:pt x="20151" y="72076"/>
                    <a:pt x="38514" y="65584"/>
                    <a:pt x="42184" y="49431"/>
                  </a:cubicBezTo>
                  <a:cubicBezTo>
                    <a:pt x="44939" y="37176"/>
                    <a:pt x="40442" y="18871"/>
                    <a:pt x="27965" y="13392"/>
                  </a:cubicBezTo>
                  <a:cubicBezTo>
                    <a:pt x="28028" y="13044"/>
                    <a:pt x="28155" y="12759"/>
                    <a:pt x="28250" y="12410"/>
                  </a:cubicBezTo>
                  <a:close/>
                  <a:moveTo>
                    <a:pt x="36199" y="62764"/>
                  </a:moveTo>
                  <a:lnTo>
                    <a:pt x="36199" y="62764"/>
                  </a:lnTo>
                  <a:cubicBezTo>
                    <a:pt x="34837" y="64759"/>
                    <a:pt x="33982" y="67103"/>
                    <a:pt x="33538" y="69414"/>
                  </a:cubicBezTo>
                  <a:cubicBezTo>
                    <a:pt x="33158" y="71473"/>
                    <a:pt x="33317" y="73183"/>
                    <a:pt x="30720" y="74101"/>
                  </a:cubicBezTo>
                  <a:cubicBezTo>
                    <a:pt x="30094" y="74324"/>
                    <a:pt x="29297" y="74382"/>
                    <a:pt x="28469" y="74382"/>
                  </a:cubicBezTo>
                  <a:cubicBezTo>
                    <a:pt x="27579" y="74382"/>
                    <a:pt x="26653" y="74315"/>
                    <a:pt x="25863" y="74315"/>
                  </a:cubicBezTo>
                  <a:cubicBezTo>
                    <a:pt x="25714" y="74315"/>
                    <a:pt x="25569" y="74317"/>
                    <a:pt x="25431" y="74323"/>
                  </a:cubicBezTo>
                  <a:cubicBezTo>
                    <a:pt x="22233" y="74450"/>
                    <a:pt x="18971" y="74545"/>
                    <a:pt x="15772" y="74608"/>
                  </a:cubicBezTo>
                  <a:cubicBezTo>
                    <a:pt x="14157" y="74640"/>
                    <a:pt x="12574" y="74703"/>
                    <a:pt x="10927" y="74703"/>
                  </a:cubicBezTo>
                  <a:cubicBezTo>
                    <a:pt x="10526" y="74703"/>
                    <a:pt x="9582" y="74809"/>
                    <a:pt x="8633" y="74809"/>
                  </a:cubicBezTo>
                  <a:cubicBezTo>
                    <a:pt x="7256" y="74809"/>
                    <a:pt x="5869" y="74587"/>
                    <a:pt x="6113" y="73500"/>
                  </a:cubicBezTo>
                  <a:cubicBezTo>
                    <a:pt x="6145" y="73468"/>
                    <a:pt x="6176" y="73373"/>
                    <a:pt x="6176" y="73310"/>
                  </a:cubicBezTo>
                  <a:cubicBezTo>
                    <a:pt x="7468" y="73653"/>
                    <a:pt x="8782" y="73800"/>
                    <a:pt x="10098" y="73800"/>
                  </a:cubicBezTo>
                  <a:cubicBezTo>
                    <a:pt x="12913" y="73800"/>
                    <a:pt x="15736" y="73128"/>
                    <a:pt x="18369" y="72265"/>
                  </a:cubicBezTo>
                  <a:cubicBezTo>
                    <a:pt x="22423" y="70966"/>
                    <a:pt x="26508" y="69351"/>
                    <a:pt x="30213" y="67324"/>
                  </a:cubicBezTo>
                  <a:cubicBezTo>
                    <a:pt x="32430" y="66089"/>
                    <a:pt x="34457" y="64569"/>
                    <a:pt x="36199" y="62764"/>
                  </a:cubicBezTo>
                  <a:close/>
                  <a:moveTo>
                    <a:pt x="26141" y="1"/>
                  </a:moveTo>
                  <a:cubicBezTo>
                    <a:pt x="26051" y="1"/>
                    <a:pt x="25961" y="45"/>
                    <a:pt x="25906" y="155"/>
                  </a:cubicBezTo>
                  <a:cubicBezTo>
                    <a:pt x="24798" y="2245"/>
                    <a:pt x="23816" y="4430"/>
                    <a:pt x="22898" y="6647"/>
                  </a:cubicBezTo>
                  <a:cubicBezTo>
                    <a:pt x="22866" y="6678"/>
                    <a:pt x="22898" y="6742"/>
                    <a:pt x="22898" y="6773"/>
                  </a:cubicBezTo>
                  <a:cubicBezTo>
                    <a:pt x="22916" y="6810"/>
                    <a:pt x="22987" y="6847"/>
                    <a:pt x="23062" y="6847"/>
                  </a:cubicBezTo>
                  <a:cubicBezTo>
                    <a:pt x="23117" y="6847"/>
                    <a:pt x="23174" y="6827"/>
                    <a:pt x="23214" y="6773"/>
                  </a:cubicBezTo>
                  <a:cubicBezTo>
                    <a:pt x="24291" y="4873"/>
                    <a:pt x="25304" y="2878"/>
                    <a:pt x="26191" y="915"/>
                  </a:cubicBezTo>
                  <a:cubicBezTo>
                    <a:pt x="26709" y="2066"/>
                    <a:pt x="27908" y="2773"/>
                    <a:pt x="29169" y="2773"/>
                  </a:cubicBezTo>
                  <a:cubicBezTo>
                    <a:pt x="29295" y="2773"/>
                    <a:pt x="29421" y="2766"/>
                    <a:pt x="29548" y="2751"/>
                  </a:cubicBezTo>
                  <a:lnTo>
                    <a:pt x="29548" y="2751"/>
                  </a:lnTo>
                  <a:cubicBezTo>
                    <a:pt x="28503" y="4303"/>
                    <a:pt x="27300" y="6235"/>
                    <a:pt x="27015" y="8072"/>
                  </a:cubicBezTo>
                  <a:cubicBezTo>
                    <a:pt x="26636" y="8187"/>
                    <a:pt x="26262" y="8242"/>
                    <a:pt x="25897" y="8242"/>
                  </a:cubicBezTo>
                  <a:cubicBezTo>
                    <a:pt x="24853" y="8242"/>
                    <a:pt x="23877" y="7792"/>
                    <a:pt x="23056" y="6995"/>
                  </a:cubicBezTo>
                  <a:cubicBezTo>
                    <a:pt x="23024" y="6963"/>
                    <a:pt x="22929" y="6963"/>
                    <a:pt x="22898" y="6963"/>
                  </a:cubicBezTo>
                  <a:lnTo>
                    <a:pt x="22898" y="6805"/>
                  </a:lnTo>
                  <a:cubicBezTo>
                    <a:pt x="22898" y="6727"/>
                    <a:pt x="22812" y="6670"/>
                    <a:pt x="22711" y="6670"/>
                  </a:cubicBezTo>
                  <a:cubicBezTo>
                    <a:pt x="22689" y="6670"/>
                    <a:pt x="22667" y="6673"/>
                    <a:pt x="22644" y="6678"/>
                  </a:cubicBezTo>
                  <a:cubicBezTo>
                    <a:pt x="21853" y="6963"/>
                    <a:pt x="21188" y="7248"/>
                    <a:pt x="20332" y="7248"/>
                  </a:cubicBezTo>
                  <a:cubicBezTo>
                    <a:pt x="20206" y="7248"/>
                    <a:pt x="20174" y="7312"/>
                    <a:pt x="20174" y="7407"/>
                  </a:cubicBezTo>
                  <a:cubicBezTo>
                    <a:pt x="17862" y="9212"/>
                    <a:pt x="15772" y="11397"/>
                    <a:pt x="13587" y="13424"/>
                  </a:cubicBezTo>
                  <a:cubicBezTo>
                    <a:pt x="11623" y="15229"/>
                    <a:pt x="9565" y="17002"/>
                    <a:pt x="7696" y="18966"/>
                  </a:cubicBezTo>
                  <a:cubicBezTo>
                    <a:pt x="7725" y="18853"/>
                    <a:pt x="7626" y="18739"/>
                    <a:pt x="7537" y="18739"/>
                  </a:cubicBezTo>
                  <a:cubicBezTo>
                    <a:pt x="7527" y="18739"/>
                    <a:pt x="7516" y="18741"/>
                    <a:pt x="7506" y="18744"/>
                  </a:cubicBezTo>
                  <a:cubicBezTo>
                    <a:pt x="6398" y="19124"/>
                    <a:pt x="5353" y="19948"/>
                    <a:pt x="4910" y="21056"/>
                  </a:cubicBezTo>
                  <a:cubicBezTo>
                    <a:pt x="4878" y="21119"/>
                    <a:pt x="4878" y="21214"/>
                    <a:pt x="4910" y="21246"/>
                  </a:cubicBezTo>
                  <a:cubicBezTo>
                    <a:pt x="4846" y="21341"/>
                    <a:pt x="4846" y="21468"/>
                    <a:pt x="4910" y="21531"/>
                  </a:cubicBezTo>
                  <a:cubicBezTo>
                    <a:pt x="6335" y="23305"/>
                    <a:pt x="8203" y="24571"/>
                    <a:pt x="10230" y="25553"/>
                  </a:cubicBezTo>
                  <a:cubicBezTo>
                    <a:pt x="9755" y="26186"/>
                    <a:pt x="9343" y="26915"/>
                    <a:pt x="8963" y="27611"/>
                  </a:cubicBezTo>
                  <a:cubicBezTo>
                    <a:pt x="8615" y="28245"/>
                    <a:pt x="8203" y="28878"/>
                    <a:pt x="8013" y="29607"/>
                  </a:cubicBezTo>
                  <a:lnTo>
                    <a:pt x="8013" y="29638"/>
                  </a:lnTo>
                  <a:cubicBezTo>
                    <a:pt x="7918" y="29670"/>
                    <a:pt x="7855" y="29765"/>
                    <a:pt x="7886" y="29892"/>
                  </a:cubicBezTo>
                  <a:cubicBezTo>
                    <a:pt x="8359" y="31389"/>
                    <a:pt x="10075" y="32473"/>
                    <a:pt x="11659" y="32473"/>
                  </a:cubicBezTo>
                  <a:cubicBezTo>
                    <a:pt x="11984" y="32473"/>
                    <a:pt x="12303" y="32427"/>
                    <a:pt x="12605" y="32330"/>
                  </a:cubicBezTo>
                  <a:cubicBezTo>
                    <a:pt x="12732" y="32298"/>
                    <a:pt x="12764" y="32267"/>
                    <a:pt x="12795" y="32172"/>
                  </a:cubicBezTo>
                  <a:cubicBezTo>
                    <a:pt x="12890" y="32172"/>
                    <a:pt x="12954" y="32140"/>
                    <a:pt x="12985" y="32045"/>
                  </a:cubicBezTo>
                  <a:cubicBezTo>
                    <a:pt x="13840" y="30620"/>
                    <a:pt x="14790" y="29195"/>
                    <a:pt x="15424" y="27707"/>
                  </a:cubicBezTo>
                  <a:cubicBezTo>
                    <a:pt x="15455" y="27611"/>
                    <a:pt x="15455" y="27580"/>
                    <a:pt x="15455" y="27548"/>
                  </a:cubicBezTo>
                  <a:cubicBezTo>
                    <a:pt x="15962" y="27707"/>
                    <a:pt x="16532" y="27897"/>
                    <a:pt x="17071" y="28055"/>
                  </a:cubicBezTo>
                  <a:cubicBezTo>
                    <a:pt x="16564" y="28942"/>
                    <a:pt x="16089" y="29892"/>
                    <a:pt x="15677" y="30778"/>
                  </a:cubicBezTo>
                  <a:cubicBezTo>
                    <a:pt x="15614" y="31000"/>
                    <a:pt x="15677" y="31158"/>
                    <a:pt x="15835" y="31222"/>
                  </a:cubicBezTo>
                  <a:cubicBezTo>
                    <a:pt x="16329" y="31975"/>
                    <a:pt x="17184" y="32430"/>
                    <a:pt x="18069" y="32430"/>
                  </a:cubicBezTo>
                  <a:cubicBezTo>
                    <a:pt x="18264" y="32430"/>
                    <a:pt x="18460" y="32408"/>
                    <a:pt x="18654" y="32362"/>
                  </a:cubicBezTo>
                  <a:cubicBezTo>
                    <a:pt x="18686" y="32362"/>
                    <a:pt x="18686" y="32362"/>
                    <a:pt x="18749" y="32330"/>
                  </a:cubicBezTo>
                  <a:cubicBezTo>
                    <a:pt x="18766" y="32339"/>
                    <a:pt x="18785" y="32343"/>
                    <a:pt x="18805" y="32343"/>
                  </a:cubicBezTo>
                  <a:cubicBezTo>
                    <a:pt x="18859" y="32343"/>
                    <a:pt x="18916" y="32313"/>
                    <a:pt x="18939" y="32267"/>
                  </a:cubicBezTo>
                  <a:cubicBezTo>
                    <a:pt x="19477" y="31190"/>
                    <a:pt x="20079" y="30050"/>
                    <a:pt x="20522" y="28878"/>
                  </a:cubicBezTo>
                  <a:cubicBezTo>
                    <a:pt x="20939" y="28929"/>
                    <a:pt x="21355" y="28957"/>
                    <a:pt x="21765" y="28957"/>
                  </a:cubicBezTo>
                  <a:cubicBezTo>
                    <a:pt x="22634" y="28957"/>
                    <a:pt x="23475" y="28831"/>
                    <a:pt x="24228" y="28530"/>
                  </a:cubicBezTo>
                  <a:cubicBezTo>
                    <a:pt x="24291" y="28530"/>
                    <a:pt x="24323" y="28498"/>
                    <a:pt x="24323" y="28498"/>
                  </a:cubicBezTo>
                  <a:cubicBezTo>
                    <a:pt x="24386" y="28498"/>
                    <a:pt x="24449" y="28467"/>
                    <a:pt x="24481" y="28372"/>
                  </a:cubicBezTo>
                  <a:cubicBezTo>
                    <a:pt x="24829" y="27516"/>
                    <a:pt x="24956" y="26598"/>
                    <a:pt x="24861" y="25680"/>
                  </a:cubicBezTo>
                  <a:cubicBezTo>
                    <a:pt x="24845" y="25506"/>
                    <a:pt x="24711" y="25418"/>
                    <a:pt x="24580" y="25418"/>
                  </a:cubicBezTo>
                  <a:cubicBezTo>
                    <a:pt x="24449" y="25418"/>
                    <a:pt x="24323" y="25506"/>
                    <a:pt x="24323" y="25680"/>
                  </a:cubicBezTo>
                  <a:lnTo>
                    <a:pt x="24323" y="25870"/>
                  </a:lnTo>
                  <a:cubicBezTo>
                    <a:pt x="24323" y="26566"/>
                    <a:pt x="24291" y="27231"/>
                    <a:pt x="24196" y="27897"/>
                  </a:cubicBezTo>
                  <a:cubicBezTo>
                    <a:pt x="24186" y="27886"/>
                    <a:pt x="24175" y="27882"/>
                    <a:pt x="24163" y="27882"/>
                  </a:cubicBezTo>
                  <a:cubicBezTo>
                    <a:pt x="24140" y="27882"/>
                    <a:pt x="24112" y="27897"/>
                    <a:pt x="24069" y="27897"/>
                  </a:cubicBezTo>
                  <a:cubicBezTo>
                    <a:pt x="23405" y="28139"/>
                    <a:pt x="22670" y="28240"/>
                    <a:pt x="21896" y="28240"/>
                  </a:cubicBezTo>
                  <a:cubicBezTo>
                    <a:pt x="19239" y="28240"/>
                    <a:pt x="16128" y="27049"/>
                    <a:pt x="13872" y="26313"/>
                  </a:cubicBezTo>
                  <a:cubicBezTo>
                    <a:pt x="10610" y="25236"/>
                    <a:pt x="7760" y="23716"/>
                    <a:pt x="5321" y="21278"/>
                  </a:cubicBezTo>
                  <a:cubicBezTo>
                    <a:pt x="5353" y="21278"/>
                    <a:pt x="5353" y="21246"/>
                    <a:pt x="5353" y="21246"/>
                  </a:cubicBezTo>
                  <a:cubicBezTo>
                    <a:pt x="5955" y="20328"/>
                    <a:pt x="6588" y="19631"/>
                    <a:pt x="7538" y="19061"/>
                  </a:cubicBezTo>
                  <a:lnTo>
                    <a:pt x="7538" y="19061"/>
                  </a:lnTo>
                  <a:cubicBezTo>
                    <a:pt x="7380" y="19219"/>
                    <a:pt x="7190" y="19378"/>
                    <a:pt x="7031" y="19599"/>
                  </a:cubicBezTo>
                  <a:cubicBezTo>
                    <a:pt x="6968" y="19631"/>
                    <a:pt x="6936" y="19663"/>
                    <a:pt x="6936" y="19726"/>
                  </a:cubicBezTo>
                  <a:cubicBezTo>
                    <a:pt x="6905" y="19789"/>
                    <a:pt x="6905" y="19884"/>
                    <a:pt x="6936" y="19948"/>
                  </a:cubicBezTo>
                  <a:cubicBezTo>
                    <a:pt x="10548" y="24477"/>
                    <a:pt x="17709" y="26256"/>
                    <a:pt x="23302" y="26256"/>
                  </a:cubicBezTo>
                  <a:cubicBezTo>
                    <a:pt x="23497" y="26256"/>
                    <a:pt x="23689" y="26254"/>
                    <a:pt x="23879" y="26250"/>
                  </a:cubicBezTo>
                  <a:cubicBezTo>
                    <a:pt x="24164" y="26250"/>
                    <a:pt x="24291" y="26060"/>
                    <a:pt x="24291" y="25838"/>
                  </a:cubicBezTo>
                  <a:cubicBezTo>
                    <a:pt x="24291" y="25711"/>
                    <a:pt x="24228" y="25616"/>
                    <a:pt x="24133" y="25521"/>
                  </a:cubicBezTo>
                  <a:cubicBezTo>
                    <a:pt x="24164" y="25521"/>
                    <a:pt x="24164" y="25490"/>
                    <a:pt x="24164" y="25490"/>
                  </a:cubicBezTo>
                  <a:cubicBezTo>
                    <a:pt x="24386" y="24888"/>
                    <a:pt x="24608" y="24286"/>
                    <a:pt x="24798" y="23716"/>
                  </a:cubicBezTo>
                  <a:cubicBezTo>
                    <a:pt x="28788" y="25933"/>
                    <a:pt x="31987" y="29258"/>
                    <a:pt x="33032" y="33882"/>
                  </a:cubicBezTo>
                  <a:cubicBezTo>
                    <a:pt x="34267" y="39266"/>
                    <a:pt x="32303" y="44491"/>
                    <a:pt x="28503" y="48323"/>
                  </a:cubicBezTo>
                  <a:cubicBezTo>
                    <a:pt x="22711" y="54197"/>
                    <a:pt x="14538" y="57266"/>
                    <a:pt x="6364" y="57266"/>
                  </a:cubicBezTo>
                  <a:cubicBezTo>
                    <a:pt x="5063" y="57266"/>
                    <a:pt x="3762" y="57188"/>
                    <a:pt x="2471" y="57032"/>
                  </a:cubicBezTo>
                  <a:cubicBezTo>
                    <a:pt x="2449" y="57029"/>
                    <a:pt x="2428" y="57028"/>
                    <a:pt x="2408" y="57028"/>
                  </a:cubicBezTo>
                  <a:cubicBezTo>
                    <a:pt x="2201" y="57028"/>
                    <a:pt x="2117" y="57172"/>
                    <a:pt x="2059" y="57317"/>
                  </a:cubicBezTo>
                  <a:cubicBezTo>
                    <a:pt x="1" y="58014"/>
                    <a:pt x="1426" y="63144"/>
                    <a:pt x="1711" y="64727"/>
                  </a:cubicBezTo>
                  <a:cubicBezTo>
                    <a:pt x="1901" y="65868"/>
                    <a:pt x="2186" y="69794"/>
                    <a:pt x="3484" y="71093"/>
                  </a:cubicBezTo>
                  <a:cubicBezTo>
                    <a:pt x="3928" y="72075"/>
                    <a:pt x="4720" y="72930"/>
                    <a:pt x="5638" y="73500"/>
                  </a:cubicBezTo>
                  <a:cubicBezTo>
                    <a:pt x="5321" y="74418"/>
                    <a:pt x="5385" y="74101"/>
                    <a:pt x="5321" y="75147"/>
                  </a:cubicBezTo>
                  <a:cubicBezTo>
                    <a:pt x="5321" y="75337"/>
                    <a:pt x="5511" y="75495"/>
                    <a:pt x="5670" y="75495"/>
                  </a:cubicBezTo>
                  <a:cubicBezTo>
                    <a:pt x="6327" y="75497"/>
                    <a:pt x="6984" y="75499"/>
                    <a:pt x="7642" y="75499"/>
                  </a:cubicBezTo>
                  <a:cubicBezTo>
                    <a:pt x="14875" y="75499"/>
                    <a:pt x="22130" y="75339"/>
                    <a:pt x="29358" y="75020"/>
                  </a:cubicBezTo>
                  <a:cubicBezTo>
                    <a:pt x="31290" y="74925"/>
                    <a:pt x="33190" y="75051"/>
                    <a:pt x="33855" y="72930"/>
                  </a:cubicBezTo>
                  <a:cubicBezTo>
                    <a:pt x="34267" y="71505"/>
                    <a:pt x="34203" y="69953"/>
                    <a:pt x="34584" y="68528"/>
                  </a:cubicBezTo>
                  <a:cubicBezTo>
                    <a:pt x="35059" y="66533"/>
                    <a:pt x="35945" y="64854"/>
                    <a:pt x="36864" y="63049"/>
                  </a:cubicBezTo>
                  <a:cubicBezTo>
                    <a:pt x="37004" y="62769"/>
                    <a:pt x="36772" y="62563"/>
                    <a:pt x="36563" y="62563"/>
                  </a:cubicBezTo>
                  <a:cubicBezTo>
                    <a:pt x="36536" y="62563"/>
                    <a:pt x="36509" y="62567"/>
                    <a:pt x="36484" y="62574"/>
                  </a:cubicBezTo>
                  <a:cubicBezTo>
                    <a:pt x="39651" y="59249"/>
                    <a:pt x="41962" y="55132"/>
                    <a:pt x="43293" y="50666"/>
                  </a:cubicBezTo>
                  <a:cubicBezTo>
                    <a:pt x="45604" y="42813"/>
                    <a:pt x="44623" y="34357"/>
                    <a:pt x="41582" y="26883"/>
                  </a:cubicBezTo>
                  <a:cubicBezTo>
                    <a:pt x="39049" y="20581"/>
                    <a:pt x="34995" y="14247"/>
                    <a:pt x="28408" y="11777"/>
                  </a:cubicBezTo>
                  <a:lnTo>
                    <a:pt x="28503" y="11302"/>
                  </a:lnTo>
                  <a:cubicBezTo>
                    <a:pt x="28598" y="11080"/>
                    <a:pt x="28440" y="10890"/>
                    <a:pt x="28250" y="10827"/>
                  </a:cubicBezTo>
                  <a:cubicBezTo>
                    <a:pt x="28281" y="10827"/>
                    <a:pt x="28313" y="10795"/>
                    <a:pt x="28313" y="10732"/>
                  </a:cubicBezTo>
                  <a:cubicBezTo>
                    <a:pt x="28250" y="9972"/>
                    <a:pt x="28028" y="9212"/>
                    <a:pt x="27806" y="8452"/>
                  </a:cubicBezTo>
                  <a:cubicBezTo>
                    <a:pt x="27775" y="8357"/>
                    <a:pt x="27680" y="8262"/>
                    <a:pt x="27616" y="8262"/>
                  </a:cubicBezTo>
                  <a:cubicBezTo>
                    <a:pt x="27553" y="8198"/>
                    <a:pt x="27490" y="8072"/>
                    <a:pt x="27395" y="8040"/>
                  </a:cubicBezTo>
                  <a:cubicBezTo>
                    <a:pt x="27965" y="7248"/>
                    <a:pt x="28313" y="6298"/>
                    <a:pt x="28756" y="5443"/>
                  </a:cubicBezTo>
                  <a:cubicBezTo>
                    <a:pt x="29263" y="4493"/>
                    <a:pt x="29865" y="3606"/>
                    <a:pt x="30467" y="2688"/>
                  </a:cubicBezTo>
                  <a:cubicBezTo>
                    <a:pt x="30562" y="2498"/>
                    <a:pt x="30467" y="2245"/>
                    <a:pt x="30245" y="2213"/>
                  </a:cubicBezTo>
                  <a:cubicBezTo>
                    <a:pt x="30245" y="2181"/>
                    <a:pt x="30245" y="2181"/>
                    <a:pt x="30213" y="2118"/>
                  </a:cubicBezTo>
                  <a:cubicBezTo>
                    <a:pt x="29393" y="902"/>
                    <a:pt x="28047" y="182"/>
                    <a:pt x="26596" y="182"/>
                  </a:cubicBezTo>
                  <a:cubicBezTo>
                    <a:pt x="26535" y="182"/>
                    <a:pt x="26474" y="184"/>
                    <a:pt x="26413" y="186"/>
                  </a:cubicBezTo>
                  <a:cubicBezTo>
                    <a:pt x="26377" y="78"/>
                    <a:pt x="26259" y="1"/>
                    <a:pt x="26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8"/>
            <p:cNvSpPr/>
            <p:nvPr/>
          </p:nvSpPr>
          <p:spPr>
            <a:xfrm>
              <a:off x="5781727" y="3293045"/>
              <a:ext cx="1290954" cy="1953868"/>
            </a:xfrm>
            <a:custGeom>
              <a:avLst/>
              <a:gdLst/>
              <a:ahLst/>
              <a:cxnLst/>
              <a:rect l="l" t="t" r="r" b="b"/>
              <a:pathLst>
                <a:path w="40126" h="60731" extrusionOk="0">
                  <a:moveTo>
                    <a:pt x="23436" y="0"/>
                  </a:moveTo>
                  <a:cubicBezTo>
                    <a:pt x="23341" y="349"/>
                    <a:pt x="23214" y="634"/>
                    <a:pt x="23151" y="982"/>
                  </a:cubicBezTo>
                  <a:cubicBezTo>
                    <a:pt x="35628" y="6461"/>
                    <a:pt x="40125" y="24765"/>
                    <a:pt x="37370" y="37021"/>
                  </a:cubicBezTo>
                  <a:cubicBezTo>
                    <a:pt x="33732" y="53174"/>
                    <a:pt x="15400" y="59666"/>
                    <a:pt x="434" y="59666"/>
                  </a:cubicBezTo>
                  <a:cubicBezTo>
                    <a:pt x="290" y="59666"/>
                    <a:pt x="145" y="59666"/>
                    <a:pt x="1" y="59665"/>
                  </a:cubicBezTo>
                  <a:lnTo>
                    <a:pt x="1" y="59665"/>
                  </a:lnTo>
                  <a:cubicBezTo>
                    <a:pt x="349" y="59981"/>
                    <a:pt x="697" y="60298"/>
                    <a:pt x="1109" y="60583"/>
                  </a:cubicBezTo>
                  <a:cubicBezTo>
                    <a:pt x="1109" y="60551"/>
                    <a:pt x="1141" y="60551"/>
                    <a:pt x="1172" y="60551"/>
                  </a:cubicBezTo>
                  <a:cubicBezTo>
                    <a:pt x="2195" y="60673"/>
                    <a:pt x="3219" y="60730"/>
                    <a:pt x="4243" y="60730"/>
                  </a:cubicBezTo>
                  <a:cubicBezTo>
                    <a:pt x="11496" y="60730"/>
                    <a:pt x="18723" y="57845"/>
                    <a:pt x="25051" y="54376"/>
                  </a:cubicBezTo>
                  <a:cubicBezTo>
                    <a:pt x="31258" y="50956"/>
                    <a:pt x="35660" y="45097"/>
                    <a:pt x="37718" y="38415"/>
                  </a:cubicBezTo>
                  <a:cubicBezTo>
                    <a:pt x="39967" y="31163"/>
                    <a:pt x="39239" y="23277"/>
                    <a:pt x="36737" y="16247"/>
                  </a:cubicBezTo>
                  <a:cubicBezTo>
                    <a:pt x="34298" y="9596"/>
                    <a:pt x="30276" y="2756"/>
                    <a:pt x="234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8"/>
            <p:cNvSpPr/>
            <p:nvPr/>
          </p:nvSpPr>
          <p:spPr>
            <a:xfrm>
              <a:off x="5666582" y="3343973"/>
              <a:ext cx="1381648" cy="1841136"/>
            </a:xfrm>
            <a:custGeom>
              <a:avLst/>
              <a:gdLst/>
              <a:ahLst/>
              <a:cxnLst/>
              <a:rect l="l" t="t" r="r" b="b"/>
              <a:pathLst>
                <a:path w="42945" h="57227" extrusionOk="0">
                  <a:moveTo>
                    <a:pt x="26571" y="1"/>
                  </a:moveTo>
                  <a:cubicBezTo>
                    <a:pt x="25685" y="3009"/>
                    <a:pt x="24830" y="6018"/>
                    <a:pt x="23784" y="8963"/>
                  </a:cubicBezTo>
                  <a:cubicBezTo>
                    <a:pt x="33063" y="12637"/>
                    <a:pt x="35660" y="24924"/>
                    <a:pt x="29802" y="32683"/>
                  </a:cubicBezTo>
                  <a:cubicBezTo>
                    <a:pt x="24171" y="40172"/>
                    <a:pt x="14434" y="44066"/>
                    <a:pt x="5145" y="44066"/>
                  </a:cubicBezTo>
                  <a:cubicBezTo>
                    <a:pt x="3829" y="44066"/>
                    <a:pt x="2521" y="43988"/>
                    <a:pt x="1236" y="43831"/>
                  </a:cubicBezTo>
                  <a:lnTo>
                    <a:pt x="1204" y="43831"/>
                  </a:lnTo>
                  <a:cubicBezTo>
                    <a:pt x="1" y="44622"/>
                    <a:pt x="1078" y="49499"/>
                    <a:pt x="1236" y="50449"/>
                  </a:cubicBezTo>
                  <a:cubicBezTo>
                    <a:pt x="1521" y="51906"/>
                    <a:pt x="1933" y="56403"/>
                    <a:pt x="3516" y="57132"/>
                  </a:cubicBezTo>
                  <a:cubicBezTo>
                    <a:pt x="3580" y="57195"/>
                    <a:pt x="3611" y="57195"/>
                    <a:pt x="3611" y="57227"/>
                  </a:cubicBezTo>
                  <a:cubicBezTo>
                    <a:pt x="18084" y="57100"/>
                    <a:pt x="36230" y="51399"/>
                    <a:pt x="40031" y="35565"/>
                  </a:cubicBezTo>
                  <a:cubicBezTo>
                    <a:pt x="42944" y="23341"/>
                    <a:pt x="38352" y="6145"/>
                    <a:pt x="265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8"/>
            <p:cNvSpPr/>
            <p:nvPr/>
          </p:nvSpPr>
          <p:spPr>
            <a:xfrm>
              <a:off x="5819143" y="4915071"/>
              <a:ext cx="973347" cy="385491"/>
            </a:xfrm>
            <a:custGeom>
              <a:avLst/>
              <a:gdLst/>
              <a:ahLst/>
              <a:cxnLst/>
              <a:rect l="l" t="t" r="r" b="b"/>
              <a:pathLst>
                <a:path w="30254" h="11982" extrusionOk="0">
                  <a:moveTo>
                    <a:pt x="30253" y="0"/>
                  </a:moveTo>
                  <a:lnTo>
                    <a:pt x="30253" y="0"/>
                  </a:lnTo>
                  <a:cubicBezTo>
                    <a:pt x="28480" y="1774"/>
                    <a:pt x="26485" y="3326"/>
                    <a:pt x="24363" y="4497"/>
                  </a:cubicBezTo>
                  <a:cubicBezTo>
                    <a:pt x="20626" y="6556"/>
                    <a:pt x="16509" y="8203"/>
                    <a:pt x="12519" y="9469"/>
                  </a:cubicBezTo>
                  <a:cubicBezTo>
                    <a:pt x="9862" y="10326"/>
                    <a:pt x="7074" y="10980"/>
                    <a:pt x="4294" y="10980"/>
                  </a:cubicBezTo>
                  <a:cubicBezTo>
                    <a:pt x="2965" y="10980"/>
                    <a:pt x="1637" y="10831"/>
                    <a:pt x="326" y="10483"/>
                  </a:cubicBezTo>
                  <a:cubicBezTo>
                    <a:pt x="326" y="10578"/>
                    <a:pt x="294" y="10641"/>
                    <a:pt x="263" y="10673"/>
                  </a:cubicBezTo>
                  <a:cubicBezTo>
                    <a:pt x="0" y="11760"/>
                    <a:pt x="1391" y="11982"/>
                    <a:pt x="2773" y="11982"/>
                  </a:cubicBezTo>
                  <a:cubicBezTo>
                    <a:pt x="3726" y="11982"/>
                    <a:pt x="4676" y="11876"/>
                    <a:pt x="5076" y="11876"/>
                  </a:cubicBezTo>
                  <a:cubicBezTo>
                    <a:pt x="6692" y="11844"/>
                    <a:pt x="8275" y="11844"/>
                    <a:pt x="9922" y="11781"/>
                  </a:cubicBezTo>
                  <a:cubicBezTo>
                    <a:pt x="13120" y="11749"/>
                    <a:pt x="16351" y="11623"/>
                    <a:pt x="19581" y="11528"/>
                  </a:cubicBezTo>
                  <a:cubicBezTo>
                    <a:pt x="19779" y="11515"/>
                    <a:pt x="19993" y="11510"/>
                    <a:pt x="20218" y="11510"/>
                  </a:cubicBezTo>
                  <a:cubicBezTo>
                    <a:pt x="20923" y="11510"/>
                    <a:pt x="21740" y="11557"/>
                    <a:pt x="22535" y="11557"/>
                  </a:cubicBezTo>
                  <a:cubicBezTo>
                    <a:pt x="23394" y="11557"/>
                    <a:pt x="24228" y="11503"/>
                    <a:pt x="24870" y="11274"/>
                  </a:cubicBezTo>
                  <a:cubicBezTo>
                    <a:pt x="27371" y="10419"/>
                    <a:pt x="27213" y="8709"/>
                    <a:pt x="27593" y="6651"/>
                  </a:cubicBezTo>
                  <a:cubicBezTo>
                    <a:pt x="28005" y="4307"/>
                    <a:pt x="28860" y="1932"/>
                    <a:pt x="302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8"/>
            <p:cNvSpPr/>
            <p:nvPr/>
          </p:nvSpPr>
          <p:spPr>
            <a:xfrm>
              <a:off x="6480668" y="2907911"/>
              <a:ext cx="101922" cy="55305"/>
            </a:xfrm>
            <a:custGeom>
              <a:avLst/>
              <a:gdLst/>
              <a:ahLst/>
              <a:cxnLst/>
              <a:rect l="l" t="t" r="r" b="b"/>
              <a:pathLst>
                <a:path w="3168" h="1719" extrusionOk="0">
                  <a:moveTo>
                    <a:pt x="1" y="1"/>
                  </a:moveTo>
                  <a:cubicBezTo>
                    <a:pt x="530" y="1031"/>
                    <a:pt x="1573" y="1719"/>
                    <a:pt x="2700" y="1719"/>
                  </a:cubicBezTo>
                  <a:cubicBezTo>
                    <a:pt x="2855" y="1719"/>
                    <a:pt x="3011" y="1706"/>
                    <a:pt x="3167" y="1679"/>
                  </a:cubicBezTo>
                  <a:cubicBezTo>
                    <a:pt x="2376" y="634"/>
                    <a:pt x="1236" y="96"/>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8"/>
            <p:cNvSpPr/>
            <p:nvPr/>
          </p:nvSpPr>
          <p:spPr>
            <a:xfrm>
              <a:off x="6365524" y="2919107"/>
              <a:ext cx="214011" cy="235213"/>
            </a:xfrm>
            <a:custGeom>
              <a:avLst/>
              <a:gdLst/>
              <a:ahLst/>
              <a:cxnLst/>
              <a:rect l="l" t="t" r="r" b="b"/>
              <a:pathLst>
                <a:path w="6652" h="7311" extrusionOk="0">
                  <a:moveTo>
                    <a:pt x="3295" y="1"/>
                  </a:moveTo>
                  <a:cubicBezTo>
                    <a:pt x="2439" y="1964"/>
                    <a:pt x="1394" y="3960"/>
                    <a:pt x="318" y="5891"/>
                  </a:cubicBezTo>
                  <a:cubicBezTo>
                    <a:pt x="288" y="5966"/>
                    <a:pt x="230" y="5999"/>
                    <a:pt x="170" y="5999"/>
                  </a:cubicBezTo>
                  <a:cubicBezTo>
                    <a:pt x="103" y="5999"/>
                    <a:pt x="34" y="5958"/>
                    <a:pt x="1" y="5891"/>
                  </a:cubicBezTo>
                  <a:lnTo>
                    <a:pt x="1" y="6050"/>
                  </a:lnTo>
                  <a:cubicBezTo>
                    <a:pt x="64" y="6050"/>
                    <a:pt x="128" y="6050"/>
                    <a:pt x="159" y="6081"/>
                  </a:cubicBezTo>
                  <a:cubicBezTo>
                    <a:pt x="991" y="6865"/>
                    <a:pt x="1982" y="7311"/>
                    <a:pt x="3041" y="7311"/>
                  </a:cubicBezTo>
                  <a:cubicBezTo>
                    <a:pt x="3394" y="7311"/>
                    <a:pt x="3754" y="7261"/>
                    <a:pt x="4118" y="7158"/>
                  </a:cubicBezTo>
                  <a:cubicBezTo>
                    <a:pt x="4371" y="5353"/>
                    <a:pt x="5638" y="3390"/>
                    <a:pt x="6651" y="1869"/>
                  </a:cubicBezTo>
                  <a:lnTo>
                    <a:pt x="6651" y="1869"/>
                  </a:lnTo>
                  <a:cubicBezTo>
                    <a:pt x="6516" y="1888"/>
                    <a:pt x="6380" y="1897"/>
                    <a:pt x="6245" y="1897"/>
                  </a:cubicBezTo>
                  <a:cubicBezTo>
                    <a:pt x="5015" y="1897"/>
                    <a:pt x="3808" y="1142"/>
                    <a:pt x="32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8"/>
            <p:cNvSpPr/>
            <p:nvPr/>
          </p:nvSpPr>
          <p:spPr>
            <a:xfrm>
              <a:off x="6294230" y="3119830"/>
              <a:ext cx="229261" cy="106652"/>
            </a:xfrm>
            <a:custGeom>
              <a:avLst/>
              <a:gdLst/>
              <a:ahLst/>
              <a:cxnLst/>
              <a:rect l="l" t="t" r="r" b="b"/>
              <a:pathLst>
                <a:path w="7126" h="3315" extrusionOk="0">
                  <a:moveTo>
                    <a:pt x="1932" y="1"/>
                  </a:moveTo>
                  <a:cubicBezTo>
                    <a:pt x="1457" y="308"/>
                    <a:pt x="884" y="418"/>
                    <a:pt x="320" y="418"/>
                  </a:cubicBezTo>
                  <a:cubicBezTo>
                    <a:pt x="245" y="418"/>
                    <a:pt x="170" y="416"/>
                    <a:pt x="95" y="412"/>
                  </a:cubicBezTo>
                  <a:cubicBezTo>
                    <a:pt x="95" y="476"/>
                    <a:pt x="63" y="539"/>
                    <a:pt x="0" y="602"/>
                  </a:cubicBezTo>
                  <a:cubicBezTo>
                    <a:pt x="919" y="1267"/>
                    <a:pt x="1647" y="2059"/>
                    <a:pt x="2660" y="2598"/>
                  </a:cubicBezTo>
                  <a:cubicBezTo>
                    <a:pt x="3679" y="3071"/>
                    <a:pt x="4750" y="3315"/>
                    <a:pt x="5848" y="3315"/>
                  </a:cubicBezTo>
                  <a:cubicBezTo>
                    <a:pt x="6218" y="3315"/>
                    <a:pt x="6592" y="3287"/>
                    <a:pt x="6967" y="3231"/>
                  </a:cubicBezTo>
                  <a:cubicBezTo>
                    <a:pt x="6988" y="3210"/>
                    <a:pt x="7010" y="3203"/>
                    <a:pt x="7029" y="3203"/>
                  </a:cubicBezTo>
                  <a:cubicBezTo>
                    <a:pt x="7069" y="3203"/>
                    <a:pt x="7105" y="3231"/>
                    <a:pt x="7126" y="3231"/>
                  </a:cubicBezTo>
                  <a:cubicBezTo>
                    <a:pt x="6904" y="2661"/>
                    <a:pt x="6746" y="2123"/>
                    <a:pt x="6587" y="1552"/>
                  </a:cubicBezTo>
                  <a:cubicBezTo>
                    <a:pt x="6158" y="1690"/>
                    <a:pt x="5714" y="1757"/>
                    <a:pt x="5274" y="1757"/>
                  </a:cubicBezTo>
                  <a:cubicBezTo>
                    <a:pt x="3995" y="1757"/>
                    <a:pt x="2749" y="1188"/>
                    <a:pt x="1995" y="127"/>
                  </a:cubicBezTo>
                  <a:cubicBezTo>
                    <a:pt x="1932" y="96"/>
                    <a:pt x="1932" y="64"/>
                    <a:pt x="19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8"/>
            <p:cNvSpPr/>
            <p:nvPr/>
          </p:nvSpPr>
          <p:spPr>
            <a:xfrm>
              <a:off x="5871391" y="3148366"/>
              <a:ext cx="652104" cy="561603"/>
            </a:xfrm>
            <a:custGeom>
              <a:avLst/>
              <a:gdLst/>
              <a:ahLst/>
              <a:cxnLst/>
              <a:rect l="l" t="t" r="r" b="b"/>
              <a:pathLst>
                <a:path w="20269" h="17456" extrusionOk="0">
                  <a:moveTo>
                    <a:pt x="12985" y="0"/>
                  </a:moveTo>
                  <a:cubicBezTo>
                    <a:pt x="11021" y="2091"/>
                    <a:pt x="8773" y="3991"/>
                    <a:pt x="6619" y="5954"/>
                  </a:cubicBezTo>
                  <a:cubicBezTo>
                    <a:pt x="4434" y="7949"/>
                    <a:pt x="2312" y="10008"/>
                    <a:pt x="0" y="11876"/>
                  </a:cubicBezTo>
                  <a:cubicBezTo>
                    <a:pt x="2534" y="13333"/>
                    <a:pt x="4719" y="15043"/>
                    <a:pt x="7538" y="16088"/>
                  </a:cubicBezTo>
                  <a:cubicBezTo>
                    <a:pt x="10121" y="17009"/>
                    <a:pt x="12788" y="17456"/>
                    <a:pt x="15538" y="17456"/>
                  </a:cubicBezTo>
                  <a:cubicBezTo>
                    <a:pt x="15721" y="17456"/>
                    <a:pt x="15905" y="17454"/>
                    <a:pt x="16088" y="17450"/>
                  </a:cubicBezTo>
                  <a:lnTo>
                    <a:pt x="16088" y="17355"/>
                  </a:lnTo>
                  <a:cubicBezTo>
                    <a:pt x="16278" y="16658"/>
                    <a:pt x="16437" y="16025"/>
                    <a:pt x="16627" y="15360"/>
                  </a:cubicBezTo>
                  <a:cubicBezTo>
                    <a:pt x="16437" y="15202"/>
                    <a:pt x="16563" y="14853"/>
                    <a:pt x="16785" y="14853"/>
                  </a:cubicBezTo>
                  <a:cubicBezTo>
                    <a:pt x="17893" y="10926"/>
                    <a:pt x="19097" y="7063"/>
                    <a:pt x="20237" y="3136"/>
                  </a:cubicBezTo>
                  <a:cubicBezTo>
                    <a:pt x="20237" y="3072"/>
                    <a:pt x="20269" y="3041"/>
                    <a:pt x="20269" y="3009"/>
                  </a:cubicBezTo>
                  <a:lnTo>
                    <a:pt x="20269" y="3009"/>
                  </a:lnTo>
                  <a:cubicBezTo>
                    <a:pt x="19928" y="3052"/>
                    <a:pt x="19566" y="3074"/>
                    <a:pt x="19193" y="3074"/>
                  </a:cubicBezTo>
                  <a:cubicBezTo>
                    <a:pt x="16793" y="3074"/>
                    <a:pt x="13917" y="2166"/>
                    <a:pt x="129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8"/>
            <p:cNvSpPr/>
            <p:nvPr/>
          </p:nvSpPr>
          <p:spPr>
            <a:xfrm>
              <a:off x="5802092" y="3502936"/>
              <a:ext cx="611374" cy="294346"/>
            </a:xfrm>
            <a:custGeom>
              <a:avLst/>
              <a:gdLst/>
              <a:ahLst/>
              <a:cxnLst/>
              <a:rect l="l" t="t" r="r" b="b"/>
              <a:pathLst>
                <a:path w="19003" h="9149" extrusionOk="0">
                  <a:moveTo>
                    <a:pt x="2186" y="0"/>
                  </a:moveTo>
                  <a:lnTo>
                    <a:pt x="2186" y="0"/>
                  </a:lnTo>
                  <a:cubicBezTo>
                    <a:pt x="1236" y="539"/>
                    <a:pt x="603" y="1235"/>
                    <a:pt x="33" y="2154"/>
                  </a:cubicBezTo>
                  <a:cubicBezTo>
                    <a:pt x="33" y="2185"/>
                    <a:pt x="1" y="2185"/>
                    <a:pt x="1" y="2185"/>
                  </a:cubicBezTo>
                  <a:cubicBezTo>
                    <a:pt x="2439" y="4624"/>
                    <a:pt x="5290" y="6144"/>
                    <a:pt x="8520" y="7221"/>
                  </a:cubicBezTo>
                  <a:cubicBezTo>
                    <a:pt x="10801" y="7956"/>
                    <a:pt x="13880" y="9148"/>
                    <a:pt x="16550" y="9148"/>
                  </a:cubicBezTo>
                  <a:cubicBezTo>
                    <a:pt x="17327" y="9148"/>
                    <a:pt x="18070" y="9047"/>
                    <a:pt x="18749" y="8804"/>
                  </a:cubicBezTo>
                  <a:lnTo>
                    <a:pt x="18876" y="8804"/>
                  </a:lnTo>
                  <a:cubicBezTo>
                    <a:pt x="18939" y="8139"/>
                    <a:pt x="19002" y="7474"/>
                    <a:pt x="19002" y="6777"/>
                  </a:cubicBezTo>
                  <a:lnTo>
                    <a:pt x="19002" y="6746"/>
                  </a:lnTo>
                  <a:lnTo>
                    <a:pt x="18939" y="6746"/>
                  </a:lnTo>
                  <a:cubicBezTo>
                    <a:pt x="18939" y="6967"/>
                    <a:pt x="18812" y="7157"/>
                    <a:pt x="18559" y="7157"/>
                  </a:cubicBezTo>
                  <a:cubicBezTo>
                    <a:pt x="18329" y="7164"/>
                    <a:pt x="18096" y="7167"/>
                    <a:pt x="17860" y="7167"/>
                  </a:cubicBezTo>
                  <a:cubicBezTo>
                    <a:pt x="12283" y="7167"/>
                    <a:pt x="5171" y="5352"/>
                    <a:pt x="1616" y="855"/>
                  </a:cubicBezTo>
                  <a:cubicBezTo>
                    <a:pt x="1584" y="792"/>
                    <a:pt x="1584" y="697"/>
                    <a:pt x="1616" y="634"/>
                  </a:cubicBezTo>
                  <a:cubicBezTo>
                    <a:pt x="1648" y="570"/>
                    <a:pt x="1648" y="539"/>
                    <a:pt x="1679" y="507"/>
                  </a:cubicBezTo>
                  <a:cubicBezTo>
                    <a:pt x="1838" y="349"/>
                    <a:pt x="2028" y="190"/>
                    <a:pt x="2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8"/>
            <p:cNvSpPr/>
            <p:nvPr/>
          </p:nvSpPr>
          <p:spPr>
            <a:xfrm>
              <a:off x="6151579" y="3798406"/>
              <a:ext cx="119231" cy="118523"/>
            </a:xfrm>
            <a:custGeom>
              <a:avLst/>
              <a:gdLst/>
              <a:ahLst/>
              <a:cxnLst/>
              <a:rect l="l" t="t" r="r" b="b"/>
              <a:pathLst>
                <a:path w="3706" h="3684" extrusionOk="0">
                  <a:moveTo>
                    <a:pt x="1204" y="0"/>
                  </a:moveTo>
                  <a:cubicBezTo>
                    <a:pt x="824" y="982"/>
                    <a:pt x="444" y="1932"/>
                    <a:pt x="0" y="2850"/>
                  </a:cubicBezTo>
                  <a:cubicBezTo>
                    <a:pt x="571" y="3421"/>
                    <a:pt x="1270" y="3683"/>
                    <a:pt x="2075" y="3683"/>
                  </a:cubicBezTo>
                  <a:cubicBezTo>
                    <a:pt x="2163" y="3683"/>
                    <a:pt x="2253" y="3680"/>
                    <a:pt x="2344" y="3674"/>
                  </a:cubicBezTo>
                  <a:lnTo>
                    <a:pt x="2376" y="3674"/>
                  </a:lnTo>
                  <a:cubicBezTo>
                    <a:pt x="2787" y="2597"/>
                    <a:pt x="3167" y="1520"/>
                    <a:pt x="3706" y="539"/>
                  </a:cubicBezTo>
                  <a:cubicBezTo>
                    <a:pt x="2851" y="380"/>
                    <a:pt x="2027" y="190"/>
                    <a:pt x="12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8"/>
            <p:cNvSpPr/>
            <p:nvPr/>
          </p:nvSpPr>
          <p:spPr>
            <a:xfrm>
              <a:off x="5900925" y="3718941"/>
              <a:ext cx="208928" cy="192938"/>
            </a:xfrm>
            <a:custGeom>
              <a:avLst/>
              <a:gdLst/>
              <a:ahLst/>
              <a:cxnLst/>
              <a:rect l="l" t="t" r="r" b="b"/>
              <a:pathLst>
                <a:path w="6494" h="5997" extrusionOk="0">
                  <a:moveTo>
                    <a:pt x="2186" y="0"/>
                  </a:moveTo>
                  <a:lnTo>
                    <a:pt x="2186" y="32"/>
                  </a:lnTo>
                  <a:cubicBezTo>
                    <a:pt x="1869" y="728"/>
                    <a:pt x="1489" y="1393"/>
                    <a:pt x="1141" y="2059"/>
                  </a:cubicBezTo>
                  <a:cubicBezTo>
                    <a:pt x="793" y="2724"/>
                    <a:pt x="539" y="3452"/>
                    <a:pt x="128" y="4085"/>
                  </a:cubicBezTo>
                  <a:cubicBezTo>
                    <a:pt x="64" y="4149"/>
                    <a:pt x="33" y="4149"/>
                    <a:pt x="1" y="4180"/>
                  </a:cubicBezTo>
                  <a:cubicBezTo>
                    <a:pt x="998" y="5441"/>
                    <a:pt x="2103" y="5996"/>
                    <a:pt x="3694" y="5996"/>
                  </a:cubicBezTo>
                  <a:cubicBezTo>
                    <a:pt x="3822" y="5996"/>
                    <a:pt x="3952" y="5992"/>
                    <a:pt x="4086" y="5985"/>
                  </a:cubicBezTo>
                  <a:lnTo>
                    <a:pt x="4213" y="5985"/>
                  </a:lnTo>
                  <a:cubicBezTo>
                    <a:pt x="4878" y="4497"/>
                    <a:pt x="5575" y="2977"/>
                    <a:pt x="6493" y="1615"/>
                  </a:cubicBezTo>
                  <a:cubicBezTo>
                    <a:pt x="6050" y="1457"/>
                    <a:pt x="5638" y="1298"/>
                    <a:pt x="5226" y="1203"/>
                  </a:cubicBezTo>
                  <a:cubicBezTo>
                    <a:pt x="4150" y="855"/>
                    <a:pt x="3168" y="475"/>
                    <a:pt x="21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8"/>
            <p:cNvSpPr/>
            <p:nvPr/>
          </p:nvSpPr>
          <p:spPr>
            <a:xfrm>
              <a:off x="6593753" y="3269720"/>
              <a:ext cx="1782067" cy="2096875"/>
            </a:xfrm>
            <a:custGeom>
              <a:avLst/>
              <a:gdLst/>
              <a:ahLst/>
              <a:cxnLst/>
              <a:rect l="l" t="t" r="r" b="b"/>
              <a:pathLst>
                <a:path w="55391" h="65176" extrusionOk="0">
                  <a:moveTo>
                    <a:pt x="34410" y="958"/>
                  </a:moveTo>
                  <a:cubicBezTo>
                    <a:pt x="34637" y="958"/>
                    <a:pt x="34873" y="966"/>
                    <a:pt x="35122" y="979"/>
                  </a:cubicBezTo>
                  <a:cubicBezTo>
                    <a:pt x="36515" y="1074"/>
                    <a:pt x="37877" y="1327"/>
                    <a:pt x="39239" y="1612"/>
                  </a:cubicBezTo>
                  <a:cubicBezTo>
                    <a:pt x="40696" y="1929"/>
                    <a:pt x="42152" y="2309"/>
                    <a:pt x="43546" y="2879"/>
                  </a:cubicBezTo>
                  <a:cubicBezTo>
                    <a:pt x="44591" y="3291"/>
                    <a:pt x="45794" y="4114"/>
                    <a:pt x="46333" y="5096"/>
                  </a:cubicBezTo>
                  <a:cubicBezTo>
                    <a:pt x="47283" y="6996"/>
                    <a:pt x="45573" y="9054"/>
                    <a:pt x="43704" y="9434"/>
                  </a:cubicBezTo>
                  <a:cubicBezTo>
                    <a:pt x="38795" y="9371"/>
                    <a:pt x="34647" y="8263"/>
                    <a:pt x="30371" y="6141"/>
                  </a:cubicBezTo>
                  <a:cubicBezTo>
                    <a:pt x="28851" y="4462"/>
                    <a:pt x="30086" y="2087"/>
                    <a:pt x="31923" y="1422"/>
                  </a:cubicBezTo>
                  <a:cubicBezTo>
                    <a:pt x="32802" y="1071"/>
                    <a:pt x="33542" y="958"/>
                    <a:pt x="34410" y="958"/>
                  </a:cubicBezTo>
                  <a:close/>
                  <a:moveTo>
                    <a:pt x="34327" y="1"/>
                  </a:moveTo>
                  <a:cubicBezTo>
                    <a:pt x="32655" y="1"/>
                    <a:pt x="31057" y="370"/>
                    <a:pt x="29865" y="1517"/>
                  </a:cubicBezTo>
                  <a:cubicBezTo>
                    <a:pt x="28281" y="3069"/>
                    <a:pt x="28218" y="5666"/>
                    <a:pt x="30340" y="6679"/>
                  </a:cubicBezTo>
                  <a:lnTo>
                    <a:pt x="30435" y="6679"/>
                  </a:lnTo>
                  <a:cubicBezTo>
                    <a:pt x="30752" y="6869"/>
                    <a:pt x="31037" y="7059"/>
                    <a:pt x="31353" y="7249"/>
                  </a:cubicBezTo>
                  <a:cubicBezTo>
                    <a:pt x="31068" y="10416"/>
                    <a:pt x="30815" y="13615"/>
                    <a:pt x="30530" y="16782"/>
                  </a:cubicBezTo>
                  <a:cubicBezTo>
                    <a:pt x="30276" y="19853"/>
                    <a:pt x="30086" y="23052"/>
                    <a:pt x="28756" y="25902"/>
                  </a:cubicBezTo>
                  <a:cubicBezTo>
                    <a:pt x="27426" y="28721"/>
                    <a:pt x="25083" y="30811"/>
                    <a:pt x="22961" y="32996"/>
                  </a:cubicBezTo>
                  <a:cubicBezTo>
                    <a:pt x="20807" y="35181"/>
                    <a:pt x="18717" y="37430"/>
                    <a:pt x="16722" y="39742"/>
                  </a:cubicBezTo>
                  <a:cubicBezTo>
                    <a:pt x="13429" y="43510"/>
                    <a:pt x="1" y="57191"/>
                    <a:pt x="10167" y="60833"/>
                  </a:cubicBezTo>
                  <a:cubicBezTo>
                    <a:pt x="12383" y="61625"/>
                    <a:pt x="14885" y="61878"/>
                    <a:pt x="17229" y="62258"/>
                  </a:cubicBezTo>
                  <a:cubicBezTo>
                    <a:pt x="20237" y="62765"/>
                    <a:pt x="23278" y="63271"/>
                    <a:pt x="26318" y="63715"/>
                  </a:cubicBezTo>
                  <a:cubicBezTo>
                    <a:pt x="31860" y="64507"/>
                    <a:pt x="37465" y="65077"/>
                    <a:pt x="43039" y="65108"/>
                  </a:cubicBezTo>
                  <a:cubicBezTo>
                    <a:pt x="44015" y="65108"/>
                    <a:pt x="45263" y="65175"/>
                    <a:pt x="46586" y="65175"/>
                  </a:cubicBezTo>
                  <a:cubicBezTo>
                    <a:pt x="49729" y="65175"/>
                    <a:pt x="53293" y="64799"/>
                    <a:pt x="54630" y="62258"/>
                  </a:cubicBezTo>
                  <a:cubicBezTo>
                    <a:pt x="55390" y="60801"/>
                    <a:pt x="54978" y="59155"/>
                    <a:pt x="54598" y="57666"/>
                  </a:cubicBezTo>
                  <a:cubicBezTo>
                    <a:pt x="53775" y="54531"/>
                    <a:pt x="52730" y="51459"/>
                    <a:pt x="51558" y="48450"/>
                  </a:cubicBezTo>
                  <a:cubicBezTo>
                    <a:pt x="49341" y="42433"/>
                    <a:pt x="46554" y="36733"/>
                    <a:pt x="43704" y="30969"/>
                  </a:cubicBezTo>
                  <a:cubicBezTo>
                    <a:pt x="42121" y="27802"/>
                    <a:pt x="41297" y="24857"/>
                    <a:pt x="41677" y="21247"/>
                  </a:cubicBezTo>
                  <a:cubicBezTo>
                    <a:pt x="42089" y="17668"/>
                    <a:pt x="42754" y="14153"/>
                    <a:pt x="43261" y="10638"/>
                  </a:cubicBezTo>
                  <a:cubicBezTo>
                    <a:pt x="43356" y="10289"/>
                    <a:pt x="43039" y="10131"/>
                    <a:pt x="42786" y="10131"/>
                  </a:cubicBezTo>
                  <a:cubicBezTo>
                    <a:pt x="42627" y="10131"/>
                    <a:pt x="42469" y="10226"/>
                    <a:pt x="42437" y="10479"/>
                  </a:cubicBezTo>
                  <a:cubicBezTo>
                    <a:pt x="41741" y="15198"/>
                    <a:pt x="40094" y="20582"/>
                    <a:pt x="40822" y="25364"/>
                  </a:cubicBezTo>
                  <a:cubicBezTo>
                    <a:pt x="41456" y="29766"/>
                    <a:pt x="44306" y="33756"/>
                    <a:pt x="46174" y="37715"/>
                  </a:cubicBezTo>
                  <a:lnTo>
                    <a:pt x="46871" y="39266"/>
                  </a:lnTo>
                  <a:cubicBezTo>
                    <a:pt x="48771" y="43447"/>
                    <a:pt x="50481" y="47722"/>
                    <a:pt x="51938" y="52092"/>
                  </a:cubicBezTo>
                  <a:cubicBezTo>
                    <a:pt x="52730" y="54531"/>
                    <a:pt x="53965" y="57318"/>
                    <a:pt x="54155" y="59915"/>
                  </a:cubicBezTo>
                  <a:cubicBezTo>
                    <a:pt x="54472" y="64000"/>
                    <a:pt x="49721" y="64127"/>
                    <a:pt x="46871" y="64222"/>
                  </a:cubicBezTo>
                  <a:cubicBezTo>
                    <a:pt x="45732" y="64269"/>
                    <a:pt x="44594" y="64292"/>
                    <a:pt x="43457" y="64292"/>
                  </a:cubicBezTo>
                  <a:cubicBezTo>
                    <a:pt x="34785" y="64292"/>
                    <a:pt x="26148" y="62978"/>
                    <a:pt x="17609" y="61466"/>
                  </a:cubicBezTo>
                  <a:cubicBezTo>
                    <a:pt x="16817" y="61308"/>
                    <a:pt x="15994" y="61181"/>
                    <a:pt x="15202" y="61023"/>
                  </a:cubicBezTo>
                  <a:cubicBezTo>
                    <a:pt x="12605" y="60548"/>
                    <a:pt x="8520" y="60358"/>
                    <a:pt x="7475" y="57381"/>
                  </a:cubicBezTo>
                  <a:cubicBezTo>
                    <a:pt x="6651" y="55006"/>
                    <a:pt x="8203" y="52314"/>
                    <a:pt x="9470" y="50414"/>
                  </a:cubicBezTo>
                  <a:cubicBezTo>
                    <a:pt x="12478" y="45822"/>
                    <a:pt x="16025" y="41578"/>
                    <a:pt x="19762" y="37556"/>
                  </a:cubicBezTo>
                  <a:lnTo>
                    <a:pt x="19794" y="37525"/>
                  </a:lnTo>
                  <a:cubicBezTo>
                    <a:pt x="23404" y="33598"/>
                    <a:pt x="28440" y="29861"/>
                    <a:pt x="30118" y="24635"/>
                  </a:cubicBezTo>
                  <a:cubicBezTo>
                    <a:pt x="31828" y="19347"/>
                    <a:pt x="31638" y="13076"/>
                    <a:pt x="31987" y="7534"/>
                  </a:cubicBezTo>
                  <a:cubicBezTo>
                    <a:pt x="35120" y="9161"/>
                    <a:pt x="38712" y="10043"/>
                    <a:pt x="42245" y="10043"/>
                  </a:cubicBezTo>
                  <a:cubicBezTo>
                    <a:pt x="42426" y="10043"/>
                    <a:pt x="42606" y="10041"/>
                    <a:pt x="42786" y="10036"/>
                  </a:cubicBezTo>
                  <a:lnTo>
                    <a:pt x="43356" y="10036"/>
                  </a:lnTo>
                  <a:cubicBezTo>
                    <a:pt x="43408" y="10140"/>
                    <a:pt x="43501" y="10243"/>
                    <a:pt x="43638" y="10243"/>
                  </a:cubicBezTo>
                  <a:cubicBezTo>
                    <a:pt x="43668" y="10243"/>
                    <a:pt x="43701" y="10238"/>
                    <a:pt x="43736" y="10226"/>
                  </a:cubicBezTo>
                  <a:cubicBezTo>
                    <a:pt x="46048" y="9751"/>
                    <a:pt x="47821" y="7851"/>
                    <a:pt x="47283" y="5412"/>
                  </a:cubicBezTo>
                  <a:cubicBezTo>
                    <a:pt x="46586" y="2214"/>
                    <a:pt x="42469" y="1454"/>
                    <a:pt x="39777" y="820"/>
                  </a:cubicBezTo>
                  <a:cubicBezTo>
                    <a:pt x="38184" y="468"/>
                    <a:pt x="36209" y="1"/>
                    <a:pt x="343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8"/>
            <p:cNvSpPr/>
            <p:nvPr/>
          </p:nvSpPr>
          <p:spPr>
            <a:xfrm>
              <a:off x="7162301" y="4529938"/>
              <a:ext cx="1184978" cy="805889"/>
            </a:xfrm>
            <a:custGeom>
              <a:avLst/>
              <a:gdLst/>
              <a:ahLst/>
              <a:cxnLst/>
              <a:rect l="l" t="t" r="r" b="b"/>
              <a:pathLst>
                <a:path w="36832" h="25049" extrusionOk="0">
                  <a:moveTo>
                    <a:pt x="29231" y="0"/>
                  </a:moveTo>
                  <a:lnTo>
                    <a:pt x="28249" y="475"/>
                  </a:lnTo>
                  <a:cubicBezTo>
                    <a:pt x="29991" y="4371"/>
                    <a:pt x="31448" y="8361"/>
                    <a:pt x="32619" y="12478"/>
                  </a:cubicBezTo>
                  <a:cubicBezTo>
                    <a:pt x="33316" y="15012"/>
                    <a:pt x="35026" y="19065"/>
                    <a:pt x="33411" y="21599"/>
                  </a:cubicBezTo>
                  <a:cubicBezTo>
                    <a:pt x="32176" y="23451"/>
                    <a:pt x="29819" y="23736"/>
                    <a:pt x="27648" y="23736"/>
                  </a:cubicBezTo>
                  <a:cubicBezTo>
                    <a:pt x="26925" y="23736"/>
                    <a:pt x="26222" y="23705"/>
                    <a:pt x="25589" y="23689"/>
                  </a:cubicBezTo>
                  <a:cubicBezTo>
                    <a:pt x="21440" y="23562"/>
                    <a:pt x="17260" y="23214"/>
                    <a:pt x="13080" y="22802"/>
                  </a:cubicBezTo>
                  <a:cubicBezTo>
                    <a:pt x="8773" y="22422"/>
                    <a:pt x="4434" y="22042"/>
                    <a:pt x="159" y="21314"/>
                  </a:cubicBezTo>
                  <a:lnTo>
                    <a:pt x="0" y="22200"/>
                  </a:lnTo>
                  <a:cubicBezTo>
                    <a:pt x="8611" y="23725"/>
                    <a:pt x="17297" y="25048"/>
                    <a:pt x="26037" y="25048"/>
                  </a:cubicBezTo>
                  <a:cubicBezTo>
                    <a:pt x="27101" y="25048"/>
                    <a:pt x="28165" y="25028"/>
                    <a:pt x="29231" y="24987"/>
                  </a:cubicBezTo>
                  <a:cubicBezTo>
                    <a:pt x="32081" y="24861"/>
                    <a:pt x="36831" y="24734"/>
                    <a:pt x="36515" y="20680"/>
                  </a:cubicBezTo>
                  <a:cubicBezTo>
                    <a:pt x="36325" y="18083"/>
                    <a:pt x="35090" y="15328"/>
                    <a:pt x="34298" y="12826"/>
                  </a:cubicBezTo>
                  <a:cubicBezTo>
                    <a:pt x="32841" y="8488"/>
                    <a:pt x="31131" y="4212"/>
                    <a:pt x="29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8"/>
            <p:cNvSpPr/>
            <p:nvPr/>
          </p:nvSpPr>
          <p:spPr>
            <a:xfrm>
              <a:off x="6852547" y="4483063"/>
              <a:ext cx="1435633" cy="812163"/>
            </a:xfrm>
            <a:custGeom>
              <a:avLst/>
              <a:gdLst/>
              <a:ahLst/>
              <a:cxnLst/>
              <a:rect l="l" t="t" r="r" b="b"/>
              <a:pathLst>
                <a:path w="44623" h="25244" extrusionOk="0">
                  <a:moveTo>
                    <a:pt x="17812" y="1050"/>
                  </a:moveTo>
                  <a:cubicBezTo>
                    <a:pt x="18110" y="1050"/>
                    <a:pt x="18412" y="1058"/>
                    <a:pt x="18717" y="1077"/>
                  </a:cubicBezTo>
                  <a:lnTo>
                    <a:pt x="18812" y="1077"/>
                  </a:lnTo>
                  <a:cubicBezTo>
                    <a:pt x="19351" y="1109"/>
                    <a:pt x="19952" y="1141"/>
                    <a:pt x="20586" y="1299"/>
                  </a:cubicBezTo>
                  <a:cubicBezTo>
                    <a:pt x="22866" y="1774"/>
                    <a:pt x="25051" y="2661"/>
                    <a:pt x="27300" y="3294"/>
                  </a:cubicBezTo>
                  <a:cubicBezTo>
                    <a:pt x="28931" y="3745"/>
                    <a:pt x="30601" y="4051"/>
                    <a:pt x="32253" y="4051"/>
                  </a:cubicBezTo>
                  <a:cubicBezTo>
                    <a:pt x="33967" y="4051"/>
                    <a:pt x="35662" y="3721"/>
                    <a:pt x="37275" y="2883"/>
                  </a:cubicBezTo>
                  <a:cubicBezTo>
                    <a:pt x="38479" y="5543"/>
                    <a:pt x="39492" y="8235"/>
                    <a:pt x="40411" y="11021"/>
                  </a:cubicBezTo>
                  <a:cubicBezTo>
                    <a:pt x="40886" y="12478"/>
                    <a:pt x="41329" y="13967"/>
                    <a:pt x="41709" y="15487"/>
                  </a:cubicBezTo>
                  <a:cubicBezTo>
                    <a:pt x="42184" y="17260"/>
                    <a:pt x="43102" y="19445"/>
                    <a:pt x="42754" y="21314"/>
                  </a:cubicBezTo>
                  <a:cubicBezTo>
                    <a:pt x="42264" y="23946"/>
                    <a:pt x="39540" y="24461"/>
                    <a:pt x="36885" y="24461"/>
                  </a:cubicBezTo>
                  <a:cubicBezTo>
                    <a:pt x="35419" y="24461"/>
                    <a:pt x="33973" y="24304"/>
                    <a:pt x="32937" y="24259"/>
                  </a:cubicBezTo>
                  <a:cubicBezTo>
                    <a:pt x="29580" y="24101"/>
                    <a:pt x="26191" y="23816"/>
                    <a:pt x="22803" y="23594"/>
                  </a:cubicBezTo>
                  <a:cubicBezTo>
                    <a:pt x="19604" y="23277"/>
                    <a:pt x="16374" y="22929"/>
                    <a:pt x="13207" y="22581"/>
                  </a:cubicBezTo>
                  <a:cubicBezTo>
                    <a:pt x="10135" y="22201"/>
                    <a:pt x="6208" y="21979"/>
                    <a:pt x="3674" y="19920"/>
                  </a:cubicBezTo>
                  <a:cubicBezTo>
                    <a:pt x="1" y="16944"/>
                    <a:pt x="4941" y="11877"/>
                    <a:pt x="6936" y="9153"/>
                  </a:cubicBezTo>
                  <a:cubicBezTo>
                    <a:pt x="8836" y="6524"/>
                    <a:pt x="10895" y="4054"/>
                    <a:pt x="12732" y="1394"/>
                  </a:cubicBezTo>
                  <a:cubicBezTo>
                    <a:pt x="14534" y="1313"/>
                    <a:pt x="16130" y="1050"/>
                    <a:pt x="17812" y="1050"/>
                  </a:cubicBezTo>
                  <a:close/>
                  <a:moveTo>
                    <a:pt x="17194" y="1"/>
                  </a:moveTo>
                  <a:cubicBezTo>
                    <a:pt x="15822" y="1"/>
                    <a:pt x="14451" y="246"/>
                    <a:pt x="13080" y="824"/>
                  </a:cubicBezTo>
                  <a:cubicBezTo>
                    <a:pt x="13059" y="717"/>
                    <a:pt x="12965" y="625"/>
                    <a:pt x="12858" y="625"/>
                  </a:cubicBezTo>
                  <a:cubicBezTo>
                    <a:pt x="12806" y="625"/>
                    <a:pt x="12751" y="646"/>
                    <a:pt x="12700" y="697"/>
                  </a:cubicBezTo>
                  <a:cubicBezTo>
                    <a:pt x="9565" y="4023"/>
                    <a:pt x="6936" y="7886"/>
                    <a:pt x="4308" y="11623"/>
                  </a:cubicBezTo>
                  <a:cubicBezTo>
                    <a:pt x="2851" y="13713"/>
                    <a:pt x="381" y="16342"/>
                    <a:pt x="1933" y="19002"/>
                  </a:cubicBezTo>
                  <a:cubicBezTo>
                    <a:pt x="3389" y="21567"/>
                    <a:pt x="7095" y="22327"/>
                    <a:pt x="9723" y="22802"/>
                  </a:cubicBezTo>
                  <a:cubicBezTo>
                    <a:pt x="13999" y="23562"/>
                    <a:pt x="18369" y="23879"/>
                    <a:pt x="22676" y="24322"/>
                  </a:cubicBezTo>
                  <a:cubicBezTo>
                    <a:pt x="26824" y="24734"/>
                    <a:pt x="31005" y="25051"/>
                    <a:pt x="35185" y="25177"/>
                  </a:cubicBezTo>
                  <a:cubicBezTo>
                    <a:pt x="35854" y="25203"/>
                    <a:pt x="36603" y="25243"/>
                    <a:pt x="37372" y="25243"/>
                  </a:cubicBezTo>
                  <a:cubicBezTo>
                    <a:pt x="39514" y="25243"/>
                    <a:pt x="41811" y="24928"/>
                    <a:pt x="42976" y="23087"/>
                  </a:cubicBezTo>
                  <a:cubicBezTo>
                    <a:pt x="44623" y="20554"/>
                    <a:pt x="42912" y="16500"/>
                    <a:pt x="42184" y="13967"/>
                  </a:cubicBezTo>
                  <a:cubicBezTo>
                    <a:pt x="41044" y="9850"/>
                    <a:pt x="39587" y="5859"/>
                    <a:pt x="37877" y="1964"/>
                  </a:cubicBezTo>
                  <a:cubicBezTo>
                    <a:pt x="37787" y="1797"/>
                    <a:pt x="37618" y="1723"/>
                    <a:pt x="37453" y="1723"/>
                  </a:cubicBezTo>
                  <a:cubicBezTo>
                    <a:pt x="37214" y="1723"/>
                    <a:pt x="36984" y="1878"/>
                    <a:pt x="37022" y="2123"/>
                  </a:cubicBezTo>
                  <a:cubicBezTo>
                    <a:pt x="35485" y="2937"/>
                    <a:pt x="33937" y="3247"/>
                    <a:pt x="32382" y="3247"/>
                  </a:cubicBezTo>
                  <a:cubicBezTo>
                    <a:pt x="28009" y="3247"/>
                    <a:pt x="23576" y="790"/>
                    <a:pt x="19161" y="159"/>
                  </a:cubicBezTo>
                  <a:cubicBezTo>
                    <a:pt x="18505" y="57"/>
                    <a:pt x="17849" y="1"/>
                    <a:pt x="17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8"/>
            <p:cNvSpPr/>
            <p:nvPr/>
          </p:nvSpPr>
          <p:spPr>
            <a:xfrm>
              <a:off x="6854606" y="4513819"/>
              <a:ext cx="1384672" cy="756504"/>
            </a:xfrm>
            <a:custGeom>
              <a:avLst/>
              <a:gdLst/>
              <a:ahLst/>
              <a:cxnLst/>
              <a:rect l="l" t="t" r="r" b="b"/>
              <a:pathLst>
                <a:path w="43039" h="23514" extrusionOk="0">
                  <a:moveTo>
                    <a:pt x="17836" y="1"/>
                  </a:moveTo>
                  <a:cubicBezTo>
                    <a:pt x="16134" y="1"/>
                    <a:pt x="14522" y="289"/>
                    <a:pt x="12699" y="343"/>
                  </a:cubicBezTo>
                  <a:cubicBezTo>
                    <a:pt x="10863" y="2972"/>
                    <a:pt x="8804" y="5505"/>
                    <a:pt x="6904" y="8102"/>
                  </a:cubicBezTo>
                  <a:cubicBezTo>
                    <a:pt x="4972" y="10889"/>
                    <a:pt x="0" y="15893"/>
                    <a:pt x="3642" y="18869"/>
                  </a:cubicBezTo>
                  <a:cubicBezTo>
                    <a:pt x="6144" y="20928"/>
                    <a:pt x="10103" y="21181"/>
                    <a:pt x="13206" y="21530"/>
                  </a:cubicBezTo>
                  <a:cubicBezTo>
                    <a:pt x="16405" y="21941"/>
                    <a:pt x="19572" y="22226"/>
                    <a:pt x="22770" y="22543"/>
                  </a:cubicBezTo>
                  <a:cubicBezTo>
                    <a:pt x="26127" y="22891"/>
                    <a:pt x="29516" y="23145"/>
                    <a:pt x="32873" y="23303"/>
                  </a:cubicBezTo>
                  <a:cubicBezTo>
                    <a:pt x="33921" y="23349"/>
                    <a:pt x="35389" y="23513"/>
                    <a:pt x="36873" y="23513"/>
                  </a:cubicBezTo>
                  <a:cubicBezTo>
                    <a:pt x="39512" y="23513"/>
                    <a:pt x="42204" y="22993"/>
                    <a:pt x="42690" y="20358"/>
                  </a:cubicBezTo>
                  <a:cubicBezTo>
                    <a:pt x="43038" y="18489"/>
                    <a:pt x="42183" y="16304"/>
                    <a:pt x="41677" y="14436"/>
                  </a:cubicBezTo>
                  <a:cubicBezTo>
                    <a:pt x="41297" y="12947"/>
                    <a:pt x="40853" y="11459"/>
                    <a:pt x="40378" y="9970"/>
                  </a:cubicBezTo>
                  <a:cubicBezTo>
                    <a:pt x="39491" y="7247"/>
                    <a:pt x="38415" y="4492"/>
                    <a:pt x="37275" y="1863"/>
                  </a:cubicBezTo>
                  <a:cubicBezTo>
                    <a:pt x="35687" y="2681"/>
                    <a:pt x="34011" y="3003"/>
                    <a:pt x="32307" y="3003"/>
                  </a:cubicBezTo>
                  <a:cubicBezTo>
                    <a:pt x="30645" y="3003"/>
                    <a:pt x="28956" y="2697"/>
                    <a:pt x="27299" y="2243"/>
                  </a:cubicBezTo>
                  <a:cubicBezTo>
                    <a:pt x="25019" y="1642"/>
                    <a:pt x="22865" y="786"/>
                    <a:pt x="20553" y="280"/>
                  </a:cubicBezTo>
                  <a:cubicBezTo>
                    <a:pt x="19952" y="153"/>
                    <a:pt x="19350" y="58"/>
                    <a:pt x="18780" y="26"/>
                  </a:cubicBezTo>
                  <a:lnTo>
                    <a:pt x="18685" y="26"/>
                  </a:lnTo>
                  <a:cubicBezTo>
                    <a:pt x="18399" y="9"/>
                    <a:pt x="18116" y="1"/>
                    <a:pt x="178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8"/>
            <p:cNvSpPr/>
            <p:nvPr/>
          </p:nvSpPr>
          <p:spPr>
            <a:xfrm>
              <a:off x="7231568" y="3514132"/>
              <a:ext cx="871167" cy="1073757"/>
            </a:xfrm>
            <a:custGeom>
              <a:avLst/>
              <a:gdLst/>
              <a:ahLst/>
              <a:cxnLst/>
              <a:rect l="l" t="t" r="r" b="b"/>
              <a:pathLst>
                <a:path w="27078" h="33375" extrusionOk="0">
                  <a:moveTo>
                    <a:pt x="18353" y="4657"/>
                  </a:moveTo>
                  <a:cubicBezTo>
                    <a:pt x="19329" y="4657"/>
                    <a:pt x="20316" y="5341"/>
                    <a:pt x="20586" y="6271"/>
                  </a:cubicBezTo>
                  <a:cubicBezTo>
                    <a:pt x="20966" y="7474"/>
                    <a:pt x="20174" y="8900"/>
                    <a:pt x="18939" y="9121"/>
                  </a:cubicBezTo>
                  <a:cubicBezTo>
                    <a:pt x="18798" y="9152"/>
                    <a:pt x="18656" y="9167"/>
                    <a:pt x="18514" y="9167"/>
                  </a:cubicBezTo>
                  <a:cubicBezTo>
                    <a:pt x="17502" y="9167"/>
                    <a:pt x="16501" y="8415"/>
                    <a:pt x="16279" y="7443"/>
                  </a:cubicBezTo>
                  <a:cubicBezTo>
                    <a:pt x="16120" y="6524"/>
                    <a:pt x="16627" y="5606"/>
                    <a:pt x="17419" y="5226"/>
                  </a:cubicBezTo>
                  <a:cubicBezTo>
                    <a:pt x="17355" y="5099"/>
                    <a:pt x="17355" y="4941"/>
                    <a:pt x="17514" y="4846"/>
                  </a:cubicBezTo>
                  <a:cubicBezTo>
                    <a:pt x="17780" y="4716"/>
                    <a:pt x="18066" y="4657"/>
                    <a:pt x="18353" y="4657"/>
                  </a:cubicBezTo>
                  <a:close/>
                  <a:moveTo>
                    <a:pt x="15345" y="13837"/>
                  </a:moveTo>
                  <a:cubicBezTo>
                    <a:pt x="15382" y="13837"/>
                    <a:pt x="15418" y="13838"/>
                    <a:pt x="15455" y="13840"/>
                  </a:cubicBezTo>
                  <a:cubicBezTo>
                    <a:pt x="15582" y="13840"/>
                    <a:pt x="15614" y="13935"/>
                    <a:pt x="15645" y="13998"/>
                  </a:cubicBezTo>
                  <a:cubicBezTo>
                    <a:pt x="15645" y="13967"/>
                    <a:pt x="15677" y="13967"/>
                    <a:pt x="15740" y="13967"/>
                  </a:cubicBezTo>
                  <a:cubicBezTo>
                    <a:pt x="17514" y="14030"/>
                    <a:pt x="18527" y="16215"/>
                    <a:pt x="18052" y="17767"/>
                  </a:cubicBezTo>
                  <a:cubicBezTo>
                    <a:pt x="17710" y="18978"/>
                    <a:pt x="16557" y="19620"/>
                    <a:pt x="15360" y="19620"/>
                  </a:cubicBezTo>
                  <a:cubicBezTo>
                    <a:pt x="15117" y="19620"/>
                    <a:pt x="14872" y="19594"/>
                    <a:pt x="14632" y="19540"/>
                  </a:cubicBezTo>
                  <a:cubicBezTo>
                    <a:pt x="13143" y="19192"/>
                    <a:pt x="12162" y="17893"/>
                    <a:pt x="12447" y="16405"/>
                  </a:cubicBezTo>
                  <a:cubicBezTo>
                    <a:pt x="12724" y="15016"/>
                    <a:pt x="13935" y="13837"/>
                    <a:pt x="15345" y="13837"/>
                  </a:cubicBezTo>
                  <a:close/>
                  <a:moveTo>
                    <a:pt x="12257" y="1"/>
                  </a:moveTo>
                  <a:cubicBezTo>
                    <a:pt x="11877" y="5543"/>
                    <a:pt x="12130" y="11781"/>
                    <a:pt x="10388" y="17102"/>
                  </a:cubicBezTo>
                  <a:cubicBezTo>
                    <a:pt x="8646" y="22359"/>
                    <a:pt x="3643" y="26032"/>
                    <a:pt x="64" y="29959"/>
                  </a:cubicBezTo>
                  <a:lnTo>
                    <a:pt x="1" y="29991"/>
                  </a:lnTo>
                  <a:lnTo>
                    <a:pt x="919" y="30846"/>
                  </a:lnTo>
                  <a:cubicBezTo>
                    <a:pt x="976" y="30778"/>
                    <a:pt x="1036" y="30751"/>
                    <a:pt x="1092" y="30751"/>
                  </a:cubicBezTo>
                  <a:cubicBezTo>
                    <a:pt x="1193" y="30751"/>
                    <a:pt x="1279" y="30839"/>
                    <a:pt x="1299" y="30941"/>
                  </a:cubicBezTo>
                  <a:cubicBezTo>
                    <a:pt x="2649" y="30363"/>
                    <a:pt x="4028" y="30118"/>
                    <a:pt x="5406" y="30118"/>
                  </a:cubicBezTo>
                  <a:cubicBezTo>
                    <a:pt x="6065" y="30118"/>
                    <a:pt x="6724" y="30174"/>
                    <a:pt x="7380" y="30276"/>
                  </a:cubicBezTo>
                  <a:cubicBezTo>
                    <a:pt x="11782" y="30951"/>
                    <a:pt x="16218" y="33374"/>
                    <a:pt x="20575" y="33374"/>
                  </a:cubicBezTo>
                  <a:cubicBezTo>
                    <a:pt x="22142" y="33374"/>
                    <a:pt x="23699" y="33061"/>
                    <a:pt x="25241" y="32240"/>
                  </a:cubicBezTo>
                  <a:cubicBezTo>
                    <a:pt x="25241" y="31992"/>
                    <a:pt x="25481" y="31813"/>
                    <a:pt x="25714" y="31813"/>
                  </a:cubicBezTo>
                  <a:cubicBezTo>
                    <a:pt x="25869" y="31813"/>
                    <a:pt x="26020" y="31892"/>
                    <a:pt x="26096" y="32081"/>
                  </a:cubicBezTo>
                  <a:lnTo>
                    <a:pt x="27078" y="31606"/>
                  </a:lnTo>
                  <a:cubicBezTo>
                    <a:pt x="26856" y="31099"/>
                    <a:pt x="26603" y="30593"/>
                    <a:pt x="26413" y="30118"/>
                  </a:cubicBezTo>
                  <a:cubicBezTo>
                    <a:pt x="24544" y="26159"/>
                    <a:pt x="21694" y="22169"/>
                    <a:pt x="21061" y="17767"/>
                  </a:cubicBezTo>
                  <a:cubicBezTo>
                    <a:pt x="20364" y="12985"/>
                    <a:pt x="21979" y="7601"/>
                    <a:pt x="22707" y="2882"/>
                  </a:cubicBezTo>
                  <a:cubicBezTo>
                    <a:pt x="22707" y="2661"/>
                    <a:pt x="22866" y="2534"/>
                    <a:pt x="23056" y="2534"/>
                  </a:cubicBezTo>
                  <a:lnTo>
                    <a:pt x="23056" y="2502"/>
                  </a:lnTo>
                  <a:cubicBezTo>
                    <a:pt x="22929" y="2505"/>
                    <a:pt x="22802" y="2506"/>
                    <a:pt x="22675" y="2506"/>
                  </a:cubicBezTo>
                  <a:cubicBezTo>
                    <a:pt x="19120" y="2506"/>
                    <a:pt x="15467" y="1652"/>
                    <a:pt x="12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8"/>
            <p:cNvSpPr/>
            <p:nvPr/>
          </p:nvSpPr>
          <p:spPr>
            <a:xfrm>
              <a:off x="7613645" y="3970592"/>
              <a:ext cx="193614" cy="155715"/>
            </a:xfrm>
            <a:custGeom>
              <a:avLst/>
              <a:gdLst/>
              <a:ahLst/>
              <a:cxnLst/>
              <a:rect l="l" t="t" r="r" b="b"/>
              <a:pathLst>
                <a:path w="6018" h="4840" extrusionOk="0">
                  <a:moveTo>
                    <a:pt x="3613" y="859"/>
                  </a:moveTo>
                  <a:cubicBezTo>
                    <a:pt x="3786" y="859"/>
                    <a:pt x="3957" y="889"/>
                    <a:pt x="4118" y="950"/>
                  </a:cubicBezTo>
                  <a:cubicBezTo>
                    <a:pt x="4350" y="1037"/>
                    <a:pt x="4236" y="1338"/>
                    <a:pt x="4020" y="1338"/>
                  </a:cubicBezTo>
                  <a:cubicBezTo>
                    <a:pt x="4000" y="1338"/>
                    <a:pt x="3980" y="1336"/>
                    <a:pt x="3959" y="1330"/>
                  </a:cubicBezTo>
                  <a:cubicBezTo>
                    <a:pt x="3830" y="1272"/>
                    <a:pt x="3698" y="1246"/>
                    <a:pt x="3569" y="1246"/>
                  </a:cubicBezTo>
                  <a:cubicBezTo>
                    <a:pt x="3063" y="1246"/>
                    <a:pt x="2590" y="1650"/>
                    <a:pt x="2439" y="2154"/>
                  </a:cubicBezTo>
                  <a:cubicBezTo>
                    <a:pt x="2396" y="2241"/>
                    <a:pt x="2325" y="2281"/>
                    <a:pt x="2262" y="2281"/>
                  </a:cubicBezTo>
                  <a:cubicBezTo>
                    <a:pt x="2187" y="2281"/>
                    <a:pt x="2122" y="2225"/>
                    <a:pt x="2122" y="2122"/>
                  </a:cubicBezTo>
                  <a:cubicBezTo>
                    <a:pt x="2173" y="1357"/>
                    <a:pt x="2902" y="859"/>
                    <a:pt x="3613" y="859"/>
                  </a:cubicBezTo>
                  <a:close/>
                  <a:moveTo>
                    <a:pt x="3769" y="0"/>
                  </a:moveTo>
                  <a:cubicBezTo>
                    <a:pt x="3738" y="64"/>
                    <a:pt x="3643" y="127"/>
                    <a:pt x="3579" y="127"/>
                  </a:cubicBezTo>
                  <a:cubicBezTo>
                    <a:pt x="1046" y="380"/>
                    <a:pt x="1" y="4086"/>
                    <a:pt x="2851" y="4751"/>
                  </a:cubicBezTo>
                  <a:cubicBezTo>
                    <a:pt x="3076" y="4810"/>
                    <a:pt x="3308" y="4839"/>
                    <a:pt x="3538" y="4839"/>
                  </a:cubicBezTo>
                  <a:cubicBezTo>
                    <a:pt x="4536" y="4839"/>
                    <a:pt x="5495" y="4286"/>
                    <a:pt x="5701" y="3230"/>
                  </a:cubicBezTo>
                  <a:cubicBezTo>
                    <a:pt x="6018" y="1805"/>
                    <a:pt x="5036" y="570"/>
                    <a:pt x="3801" y="64"/>
                  </a:cubicBezTo>
                  <a:cubicBezTo>
                    <a:pt x="3769" y="64"/>
                    <a:pt x="3769" y="0"/>
                    <a:pt x="37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8"/>
            <p:cNvSpPr/>
            <p:nvPr/>
          </p:nvSpPr>
          <p:spPr>
            <a:xfrm>
              <a:off x="7521954" y="3297452"/>
              <a:ext cx="594033" cy="274785"/>
            </a:xfrm>
            <a:custGeom>
              <a:avLst/>
              <a:gdLst/>
              <a:ahLst/>
              <a:cxnLst/>
              <a:rect l="l" t="t" r="r" b="b"/>
              <a:pathLst>
                <a:path w="18464" h="8541" extrusionOk="0">
                  <a:moveTo>
                    <a:pt x="3257" y="2861"/>
                  </a:moveTo>
                  <a:cubicBezTo>
                    <a:pt x="3280" y="2861"/>
                    <a:pt x="3303" y="2864"/>
                    <a:pt x="3326" y="2872"/>
                  </a:cubicBezTo>
                  <a:cubicBezTo>
                    <a:pt x="5321" y="3632"/>
                    <a:pt x="6904" y="4772"/>
                    <a:pt x="9026" y="5184"/>
                  </a:cubicBezTo>
                  <a:cubicBezTo>
                    <a:pt x="9822" y="5324"/>
                    <a:pt x="10588" y="5383"/>
                    <a:pt x="11342" y="5383"/>
                  </a:cubicBezTo>
                  <a:cubicBezTo>
                    <a:pt x="12625" y="5383"/>
                    <a:pt x="13873" y="5213"/>
                    <a:pt x="15170" y="4994"/>
                  </a:cubicBezTo>
                  <a:cubicBezTo>
                    <a:pt x="15189" y="4991"/>
                    <a:pt x="15208" y="4990"/>
                    <a:pt x="15226" y="4990"/>
                  </a:cubicBezTo>
                  <a:cubicBezTo>
                    <a:pt x="15623" y="4990"/>
                    <a:pt x="15722" y="5631"/>
                    <a:pt x="15328" y="5722"/>
                  </a:cubicBezTo>
                  <a:cubicBezTo>
                    <a:pt x="14157" y="6119"/>
                    <a:pt x="12741" y="6333"/>
                    <a:pt x="11272" y="6333"/>
                  </a:cubicBezTo>
                  <a:cubicBezTo>
                    <a:pt x="8171" y="6333"/>
                    <a:pt x="4834" y="5381"/>
                    <a:pt x="3072" y="3189"/>
                  </a:cubicBezTo>
                  <a:cubicBezTo>
                    <a:pt x="2933" y="3049"/>
                    <a:pt x="3088" y="2861"/>
                    <a:pt x="3257" y="2861"/>
                  </a:cubicBezTo>
                  <a:close/>
                  <a:moveTo>
                    <a:pt x="5559" y="1"/>
                  </a:moveTo>
                  <a:cubicBezTo>
                    <a:pt x="4691" y="1"/>
                    <a:pt x="3951" y="114"/>
                    <a:pt x="3072" y="465"/>
                  </a:cubicBezTo>
                  <a:cubicBezTo>
                    <a:pt x="1235" y="1194"/>
                    <a:pt x="0" y="3537"/>
                    <a:pt x="1520" y="5184"/>
                  </a:cubicBezTo>
                  <a:cubicBezTo>
                    <a:pt x="5827" y="7369"/>
                    <a:pt x="9976" y="8477"/>
                    <a:pt x="14853" y="8541"/>
                  </a:cubicBezTo>
                  <a:cubicBezTo>
                    <a:pt x="16722" y="8192"/>
                    <a:pt x="18463" y="6102"/>
                    <a:pt x="17482" y="4202"/>
                  </a:cubicBezTo>
                  <a:cubicBezTo>
                    <a:pt x="16943" y="3220"/>
                    <a:pt x="15740" y="2365"/>
                    <a:pt x="14695" y="1922"/>
                  </a:cubicBezTo>
                  <a:cubicBezTo>
                    <a:pt x="13301" y="1384"/>
                    <a:pt x="11845" y="1004"/>
                    <a:pt x="10388" y="655"/>
                  </a:cubicBezTo>
                  <a:cubicBezTo>
                    <a:pt x="9026" y="370"/>
                    <a:pt x="7664" y="117"/>
                    <a:pt x="6271" y="22"/>
                  </a:cubicBezTo>
                  <a:cubicBezTo>
                    <a:pt x="6022" y="9"/>
                    <a:pt x="5786" y="1"/>
                    <a:pt x="55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8"/>
            <p:cNvSpPr/>
            <p:nvPr/>
          </p:nvSpPr>
          <p:spPr>
            <a:xfrm>
              <a:off x="7617312" y="3389465"/>
              <a:ext cx="410199" cy="112089"/>
            </a:xfrm>
            <a:custGeom>
              <a:avLst/>
              <a:gdLst/>
              <a:ahLst/>
              <a:cxnLst/>
              <a:rect l="l" t="t" r="r" b="b"/>
              <a:pathLst>
                <a:path w="12750" h="3484" extrusionOk="0">
                  <a:moveTo>
                    <a:pt x="346" y="1"/>
                  </a:moveTo>
                  <a:cubicBezTo>
                    <a:pt x="156" y="1"/>
                    <a:pt x="0" y="193"/>
                    <a:pt x="140" y="360"/>
                  </a:cubicBezTo>
                  <a:cubicBezTo>
                    <a:pt x="1888" y="2540"/>
                    <a:pt x="5238" y="3484"/>
                    <a:pt x="8347" y="3484"/>
                  </a:cubicBezTo>
                  <a:cubicBezTo>
                    <a:pt x="9802" y="3484"/>
                    <a:pt x="11204" y="3277"/>
                    <a:pt x="12364" y="2894"/>
                  </a:cubicBezTo>
                  <a:cubicBezTo>
                    <a:pt x="12750" y="2746"/>
                    <a:pt x="12663" y="2125"/>
                    <a:pt x="12286" y="2125"/>
                  </a:cubicBezTo>
                  <a:cubicBezTo>
                    <a:pt x="12261" y="2125"/>
                    <a:pt x="12234" y="2128"/>
                    <a:pt x="12206" y="2134"/>
                  </a:cubicBezTo>
                  <a:cubicBezTo>
                    <a:pt x="10902" y="2371"/>
                    <a:pt x="9659" y="2559"/>
                    <a:pt x="8401" y="2559"/>
                  </a:cubicBezTo>
                  <a:cubicBezTo>
                    <a:pt x="7643" y="2559"/>
                    <a:pt x="6880" y="2491"/>
                    <a:pt x="6094" y="2324"/>
                  </a:cubicBezTo>
                  <a:cubicBezTo>
                    <a:pt x="3972" y="1944"/>
                    <a:pt x="2388" y="772"/>
                    <a:pt x="425" y="12"/>
                  </a:cubicBezTo>
                  <a:cubicBezTo>
                    <a:pt x="399" y="4"/>
                    <a:pt x="372"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8"/>
            <p:cNvSpPr/>
            <p:nvPr/>
          </p:nvSpPr>
          <p:spPr>
            <a:xfrm>
              <a:off x="7621784" y="3957337"/>
              <a:ext cx="200756" cy="189528"/>
            </a:xfrm>
            <a:custGeom>
              <a:avLst/>
              <a:gdLst/>
              <a:ahLst/>
              <a:cxnLst/>
              <a:rect l="l" t="t" r="r" b="b"/>
              <a:pathLst>
                <a:path w="6240" h="5891" extrusionOk="0">
                  <a:moveTo>
                    <a:pt x="3516" y="539"/>
                  </a:moveTo>
                  <a:cubicBezTo>
                    <a:pt x="4625" y="982"/>
                    <a:pt x="5733" y="2122"/>
                    <a:pt x="5416" y="3642"/>
                  </a:cubicBezTo>
                  <a:cubicBezTo>
                    <a:pt x="5290" y="4149"/>
                    <a:pt x="5036" y="4593"/>
                    <a:pt x="4593" y="4846"/>
                  </a:cubicBezTo>
                  <a:cubicBezTo>
                    <a:pt x="4198" y="5109"/>
                    <a:pt x="3742" y="5236"/>
                    <a:pt x="3256" y="5236"/>
                  </a:cubicBezTo>
                  <a:cubicBezTo>
                    <a:pt x="3042" y="5236"/>
                    <a:pt x="2821" y="5211"/>
                    <a:pt x="2598" y="5163"/>
                  </a:cubicBezTo>
                  <a:cubicBezTo>
                    <a:pt x="1489" y="4909"/>
                    <a:pt x="856" y="4117"/>
                    <a:pt x="951" y="3072"/>
                  </a:cubicBezTo>
                  <a:cubicBezTo>
                    <a:pt x="1014" y="1996"/>
                    <a:pt x="1901" y="792"/>
                    <a:pt x="3326" y="666"/>
                  </a:cubicBezTo>
                  <a:cubicBezTo>
                    <a:pt x="3390" y="666"/>
                    <a:pt x="3485" y="634"/>
                    <a:pt x="3516" y="539"/>
                  </a:cubicBezTo>
                  <a:close/>
                  <a:moveTo>
                    <a:pt x="3168" y="1"/>
                  </a:moveTo>
                  <a:cubicBezTo>
                    <a:pt x="1648" y="1"/>
                    <a:pt x="508" y="1299"/>
                    <a:pt x="286" y="2597"/>
                  </a:cubicBezTo>
                  <a:cubicBezTo>
                    <a:pt x="1" y="4054"/>
                    <a:pt x="951" y="5448"/>
                    <a:pt x="2503" y="5796"/>
                  </a:cubicBezTo>
                  <a:cubicBezTo>
                    <a:pt x="2724" y="5859"/>
                    <a:pt x="2978" y="5891"/>
                    <a:pt x="3200" y="5891"/>
                  </a:cubicBezTo>
                  <a:cubicBezTo>
                    <a:pt x="4403" y="5891"/>
                    <a:pt x="5606" y="5258"/>
                    <a:pt x="6018" y="3991"/>
                  </a:cubicBezTo>
                  <a:cubicBezTo>
                    <a:pt x="6240" y="3104"/>
                    <a:pt x="6050" y="2059"/>
                    <a:pt x="5511" y="1204"/>
                  </a:cubicBezTo>
                  <a:cubicBezTo>
                    <a:pt x="5036" y="539"/>
                    <a:pt x="4340" y="159"/>
                    <a:pt x="3643" y="159"/>
                  </a:cubicBezTo>
                  <a:lnTo>
                    <a:pt x="3548" y="159"/>
                  </a:lnTo>
                  <a:cubicBezTo>
                    <a:pt x="3516" y="64"/>
                    <a:pt x="3453" y="1"/>
                    <a:pt x="3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8"/>
            <p:cNvSpPr/>
            <p:nvPr/>
          </p:nvSpPr>
          <p:spPr>
            <a:xfrm>
              <a:off x="7681914" y="3995622"/>
              <a:ext cx="71359" cy="50382"/>
            </a:xfrm>
            <a:custGeom>
              <a:avLst/>
              <a:gdLst/>
              <a:ahLst/>
              <a:cxnLst/>
              <a:rect l="l" t="t" r="r" b="b"/>
              <a:pathLst>
                <a:path w="2218" h="1566" extrusionOk="0">
                  <a:moveTo>
                    <a:pt x="1508" y="0"/>
                  </a:moveTo>
                  <a:cubicBezTo>
                    <a:pt x="1201" y="0"/>
                    <a:pt x="887" y="92"/>
                    <a:pt x="634" y="267"/>
                  </a:cubicBezTo>
                  <a:cubicBezTo>
                    <a:pt x="222" y="489"/>
                    <a:pt x="0" y="901"/>
                    <a:pt x="0" y="1344"/>
                  </a:cubicBezTo>
                  <a:cubicBezTo>
                    <a:pt x="0" y="1439"/>
                    <a:pt x="64" y="1534"/>
                    <a:pt x="127" y="1566"/>
                  </a:cubicBezTo>
                  <a:lnTo>
                    <a:pt x="190" y="1566"/>
                  </a:lnTo>
                  <a:cubicBezTo>
                    <a:pt x="254" y="1566"/>
                    <a:pt x="349" y="1534"/>
                    <a:pt x="380" y="1407"/>
                  </a:cubicBezTo>
                  <a:cubicBezTo>
                    <a:pt x="475" y="1091"/>
                    <a:pt x="697" y="806"/>
                    <a:pt x="1014" y="647"/>
                  </a:cubicBezTo>
                  <a:cubicBezTo>
                    <a:pt x="1164" y="564"/>
                    <a:pt x="1324" y="524"/>
                    <a:pt x="1473" y="524"/>
                  </a:cubicBezTo>
                  <a:cubicBezTo>
                    <a:pt x="1607" y="524"/>
                    <a:pt x="1733" y="556"/>
                    <a:pt x="1837" y="616"/>
                  </a:cubicBezTo>
                  <a:cubicBezTo>
                    <a:pt x="1876" y="639"/>
                    <a:pt x="1913" y="649"/>
                    <a:pt x="1947" y="649"/>
                  </a:cubicBezTo>
                  <a:cubicBezTo>
                    <a:pt x="2052" y="649"/>
                    <a:pt x="2130" y="553"/>
                    <a:pt x="2154" y="457"/>
                  </a:cubicBezTo>
                  <a:lnTo>
                    <a:pt x="2154" y="394"/>
                  </a:lnTo>
                  <a:cubicBezTo>
                    <a:pt x="2217" y="267"/>
                    <a:pt x="2154" y="141"/>
                    <a:pt x="2059" y="109"/>
                  </a:cubicBezTo>
                  <a:cubicBezTo>
                    <a:pt x="1889" y="36"/>
                    <a:pt x="1699"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8"/>
            <p:cNvSpPr/>
            <p:nvPr/>
          </p:nvSpPr>
          <p:spPr>
            <a:xfrm>
              <a:off x="7694365" y="4290737"/>
              <a:ext cx="181163" cy="147768"/>
            </a:xfrm>
            <a:custGeom>
              <a:avLst/>
              <a:gdLst/>
              <a:ahLst/>
              <a:cxnLst/>
              <a:rect l="l" t="t" r="r" b="b"/>
              <a:pathLst>
                <a:path w="5631" h="4593" extrusionOk="0">
                  <a:moveTo>
                    <a:pt x="3337" y="651"/>
                  </a:moveTo>
                  <a:cubicBezTo>
                    <a:pt x="3934" y="651"/>
                    <a:pt x="4529" y="1049"/>
                    <a:pt x="4744" y="1608"/>
                  </a:cubicBezTo>
                  <a:cubicBezTo>
                    <a:pt x="4803" y="1765"/>
                    <a:pt x="4668" y="1873"/>
                    <a:pt x="4541" y="1873"/>
                  </a:cubicBezTo>
                  <a:cubicBezTo>
                    <a:pt x="4463" y="1873"/>
                    <a:pt x="4388" y="1832"/>
                    <a:pt x="4364" y="1735"/>
                  </a:cubicBezTo>
                  <a:cubicBezTo>
                    <a:pt x="4173" y="1289"/>
                    <a:pt x="3754" y="1057"/>
                    <a:pt x="3318" y="1057"/>
                  </a:cubicBezTo>
                  <a:cubicBezTo>
                    <a:pt x="3103" y="1057"/>
                    <a:pt x="2884" y="1113"/>
                    <a:pt x="2685" y="1228"/>
                  </a:cubicBezTo>
                  <a:cubicBezTo>
                    <a:pt x="2666" y="1236"/>
                    <a:pt x="2647" y="1240"/>
                    <a:pt x="2628" y="1240"/>
                  </a:cubicBezTo>
                  <a:cubicBezTo>
                    <a:pt x="2493" y="1240"/>
                    <a:pt x="2388" y="1055"/>
                    <a:pt x="2527" y="943"/>
                  </a:cubicBezTo>
                  <a:cubicBezTo>
                    <a:pt x="2771" y="740"/>
                    <a:pt x="3054" y="651"/>
                    <a:pt x="3337" y="651"/>
                  </a:cubicBezTo>
                  <a:close/>
                  <a:moveTo>
                    <a:pt x="3148" y="1"/>
                  </a:moveTo>
                  <a:cubicBezTo>
                    <a:pt x="1515" y="1"/>
                    <a:pt x="1" y="1442"/>
                    <a:pt x="1039" y="3287"/>
                  </a:cubicBezTo>
                  <a:cubicBezTo>
                    <a:pt x="1443" y="4051"/>
                    <a:pt x="2247" y="4592"/>
                    <a:pt x="3088" y="4592"/>
                  </a:cubicBezTo>
                  <a:cubicBezTo>
                    <a:pt x="3431" y="4592"/>
                    <a:pt x="3780" y="4502"/>
                    <a:pt x="4110" y="4300"/>
                  </a:cubicBezTo>
                  <a:cubicBezTo>
                    <a:pt x="5377" y="3509"/>
                    <a:pt x="5631" y="2020"/>
                    <a:pt x="5155" y="753"/>
                  </a:cubicBezTo>
                  <a:lnTo>
                    <a:pt x="5155" y="722"/>
                  </a:lnTo>
                  <a:cubicBezTo>
                    <a:pt x="5130" y="730"/>
                    <a:pt x="5107" y="734"/>
                    <a:pt x="5085" y="734"/>
                  </a:cubicBezTo>
                  <a:cubicBezTo>
                    <a:pt x="5024" y="734"/>
                    <a:pt x="4972" y="705"/>
                    <a:pt x="4902" y="658"/>
                  </a:cubicBezTo>
                  <a:cubicBezTo>
                    <a:pt x="4385" y="202"/>
                    <a:pt x="3759" y="1"/>
                    <a:pt x="3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8"/>
            <p:cNvSpPr/>
            <p:nvPr/>
          </p:nvSpPr>
          <p:spPr>
            <a:xfrm>
              <a:off x="7686000" y="4267670"/>
              <a:ext cx="202783" cy="190493"/>
            </a:xfrm>
            <a:custGeom>
              <a:avLst/>
              <a:gdLst/>
              <a:ahLst/>
              <a:cxnLst/>
              <a:rect l="l" t="t" r="r" b="b"/>
              <a:pathLst>
                <a:path w="6303" h="5921" extrusionOk="0">
                  <a:moveTo>
                    <a:pt x="3410" y="737"/>
                  </a:moveTo>
                  <a:cubicBezTo>
                    <a:pt x="3988" y="737"/>
                    <a:pt x="4587" y="923"/>
                    <a:pt x="5099" y="1375"/>
                  </a:cubicBezTo>
                  <a:cubicBezTo>
                    <a:pt x="5130" y="1439"/>
                    <a:pt x="5194" y="1470"/>
                    <a:pt x="5289" y="1470"/>
                  </a:cubicBezTo>
                  <a:cubicBezTo>
                    <a:pt x="5764" y="2610"/>
                    <a:pt x="5637" y="4194"/>
                    <a:pt x="4339" y="4986"/>
                  </a:cubicBezTo>
                  <a:cubicBezTo>
                    <a:pt x="4052" y="5170"/>
                    <a:pt x="3740" y="5274"/>
                    <a:pt x="3418" y="5274"/>
                  </a:cubicBezTo>
                  <a:cubicBezTo>
                    <a:pt x="3241" y="5274"/>
                    <a:pt x="3061" y="5243"/>
                    <a:pt x="2882" y="5176"/>
                  </a:cubicBezTo>
                  <a:cubicBezTo>
                    <a:pt x="2249" y="5017"/>
                    <a:pt x="1647" y="4574"/>
                    <a:pt x="1330" y="3972"/>
                  </a:cubicBezTo>
                  <a:cubicBezTo>
                    <a:pt x="760" y="2990"/>
                    <a:pt x="918" y="1977"/>
                    <a:pt x="1710" y="1312"/>
                  </a:cubicBezTo>
                  <a:cubicBezTo>
                    <a:pt x="2158" y="963"/>
                    <a:pt x="2772" y="737"/>
                    <a:pt x="3410" y="737"/>
                  </a:cubicBezTo>
                  <a:close/>
                  <a:moveTo>
                    <a:pt x="3444" y="0"/>
                  </a:moveTo>
                  <a:cubicBezTo>
                    <a:pt x="2806" y="0"/>
                    <a:pt x="2167" y="188"/>
                    <a:pt x="1647" y="520"/>
                  </a:cubicBezTo>
                  <a:cubicBezTo>
                    <a:pt x="380" y="1312"/>
                    <a:pt x="0" y="2927"/>
                    <a:pt x="792" y="4321"/>
                  </a:cubicBezTo>
                  <a:cubicBezTo>
                    <a:pt x="918" y="4511"/>
                    <a:pt x="1077" y="4701"/>
                    <a:pt x="1235" y="4922"/>
                  </a:cubicBezTo>
                  <a:cubicBezTo>
                    <a:pt x="1781" y="5512"/>
                    <a:pt x="2583" y="5921"/>
                    <a:pt x="3412" y="5921"/>
                  </a:cubicBezTo>
                  <a:cubicBezTo>
                    <a:pt x="3786" y="5921"/>
                    <a:pt x="4165" y="5838"/>
                    <a:pt x="4529" y="5651"/>
                  </a:cubicBezTo>
                  <a:cubicBezTo>
                    <a:pt x="5289" y="5239"/>
                    <a:pt x="5954" y="4352"/>
                    <a:pt x="6144" y="3402"/>
                  </a:cubicBezTo>
                  <a:cubicBezTo>
                    <a:pt x="6302" y="2610"/>
                    <a:pt x="6144" y="1850"/>
                    <a:pt x="5669" y="1312"/>
                  </a:cubicBezTo>
                  <a:lnTo>
                    <a:pt x="5637" y="1280"/>
                  </a:lnTo>
                  <a:cubicBezTo>
                    <a:pt x="5669" y="1185"/>
                    <a:pt x="5637" y="1059"/>
                    <a:pt x="5606" y="995"/>
                  </a:cubicBezTo>
                  <a:cubicBezTo>
                    <a:pt x="5542" y="964"/>
                    <a:pt x="5511" y="900"/>
                    <a:pt x="5511" y="869"/>
                  </a:cubicBezTo>
                  <a:cubicBezTo>
                    <a:pt x="4960" y="266"/>
                    <a:pt x="4203" y="0"/>
                    <a:pt x="3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8"/>
            <p:cNvSpPr/>
            <p:nvPr/>
          </p:nvSpPr>
          <p:spPr>
            <a:xfrm>
              <a:off x="7770549" y="4309108"/>
              <a:ext cx="79498" cy="42918"/>
            </a:xfrm>
            <a:custGeom>
              <a:avLst/>
              <a:gdLst/>
              <a:ahLst/>
              <a:cxnLst/>
              <a:rect l="l" t="t" r="r" b="b"/>
              <a:pathLst>
                <a:path w="2471" h="1334" extrusionOk="0">
                  <a:moveTo>
                    <a:pt x="977" y="1"/>
                  </a:moveTo>
                  <a:cubicBezTo>
                    <a:pt x="668" y="1"/>
                    <a:pt x="374" y="107"/>
                    <a:pt x="127" y="309"/>
                  </a:cubicBezTo>
                  <a:cubicBezTo>
                    <a:pt x="1" y="372"/>
                    <a:pt x="32" y="499"/>
                    <a:pt x="96" y="562"/>
                  </a:cubicBezTo>
                  <a:lnTo>
                    <a:pt x="127" y="626"/>
                  </a:lnTo>
                  <a:cubicBezTo>
                    <a:pt x="150" y="648"/>
                    <a:pt x="220" y="670"/>
                    <a:pt x="281" y="670"/>
                  </a:cubicBezTo>
                  <a:cubicBezTo>
                    <a:pt x="306" y="670"/>
                    <a:pt x="330" y="667"/>
                    <a:pt x="349" y="657"/>
                  </a:cubicBezTo>
                  <a:cubicBezTo>
                    <a:pt x="527" y="558"/>
                    <a:pt x="755" y="509"/>
                    <a:pt x="978" y="509"/>
                  </a:cubicBezTo>
                  <a:cubicBezTo>
                    <a:pt x="1112" y="509"/>
                    <a:pt x="1244" y="527"/>
                    <a:pt x="1362" y="562"/>
                  </a:cubicBezTo>
                  <a:cubicBezTo>
                    <a:pt x="1616" y="689"/>
                    <a:pt x="1869" y="879"/>
                    <a:pt x="1932" y="1164"/>
                  </a:cubicBezTo>
                  <a:cubicBezTo>
                    <a:pt x="2006" y="1287"/>
                    <a:pt x="2118" y="1333"/>
                    <a:pt x="2223" y="1333"/>
                  </a:cubicBezTo>
                  <a:cubicBezTo>
                    <a:pt x="2254" y="1333"/>
                    <a:pt x="2284" y="1330"/>
                    <a:pt x="2312" y="1322"/>
                  </a:cubicBezTo>
                  <a:cubicBezTo>
                    <a:pt x="2344" y="1322"/>
                    <a:pt x="2344" y="1291"/>
                    <a:pt x="2376" y="1291"/>
                  </a:cubicBezTo>
                  <a:cubicBezTo>
                    <a:pt x="2407" y="1196"/>
                    <a:pt x="2471" y="1132"/>
                    <a:pt x="2407" y="1006"/>
                  </a:cubicBezTo>
                  <a:cubicBezTo>
                    <a:pt x="2249" y="562"/>
                    <a:pt x="1837" y="182"/>
                    <a:pt x="1362" y="56"/>
                  </a:cubicBezTo>
                  <a:cubicBezTo>
                    <a:pt x="1233" y="19"/>
                    <a:pt x="1104" y="1"/>
                    <a:pt x="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8"/>
            <p:cNvSpPr/>
            <p:nvPr/>
          </p:nvSpPr>
          <p:spPr>
            <a:xfrm>
              <a:off x="6807731" y="4476950"/>
              <a:ext cx="451380" cy="769277"/>
            </a:xfrm>
            <a:custGeom>
              <a:avLst/>
              <a:gdLst/>
              <a:ahLst/>
              <a:cxnLst/>
              <a:rect l="l" t="t" r="r" b="b"/>
              <a:pathLst>
                <a:path w="14030" h="23911" extrusionOk="0">
                  <a:moveTo>
                    <a:pt x="13111" y="1"/>
                  </a:moveTo>
                  <a:cubicBezTo>
                    <a:pt x="9406" y="4023"/>
                    <a:pt x="5859" y="8298"/>
                    <a:pt x="2819" y="12858"/>
                  </a:cubicBezTo>
                  <a:cubicBezTo>
                    <a:pt x="1552" y="14790"/>
                    <a:pt x="0" y="17450"/>
                    <a:pt x="824" y="19825"/>
                  </a:cubicBezTo>
                  <a:cubicBezTo>
                    <a:pt x="1869" y="22802"/>
                    <a:pt x="5986" y="22992"/>
                    <a:pt x="8551" y="23467"/>
                  </a:cubicBezTo>
                  <a:cubicBezTo>
                    <a:pt x="9343" y="23626"/>
                    <a:pt x="10166" y="23752"/>
                    <a:pt x="10958" y="23911"/>
                  </a:cubicBezTo>
                  <a:lnTo>
                    <a:pt x="11116" y="22992"/>
                  </a:lnTo>
                  <a:cubicBezTo>
                    <a:pt x="8519" y="22517"/>
                    <a:pt x="4782" y="21757"/>
                    <a:pt x="3262" y="19097"/>
                  </a:cubicBezTo>
                  <a:cubicBezTo>
                    <a:pt x="1710" y="16468"/>
                    <a:pt x="4181" y="13808"/>
                    <a:pt x="5637" y="11750"/>
                  </a:cubicBezTo>
                  <a:cubicBezTo>
                    <a:pt x="8234" y="8013"/>
                    <a:pt x="10895" y="4149"/>
                    <a:pt x="14030" y="824"/>
                  </a:cubicBezTo>
                  <a:lnTo>
                    <a:pt x="131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8"/>
            <p:cNvSpPr/>
            <p:nvPr/>
          </p:nvSpPr>
          <p:spPr>
            <a:xfrm>
              <a:off x="7765466" y="3680205"/>
              <a:ext cx="123317" cy="113537"/>
            </a:xfrm>
            <a:custGeom>
              <a:avLst/>
              <a:gdLst/>
              <a:ahLst/>
              <a:cxnLst/>
              <a:rect l="l" t="t" r="r" b="b"/>
              <a:pathLst>
                <a:path w="3833" h="3529" extrusionOk="0">
                  <a:moveTo>
                    <a:pt x="1804" y="633"/>
                  </a:moveTo>
                  <a:cubicBezTo>
                    <a:pt x="2736" y="633"/>
                    <a:pt x="3285" y="2065"/>
                    <a:pt x="2470" y="2597"/>
                  </a:cubicBezTo>
                  <a:cubicBezTo>
                    <a:pt x="2444" y="2613"/>
                    <a:pt x="2414" y="2620"/>
                    <a:pt x="2383" y="2620"/>
                  </a:cubicBezTo>
                  <a:cubicBezTo>
                    <a:pt x="2229" y="2620"/>
                    <a:pt x="2053" y="2444"/>
                    <a:pt x="2185" y="2312"/>
                  </a:cubicBezTo>
                  <a:cubicBezTo>
                    <a:pt x="2407" y="2122"/>
                    <a:pt x="2502" y="1837"/>
                    <a:pt x="2407" y="1521"/>
                  </a:cubicBezTo>
                  <a:cubicBezTo>
                    <a:pt x="2344" y="1204"/>
                    <a:pt x="2090" y="951"/>
                    <a:pt x="1774" y="919"/>
                  </a:cubicBezTo>
                  <a:cubicBezTo>
                    <a:pt x="1615" y="919"/>
                    <a:pt x="1615" y="634"/>
                    <a:pt x="1774" y="634"/>
                  </a:cubicBezTo>
                  <a:cubicBezTo>
                    <a:pt x="1784" y="634"/>
                    <a:pt x="1794" y="633"/>
                    <a:pt x="1804" y="633"/>
                  </a:cubicBezTo>
                  <a:close/>
                  <a:moveTo>
                    <a:pt x="1837" y="1"/>
                  </a:moveTo>
                  <a:cubicBezTo>
                    <a:pt x="1837" y="64"/>
                    <a:pt x="1774" y="64"/>
                    <a:pt x="1774" y="64"/>
                  </a:cubicBezTo>
                  <a:cubicBezTo>
                    <a:pt x="792" y="222"/>
                    <a:pt x="0" y="1172"/>
                    <a:pt x="190" y="2154"/>
                  </a:cubicBezTo>
                  <a:cubicBezTo>
                    <a:pt x="327" y="2948"/>
                    <a:pt x="1103" y="3529"/>
                    <a:pt x="1883" y="3529"/>
                  </a:cubicBezTo>
                  <a:cubicBezTo>
                    <a:pt x="2006" y="3529"/>
                    <a:pt x="2128" y="3514"/>
                    <a:pt x="2249" y="3484"/>
                  </a:cubicBezTo>
                  <a:cubicBezTo>
                    <a:pt x="3262" y="3294"/>
                    <a:pt x="3832" y="2122"/>
                    <a:pt x="3484" y="1172"/>
                  </a:cubicBezTo>
                  <a:cubicBezTo>
                    <a:pt x="3199" y="412"/>
                    <a:pt x="2502" y="64"/>
                    <a:pt x="1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8"/>
            <p:cNvSpPr/>
            <p:nvPr/>
          </p:nvSpPr>
          <p:spPr>
            <a:xfrm>
              <a:off x="7750184" y="3662897"/>
              <a:ext cx="151822" cy="147768"/>
            </a:xfrm>
            <a:custGeom>
              <a:avLst/>
              <a:gdLst/>
              <a:ahLst/>
              <a:cxnLst/>
              <a:rect l="l" t="t" r="r" b="b"/>
              <a:pathLst>
                <a:path w="4719" h="4593" extrusionOk="0">
                  <a:moveTo>
                    <a:pt x="2249" y="665"/>
                  </a:moveTo>
                  <a:cubicBezTo>
                    <a:pt x="2470" y="665"/>
                    <a:pt x="2660" y="697"/>
                    <a:pt x="2819" y="760"/>
                  </a:cubicBezTo>
                  <a:cubicBezTo>
                    <a:pt x="3325" y="919"/>
                    <a:pt x="3737" y="1267"/>
                    <a:pt x="3927" y="1742"/>
                  </a:cubicBezTo>
                  <a:cubicBezTo>
                    <a:pt x="3991" y="1964"/>
                    <a:pt x="4054" y="2217"/>
                    <a:pt x="3991" y="2439"/>
                  </a:cubicBezTo>
                  <a:cubicBezTo>
                    <a:pt x="3991" y="2565"/>
                    <a:pt x="3959" y="2692"/>
                    <a:pt x="3927" y="2819"/>
                  </a:cubicBezTo>
                  <a:cubicBezTo>
                    <a:pt x="3896" y="2945"/>
                    <a:pt x="3832" y="3040"/>
                    <a:pt x="3769" y="3167"/>
                  </a:cubicBezTo>
                  <a:cubicBezTo>
                    <a:pt x="3516" y="3610"/>
                    <a:pt x="3135" y="3927"/>
                    <a:pt x="2692" y="3991"/>
                  </a:cubicBezTo>
                  <a:cubicBezTo>
                    <a:pt x="2597" y="4014"/>
                    <a:pt x="2496" y="4026"/>
                    <a:pt x="2392" y="4026"/>
                  </a:cubicBezTo>
                  <a:cubicBezTo>
                    <a:pt x="2079" y="4026"/>
                    <a:pt x="1734" y="3919"/>
                    <a:pt x="1425" y="3705"/>
                  </a:cubicBezTo>
                  <a:cubicBezTo>
                    <a:pt x="1045" y="3484"/>
                    <a:pt x="792" y="3072"/>
                    <a:pt x="729" y="2692"/>
                  </a:cubicBezTo>
                  <a:cubicBezTo>
                    <a:pt x="634" y="2249"/>
                    <a:pt x="729" y="1805"/>
                    <a:pt x="982" y="1457"/>
                  </a:cubicBezTo>
                  <a:cubicBezTo>
                    <a:pt x="1267" y="1014"/>
                    <a:pt x="1742" y="760"/>
                    <a:pt x="2217" y="665"/>
                  </a:cubicBezTo>
                  <a:close/>
                  <a:moveTo>
                    <a:pt x="2245" y="0"/>
                  </a:moveTo>
                  <a:cubicBezTo>
                    <a:pt x="1940" y="0"/>
                    <a:pt x="1647" y="64"/>
                    <a:pt x="1394" y="190"/>
                  </a:cubicBezTo>
                  <a:cubicBezTo>
                    <a:pt x="1299" y="222"/>
                    <a:pt x="1235" y="317"/>
                    <a:pt x="1235" y="380"/>
                  </a:cubicBezTo>
                  <a:cubicBezTo>
                    <a:pt x="1235" y="475"/>
                    <a:pt x="1235" y="507"/>
                    <a:pt x="1267" y="602"/>
                  </a:cubicBezTo>
                  <a:cubicBezTo>
                    <a:pt x="475" y="1014"/>
                    <a:pt x="0" y="1932"/>
                    <a:pt x="159" y="2819"/>
                  </a:cubicBezTo>
                  <a:cubicBezTo>
                    <a:pt x="254" y="3357"/>
                    <a:pt x="602" y="3864"/>
                    <a:pt x="1109" y="4181"/>
                  </a:cubicBezTo>
                  <a:cubicBezTo>
                    <a:pt x="1520" y="4466"/>
                    <a:pt x="1995" y="4592"/>
                    <a:pt x="2407" y="4592"/>
                  </a:cubicBezTo>
                  <a:cubicBezTo>
                    <a:pt x="2565" y="4592"/>
                    <a:pt x="2692" y="4592"/>
                    <a:pt x="2850" y="4561"/>
                  </a:cubicBezTo>
                  <a:cubicBezTo>
                    <a:pt x="3452" y="4434"/>
                    <a:pt x="3959" y="4022"/>
                    <a:pt x="4276" y="3484"/>
                  </a:cubicBezTo>
                  <a:cubicBezTo>
                    <a:pt x="4592" y="2945"/>
                    <a:pt x="4719" y="2249"/>
                    <a:pt x="4529" y="1647"/>
                  </a:cubicBezTo>
                  <a:cubicBezTo>
                    <a:pt x="4307" y="1014"/>
                    <a:pt x="3832" y="507"/>
                    <a:pt x="3167" y="190"/>
                  </a:cubicBezTo>
                  <a:cubicBezTo>
                    <a:pt x="2866" y="64"/>
                    <a:pt x="2550" y="0"/>
                    <a:pt x="2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8"/>
            <p:cNvSpPr/>
            <p:nvPr/>
          </p:nvSpPr>
          <p:spPr>
            <a:xfrm>
              <a:off x="7817424" y="3699573"/>
              <a:ext cx="43851" cy="66243"/>
            </a:xfrm>
            <a:custGeom>
              <a:avLst/>
              <a:gdLst/>
              <a:ahLst/>
              <a:cxnLst/>
              <a:rect l="l" t="t" r="r" b="b"/>
              <a:pathLst>
                <a:path w="1363" h="2059" extrusionOk="0">
                  <a:moveTo>
                    <a:pt x="95" y="0"/>
                  </a:moveTo>
                  <a:lnTo>
                    <a:pt x="32" y="32"/>
                  </a:lnTo>
                  <a:lnTo>
                    <a:pt x="0" y="95"/>
                  </a:lnTo>
                  <a:lnTo>
                    <a:pt x="0" y="159"/>
                  </a:lnTo>
                  <a:cubicBezTo>
                    <a:pt x="0" y="254"/>
                    <a:pt x="32" y="349"/>
                    <a:pt x="159" y="349"/>
                  </a:cubicBezTo>
                  <a:cubicBezTo>
                    <a:pt x="444" y="412"/>
                    <a:pt x="665" y="602"/>
                    <a:pt x="760" y="919"/>
                  </a:cubicBezTo>
                  <a:cubicBezTo>
                    <a:pt x="792" y="982"/>
                    <a:pt x="792" y="1077"/>
                    <a:pt x="792" y="1109"/>
                  </a:cubicBezTo>
                  <a:cubicBezTo>
                    <a:pt x="792" y="1299"/>
                    <a:pt x="729" y="1520"/>
                    <a:pt x="570" y="1679"/>
                  </a:cubicBezTo>
                  <a:cubicBezTo>
                    <a:pt x="475" y="1742"/>
                    <a:pt x="475" y="1869"/>
                    <a:pt x="507" y="1932"/>
                  </a:cubicBezTo>
                  <a:cubicBezTo>
                    <a:pt x="570" y="2027"/>
                    <a:pt x="634" y="2059"/>
                    <a:pt x="729" y="2059"/>
                  </a:cubicBezTo>
                  <a:lnTo>
                    <a:pt x="887" y="2059"/>
                  </a:lnTo>
                  <a:cubicBezTo>
                    <a:pt x="1330" y="1805"/>
                    <a:pt x="1362" y="1267"/>
                    <a:pt x="1235" y="887"/>
                  </a:cubicBezTo>
                  <a:cubicBezTo>
                    <a:pt x="1109" y="444"/>
                    <a:pt x="729" y="0"/>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8"/>
            <p:cNvSpPr/>
            <p:nvPr/>
          </p:nvSpPr>
          <p:spPr>
            <a:xfrm>
              <a:off x="4020105" y="3641052"/>
              <a:ext cx="592006" cy="1710161"/>
            </a:xfrm>
            <a:custGeom>
              <a:avLst/>
              <a:gdLst/>
              <a:ahLst/>
              <a:cxnLst/>
              <a:rect l="l" t="t" r="r" b="b"/>
              <a:pathLst>
                <a:path w="18401" h="53156" extrusionOk="0">
                  <a:moveTo>
                    <a:pt x="4559" y="603"/>
                  </a:moveTo>
                  <a:cubicBezTo>
                    <a:pt x="5244" y="603"/>
                    <a:pt x="5949" y="714"/>
                    <a:pt x="6620" y="838"/>
                  </a:cubicBezTo>
                  <a:cubicBezTo>
                    <a:pt x="6525" y="964"/>
                    <a:pt x="6620" y="1123"/>
                    <a:pt x="6715" y="1123"/>
                  </a:cubicBezTo>
                  <a:cubicBezTo>
                    <a:pt x="8995" y="1123"/>
                    <a:pt x="11212" y="806"/>
                    <a:pt x="13460" y="679"/>
                  </a:cubicBezTo>
                  <a:cubicBezTo>
                    <a:pt x="13560" y="675"/>
                    <a:pt x="13659" y="673"/>
                    <a:pt x="13759" y="673"/>
                  </a:cubicBezTo>
                  <a:cubicBezTo>
                    <a:pt x="15246" y="673"/>
                    <a:pt x="16714" y="1141"/>
                    <a:pt x="17070" y="2833"/>
                  </a:cubicBezTo>
                  <a:cubicBezTo>
                    <a:pt x="17387" y="4321"/>
                    <a:pt x="16785" y="5778"/>
                    <a:pt x="15392" y="6538"/>
                  </a:cubicBezTo>
                  <a:cubicBezTo>
                    <a:pt x="15138" y="6679"/>
                    <a:pt x="15286" y="7096"/>
                    <a:pt x="15545" y="7096"/>
                  </a:cubicBezTo>
                  <a:cubicBezTo>
                    <a:pt x="15577" y="7096"/>
                    <a:pt x="15611" y="7090"/>
                    <a:pt x="15645" y="7076"/>
                  </a:cubicBezTo>
                  <a:cubicBezTo>
                    <a:pt x="15655" y="7066"/>
                    <a:pt x="15665" y="7060"/>
                    <a:pt x="15675" y="7054"/>
                  </a:cubicBezTo>
                  <a:lnTo>
                    <a:pt x="15675" y="7054"/>
                  </a:lnTo>
                  <a:cubicBezTo>
                    <a:pt x="15617" y="7110"/>
                    <a:pt x="15582" y="7211"/>
                    <a:pt x="15582" y="7330"/>
                  </a:cubicBezTo>
                  <a:cubicBezTo>
                    <a:pt x="15677" y="15405"/>
                    <a:pt x="15804" y="23513"/>
                    <a:pt x="15867" y="31620"/>
                  </a:cubicBezTo>
                  <a:cubicBezTo>
                    <a:pt x="15899" y="35863"/>
                    <a:pt x="15962" y="40075"/>
                    <a:pt x="15994" y="44256"/>
                  </a:cubicBezTo>
                  <a:cubicBezTo>
                    <a:pt x="15994" y="46567"/>
                    <a:pt x="16215" y="49323"/>
                    <a:pt x="14442" y="51064"/>
                  </a:cubicBezTo>
                  <a:cubicBezTo>
                    <a:pt x="13438" y="52046"/>
                    <a:pt x="12039" y="52501"/>
                    <a:pt x="10661" y="52501"/>
                  </a:cubicBezTo>
                  <a:cubicBezTo>
                    <a:pt x="10126" y="52501"/>
                    <a:pt x="9594" y="52432"/>
                    <a:pt x="9090" y="52300"/>
                  </a:cubicBezTo>
                  <a:cubicBezTo>
                    <a:pt x="381" y="50083"/>
                    <a:pt x="3073" y="36782"/>
                    <a:pt x="3231" y="30416"/>
                  </a:cubicBezTo>
                  <a:cubicBezTo>
                    <a:pt x="3453" y="22531"/>
                    <a:pt x="3516" y="14329"/>
                    <a:pt x="2756" y="6475"/>
                  </a:cubicBezTo>
                  <a:lnTo>
                    <a:pt x="2756" y="6475"/>
                  </a:lnTo>
                  <a:cubicBezTo>
                    <a:pt x="2978" y="6538"/>
                    <a:pt x="3231" y="6570"/>
                    <a:pt x="3484" y="6633"/>
                  </a:cubicBezTo>
                  <a:cubicBezTo>
                    <a:pt x="3493" y="6634"/>
                    <a:pt x="3501" y="6635"/>
                    <a:pt x="3508" y="6635"/>
                  </a:cubicBezTo>
                  <a:cubicBezTo>
                    <a:pt x="3677" y="6635"/>
                    <a:pt x="3698" y="6314"/>
                    <a:pt x="3516" y="6253"/>
                  </a:cubicBezTo>
                  <a:cubicBezTo>
                    <a:pt x="3199" y="6190"/>
                    <a:pt x="2914" y="6063"/>
                    <a:pt x="2693" y="5905"/>
                  </a:cubicBezTo>
                  <a:lnTo>
                    <a:pt x="2693" y="5746"/>
                  </a:lnTo>
                  <a:cubicBezTo>
                    <a:pt x="2693" y="5642"/>
                    <a:pt x="2616" y="5595"/>
                    <a:pt x="2536" y="5595"/>
                  </a:cubicBezTo>
                  <a:cubicBezTo>
                    <a:pt x="2471" y="5595"/>
                    <a:pt x="2404" y="5626"/>
                    <a:pt x="2376" y="5683"/>
                  </a:cubicBezTo>
                  <a:cubicBezTo>
                    <a:pt x="1014" y="4638"/>
                    <a:pt x="602" y="2706"/>
                    <a:pt x="2091" y="1408"/>
                  </a:cubicBezTo>
                  <a:cubicBezTo>
                    <a:pt x="2793" y="796"/>
                    <a:pt x="3658" y="603"/>
                    <a:pt x="4559" y="603"/>
                  </a:cubicBezTo>
                  <a:close/>
                  <a:moveTo>
                    <a:pt x="14442" y="0"/>
                  </a:moveTo>
                  <a:cubicBezTo>
                    <a:pt x="14295" y="0"/>
                    <a:pt x="14147" y="5"/>
                    <a:pt x="13999" y="14"/>
                  </a:cubicBezTo>
                  <a:cubicBezTo>
                    <a:pt x="11877" y="78"/>
                    <a:pt x="9692" y="268"/>
                    <a:pt x="7570" y="584"/>
                  </a:cubicBezTo>
                  <a:cubicBezTo>
                    <a:pt x="7506" y="553"/>
                    <a:pt x="7475" y="521"/>
                    <a:pt x="7411" y="489"/>
                  </a:cubicBezTo>
                  <a:cubicBezTo>
                    <a:pt x="6495" y="235"/>
                    <a:pt x="5425" y="16"/>
                    <a:pt x="4399" y="16"/>
                  </a:cubicBezTo>
                  <a:cubicBezTo>
                    <a:pt x="2872" y="16"/>
                    <a:pt x="1443" y="500"/>
                    <a:pt x="761" y="2073"/>
                  </a:cubicBezTo>
                  <a:cubicBezTo>
                    <a:pt x="1" y="3719"/>
                    <a:pt x="792" y="5556"/>
                    <a:pt x="2249" y="6253"/>
                  </a:cubicBezTo>
                  <a:cubicBezTo>
                    <a:pt x="2028" y="13822"/>
                    <a:pt x="2661" y="21454"/>
                    <a:pt x="2503" y="29023"/>
                  </a:cubicBezTo>
                  <a:cubicBezTo>
                    <a:pt x="2408" y="32886"/>
                    <a:pt x="2059" y="36750"/>
                    <a:pt x="2059" y="40614"/>
                  </a:cubicBezTo>
                  <a:cubicBezTo>
                    <a:pt x="2059" y="43496"/>
                    <a:pt x="2439" y="46441"/>
                    <a:pt x="3959" y="48974"/>
                  </a:cubicBezTo>
                  <a:cubicBezTo>
                    <a:pt x="5387" y="51375"/>
                    <a:pt x="8070" y="53155"/>
                    <a:pt x="10777" y="53155"/>
                  </a:cubicBezTo>
                  <a:cubicBezTo>
                    <a:pt x="12035" y="53155"/>
                    <a:pt x="13297" y="52771"/>
                    <a:pt x="14442" y="51888"/>
                  </a:cubicBezTo>
                  <a:cubicBezTo>
                    <a:pt x="16437" y="50368"/>
                    <a:pt x="16659" y="47834"/>
                    <a:pt x="16659" y="45491"/>
                  </a:cubicBezTo>
                  <a:cubicBezTo>
                    <a:pt x="16659" y="41595"/>
                    <a:pt x="16595" y="37732"/>
                    <a:pt x="16532" y="33837"/>
                  </a:cubicBezTo>
                  <a:cubicBezTo>
                    <a:pt x="16469" y="25033"/>
                    <a:pt x="16374" y="16165"/>
                    <a:pt x="16279" y="7298"/>
                  </a:cubicBezTo>
                  <a:cubicBezTo>
                    <a:pt x="16279" y="7076"/>
                    <a:pt x="16106" y="6950"/>
                    <a:pt x="15940" y="6950"/>
                  </a:cubicBezTo>
                  <a:cubicBezTo>
                    <a:pt x="15892" y="6950"/>
                    <a:pt x="15846" y="6960"/>
                    <a:pt x="15804" y="6981"/>
                  </a:cubicBezTo>
                  <a:cubicBezTo>
                    <a:pt x="17894" y="5936"/>
                    <a:pt x="18401" y="2769"/>
                    <a:pt x="16849" y="964"/>
                  </a:cubicBezTo>
                  <a:cubicBezTo>
                    <a:pt x="16221" y="200"/>
                    <a:pt x="15358" y="0"/>
                    <a:pt x="144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8"/>
            <p:cNvSpPr/>
            <p:nvPr/>
          </p:nvSpPr>
          <p:spPr>
            <a:xfrm>
              <a:off x="4031333" y="3659004"/>
              <a:ext cx="548187" cy="1670139"/>
            </a:xfrm>
            <a:custGeom>
              <a:avLst/>
              <a:gdLst/>
              <a:ahLst/>
              <a:cxnLst/>
              <a:rect l="l" t="t" r="r" b="b"/>
              <a:pathLst>
                <a:path w="17039" h="51912" extrusionOk="0">
                  <a:moveTo>
                    <a:pt x="3338" y="2476"/>
                  </a:moveTo>
                  <a:cubicBezTo>
                    <a:pt x="3372" y="2476"/>
                    <a:pt x="3410" y="2483"/>
                    <a:pt x="3452" y="2496"/>
                  </a:cubicBezTo>
                  <a:cubicBezTo>
                    <a:pt x="5223" y="3055"/>
                    <a:pt x="6937" y="3324"/>
                    <a:pt x="8652" y="3324"/>
                  </a:cubicBezTo>
                  <a:cubicBezTo>
                    <a:pt x="10342" y="3324"/>
                    <a:pt x="12032" y="3063"/>
                    <a:pt x="13776" y="2560"/>
                  </a:cubicBezTo>
                  <a:cubicBezTo>
                    <a:pt x="13806" y="2553"/>
                    <a:pt x="13835" y="2550"/>
                    <a:pt x="13862" y="2550"/>
                  </a:cubicBezTo>
                  <a:cubicBezTo>
                    <a:pt x="14208" y="2550"/>
                    <a:pt x="14316" y="3076"/>
                    <a:pt x="13935" y="3193"/>
                  </a:cubicBezTo>
                  <a:cubicBezTo>
                    <a:pt x="12321" y="3796"/>
                    <a:pt x="10592" y="4098"/>
                    <a:pt x="8862" y="4098"/>
                  </a:cubicBezTo>
                  <a:cubicBezTo>
                    <a:pt x="6958" y="4098"/>
                    <a:pt x="5052" y="3733"/>
                    <a:pt x="3294" y="3003"/>
                  </a:cubicBezTo>
                  <a:cubicBezTo>
                    <a:pt x="3012" y="2890"/>
                    <a:pt x="3056" y="2476"/>
                    <a:pt x="3338" y="2476"/>
                  </a:cubicBezTo>
                  <a:close/>
                  <a:moveTo>
                    <a:pt x="15391" y="6455"/>
                  </a:moveTo>
                  <a:cubicBezTo>
                    <a:pt x="15377" y="6462"/>
                    <a:pt x="15362" y="6474"/>
                    <a:pt x="15346" y="6489"/>
                  </a:cubicBezTo>
                  <a:lnTo>
                    <a:pt x="15346" y="6489"/>
                  </a:lnTo>
                  <a:cubicBezTo>
                    <a:pt x="15361" y="6478"/>
                    <a:pt x="15376" y="6470"/>
                    <a:pt x="15391" y="6455"/>
                  </a:cubicBezTo>
                  <a:close/>
                  <a:moveTo>
                    <a:pt x="15346" y="6489"/>
                  </a:moveTo>
                  <a:cubicBezTo>
                    <a:pt x="15330" y="6501"/>
                    <a:pt x="15313" y="6516"/>
                    <a:pt x="15297" y="6548"/>
                  </a:cubicBezTo>
                  <a:lnTo>
                    <a:pt x="15297" y="6548"/>
                  </a:lnTo>
                  <a:cubicBezTo>
                    <a:pt x="15313" y="6525"/>
                    <a:pt x="15329" y="6505"/>
                    <a:pt x="15346" y="6489"/>
                  </a:cubicBezTo>
                  <a:close/>
                  <a:moveTo>
                    <a:pt x="15297" y="6548"/>
                  </a:moveTo>
                  <a:lnTo>
                    <a:pt x="15297" y="6548"/>
                  </a:lnTo>
                  <a:cubicBezTo>
                    <a:pt x="15297" y="6549"/>
                    <a:pt x="15296" y="6549"/>
                    <a:pt x="15296" y="6550"/>
                  </a:cubicBezTo>
                  <a:lnTo>
                    <a:pt x="15296" y="6550"/>
                  </a:lnTo>
                  <a:cubicBezTo>
                    <a:pt x="15296" y="6550"/>
                    <a:pt x="15296" y="6550"/>
                    <a:pt x="15296" y="6550"/>
                  </a:cubicBezTo>
                  <a:cubicBezTo>
                    <a:pt x="15297" y="6549"/>
                    <a:pt x="15297" y="6549"/>
                    <a:pt x="15297" y="6548"/>
                  </a:cubicBezTo>
                  <a:close/>
                  <a:moveTo>
                    <a:pt x="6897" y="10829"/>
                  </a:moveTo>
                  <a:cubicBezTo>
                    <a:pt x="7122" y="10829"/>
                    <a:pt x="7359" y="10886"/>
                    <a:pt x="7601" y="11015"/>
                  </a:cubicBezTo>
                  <a:cubicBezTo>
                    <a:pt x="8867" y="11237"/>
                    <a:pt x="10134" y="11965"/>
                    <a:pt x="10324" y="13295"/>
                  </a:cubicBezTo>
                  <a:cubicBezTo>
                    <a:pt x="10570" y="14798"/>
                    <a:pt x="9152" y="16182"/>
                    <a:pt x="7711" y="16182"/>
                  </a:cubicBezTo>
                  <a:cubicBezTo>
                    <a:pt x="7663" y="16182"/>
                    <a:pt x="7616" y="16180"/>
                    <a:pt x="7569" y="16177"/>
                  </a:cubicBezTo>
                  <a:cubicBezTo>
                    <a:pt x="6017" y="16082"/>
                    <a:pt x="5004" y="14531"/>
                    <a:pt x="5036" y="13105"/>
                  </a:cubicBezTo>
                  <a:cubicBezTo>
                    <a:pt x="5036" y="12063"/>
                    <a:pt x="5850" y="10829"/>
                    <a:pt x="6897" y="10829"/>
                  </a:cubicBezTo>
                  <a:close/>
                  <a:moveTo>
                    <a:pt x="10259" y="19792"/>
                  </a:moveTo>
                  <a:cubicBezTo>
                    <a:pt x="10649" y="19792"/>
                    <a:pt x="11044" y="19894"/>
                    <a:pt x="11401" y="20104"/>
                  </a:cubicBezTo>
                  <a:cubicBezTo>
                    <a:pt x="11520" y="20134"/>
                    <a:pt x="11443" y="20360"/>
                    <a:pt x="11301" y="20360"/>
                  </a:cubicBezTo>
                  <a:cubicBezTo>
                    <a:pt x="11293" y="20360"/>
                    <a:pt x="11284" y="20360"/>
                    <a:pt x="11274" y="20358"/>
                  </a:cubicBezTo>
                  <a:lnTo>
                    <a:pt x="11274" y="20358"/>
                  </a:lnTo>
                  <a:cubicBezTo>
                    <a:pt x="12034" y="20769"/>
                    <a:pt x="12478" y="21783"/>
                    <a:pt x="12193" y="22638"/>
                  </a:cubicBezTo>
                  <a:cubicBezTo>
                    <a:pt x="11915" y="23521"/>
                    <a:pt x="10975" y="24082"/>
                    <a:pt x="10060" y="24082"/>
                  </a:cubicBezTo>
                  <a:cubicBezTo>
                    <a:pt x="9826" y="24082"/>
                    <a:pt x="9593" y="24045"/>
                    <a:pt x="9374" y="23968"/>
                  </a:cubicBezTo>
                  <a:cubicBezTo>
                    <a:pt x="8266" y="23525"/>
                    <a:pt x="7791" y="22068"/>
                    <a:pt x="8329" y="20991"/>
                  </a:cubicBezTo>
                  <a:cubicBezTo>
                    <a:pt x="8710" y="20208"/>
                    <a:pt x="9474" y="19792"/>
                    <a:pt x="10259" y="19792"/>
                  </a:cubicBezTo>
                  <a:close/>
                  <a:moveTo>
                    <a:pt x="9019" y="28207"/>
                  </a:moveTo>
                  <a:cubicBezTo>
                    <a:pt x="10639" y="28207"/>
                    <a:pt x="12261" y="28548"/>
                    <a:pt x="13776" y="29225"/>
                  </a:cubicBezTo>
                  <a:cubicBezTo>
                    <a:pt x="13903" y="29257"/>
                    <a:pt x="13935" y="29383"/>
                    <a:pt x="13903" y="29478"/>
                  </a:cubicBezTo>
                  <a:cubicBezTo>
                    <a:pt x="14061" y="29478"/>
                    <a:pt x="14220" y="29573"/>
                    <a:pt x="14220" y="29763"/>
                  </a:cubicBezTo>
                  <a:cubicBezTo>
                    <a:pt x="14600" y="34799"/>
                    <a:pt x="15201" y="40119"/>
                    <a:pt x="14821" y="45123"/>
                  </a:cubicBezTo>
                  <a:cubicBezTo>
                    <a:pt x="14608" y="47708"/>
                    <a:pt x="13198" y="49884"/>
                    <a:pt x="10562" y="49884"/>
                  </a:cubicBezTo>
                  <a:cubicBezTo>
                    <a:pt x="10453" y="49884"/>
                    <a:pt x="10342" y="49881"/>
                    <a:pt x="10229" y="49873"/>
                  </a:cubicBezTo>
                  <a:cubicBezTo>
                    <a:pt x="7062" y="49683"/>
                    <a:pt x="4877" y="46579"/>
                    <a:pt x="4275" y="43729"/>
                  </a:cubicBezTo>
                  <a:cubicBezTo>
                    <a:pt x="3800" y="41512"/>
                    <a:pt x="3990" y="39106"/>
                    <a:pt x="4054" y="36857"/>
                  </a:cubicBezTo>
                  <a:cubicBezTo>
                    <a:pt x="4085" y="34355"/>
                    <a:pt x="4085" y="31822"/>
                    <a:pt x="4212" y="29320"/>
                  </a:cubicBezTo>
                  <a:cubicBezTo>
                    <a:pt x="4212" y="29251"/>
                    <a:pt x="4261" y="29199"/>
                    <a:pt x="4325" y="29199"/>
                  </a:cubicBezTo>
                  <a:cubicBezTo>
                    <a:pt x="4349" y="29199"/>
                    <a:pt x="4376" y="29207"/>
                    <a:pt x="4402" y="29225"/>
                  </a:cubicBezTo>
                  <a:cubicBezTo>
                    <a:pt x="4402" y="29225"/>
                    <a:pt x="4402" y="29162"/>
                    <a:pt x="4434" y="29162"/>
                  </a:cubicBezTo>
                  <a:cubicBezTo>
                    <a:pt x="5895" y="28524"/>
                    <a:pt x="7456" y="28207"/>
                    <a:pt x="9019" y="28207"/>
                  </a:cubicBezTo>
                  <a:close/>
                  <a:moveTo>
                    <a:pt x="4114" y="1"/>
                  </a:moveTo>
                  <a:cubicBezTo>
                    <a:pt x="3232" y="1"/>
                    <a:pt x="2378" y="188"/>
                    <a:pt x="1710" y="786"/>
                  </a:cubicBezTo>
                  <a:cubicBezTo>
                    <a:pt x="190" y="2148"/>
                    <a:pt x="665" y="4048"/>
                    <a:pt x="1964" y="5062"/>
                  </a:cubicBezTo>
                  <a:cubicBezTo>
                    <a:pt x="2003" y="4996"/>
                    <a:pt x="2065" y="4963"/>
                    <a:pt x="2123" y="4963"/>
                  </a:cubicBezTo>
                  <a:cubicBezTo>
                    <a:pt x="2205" y="4963"/>
                    <a:pt x="2280" y="5027"/>
                    <a:pt x="2280" y="5157"/>
                  </a:cubicBezTo>
                  <a:lnTo>
                    <a:pt x="2280" y="5315"/>
                  </a:lnTo>
                  <a:cubicBezTo>
                    <a:pt x="2534" y="5473"/>
                    <a:pt x="2819" y="5600"/>
                    <a:pt x="3135" y="5663"/>
                  </a:cubicBezTo>
                  <a:cubicBezTo>
                    <a:pt x="3325" y="5695"/>
                    <a:pt x="3294" y="6012"/>
                    <a:pt x="3072" y="6012"/>
                  </a:cubicBezTo>
                  <a:cubicBezTo>
                    <a:pt x="2850" y="5980"/>
                    <a:pt x="2597" y="5948"/>
                    <a:pt x="2375" y="5853"/>
                  </a:cubicBezTo>
                  <a:lnTo>
                    <a:pt x="2375" y="5853"/>
                  </a:lnTo>
                  <a:cubicBezTo>
                    <a:pt x="3135" y="13739"/>
                    <a:pt x="3040" y="21941"/>
                    <a:pt x="2850" y="29827"/>
                  </a:cubicBezTo>
                  <a:cubicBezTo>
                    <a:pt x="2692" y="36192"/>
                    <a:pt x="0" y="49493"/>
                    <a:pt x="8709" y="51710"/>
                  </a:cubicBezTo>
                  <a:cubicBezTo>
                    <a:pt x="9214" y="51843"/>
                    <a:pt x="9748" y="51911"/>
                    <a:pt x="10286" y="51911"/>
                  </a:cubicBezTo>
                  <a:cubicBezTo>
                    <a:pt x="11674" y="51911"/>
                    <a:pt x="13089" y="51456"/>
                    <a:pt x="14093" y="50475"/>
                  </a:cubicBezTo>
                  <a:cubicBezTo>
                    <a:pt x="15866" y="48733"/>
                    <a:pt x="15676" y="45978"/>
                    <a:pt x="15645" y="43666"/>
                  </a:cubicBezTo>
                  <a:cubicBezTo>
                    <a:pt x="15581" y="39422"/>
                    <a:pt x="15550" y="35242"/>
                    <a:pt x="15518" y="31030"/>
                  </a:cubicBezTo>
                  <a:cubicBezTo>
                    <a:pt x="15391" y="22955"/>
                    <a:pt x="15328" y="14847"/>
                    <a:pt x="15233" y="6740"/>
                  </a:cubicBezTo>
                  <a:cubicBezTo>
                    <a:pt x="15233" y="6672"/>
                    <a:pt x="15261" y="6604"/>
                    <a:pt x="15296" y="6550"/>
                  </a:cubicBezTo>
                  <a:lnTo>
                    <a:pt x="15296" y="6550"/>
                  </a:lnTo>
                  <a:cubicBezTo>
                    <a:pt x="15269" y="6558"/>
                    <a:pt x="15243" y="6562"/>
                    <a:pt x="15218" y="6562"/>
                  </a:cubicBezTo>
                  <a:cubicBezTo>
                    <a:pt x="14946" y="6562"/>
                    <a:pt x="14782" y="6125"/>
                    <a:pt x="15043" y="5980"/>
                  </a:cubicBezTo>
                  <a:cubicBezTo>
                    <a:pt x="16405" y="5220"/>
                    <a:pt x="17038" y="3763"/>
                    <a:pt x="16721" y="2275"/>
                  </a:cubicBezTo>
                  <a:cubicBezTo>
                    <a:pt x="16364" y="577"/>
                    <a:pt x="14886" y="84"/>
                    <a:pt x="13342" y="84"/>
                  </a:cubicBezTo>
                  <a:cubicBezTo>
                    <a:pt x="13244" y="84"/>
                    <a:pt x="13146" y="86"/>
                    <a:pt x="13048" y="90"/>
                  </a:cubicBezTo>
                  <a:cubicBezTo>
                    <a:pt x="10799" y="185"/>
                    <a:pt x="8582" y="501"/>
                    <a:pt x="6334" y="501"/>
                  </a:cubicBezTo>
                  <a:cubicBezTo>
                    <a:pt x="6207" y="501"/>
                    <a:pt x="6144" y="311"/>
                    <a:pt x="6207" y="248"/>
                  </a:cubicBezTo>
                  <a:cubicBezTo>
                    <a:pt x="5545" y="121"/>
                    <a:pt x="4821" y="1"/>
                    <a:pt x="4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8"/>
            <p:cNvSpPr/>
            <p:nvPr/>
          </p:nvSpPr>
          <p:spPr>
            <a:xfrm>
              <a:off x="4151561" y="4565327"/>
              <a:ext cx="368858" cy="697564"/>
            </a:xfrm>
            <a:custGeom>
              <a:avLst/>
              <a:gdLst/>
              <a:ahLst/>
              <a:cxnLst/>
              <a:rect l="l" t="t" r="r" b="b"/>
              <a:pathLst>
                <a:path w="11465" h="21682" extrusionOk="0">
                  <a:moveTo>
                    <a:pt x="5106" y="691"/>
                  </a:moveTo>
                  <a:cubicBezTo>
                    <a:pt x="6659" y="691"/>
                    <a:pt x="8200" y="977"/>
                    <a:pt x="9786" y="1561"/>
                  </a:cubicBezTo>
                  <a:lnTo>
                    <a:pt x="9881" y="1561"/>
                  </a:lnTo>
                  <a:lnTo>
                    <a:pt x="9881" y="1592"/>
                  </a:lnTo>
                  <a:cubicBezTo>
                    <a:pt x="10166" y="4949"/>
                    <a:pt x="10356" y="8274"/>
                    <a:pt x="10451" y="11663"/>
                  </a:cubicBezTo>
                  <a:cubicBezTo>
                    <a:pt x="10510" y="14701"/>
                    <a:pt x="11228" y="21146"/>
                    <a:pt x="6925" y="21146"/>
                  </a:cubicBezTo>
                  <a:cubicBezTo>
                    <a:pt x="6608" y="21146"/>
                    <a:pt x="6264" y="21111"/>
                    <a:pt x="5891" y="21037"/>
                  </a:cubicBezTo>
                  <a:cubicBezTo>
                    <a:pt x="1615" y="20150"/>
                    <a:pt x="823" y="15305"/>
                    <a:pt x="823" y="11726"/>
                  </a:cubicBezTo>
                  <a:cubicBezTo>
                    <a:pt x="760" y="8274"/>
                    <a:pt x="855" y="4823"/>
                    <a:pt x="697" y="1371"/>
                  </a:cubicBezTo>
                  <a:lnTo>
                    <a:pt x="855" y="1371"/>
                  </a:lnTo>
                  <a:cubicBezTo>
                    <a:pt x="2308" y="921"/>
                    <a:pt x="3712" y="691"/>
                    <a:pt x="5106" y="691"/>
                  </a:cubicBezTo>
                  <a:close/>
                  <a:moveTo>
                    <a:pt x="5234" y="1"/>
                  </a:moveTo>
                  <a:cubicBezTo>
                    <a:pt x="3659" y="1"/>
                    <a:pt x="2088" y="318"/>
                    <a:pt x="633" y="959"/>
                  </a:cubicBezTo>
                  <a:lnTo>
                    <a:pt x="570" y="991"/>
                  </a:lnTo>
                  <a:cubicBezTo>
                    <a:pt x="555" y="983"/>
                    <a:pt x="537" y="979"/>
                    <a:pt x="517" y="979"/>
                  </a:cubicBezTo>
                  <a:cubicBezTo>
                    <a:pt x="454" y="979"/>
                    <a:pt x="380" y="1021"/>
                    <a:pt x="380" y="1117"/>
                  </a:cubicBezTo>
                  <a:cubicBezTo>
                    <a:pt x="222" y="3619"/>
                    <a:pt x="253" y="6153"/>
                    <a:pt x="222" y="8654"/>
                  </a:cubicBezTo>
                  <a:cubicBezTo>
                    <a:pt x="222" y="10903"/>
                    <a:pt x="0" y="13310"/>
                    <a:pt x="475" y="15527"/>
                  </a:cubicBezTo>
                  <a:cubicBezTo>
                    <a:pt x="1045" y="18377"/>
                    <a:pt x="3262" y="21480"/>
                    <a:pt x="6397" y="21670"/>
                  </a:cubicBezTo>
                  <a:cubicBezTo>
                    <a:pt x="6514" y="21678"/>
                    <a:pt x="6628" y="21682"/>
                    <a:pt x="6741" y="21682"/>
                  </a:cubicBezTo>
                  <a:cubicBezTo>
                    <a:pt x="9461" y="21682"/>
                    <a:pt x="10871" y="19507"/>
                    <a:pt x="11084" y="16952"/>
                  </a:cubicBezTo>
                  <a:cubicBezTo>
                    <a:pt x="11464" y="11916"/>
                    <a:pt x="10863" y="6628"/>
                    <a:pt x="10483" y="1592"/>
                  </a:cubicBezTo>
                  <a:cubicBezTo>
                    <a:pt x="10483" y="1402"/>
                    <a:pt x="10324" y="1307"/>
                    <a:pt x="10071" y="1276"/>
                  </a:cubicBezTo>
                  <a:cubicBezTo>
                    <a:pt x="10134" y="1149"/>
                    <a:pt x="10071" y="1054"/>
                    <a:pt x="9976" y="991"/>
                  </a:cubicBezTo>
                  <a:cubicBezTo>
                    <a:pt x="8469" y="333"/>
                    <a:pt x="6849" y="1"/>
                    <a:pt x="5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8"/>
            <p:cNvSpPr/>
            <p:nvPr/>
          </p:nvSpPr>
          <p:spPr>
            <a:xfrm>
              <a:off x="4173952" y="4588588"/>
              <a:ext cx="338841" cy="657091"/>
            </a:xfrm>
            <a:custGeom>
              <a:avLst/>
              <a:gdLst/>
              <a:ahLst/>
              <a:cxnLst/>
              <a:rect l="l" t="t" r="r" b="b"/>
              <a:pathLst>
                <a:path w="10532" h="20424" extrusionOk="0">
                  <a:moveTo>
                    <a:pt x="3074" y="16112"/>
                  </a:moveTo>
                  <a:cubicBezTo>
                    <a:pt x="3112" y="16112"/>
                    <a:pt x="3149" y="16127"/>
                    <a:pt x="3168" y="16165"/>
                  </a:cubicBezTo>
                  <a:cubicBezTo>
                    <a:pt x="3833" y="17179"/>
                    <a:pt x="4751" y="17812"/>
                    <a:pt x="5955" y="18097"/>
                  </a:cubicBezTo>
                  <a:cubicBezTo>
                    <a:pt x="6184" y="18126"/>
                    <a:pt x="6128" y="18491"/>
                    <a:pt x="5905" y="18491"/>
                  </a:cubicBezTo>
                  <a:cubicBezTo>
                    <a:pt x="5881" y="18491"/>
                    <a:pt x="5855" y="18486"/>
                    <a:pt x="5828" y="18477"/>
                  </a:cubicBezTo>
                  <a:cubicBezTo>
                    <a:pt x="4624" y="18161"/>
                    <a:pt x="3516" y="17369"/>
                    <a:pt x="2946" y="16260"/>
                  </a:cubicBezTo>
                  <a:cubicBezTo>
                    <a:pt x="2880" y="16194"/>
                    <a:pt x="2983" y="16112"/>
                    <a:pt x="3074" y="16112"/>
                  </a:cubicBezTo>
                  <a:close/>
                  <a:moveTo>
                    <a:pt x="1685" y="15683"/>
                  </a:moveTo>
                  <a:cubicBezTo>
                    <a:pt x="1724" y="15683"/>
                    <a:pt x="1762" y="15703"/>
                    <a:pt x="1774" y="15754"/>
                  </a:cubicBezTo>
                  <a:cubicBezTo>
                    <a:pt x="2344" y="17179"/>
                    <a:pt x="3326" y="18097"/>
                    <a:pt x="4751" y="18699"/>
                  </a:cubicBezTo>
                  <a:cubicBezTo>
                    <a:pt x="4931" y="18759"/>
                    <a:pt x="4912" y="19018"/>
                    <a:pt x="4721" y="19018"/>
                  </a:cubicBezTo>
                  <a:cubicBezTo>
                    <a:pt x="4711" y="19018"/>
                    <a:pt x="4699" y="19017"/>
                    <a:pt x="4688" y="19016"/>
                  </a:cubicBezTo>
                  <a:cubicBezTo>
                    <a:pt x="3168" y="18604"/>
                    <a:pt x="1933" y="17242"/>
                    <a:pt x="1584" y="15785"/>
                  </a:cubicBezTo>
                  <a:cubicBezTo>
                    <a:pt x="1565" y="15728"/>
                    <a:pt x="1626" y="15683"/>
                    <a:pt x="1685" y="15683"/>
                  </a:cubicBezTo>
                  <a:close/>
                  <a:moveTo>
                    <a:pt x="4437" y="0"/>
                  </a:moveTo>
                  <a:cubicBezTo>
                    <a:pt x="3039" y="0"/>
                    <a:pt x="1627" y="230"/>
                    <a:pt x="159" y="679"/>
                  </a:cubicBezTo>
                  <a:cubicBezTo>
                    <a:pt x="127" y="695"/>
                    <a:pt x="96" y="703"/>
                    <a:pt x="68" y="703"/>
                  </a:cubicBezTo>
                  <a:cubicBezTo>
                    <a:pt x="40" y="703"/>
                    <a:pt x="17" y="695"/>
                    <a:pt x="1" y="679"/>
                  </a:cubicBezTo>
                  <a:lnTo>
                    <a:pt x="1" y="679"/>
                  </a:lnTo>
                  <a:cubicBezTo>
                    <a:pt x="159" y="4131"/>
                    <a:pt x="96" y="7615"/>
                    <a:pt x="127" y="11035"/>
                  </a:cubicBezTo>
                  <a:cubicBezTo>
                    <a:pt x="127" y="14582"/>
                    <a:pt x="919" y="19427"/>
                    <a:pt x="5195" y="20314"/>
                  </a:cubicBezTo>
                  <a:cubicBezTo>
                    <a:pt x="5571" y="20388"/>
                    <a:pt x="5918" y="20424"/>
                    <a:pt x="6237" y="20424"/>
                  </a:cubicBezTo>
                  <a:cubicBezTo>
                    <a:pt x="10531" y="20424"/>
                    <a:pt x="9814" y="14035"/>
                    <a:pt x="9755" y="10940"/>
                  </a:cubicBezTo>
                  <a:cubicBezTo>
                    <a:pt x="9628" y="7551"/>
                    <a:pt x="9438" y="4226"/>
                    <a:pt x="9185" y="901"/>
                  </a:cubicBezTo>
                  <a:lnTo>
                    <a:pt x="9185" y="869"/>
                  </a:lnTo>
                  <a:lnTo>
                    <a:pt x="9121" y="869"/>
                  </a:lnTo>
                  <a:cubicBezTo>
                    <a:pt x="7536" y="285"/>
                    <a:pt x="5995" y="0"/>
                    <a:pt x="44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8"/>
            <p:cNvSpPr/>
            <p:nvPr/>
          </p:nvSpPr>
          <p:spPr>
            <a:xfrm>
              <a:off x="4127142" y="3739692"/>
              <a:ext cx="362777" cy="52087"/>
            </a:xfrm>
            <a:custGeom>
              <a:avLst/>
              <a:gdLst/>
              <a:ahLst/>
              <a:cxnLst/>
              <a:rect l="l" t="t" r="r" b="b"/>
              <a:pathLst>
                <a:path w="11276" h="1619" extrusionOk="0">
                  <a:moveTo>
                    <a:pt x="333" y="1"/>
                  </a:moveTo>
                  <a:cubicBezTo>
                    <a:pt x="47" y="1"/>
                    <a:pt x="0" y="442"/>
                    <a:pt x="284" y="527"/>
                  </a:cubicBezTo>
                  <a:cubicBezTo>
                    <a:pt x="2051" y="1244"/>
                    <a:pt x="3959" y="1618"/>
                    <a:pt x="5868" y="1618"/>
                  </a:cubicBezTo>
                  <a:cubicBezTo>
                    <a:pt x="7586" y="1618"/>
                    <a:pt x="9305" y="1315"/>
                    <a:pt x="10925" y="685"/>
                  </a:cubicBezTo>
                  <a:cubicBezTo>
                    <a:pt x="11276" y="539"/>
                    <a:pt x="11168" y="41"/>
                    <a:pt x="10849" y="41"/>
                  </a:cubicBezTo>
                  <a:cubicBezTo>
                    <a:pt x="10823" y="41"/>
                    <a:pt x="10795" y="45"/>
                    <a:pt x="10767" y="52"/>
                  </a:cubicBezTo>
                  <a:cubicBezTo>
                    <a:pt x="9006" y="570"/>
                    <a:pt x="7316" y="832"/>
                    <a:pt x="5631" y="832"/>
                  </a:cubicBezTo>
                  <a:cubicBezTo>
                    <a:pt x="3920" y="832"/>
                    <a:pt x="2213" y="562"/>
                    <a:pt x="442" y="20"/>
                  </a:cubicBezTo>
                  <a:cubicBezTo>
                    <a:pt x="403" y="7"/>
                    <a:pt x="366" y="1"/>
                    <a:pt x="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8"/>
            <p:cNvSpPr/>
            <p:nvPr/>
          </p:nvSpPr>
          <p:spPr>
            <a:xfrm>
              <a:off x="4266641" y="5106303"/>
              <a:ext cx="106201" cy="77214"/>
            </a:xfrm>
            <a:custGeom>
              <a:avLst/>
              <a:gdLst/>
              <a:ahLst/>
              <a:cxnLst/>
              <a:rect l="l" t="t" r="r" b="b"/>
              <a:pathLst>
                <a:path w="3301" h="2400" extrusionOk="0">
                  <a:moveTo>
                    <a:pt x="155" y="1"/>
                  </a:moveTo>
                  <a:cubicBezTo>
                    <a:pt x="67" y="1"/>
                    <a:pt x="1" y="93"/>
                    <a:pt x="65" y="200"/>
                  </a:cubicBezTo>
                  <a:cubicBezTo>
                    <a:pt x="635" y="1277"/>
                    <a:pt x="1712" y="2069"/>
                    <a:pt x="2947" y="2385"/>
                  </a:cubicBezTo>
                  <a:cubicBezTo>
                    <a:pt x="2976" y="2395"/>
                    <a:pt x="3003" y="2399"/>
                    <a:pt x="3028" y="2399"/>
                  </a:cubicBezTo>
                  <a:cubicBezTo>
                    <a:pt x="3248" y="2399"/>
                    <a:pt x="3301" y="2062"/>
                    <a:pt x="3074" y="2005"/>
                  </a:cubicBezTo>
                  <a:cubicBezTo>
                    <a:pt x="1870" y="1720"/>
                    <a:pt x="952" y="1055"/>
                    <a:pt x="287" y="73"/>
                  </a:cubicBezTo>
                  <a:cubicBezTo>
                    <a:pt x="246" y="22"/>
                    <a:pt x="198" y="1"/>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8"/>
            <p:cNvSpPr/>
            <p:nvPr/>
          </p:nvSpPr>
          <p:spPr>
            <a:xfrm>
              <a:off x="4224302" y="5091375"/>
              <a:ext cx="107842" cy="107520"/>
            </a:xfrm>
            <a:custGeom>
              <a:avLst/>
              <a:gdLst/>
              <a:ahLst/>
              <a:cxnLst/>
              <a:rect l="l" t="t" r="r" b="b"/>
              <a:pathLst>
                <a:path w="3352" h="3342" extrusionOk="0">
                  <a:moveTo>
                    <a:pt x="114" y="0"/>
                  </a:moveTo>
                  <a:cubicBezTo>
                    <a:pt x="57" y="0"/>
                    <a:pt x="1" y="52"/>
                    <a:pt x="19" y="126"/>
                  </a:cubicBezTo>
                  <a:cubicBezTo>
                    <a:pt x="368" y="1614"/>
                    <a:pt x="1634" y="2944"/>
                    <a:pt x="3123" y="3324"/>
                  </a:cubicBezTo>
                  <a:cubicBezTo>
                    <a:pt x="3147" y="3336"/>
                    <a:pt x="3169" y="3342"/>
                    <a:pt x="3189" y="3342"/>
                  </a:cubicBezTo>
                  <a:cubicBezTo>
                    <a:pt x="3325" y="3342"/>
                    <a:pt x="3352" y="3090"/>
                    <a:pt x="3186" y="3008"/>
                  </a:cubicBezTo>
                  <a:cubicBezTo>
                    <a:pt x="1761" y="2438"/>
                    <a:pt x="779" y="1551"/>
                    <a:pt x="209" y="94"/>
                  </a:cubicBezTo>
                  <a:cubicBezTo>
                    <a:pt x="196" y="27"/>
                    <a:pt x="155"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8"/>
            <p:cNvSpPr/>
            <p:nvPr/>
          </p:nvSpPr>
          <p:spPr>
            <a:xfrm>
              <a:off x="4170124" y="4010550"/>
              <a:ext cx="181163" cy="147768"/>
            </a:xfrm>
            <a:custGeom>
              <a:avLst/>
              <a:gdLst/>
              <a:ahLst/>
              <a:cxnLst/>
              <a:rect l="l" t="t" r="r" b="b"/>
              <a:pathLst>
                <a:path w="5631" h="4593" extrusionOk="0">
                  <a:moveTo>
                    <a:pt x="3336" y="651"/>
                  </a:moveTo>
                  <a:cubicBezTo>
                    <a:pt x="3934" y="651"/>
                    <a:pt x="4528" y="1049"/>
                    <a:pt x="4743" y="1608"/>
                  </a:cubicBezTo>
                  <a:cubicBezTo>
                    <a:pt x="4802" y="1765"/>
                    <a:pt x="4667" y="1873"/>
                    <a:pt x="4541" y="1873"/>
                  </a:cubicBezTo>
                  <a:cubicBezTo>
                    <a:pt x="4463" y="1873"/>
                    <a:pt x="4388" y="1832"/>
                    <a:pt x="4363" y="1735"/>
                  </a:cubicBezTo>
                  <a:cubicBezTo>
                    <a:pt x="4191" y="1304"/>
                    <a:pt x="3754" y="1078"/>
                    <a:pt x="3303" y="1078"/>
                  </a:cubicBezTo>
                  <a:cubicBezTo>
                    <a:pt x="3091" y="1078"/>
                    <a:pt x="2877" y="1127"/>
                    <a:pt x="2685" y="1228"/>
                  </a:cubicBezTo>
                  <a:cubicBezTo>
                    <a:pt x="2666" y="1236"/>
                    <a:pt x="2647" y="1240"/>
                    <a:pt x="2628" y="1240"/>
                  </a:cubicBezTo>
                  <a:cubicBezTo>
                    <a:pt x="2493" y="1240"/>
                    <a:pt x="2387" y="1055"/>
                    <a:pt x="2527" y="943"/>
                  </a:cubicBezTo>
                  <a:cubicBezTo>
                    <a:pt x="2771" y="740"/>
                    <a:pt x="3054" y="651"/>
                    <a:pt x="3336" y="651"/>
                  </a:cubicBezTo>
                  <a:close/>
                  <a:moveTo>
                    <a:pt x="3148" y="1"/>
                  </a:moveTo>
                  <a:cubicBezTo>
                    <a:pt x="1515" y="1"/>
                    <a:pt x="1" y="1442"/>
                    <a:pt x="1038" y="3287"/>
                  </a:cubicBezTo>
                  <a:cubicBezTo>
                    <a:pt x="1465" y="4051"/>
                    <a:pt x="2260" y="4592"/>
                    <a:pt x="3093" y="4592"/>
                  </a:cubicBezTo>
                  <a:cubicBezTo>
                    <a:pt x="3433" y="4592"/>
                    <a:pt x="3780" y="4502"/>
                    <a:pt x="4110" y="4300"/>
                  </a:cubicBezTo>
                  <a:cubicBezTo>
                    <a:pt x="5377" y="3572"/>
                    <a:pt x="5630" y="2020"/>
                    <a:pt x="5155" y="753"/>
                  </a:cubicBezTo>
                  <a:lnTo>
                    <a:pt x="5155" y="722"/>
                  </a:lnTo>
                  <a:cubicBezTo>
                    <a:pt x="5130" y="730"/>
                    <a:pt x="5107" y="734"/>
                    <a:pt x="5084" y="734"/>
                  </a:cubicBezTo>
                  <a:cubicBezTo>
                    <a:pt x="5024" y="734"/>
                    <a:pt x="4971" y="705"/>
                    <a:pt x="4902" y="658"/>
                  </a:cubicBezTo>
                  <a:cubicBezTo>
                    <a:pt x="4385" y="202"/>
                    <a:pt x="3758" y="1"/>
                    <a:pt x="3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8"/>
            <p:cNvSpPr/>
            <p:nvPr/>
          </p:nvSpPr>
          <p:spPr>
            <a:xfrm>
              <a:off x="4163786" y="3987482"/>
              <a:ext cx="202783" cy="190493"/>
            </a:xfrm>
            <a:custGeom>
              <a:avLst/>
              <a:gdLst/>
              <a:ahLst/>
              <a:cxnLst/>
              <a:rect l="l" t="t" r="r" b="b"/>
              <a:pathLst>
                <a:path w="6303" h="5921" extrusionOk="0">
                  <a:moveTo>
                    <a:pt x="3381" y="737"/>
                  </a:moveTo>
                  <a:cubicBezTo>
                    <a:pt x="3957" y="737"/>
                    <a:pt x="4555" y="923"/>
                    <a:pt x="5067" y="1375"/>
                  </a:cubicBezTo>
                  <a:cubicBezTo>
                    <a:pt x="5099" y="1439"/>
                    <a:pt x="5194" y="1470"/>
                    <a:pt x="5257" y="1470"/>
                  </a:cubicBezTo>
                  <a:cubicBezTo>
                    <a:pt x="5732" y="2610"/>
                    <a:pt x="5637" y="4194"/>
                    <a:pt x="4307" y="4986"/>
                  </a:cubicBezTo>
                  <a:cubicBezTo>
                    <a:pt x="4042" y="5169"/>
                    <a:pt x="3725" y="5260"/>
                    <a:pt x="3398" y="5260"/>
                  </a:cubicBezTo>
                  <a:cubicBezTo>
                    <a:pt x="3216" y="5260"/>
                    <a:pt x="3031" y="5232"/>
                    <a:pt x="2850" y="5176"/>
                  </a:cubicBezTo>
                  <a:cubicBezTo>
                    <a:pt x="2217" y="5017"/>
                    <a:pt x="1615" y="4542"/>
                    <a:pt x="1299" y="3972"/>
                  </a:cubicBezTo>
                  <a:cubicBezTo>
                    <a:pt x="760" y="2959"/>
                    <a:pt x="919" y="1977"/>
                    <a:pt x="1710" y="1312"/>
                  </a:cubicBezTo>
                  <a:cubicBezTo>
                    <a:pt x="2142" y="963"/>
                    <a:pt x="2748" y="737"/>
                    <a:pt x="3381" y="737"/>
                  </a:cubicBezTo>
                  <a:close/>
                  <a:moveTo>
                    <a:pt x="3428" y="1"/>
                  </a:moveTo>
                  <a:cubicBezTo>
                    <a:pt x="2790" y="1"/>
                    <a:pt x="2150" y="188"/>
                    <a:pt x="1615" y="520"/>
                  </a:cubicBezTo>
                  <a:cubicBezTo>
                    <a:pt x="348" y="1312"/>
                    <a:pt x="0" y="2927"/>
                    <a:pt x="792" y="4321"/>
                  </a:cubicBezTo>
                  <a:cubicBezTo>
                    <a:pt x="919" y="4511"/>
                    <a:pt x="1077" y="4701"/>
                    <a:pt x="1235" y="4922"/>
                  </a:cubicBezTo>
                  <a:cubicBezTo>
                    <a:pt x="1781" y="5512"/>
                    <a:pt x="2568" y="5921"/>
                    <a:pt x="3398" y="5921"/>
                  </a:cubicBezTo>
                  <a:cubicBezTo>
                    <a:pt x="3772" y="5921"/>
                    <a:pt x="4155" y="5838"/>
                    <a:pt x="4529" y="5651"/>
                  </a:cubicBezTo>
                  <a:cubicBezTo>
                    <a:pt x="5257" y="5271"/>
                    <a:pt x="5891" y="4384"/>
                    <a:pt x="6144" y="3402"/>
                  </a:cubicBezTo>
                  <a:cubicBezTo>
                    <a:pt x="6302" y="2610"/>
                    <a:pt x="6144" y="1850"/>
                    <a:pt x="5669" y="1312"/>
                  </a:cubicBezTo>
                  <a:lnTo>
                    <a:pt x="5637" y="1280"/>
                  </a:lnTo>
                  <a:cubicBezTo>
                    <a:pt x="5669" y="1185"/>
                    <a:pt x="5637" y="1059"/>
                    <a:pt x="5574" y="995"/>
                  </a:cubicBezTo>
                  <a:cubicBezTo>
                    <a:pt x="5542" y="964"/>
                    <a:pt x="5511" y="900"/>
                    <a:pt x="5511" y="869"/>
                  </a:cubicBezTo>
                  <a:cubicBezTo>
                    <a:pt x="4942" y="266"/>
                    <a:pt x="4187" y="1"/>
                    <a:pt x="3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8"/>
            <p:cNvSpPr/>
            <p:nvPr/>
          </p:nvSpPr>
          <p:spPr>
            <a:xfrm>
              <a:off x="4246308" y="4030400"/>
              <a:ext cx="79498" cy="42886"/>
            </a:xfrm>
            <a:custGeom>
              <a:avLst/>
              <a:gdLst/>
              <a:ahLst/>
              <a:cxnLst/>
              <a:rect l="l" t="t" r="r" b="b"/>
              <a:pathLst>
                <a:path w="2471" h="1333" extrusionOk="0">
                  <a:moveTo>
                    <a:pt x="987" y="0"/>
                  </a:moveTo>
                  <a:cubicBezTo>
                    <a:pt x="675" y="0"/>
                    <a:pt x="376" y="91"/>
                    <a:pt x="127" y="295"/>
                  </a:cubicBezTo>
                  <a:cubicBezTo>
                    <a:pt x="0" y="358"/>
                    <a:pt x="64" y="485"/>
                    <a:pt x="95" y="580"/>
                  </a:cubicBezTo>
                  <a:lnTo>
                    <a:pt x="127" y="611"/>
                  </a:lnTo>
                  <a:cubicBezTo>
                    <a:pt x="149" y="634"/>
                    <a:pt x="219" y="656"/>
                    <a:pt x="281" y="656"/>
                  </a:cubicBezTo>
                  <a:cubicBezTo>
                    <a:pt x="306" y="656"/>
                    <a:pt x="330" y="652"/>
                    <a:pt x="349" y="643"/>
                  </a:cubicBezTo>
                  <a:cubicBezTo>
                    <a:pt x="515" y="551"/>
                    <a:pt x="724" y="502"/>
                    <a:pt x="932" y="502"/>
                  </a:cubicBezTo>
                  <a:cubicBezTo>
                    <a:pt x="1081" y="502"/>
                    <a:pt x="1230" y="527"/>
                    <a:pt x="1362" y="580"/>
                  </a:cubicBezTo>
                  <a:cubicBezTo>
                    <a:pt x="1647" y="675"/>
                    <a:pt x="1869" y="896"/>
                    <a:pt x="1932" y="1150"/>
                  </a:cubicBezTo>
                  <a:cubicBezTo>
                    <a:pt x="2003" y="1267"/>
                    <a:pt x="2108" y="1332"/>
                    <a:pt x="2209" y="1332"/>
                  </a:cubicBezTo>
                  <a:cubicBezTo>
                    <a:pt x="2245" y="1332"/>
                    <a:pt x="2279" y="1324"/>
                    <a:pt x="2312" y="1308"/>
                  </a:cubicBezTo>
                  <a:cubicBezTo>
                    <a:pt x="2344" y="1308"/>
                    <a:pt x="2344" y="1276"/>
                    <a:pt x="2375" y="1276"/>
                  </a:cubicBezTo>
                  <a:cubicBezTo>
                    <a:pt x="2439" y="1213"/>
                    <a:pt x="2470" y="1118"/>
                    <a:pt x="2439" y="991"/>
                  </a:cubicBezTo>
                  <a:cubicBezTo>
                    <a:pt x="2249" y="580"/>
                    <a:pt x="1837" y="168"/>
                    <a:pt x="1362" y="41"/>
                  </a:cubicBezTo>
                  <a:cubicBezTo>
                    <a:pt x="1236" y="14"/>
                    <a:pt x="1110" y="0"/>
                    <a:pt x="9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8"/>
            <p:cNvSpPr/>
            <p:nvPr/>
          </p:nvSpPr>
          <p:spPr>
            <a:xfrm>
              <a:off x="4323006" y="3428361"/>
              <a:ext cx="181099" cy="147575"/>
            </a:xfrm>
            <a:custGeom>
              <a:avLst/>
              <a:gdLst/>
              <a:ahLst/>
              <a:cxnLst/>
              <a:rect l="l" t="t" r="r" b="b"/>
              <a:pathLst>
                <a:path w="5629" h="4587" extrusionOk="0">
                  <a:moveTo>
                    <a:pt x="3335" y="664"/>
                  </a:moveTo>
                  <a:cubicBezTo>
                    <a:pt x="3932" y="664"/>
                    <a:pt x="4527" y="1062"/>
                    <a:pt x="4742" y="1622"/>
                  </a:cubicBezTo>
                  <a:cubicBezTo>
                    <a:pt x="4800" y="1777"/>
                    <a:pt x="4668" y="1872"/>
                    <a:pt x="4543" y="1872"/>
                  </a:cubicBezTo>
                  <a:cubicBezTo>
                    <a:pt x="4463" y="1872"/>
                    <a:pt x="4386" y="1834"/>
                    <a:pt x="4362" y="1748"/>
                  </a:cubicBezTo>
                  <a:cubicBezTo>
                    <a:pt x="4190" y="1318"/>
                    <a:pt x="3754" y="1063"/>
                    <a:pt x="3304" y="1063"/>
                  </a:cubicBezTo>
                  <a:cubicBezTo>
                    <a:pt x="3092" y="1063"/>
                    <a:pt x="2876" y="1120"/>
                    <a:pt x="2683" y="1241"/>
                  </a:cubicBezTo>
                  <a:cubicBezTo>
                    <a:pt x="2664" y="1249"/>
                    <a:pt x="2645" y="1253"/>
                    <a:pt x="2627" y="1253"/>
                  </a:cubicBezTo>
                  <a:cubicBezTo>
                    <a:pt x="2491" y="1253"/>
                    <a:pt x="2386" y="1068"/>
                    <a:pt x="2525" y="956"/>
                  </a:cubicBezTo>
                  <a:cubicBezTo>
                    <a:pt x="2769" y="753"/>
                    <a:pt x="3052" y="664"/>
                    <a:pt x="3335" y="664"/>
                  </a:cubicBezTo>
                  <a:close/>
                  <a:moveTo>
                    <a:pt x="3141" y="0"/>
                  </a:moveTo>
                  <a:cubicBezTo>
                    <a:pt x="1510" y="0"/>
                    <a:pt x="0" y="1457"/>
                    <a:pt x="1037" y="3300"/>
                  </a:cubicBezTo>
                  <a:cubicBezTo>
                    <a:pt x="1468" y="4049"/>
                    <a:pt x="2273" y="4586"/>
                    <a:pt x="3114" y="4586"/>
                  </a:cubicBezTo>
                  <a:cubicBezTo>
                    <a:pt x="3447" y="4586"/>
                    <a:pt x="3785" y="4502"/>
                    <a:pt x="4108" y="4313"/>
                  </a:cubicBezTo>
                  <a:cubicBezTo>
                    <a:pt x="5375" y="3553"/>
                    <a:pt x="5629" y="2033"/>
                    <a:pt x="5154" y="766"/>
                  </a:cubicBezTo>
                  <a:lnTo>
                    <a:pt x="5154" y="735"/>
                  </a:lnTo>
                  <a:cubicBezTo>
                    <a:pt x="5128" y="743"/>
                    <a:pt x="5105" y="747"/>
                    <a:pt x="5083" y="747"/>
                  </a:cubicBezTo>
                  <a:cubicBezTo>
                    <a:pt x="5022" y="747"/>
                    <a:pt x="4970" y="718"/>
                    <a:pt x="4900" y="671"/>
                  </a:cubicBezTo>
                  <a:cubicBezTo>
                    <a:pt x="4382" y="205"/>
                    <a:pt x="3753" y="0"/>
                    <a:pt x="3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8"/>
            <p:cNvSpPr/>
            <p:nvPr/>
          </p:nvSpPr>
          <p:spPr>
            <a:xfrm>
              <a:off x="4316604" y="3405712"/>
              <a:ext cx="202783" cy="190461"/>
            </a:xfrm>
            <a:custGeom>
              <a:avLst/>
              <a:gdLst/>
              <a:ahLst/>
              <a:cxnLst/>
              <a:rect l="l" t="t" r="r" b="b"/>
              <a:pathLst>
                <a:path w="6303" h="5920" extrusionOk="0">
                  <a:moveTo>
                    <a:pt x="3382" y="737"/>
                  </a:moveTo>
                  <a:cubicBezTo>
                    <a:pt x="3957" y="737"/>
                    <a:pt x="4555" y="923"/>
                    <a:pt x="5068" y="1375"/>
                  </a:cubicBezTo>
                  <a:cubicBezTo>
                    <a:pt x="5099" y="1439"/>
                    <a:pt x="5194" y="1470"/>
                    <a:pt x="5258" y="1470"/>
                  </a:cubicBezTo>
                  <a:cubicBezTo>
                    <a:pt x="5733" y="2611"/>
                    <a:pt x="5638" y="4194"/>
                    <a:pt x="4307" y="4986"/>
                  </a:cubicBezTo>
                  <a:cubicBezTo>
                    <a:pt x="4043" y="5169"/>
                    <a:pt x="3726" y="5261"/>
                    <a:pt x="3398" y="5261"/>
                  </a:cubicBezTo>
                  <a:cubicBezTo>
                    <a:pt x="3217" y="5261"/>
                    <a:pt x="3032" y="5232"/>
                    <a:pt x="2851" y="5176"/>
                  </a:cubicBezTo>
                  <a:cubicBezTo>
                    <a:pt x="2217" y="5017"/>
                    <a:pt x="1616" y="4542"/>
                    <a:pt x="1299" y="3972"/>
                  </a:cubicBezTo>
                  <a:cubicBezTo>
                    <a:pt x="761" y="2959"/>
                    <a:pt x="919" y="1977"/>
                    <a:pt x="1711" y="1312"/>
                  </a:cubicBezTo>
                  <a:cubicBezTo>
                    <a:pt x="2142" y="963"/>
                    <a:pt x="2748" y="737"/>
                    <a:pt x="3382" y="737"/>
                  </a:cubicBezTo>
                  <a:close/>
                  <a:moveTo>
                    <a:pt x="3428" y="1"/>
                  </a:moveTo>
                  <a:cubicBezTo>
                    <a:pt x="2791" y="1"/>
                    <a:pt x="2150" y="188"/>
                    <a:pt x="1616" y="520"/>
                  </a:cubicBezTo>
                  <a:cubicBezTo>
                    <a:pt x="349" y="1312"/>
                    <a:pt x="0" y="2927"/>
                    <a:pt x="792" y="4321"/>
                  </a:cubicBezTo>
                  <a:cubicBezTo>
                    <a:pt x="919" y="4511"/>
                    <a:pt x="1077" y="4701"/>
                    <a:pt x="1236" y="4891"/>
                  </a:cubicBezTo>
                  <a:cubicBezTo>
                    <a:pt x="1783" y="5504"/>
                    <a:pt x="2572" y="5920"/>
                    <a:pt x="3405" y="5920"/>
                  </a:cubicBezTo>
                  <a:cubicBezTo>
                    <a:pt x="3777" y="5920"/>
                    <a:pt x="4157" y="5837"/>
                    <a:pt x="4529" y="5651"/>
                  </a:cubicBezTo>
                  <a:cubicBezTo>
                    <a:pt x="5258" y="5271"/>
                    <a:pt x="5954" y="4352"/>
                    <a:pt x="6144" y="3402"/>
                  </a:cubicBezTo>
                  <a:cubicBezTo>
                    <a:pt x="6303" y="2611"/>
                    <a:pt x="6144" y="1850"/>
                    <a:pt x="5669" y="1312"/>
                  </a:cubicBezTo>
                  <a:lnTo>
                    <a:pt x="5638" y="1249"/>
                  </a:lnTo>
                  <a:cubicBezTo>
                    <a:pt x="5669" y="1185"/>
                    <a:pt x="5638" y="1059"/>
                    <a:pt x="5574" y="995"/>
                  </a:cubicBezTo>
                  <a:cubicBezTo>
                    <a:pt x="5543" y="964"/>
                    <a:pt x="5511" y="900"/>
                    <a:pt x="5511" y="869"/>
                  </a:cubicBezTo>
                  <a:cubicBezTo>
                    <a:pt x="4943" y="266"/>
                    <a:pt x="4188" y="1"/>
                    <a:pt x="3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8"/>
            <p:cNvSpPr/>
            <p:nvPr/>
          </p:nvSpPr>
          <p:spPr>
            <a:xfrm>
              <a:off x="4399126" y="3447118"/>
              <a:ext cx="79498" cy="42950"/>
            </a:xfrm>
            <a:custGeom>
              <a:avLst/>
              <a:gdLst/>
              <a:ahLst/>
              <a:cxnLst/>
              <a:rect l="l" t="t" r="r" b="b"/>
              <a:pathLst>
                <a:path w="2471" h="1335" extrusionOk="0">
                  <a:moveTo>
                    <a:pt x="968" y="1"/>
                  </a:moveTo>
                  <a:cubicBezTo>
                    <a:pt x="663" y="1"/>
                    <a:pt x="372" y="101"/>
                    <a:pt x="127" y="278"/>
                  </a:cubicBezTo>
                  <a:cubicBezTo>
                    <a:pt x="1" y="373"/>
                    <a:pt x="64" y="500"/>
                    <a:pt x="96" y="563"/>
                  </a:cubicBezTo>
                  <a:lnTo>
                    <a:pt x="127" y="595"/>
                  </a:lnTo>
                  <a:cubicBezTo>
                    <a:pt x="151" y="642"/>
                    <a:pt x="225" y="671"/>
                    <a:pt x="288" y="671"/>
                  </a:cubicBezTo>
                  <a:cubicBezTo>
                    <a:pt x="311" y="671"/>
                    <a:pt x="332" y="667"/>
                    <a:pt x="349" y="658"/>
                  </a:cubicBezTo>
                  <a:cubicBezTo>
                    <a:pt x="529" y="558"/>
                    <a:pt x="761" y="496"/>
                    <a:pt x="986" y="496"/>
                  </a:cubicBezTo>
                  <a:cubicBezTo>
                    <a:pt x="1117" y="496"/>
                    <a:pt x="1246" y="517"/>
                    <a:pt x="1362" y="563"/>
                  </a:cubicBezTo>
                  <a:cubicBezTo>
                    <a:pt x="1647" y="690"/>
                    <a:pt x="1869" y="880"/>
                    <a:pt x="1964" y="1165"/>
                  </a:cubicBezTo>
                  <a:cubicBezTo>
                    <a:pt x="2013" y="1288"/>
                    <a:pt x="2119" y="1335"/>
                    <a:pt x="2224" y="1335"/>
                  </a:cubicBezTo>
                  <a:cubicBezTo>
                    <a:pt x="2254" y="1335"/>
                    <a:pt x="2284" y="1331"/>
                    <a:pt x="2313" y="1324"/>
                  </a:cubicBezTo>
                  <a:cubicBezTo>
                    <a:pt x="2344" y="1324"/>
                    <a:pt x="2344" y="1292"/>
                    <a:pt x="2376" y="1292"/>
                  </a:cubicBezTo>
                  <a:cubicBezTo>
                    <a:pt x="2439" y="1229"/>
                    <a:pt x="2471" y="1134"/>
                    <a:pt x="2439" y="1007"/>
                  </a:cubicBezTo>
                  <a:cubicBezTo>
                    <a:pt x="2281" y="563"/>
                    <a:pt x="1837" y="183"/>
                    <a:pt x="1362" y="57"/>
                  </a:cubicBezTo>
                  <a:cubicBezTo>
                    <a:pt x="1230" y="19"/>
                    <a:pt x="1098" y="1"/>
                    <a:pt x="9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8"/>
            <p:cNvSpPr/>
            <p:nvPr/>
          </p:nvSpPr>
          <p:spPr>
            <a:xfrm>
              <a:off x="4034389" y="3133085"/>
              <a:ext cx="267997" cy="249659"/>
            </a:xfrm>
            <a:custGeom>
              <a:avLst/>
              <a:gdLst/>
              <a:ahLst/>
              <a:cxnLst/>
              <a:rect l="l" t="t" r="r" b="b"/>
              <a:pathLst>
                <a:path w="8330" h="7760" extrusionOk="0">
                  <a:moveTo>
                    <a:pt x="4054" y="349"/>
                  </a:moveTo>
                  <a:lnTo>
                    <a:pt x="4117" y="380"/>
                  </a:lnTo>
                  <a:cubicBezTo>
                    <a:pt x="5954" y="760"/>
                    <a:pt x="7601" y="2186"/>
                    <a:pt x="7537" y="4244"/>
                  </a:cubicBezTo>
                  <a:cubicBezTo>
                    <a:pt x="7537" y="6000"/>
                    <a:pt x="5829" y="7097"/>
                    <a:pt x="4162" y="7097"/>
                  </a:cubicBezTo>
                  <a:cubicBezTo>
                    <a:pt x="4115" y="7097"/>
                    <a:pt x="4069" y="7096"/>
                    <a:pt x="4022" y="7094"/>
                  </a:cubicBezTo>
                  <a:cubicBezTo>
                    <a:pt x="0" y="6873"/>
                    <a:pt x="412" y="1552"/>
                    <a:pt x="3832" y="602"/>
                  </a:cubicBezTo>
                  <a:cubicBezTo>
                    <a:pt x="3959" y="539"/>
                    <a:pt x="4022" y="475"/>
                    <a:pt x="4054" y="349"/>
                  </a:cubicBezTo>
                  <a:close/>
                  <a:moveTo>
                    <a:pt x="3800" y="0"/>
                  </a:moveTo>
                  <a:cubicBezTo>
                    <a:pt x="3705" y="0"/>
                    <a:pt x="3674" y="0"/>
                    <a:pt x="3579" y="32"/>
                  </a:cubicBezTo>
                  <a:cubicBezTo>
                    <a:pt x="1647" y="380"/>
                    <a:pt x="475" y="2376"/>
                    <a:pt x="475" y="4117"/>
                  </a:cubicBezTo>
                  <a:cubicBezTo>
                    <a:pt x="475" y="6081"/>
                    <a:pt x="1995" y="7664"/>
                    <a:pt x="4117" y="7759"/>
                  </a:cubicBezTo>
                  <a:cubicBezTo>
                    <a:pt x="4434" y="7759"/>
                    <a:pt x="4751" y="7759"/>
                    <a:pt x="5067" y="7664"/>
                  </a:cubicBezTo>
                  <a:cubicBezTo>
                    <a:pt x="6587" y="7411"/>
                    <a:pt x="8012" y="6303"/>
                    <a:pt x="8234" y="4561"/>
                  </a:cubicBezTo>
                  <a:cubicBezTo>
                    <a:pt x="8329" y="3326"/>
                    <a:pt x="7822" y="1964"/>
                    <a:pt x="6872" y="1077"/>
                  </a:cubicBezTo>
                  <a:cubicBezTo>
                    <a:pt x="6206" y="438"/>
                    <a:pt x="5428" y="90"/>
                    <a:pt x="4632" y="90"/>
                  </a:cubicBezTo>
                  <a:cubicBezTo>
                    <a:pt x="4482" y="90"/>
                    <a:pt x="4331" y="102"/>
                    <a:pt x="4180" y="127"/>
                  </a:cubicBezTo>
                  <a:cubicBezTo>
                    <a:pt x="4149" y="127"/>
                    <a:pt x="4117" y="127"/>
                    <a:pt x="4117" y="159"/>
                  </a:cubicBezTo>
                  <a:cubicBezTo>
                    <a:pt x="4022" y="32"/>
                    <a:pt x="3895" y="0"/>
                    <a:pt x="3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8"/>
            <p:cNvSpPr/>
            <p:nvPr/>
          </p:nvSpPr>
          <p:spPr>
            <a:xfrm>
              <a:off x="4109769" y="3181761"/>
              <a:ext cx="87541" cy="72195"/>
            </a:xfrm>
            <a:custGeom>
              <a:avLst/>
              <a:gdLst/>
              <a:ahLst/>
              <a:cxnLst/>
              <a:rect l="l" t="t" r="r" b="b"/>
              <a:pathLst>
                <a:path w="2721" h="2244" extrusionOk="0">
                  <a:moveTo>
                    <a:pt x="2112" y="1"/>
                  </a:moveTo>
                  <a:cubicBezTo>
                    <a:pt x="1604" y="1"/>
                    <a:pt x="1101" y="193"/>
                    <a:pt x="697" y="546"/>
                  </a:cubicBezTo>
                  <a:cubicBezTo>
                    <a:pt x="254" y="926"/>
                    <a:pt x="1" y="1496"/>
                    <a:pt x="96" y="2098"/>
                  </a:cubicBezTo>
                  <a:cubicBezTo>
                    <a:pt x="96" y="2129"/>
                    <a:pt x="127" y="2161"/>
                    <a:pt x="127" y="2193"/>
                  </a:cubicBezTo>
                  <a:cubicBezTo>
                    <a:pt x="171" y="2225"/>
                    <a:pt x="222" y="2243"/>
                    <a:pt x="273" y="2243"/>
                  </a:cubicBezTo>
                  <a:cubicBezTo>
                    <a:pt x="370" y="2243"/>
                    <a:pt x="466" y="2179"/>
                    <a:pt x="507" y="2034"/>
                  </a:cubicBezTo>
                  <a:cubicBezTo>
                    <a:pt x="564" y="1244"/>
                    <a:pt x="1249" y="479"/>
                    <a:pt x="2048" y="479"/>
                  </a:cubicBezTo>
                  <a:cubicBezTo>
                    <a:pt x="2145" y="479"/>
                    <a:pt x="2244" y="490"/>
                    <a:pt x="2344" y="514"/>
                  </a:cubicBezTo>
                  <a:cubicBezTo>
                    <a:pt x="2359" y="516"/>
                    <a:pt x="2373" y="517"/>
                    <a:pt x="2387" y="517"/>
                  </a:cubicBezTo>
                  <a:cubicBezTo>
                    <a:pt x="2612" y="517"/>
                    <a:pt x="2721" y="283"/>
                    <a:pt x="2661" y="134"/>
                  </a:cubicBezTo>
                  <a:cubicBezTo>
                    <a:pt x="2661" y="103"/>
                    <a:pt x="2629" y="39"/>
                    <a:pt x="2503" y="39"/>
                  </a:cubicBezTo>
                  <a:cubicBezTo>
                    <a:pt x="2373" y="13"/>
                    <a:pt x="2243" y="1"/>
                    <a:pt x="2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8"/>
            <p:cNvSpPr/>
            <p:nvPr/>
          </p:nvSpPr>
          <p:spPr>
            <a:xfrm>
              <a:off x="4034389" y="3144280"/>
              <a:ext cx="245573" cy="217132"/>
            </a:xfrm>
            <a:custGeom>
              <a:avLst/>
              <a:gdLst/>
              <a:ahLst/>
              <a:cxnLst/>
              <a:rect l="l" t="t" r="r" b="b"/>
              <a:pathLst>
                <a:path w="7633" h="6749" extrusionOk="0">
                  <a:moveTo>
                    <a:pt x="4467" y="1102"/>
                  </a:moveTo>
                  <a:cubicBezTo>
                    <a:pt x="4594" y="1102"/>
                    <a:pt x="4720" y="1115"/>
                    <a:pt x="4846" y="1141"/>
                  </a:cubicBezTo>
                  <a:cubicBezTo>
                    <a:pt x="4972" y="1204"/>
                    <a:pt x="5004" y="1268"/>
                    <a:pt x="5067" y="1363"/>
                  </a:cubicBezTo>
                  <a:cubicBezTo>
                    <a:pt x="5097" y="1511"/>
                    <a:pt x="4960" y="1714"/>
                    <a:pt x="4787" y="1714"/>
                  </a:cubicBezTo>
                  <a:cubicBezTo>
                    <a:pt x="4775" y="1714"/>
                    <a:pt x="4763" y="1713"/>
                    <a:pt x="4751" y="1711"/>
                  </a:cubicBezTo>
                  <a:cubicBezTo>
                    <a:pt x="4657" y="1692"/>
                    <a:pt x="4565" y="1683"/>
                    <a:pt x="4473" y="1683"/>
                  </a:cubicBezTo>
                  <a:cubicBezTo>
                    <a:pt x="3635" y="1683"/>
                    <a:pt x="2911" y="2434"/>
                    <a:pt x="2882" y="3263"/>
                  </a:cubicBezTo>
                  <a:cubicBezTo>
                    <a:pt x="2882" y="3395"/>
                    <a:pt x="2759" y="3451"/>
                    <a:pt x="2652" y="3451"/>
                  </a:cubicBezTo>
                  <a:cubicBezTo>
                    <a:pt x="2606" y="3451"/>
                    <a:pt x="2562" y="3440"/>
                    <a:pt x="2534" y="3421"/>
                  </a:cubicBezTo>
                  <a:cubicBezTo>
                    <a:pt x="2470" y="3358"/>
                    <a:pt x="2439" y="3326"/>
                    <a:pt x="2439" y="3263"/>
                  </a:cubicBezTo>
                  <a:cubicBezTo>
                    <a:pt x="2297" y="2042"/>
                    <a:pt x="3375" y="1102"/>
                    <a:pt x="4467" y="1102"/>
                  </a:cubicBezTo>
                  <a:close/>
                  <a:moveTo>
                    <a:pt x="4054" y="1"/>
                  </a:moveTo>
                  <a:cubicBezTo>
                    <a:pt x="4022" y="127"/>
                    <a:pt x="3959" y="191"/>
                    <a:pt x="3832" y="254"/>
                  </a:cubicBezTo>
                  <a:cubicBezTo>
                    <a:pt x="412" y="1204"/>
                    <a:pt x="0" y="6556"/>
                    <a:pt x="4022" y="6746"/>
                  </a:cubicBezTo>
                  <a:cubicBezTo>
                    <a:pt x="4069" y="6748"/>
                    <a:pt x="4115" y="6749"/>
                    <a:pt x="4162" y="6749"/>
                  </a:cubicBezTo>
                  <a:cubicBezTo>
                    <a:pt x="5827" y="6749"/>
                    <a:pt x="7507" y="5652"/>
                    <a:pt x="7537" y="3896"/>
                  </a:cubicBezTo>
                  <a:cubicBezTo>
                    <a:pt x="7632" y="1838"/>
                    <a:pt x="6017" y="412"/>
                    <a:pt x="4117" y="32"/>
                  </a:cubicBezTo>
                  <a:cubicBezTo>
                    <a:pt x="4054" y="32"/>
                    <a:pt x="4054" y="1"/>
                    <a:pt x="40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8"/>
            <p:cNvSpPr/>
            <p:nvPr/>
          </p:nvSpPr>
          <p:spPr>
            <a:xfrm>
              <a:off x="4297236" y="4301708"/>
              <a:ext cx="124347" cy="114212"/>
            </a:xfrm>
            <a:custGeom>
              <a:avLst/>
              <a:gdLst/>
              <a:ahLst/>
              <a:cxnLst/>
              <a:rect l="l" t="t" r="r" b="b"/>
              <a:pathLst>
                <a:path w="3865" h="3550" extrusionOk="0">
                  <a:moveTo>
                    <a:pt x="1865" y="695"/>
                  </a:moveTo>
                  <a:cubicBezTo>
                    <a:pt x="2778" y="695"/>
                    <a:pt x="3277" y="2133"/>
                    <a:pt x="2471" y="2629"/>
                  </a:cubicBezTo>
                  <a:cubicBezTo>
                    <a:pt x="2435" y="2653"/>
                    <a:pt x="2397" y="2663"/>
                    <a:pt x="2360" y="2663"/>
                  </a:cubicBezTo>
                  <a:cubicBezTo>
                    <a:pt x="2200" y="2663"/>
                    <a:pt x="2058" y="2473"/>
                    <a:pt x="2186" y="2344"/>
                  </a:cubicBezTo>
                  <a:cubicBezTo>
                    <a:pt x="2439" y="2154"/>
                    <a:pt x="2503" y="1869"/>
                    <a:pt x="2439" y="1552"/>
                  </a:cubicBezTo>
                  <a:cubicBezTo>
                    <a:pt x="2344" y="1236"/>
                    <a:pt x="2123" y="1014"/>
                    <a:pt x="1806" y="951"/>
                  </a:cubicBezTo>
                  <a:cubicBezTo>
                    <a:pt x="1648" y="951"/>
                    <a:pt x="1648" y="697"/>
                    <a:pt x="1806" y="697"/>
                  </a:cubicBezTo>
                  <a:cubicBezTo>
                    <a:pt x="1826" y="696"/>
                    <a:pt x="1845" y="695"/>
                    <a:pt x="1865" y="695"/>
                  </a:cubicBezTo>
                  <a:close/>
                  <a:moveTo>
                    <a:pt x="1838" y="1"/>
                  </a:moveTo>
                  <a:cubicBezTo>
                    <a:pt x="1838" y="64"/>
                    <a:pt x="1806" y="64"/>
                    <a:pt x="1806" y="64"/>
                  </a:cubicBezTo>
                  <a:cubicBezTo>
                    <a:pt x="792" y="222"/>
                    <a:pt x="1" y="1172"/>
                    <a:pt x="222" y="2154"/>
                  </a:cubicBezTo>
                  <a:cubicBezTo>
                    <a:pt x="362" y="2962"/>
                    <a:pt x="1139" y="3550"/>
                    <a:pt x="1949" y="3550"/>
                  </a:cubicBezTo>
                  <a:cubicBezTo>
                    <a:pt x="2059" y="3550"/>
                    <a:pt x="2171" y="3539"/>
                    <a:pt x="2281" y="3516"/>
                  </a:cubicBezTo>
                  <a:cubicBezTo>
                    <a:pt x="3263" y="3294"/>
                    <a:pt x="3864" y="2122"/>
                    <a:pt x="3484" y="1172"/>
                  </a:cubicBezTo>
                  <a:cubicBezTo>
                    <a:pt x="3231" y="412"/>
                    <a:pt x="2503" y="96"/>
                    <a:pt x="18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8"/>
            <p:cNvSpPr/>
            <p:nvPr/>
          </p:nvSpPr>
          <p:spPr>
            <a:xfrm>
              <a:off x="4281955" y="4283627"/>
              <a:ext cx="151854" cy="148540"/>
            </a:xfrm>
            <a:custGeom>
              <a:avLst/>
              <a:gdLst/>
              <a:ahLst/>
              <a:cxnLst/>
              <a:rect l="l" t="t" r="r" b="b"/>
              <a:pathLst>
                <a:path w="4720" h="4617" extrusionOk="0">
                  <a:moveTo>
                    <a:pt x="2249" y="753"/>
                  </a:moveTo>
                  <a:cubicBezTo>
                    <a:pt x="2471" y="753"/>
                    <a:pt x="2661" y="784"/>
                    <a:pt x="2819" y="816"/>
                  </a:cubicBezTo>
                  <a:cubicBezTo>
                    <a:pt x="3326" y="974"/>
                    <a:pt x="3738" y="1323"/>
                    <a:pt x="3928" y="1798"/>
                  </a:cubicBezTo>
                  <a:cubicBezTo>
                    <a:pt x="3991" y="2051"/>
                    <a:pt x="4054" y="2273"/>
                    <a:pt x="3991" y="2526"/>
                  </a:cubicBezTo>
                  <a:cubicBezTo>
                    <a:pt x="3991" y="2653"/>
                    <a:pt x="3959" y="2748"/>
                    <a:pt x="3928" y="2874"/>
                  </a:cubicBezTo>
                  <a:cubicBezTo>
                    <a:pt x="3896" y="3001"/>
                    <a:pt x="3833" y="3128"/>
                    <a:pt x="3769" y="3223"/>
                  </a:cubicBezTo>
                  <a:cubicBezTo>
                    <a:pt x="3516" y="3666"/>
                    <a:pt x="3136" y="3983"/>
                    <a:pt x="2693" y="4078"/>
                  </a:cubicBezTo>
                  <a:cubicBezTo>
                    <a:pt x="2626" y="4089"/>
                    <a:pt x="2557" y="4094"/>
                    <a:pt x="2486" y="4094"/>
                  </a:cubicBezTo>
                  <a:cubicBezTo>
                    <a:pt x="2149" y="4094"/>
                    <a:pt x="1766" y="3976"/>
                    <a:pt x="1426" y="3793"/>
                  </a:cubicBezTo>
                  <a:cubicBezTo>
                    <a:pt x="1046" y="3540"/>
                    <a:pt x="792" y="3159"/>
                    <a:pt x="729" y="2748"/>
                  </a:cubicBezTo>
                  <a:cubicBezTo>
                    <a:pt x="634" y="2336"/>
                    <a:pt x="729" y="1893"/>
                    <a:pt x="1014" y="1544"/>
                  </a:cubicBezTo>
                  <a:cubicBezTo>
                    <a:pt x="1267" y="1101"/>
                    <a:pt x="1743" y="816"/>
                    <a:pt x="2218" y="753"/>
                  </a:cubicBezTo>
                  <a:close/>
                  <a:moveTo>
                    <a:pt x="2257" y="1"/>
                  </a:moveTo>
                  <a:cubicBezTo>
                    <a:pt x="1948" y="1"/>
                    <a:pt x="1648" y="72"/>
                    <a:pt x="1394" y="214"/>
                  </a:cubicBezTo>
                  <a:cubicBezTo>
                    <a:pt x="1331" y="246"/>
                    <a:pt x="1236" y="341"/>
                    <a:pt x="1236" y="404"/>
                  </a:cubicBezTo>
                  <a:cubicBezTo>
                    <a:pt x="1236" y="499"/>
                    <a:pt x="1236" y="531"/>
                    <a:pt x="1267" y="626"/>
                  </a:cubicBezTo>
                  <a:cubicBezTo>
                    <a:pt x="476" y="1038"/>
                    <a:pt x="1" y="1956"/>
                    <a:pt x="159" y="2843"/>
                  </a:cubicBezTo>
                  <a:cubicBezTo>
                    <a:pt x="254" y="3381"/>
                    <a:pt x="602" y="3888"/>
                    <a:pt x="1109" y="4205"/>
                  </a:cubicBezTo>
                  <a:cubicBezTo>
                    <a:pt x="1521" y="4490"/>
                    <a:pt x="1996" y="4616"/>
                    <a:pt x="2408" y="4616"/>
                  </a:cubicBezTo>
                  <a:cubicBezTo>
                    <a:pt x="2598" y="4616"/>
                    <a:pt x="2693" y="4616"/>
                    <a:pt x="2851" y="4585"/>
                  </a:cubicBezTo>
                  <a:cubicBezTo>
                    <a:pt x="3453" y="4458"/>
                    <a:pt x="3959" y="4078"/>
                    <a:pt x="4276" y="3508"/>
                  </a:cubicBezTo>
                  <a:cubicBezTo>
                    <a:pt x="4593" y="2938"/>
                    <a:pt x="4719" y="2304"/>
                    <a:pt x="4529" y="1671"/>
                  </a:cubicBezTo>
                  <a:cubicBezTo>
                    <a:pt x="4339" y="1069"/>
                    <a:pt x="3864" y="531"/>
                    <a:pt x="3168" y="214"/>
                  </a:cubicBezTo>
                  <a:cubicBezTo>
                    <a:pt x="2883" y="72"/>
                    <a:pt x="2566" y="1"/>
                    <a:pt x="2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8"/>
            <p:cNvSpPr/>
            <p:nvPr/>
          </p:nvSpPr>
          <p:spPr>
            <a:xfrm>
              <a:off x="4350224" y="4321076"/>
              <a:ext cx="42822" cy="67787"/>
            </a:xfrm>
            <a:custGeom>
              <a:avLst/>
              <a:gdLst/>
              <a:ahLst/>
              <a:cxnLst/>
              <a:rect l="l" t="t" r="r" b="b"/>
              <a:pathLst>
                <a:path w="1331" h="2107" extrusionOk="0">
                  <a:moveTo>
                    <a:pt x="64" y="0"/>
                  </a:moveTo>
                  <a:lnTo>
                    <a:pt x="32" y="32"/>
                  </a:lnTo>
                  <a:lnTo>
                    <a:pt x="1" y="95"/>
                  </a:lnTo>
                  <a:lnTo>
                    <a:pt x="1" y="159"/>
                  </a:lnTo>
                  <a:cubicBezTo>
                    <a:pt x="1" y="254"/>
                    <a:pt x="32" y="349"/>
                    <a:pt x="159" y="349"/>
                  </a:cubicBezTo>
                  <a:cubicBezTo>
                    <a:pt x="412" y="412"/>
                    <a:pt x="666" y="602"/>
                    <a:pt x="729" y="919"/>
                  </a:cubicBezTo>
                  <a:cubicBezTo>
                    <a:pt x="792" y="982"/>
                    <a:pt x="792" y="1077"/>
                    <a:pt x="792" y="1109"/>
                  </a:cubicBezTo>
                  <a:cubicBezTo>
                    <a:pt x="792" y="1299"/>
                    <a:pt x="697" y="1520"/>
                    <a:pt x="539" y="1679"/>
                  </a:cubicBezTo>
                  <a:cubicBezTo>
                    <a:pt x="476" y="1742"/>
                    <a:pt x="476" y="1869"/>
                    <a:pt x="507" y="1932"/>
                  </a:cubicBezTo>
                  <a:cubicBezTo>
                    <a:pt x="539" y="2027"/>
                    <a:pt x="634" y="2059"/>
                    <a:pt x="697" y="2059"/>
                  </a:cubicBezTo>
                  <a:cubicBezTo>
                    <a:pt x="745" y="2090"/>
                    <a:pt x="776" y="2106"/>
                    <a:pt x="800" y="2106"/>
                  </a:cubicBezTo>
                  <a:cubicBezTo>
                    <a:pt x="824" y="2106"/>
                    <a:pt x="840" y="2090"/>
                    <a:pt x="856" y="2059"/>
                  </a:cubicBezTo>
                  <a:cubicBezTo>
                    <a:pt x="1299" y="1774"/>
                    <a:pt x="1331" y="1267"/>
                    <a:pt x="1204" y="887"/>
                  </a:cubicBezTo>
                  <a:cubicBezTo>
                    <a:pt x="1109" y="444"/>
                    <a:pt x="697"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8"/>
            <p:cNvSpPr/>
            <p:nvPr/>
          </p:nvSpPr>
          <p:spPr>
            <a:xfrm>
              <a:off x="2851481" y="3468512"/>
              <a:ext cx="1265377" cy="1904033"/>
            </a:xfrm>
            <a:custGeom>
              <a:avLst/>
              <a:gdLst/>
              <a:ahLst/>
              <a:cxnLst/>
              <a:rect l="l" t="t" r="r" b="b"/>
              <a:pathLst>
                <a:path w="39331" h="59182" extrusionOk="0">
                  <a:moveTo>
                    <a:pt x="8868" y="20103"/>
                  </a:moveTo>
                  <a:cubicBezTo>
                    <a:pt x="8931" y="20673"/>
                    <a:pt x="8931" y="21243"/>
                    <a:pt x="8963" y="21782"/>
                  </a:cubicBezTo>
                  <a:cubicBezTo>
                    <a:pt x="8836" y="22193"/>
                    <a:pt x="8329" y="22668"/>
                    <a:pt x="8044" y="22953"/>
                  </a:cubicBezTo>
                  <a:cubicBezTo>
                    <a:pt x="7538" y="23492"/>
                    <a:pt x="6904" y="23967"/>
                    <a:pt x="6302" y="24442"/>
                  </a:cubicBezTo>
                  <a:cubicBezTo>
                    <a:pt x="5036" y="25487"/>
                    <a:pt x="3832" y="26500"/>
                    <a:pt x="2597" y="27577"/>
                  </a:cubicBezTo>
                  <a:cubicBezTo>
                    <a:pt x="2540" y="27500"/>
                    <a:pt x="2459" y="27459"/>
                    <a:pt x="2383" y="27459"/>
                  </a:cubicBezTo>
                  <a:cubicBezTo>
                    <a:pt x="2334" y="27459"/>
                    <a:pt x="2286" y="27476"/>
                    <a:pt x="2249" y="27514"/>
                  </a:cubicBezTo>
                  <a:cubicBezTo>
                    <a:pt x="2027" y="27260"/>
                    <a:pt x="1869" y="27007"/>
                    <a:pt x="1679" y="26785"/>
                  </a:cubicBezTo>
                  <a:cubicBezTo>
                    <a:pt x="1805" y="26500"/>
                    <a:pt x="1932" y="26279"/>
                    <a:pt x="2027" y="25994"/>
                  </a:cubicBezTo>
                  <a:cubicBezTo>
                    <a:pt x="2186" y="25677"/>
                    <a:pt x="2407" y="25392"/>
                    <a:pt x="2534" y="25107"/>
                  </a:cubicBezTo>
                  <a:cubicBezTo>
                    <a:pt x="3041" y="24379"/>
                    <a:pt x="3579" y="23682"/>
                    <a:pt x="4212" y="23048"/>
                  </a:cubicBezTo>
                  <a:cubicBezTo>
                    <a:pt x="5131" y="22067"/>
                    <a:pt x="6968" y="20357"/>
                    <a:pt x="8393" y="20262"/>
                  </a:cubicBezTo>
                  <a:lnTo>
                    <a:pt x="8868" y="20103"/>
                  </a:lnTo>
                  <a:close/>
                  <a:moveTo>
                    <a:pt x="37877" y="1957"/>
                  </a:moveTo>
                  <a:cubicBezTo>
                    <a:pt x="34773" y="9241"/>
                    <a:pt x="30181" y="15543"/>
                    <a:pt x="25779" y="22067"/>
                  </a:cubicBezTo>
                  <a:cubicBezTo>
                    <a:pt x="25621" y="22320"/>
                    <a:pt x="25779" y="22542"/>
                    <a:pt x="26032" y="22573"/>
                  </a:cubicBezTo>
                  <a:cubicBezTo>
                    <a:pt x="25842" y="22732"/>
                    <a:pt x="25747" y="23112"/>
                    <a:pt x="26064" y="23270"/>
                  </a:cubicBezTo>
                  <a:cubicBezTo>
                    <a:pt x="32746" y="26659"/>
                    <a:pt x="37307" y="33911"/>
                    <a:pt x="36800" y="41511"/>
                  </a:cubicBezTo>
                  <a:cubicBezTo>
                    <a:pt x="36325" y="48954"/>
                    <a:pt x="30814" y="55826"/>
                    <a:pt x="23530" y="57821"/>
                  </a:cubicBezTo>
                  <a:cubicBezTo>
                    <a:pt x="22084" y="58224"/>
                    <a:pt x="20588" y="58418"/>
                    <a:pt x="19089" y="58418"/>
                  </a:cubicBezTo>
                  <a:cubicBezTo>
                    <a:pt x="13173" y="58418"/>
                    <a:pt x="7212" y="55400"/>
                    <a:pt x="4054" y="50347"/>
                  </a:cubicBezTo>
                  <a:cubicBezTo>
                    <a:pt x="0" y="43855"/>
                    <a:pt x="1204" y="35209"/>
                    <a:pt x="6112" y="29572"/>
                  </a:cubicBezTo>
                  <a:cubicBezTo>
                    <a:pt x="6261" y="29399"/>
                    <a:pt x="6119" y="29206"/>
                    <a:pt x="5959" y="29206"/>
                  </a:cubicBezTo>
                  <a:cubicBezTo>
                    <a:pt x="5915" y="29206"/>
                    <a:pt x="5869" y="29221"/>
                    <a:pt x="5827" y="29256"/>
                  </a:cubicBezTo>
                  <a:cubicBezTo>
                    <a:pt x="5511" y="28876"/>
                    <a:pt x="5067" y="28622"/>
                    <a:pt x="4687" y="28337"/>
                  </a:cubicBezTo>
                  <a:cubicBezTo>
                    <a:pt x="4276" y="28052"/>
                    <a:pt x="3864" y="27704"/>
                    <a:pt x="3421" y="27419"/>
                  </a:cubicBezTo>
                  <a:cubicBezTo>
                    <a:pt x="5131" y="26120"/>
                    <a:pt x="6873" y="24822"/>
                    <a:pt x="8393" y="23333"/>
                  </a:cubicBezTo>
                  <a:cubicBezTo>
                    <a:pt x="8678" y="23112"/>
                    <a:pt x="8931" y="22858"/>
                    <a:pt x="9121" y="22605"/>
                  </a:cubicBezTo>
                  <a:cubicBezTo>
                    <a:pt x="9469" y="22922"/>
                    <a:pt x="9913" y="23175"/>
                    <a:pt x="10293" y="23460"/>
                  </a:cubicBezTo>
                  <a:lnTo>
                    <a:pt x="11845" y="24537"/>
                  </a:lnTo>
                  <a:cubicBezTo>
                    <a:pt x="11819" y="24640"/>
                    <a:pt x="11897" y="24784"/>
                    <a:pt x="12013" y="24784"/>
                  </a:cubicBezTo>
                  <a:cubicBezTo>
                    <a:pt x="12039" y="24784"/>
                    <a:pt x="12068" y="24776"/>
                    <a:pt x="12098" y="24759"/>
                  </a:cubicBezTo>
                  <a:cubicBezTo>
                    <a:pt x="13460" y="24252"/>
                    <a:pt x="14853" y="23777"/>
                    <a:pt x="16278" y="23428"/>
                  </a:cubicBezTo>
                  <a:cubicBezTo>
                    <a:pt x="17418" y="23143"/>
                    <a:pt x="18622" y="23017"/>
                    <a:pt x="19635" y="22352"/>
                  </a:cubicBezTo>
                  <a:cubicBezTo>
                    <a:pt x="21915" y="20863"/>
                    <a:pt x="23657" y="17886"/>
                    <a:pt x="25431" y="15828"/>
                  </a:cubicBezTo>
                  <a:cubicBezTo>
                    <a:pt x="29484" y="11109"/>
                    <a:pt x="33633" y="6517"/>
                    <a:pt x="37877" y="1957"/>
                  </a:cubicBezTo>
                  <a:close/>
                  <a:moveTo>
                    <a:pt x="38890" y="0"/>
                  </a:moveTo>
                  <a:cubicBezTo>
                    <a:pt x="38809" y="0"/>
                    <a:pt x="38729" y="28"/>
                    <a:pt x="38668" y="88"/>
                  </a:cubicBezTo>
                  <a:cubicBezTo>
                    <a:pt x="34266" y="4744"/>
                    <a:pt x="29991" y="9431"/>
                    <a:pt x="25779" y="14244"/>
                  </a:cubicBezTo>
                  <a:cubicBezTo>
                    <a:pt x="23879" y="16461"/>
                    <a:pt x="22105" y="19090"/>
                    <a:pt x="19984" y="21085"/>
                  </a:cubicBezTo>
                  <a:cubicBezTo>
                    <a:pt x="18083" y="22858"/>
                    <a:pt x="14758" y="23175"/>
                    <a:pt x="12288" y="24252"/>
                  </a:cubicBezTo>
                  <a:cubicBezTo>
                    <a:pt x="12288" y="24157"/>
                    <a:pt x="12256" y="24094"/>
                    <a:pt x="12161" y="23998"/>
                  </a:cubicBezTo>
                  <a:cubicBezTo>
                    <a:pt x="11655" y="23650"/>
                    <a:pt x="11116" y="23333"/>
                    <a:pt x="10578" y="22985"/>
                  </a:cubicBezTo>
                  <a:cubicBezTo>
                    <a:pt x="10229" y="22700"/>
                    <a:pt x="9849" y="22415"/>
                    <a:pt x="9406" y="22225"/>
                  </a:cubicBezTo>
                  <a:cubicBezTo>
                    <a:pt x="10008" y="21370"/>
                    <a:pt x="10261" y="20357"/>
                    <a:pt x="9786" y="19248"/>
                  </a:cubicBezTo>
                  <a:cubicBezTo>
                    <a:pt x="9763" y="19180"/>
                    <a:pt x="9691" y="19128"/>
                    <a:pt x="9617" y="19128"/>
                  </a:cubicBezTo>
                  <a:cubicBezTo>
                    <a:pt x="9588" y="19128"/>
                    <a:pt x="9559" y="19135"/>
                    <a:pt x="9533" y="19153"/>
                  </a:cubicBezTo>
                  <a:cubicBezTo>
                    <a:pt x="6429" y="20103"/>
                    <a:pt x="3769" y="22003"/>
                    <a:pt x="2027" y="24695"/>
                  </a:cubicBezTo>
                  <a:cubicBezTo>
                    <a:pt x="1615" y="25360"/>
                    <a:pt x="634" y="26690"/>
                    <a:pt x="1077" y="27609"/>
                  </a:cubicBezTo>
                  <a:cubicBezTo>
                    <a:pt x="1235" y="28020"/>
                    <a:pt x="1552" y="28179"/>
                    <a:pt x="1869" y="28179"/>
                  </a:cubicBezTo>
                  <a:cubicBezTo>
                    <a:pt x="1869" y="28210"/>
                    <a:pt x="1837" y="28210"/>
                    <a:pt x="1837" y="28210"/>
                  </a:cubicBezTo>
                  <a:cubicBezTo>
                    <a:pt x="1737" y="28311"/>
                    <a:pt x="1854" y="28470"/>
                    <a:pt x="1955" y="28470"/>
                  </a:cubicBezTo>
                  <a:cubicBezTo>
                    <a:pt x="1982" y="28470"/>
                    <a:pt x="2007" y="28459"/>
                    <a:pt x="2027" y="28432"/>
                  </a:cubicBezTo>
                  <a:cubicBezTo>
                    <a:pt x="2407" y="28210"/>
                    <a:pt x="2756" y="27925"/>
                    <a:pt x="3104" y="27640"/>
                  </a:cubicBezTo>
                  <a:cubicBezTo>
                    <a:pt x="3516" y="28052"/>
                    <a:pt x="3991" y="28369"/>
                    <a:pt x="4402" y="28717"/>
                  </a:cubicBezTo>
                  <a:cubicBezTo>
                    <a:pt x="4782" y="29034"/>
                    <a:pt x="5131" y="29351"/>
                    <a:pt x="5511" y="29604"/>
                  </a:cubicBezTo>
                  <a:cubicBezTo>
                    <a:pt x="1520" y="33816"/>
                    <a:pt x="64" y="39896"/>
                    <a:pt x="1330" y="45565"/>
                  </a:cubicBezTo>
                  <a:cubicBezTo>
                    <a:pt x="2661" y="51550"/>
                    <a:pt x="7253" y="56237"/>
                    <a:pt x="13048" y="58201"/>
                  </a:cubicBezTo>
                  <a:cubicBezTo>
                    <a:pt x="14980" y="58870"/>
                    <a:pt x="16933" y="59181"/>
                    <a:pt x="18850" y="59181"/>
                  </a:cubicBezTo>
                  <a:cubicBezTo>
                    <a:pt x="29094" y="59181"/>
                    <a:pt x="38305" y="50279"/>
                    <a:pt x="37718" y="39421"/>
                  </a:cubicBezTo>
                  <a:cubicBezTo>
                    <a:pt x="37275" y="32296"/>
                    <a:pt x="32841" y="25804"/>
                    <a:pt x="26507" y="22573"/>
                  </a:cubicBezTo>
                  <a:cubicBezTo>
                    <a:pt x="26412" y="22542"/>
                    <a:pt x="26381" y="22542"/>
                    <a:pt x="26349" y="22542"/>
                  </a:cubicBezTo>
                  <a:cubicBezTo>
                    <a:pt x="26381" y="22510"/>
                    <a:pt x="26412" y="22510"/>
                    <a:pt x="26412" y="22478"/>
                  </a:cubicBezTo>
                  <a:cubicBezTo>
                    <a:pt x="31448" y="15670"/>
                    <a:pt x="36230" y="8417"/>
                    <a:pt x="39238" y="469"/>
                  </a:cubicBezTo>
                  <a:cubicBezTo>
                    <a:pt x="39330" y="193"/>
                    <a:pt x="39105" y="0"/>
                    <a:pt x="38890"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8"/>
            <p:cNvSpPr/>
            <p:nvPr/>
          </p:nvSpPr>
          <p:spPr>
            <a:xfrm>
              <a:off x="2854538" y="3531441"/>
              <a:ext cx="1217568" cy="1816524"/>
            </a:xfrm>
            <a:custGeom>
              <a:avLst/>
              <a:gdLst/>
              <a:ahLst/>
              <a:cxnLst/>
              <a:rect l="l" t="t" r="r" b="b"/>
              <a:pathLst>
                <a:path w="37845" h="56462" extrusionOk="0">
                  <a:moveTo>
                    <a:pt x="25038" y="15858"/>
                  </a:moveTo>
                  <a:cubicBezTo>
                    <a:pt x="25175" y="15858"/>
                    <a:pt x="25301" y="16013"/>
                    <a:pt x="25209" y="16152"/>
                  </a:cubicBezTo>
                  <a:cubicBezTo>
                    <a:pt x="24481" y="17419"/>
                    <a:pt x="23435" y="18559"/>
                    <a:pt x="22580" y="19762"/>
                  </a:cubicBezTo>
                  <a:cubicBezTo>
                    <a:pt x="22553" y="19799"/>
                    <a:pt x="22511" y="19814"/>
                    <a:pt x="22466" y="19814"/>
                  </a:cubicBezTo>
                  <a:cubicBezTo>
                    <a:pt x="22356" y="19814"/>
                    <a:pt x="22237" y="19717"/>
                    <a:pt x="22327" y="19604"/>
                  </a:cubicBezTo>
                  <a:cubicBezTo>
                    <a:pt x="23150" y="18369"/>
                    <a:pt x="23942" y="17070"/>
                    <a:pt x="24892" y="15930"/>
                  </a:cubicBezTo>
                  <a:cubicBezTo>
                    <a:pt x="24935" y="15879"/>
                    <a:pt x="24987" y="15858"/>
                    <a:pt x="25038" y="15858"/>
                  </a:cubicBezTo>
                  <a:close/>
                  <a:moveTo>
                    <a:pt x="23483" y="16581"/>
                  </a:moveTo>
                  <a:cubicBezTo>
                    <a:pt x="23615" y="16581"/>
                    <a:pt x="23756" y="16723"/>
                    <a:pt x="23689" y="16880"/>
                  </a:cubicBezTo>
                  <a:cubicBezTo>
                    <a:pt x="22960" y="18147"/>
                    <a:pt x="22200" y="19414"/>
                    <a:pt x="21440" y="20681"/>
                  </a:cubicBezTo>
                  <a:cubicBezTo>
                    <a:pt x="21422" y="20708"/>
                    <a:pt x="21394" y="20719"/>
                    <a:pt x="21365" y="20719"/>
                  </a:cubicBezTo>
                  <a:cubicBezTo>
                    <a:pt x="21290" y="20719"/>
                    <a:pt x="21205" y="20645"/>
                    <a:pt x="21250" y="20554"/>
                  </a:cubicBezTo>
                  <a:cubicBezTo>
                    <a:pt x="21979" y="19256"/>
                    <a:pt x="22644" y="17926"/>
                    <a:pt x="23340" y="16659"/>
                  </a:cubicBezTo>
                  <a:cubicBezTo>
                    <a:pt x="23377" y="16604"/>
                    <a:pt x="23429" y="16581"/>
                    <a:pt x="23483" y="16581"/>
                  </a:cubicBezTo>
                  <a:close/>
                  <a:moveTo>
                    <a:pt x="33502" y="35082"/>
                  </a:moveTo>
                  <a:cubicBezTo>
                    <a:pt x="33688" y="35082"/>
                    <a:pt x="33870" y="35201"/>
                    <a:pt x="33855" y="35438"/>
                  </a:cubicBezTo>
                  <a:cubicBezTo>
                    <a:pt x="33538" y="43071"/>
                    <a:pt x="31828" y="53553"/>
                    <a:pt x="22422" y="54535"/>
                  </a:cubicBezTo>
                  <a:cubicBezTo>
                    <a:pt x="21852" y="54587"/>
                    <a:pt x="21282" y="54613"/>
                    <a:pt x="20712" y="54613"/>
                  </a:cubicBezTo>
                  <a:cubicBezTo>
                    <a:pt x="12987" y="54613"/>
                    <a:pt x="5484" y="49873"/>
                    <a:pt x="3832" y="42057"/>
                  </a:cubicBezTo>
                  <a:cubicBezTo>
                    <a:pt x="3832" y="41918"/>
                    <a:pt x="3917" y="41830"/>
                    <a:pt x="4012" y="41830"/>
                  </a:cubicBezTo>
                  <a:cubicBezTo>
                    <a:pt x="4047" y="41830"/>
                    <a:pt x="4083" y="41842"/>
                    <a:pt x="4117" y="41867"/>
                  </a:cubicBezTo>
                  <a:lnTo>
                    <a:pt x="4244" y="41867"/>
                  </a:lnTo>
                  <a:cubicBezTo>
                    <a:pt x="4086" y="41741"/>
                    <a:pt x="4086" y="41456"/>
                    <a:pt x="4307" y="41361"/>
                  </a:cubicBezTo>
                  <a:cubicBezTo>
                    <a:pt x="13301" y="38289"/>
                    <a:pt x="23119" y="36040"/>
                    <a:pt x="32588" y="35343"/>
                  </a:cubicBezTo>
                  <a:cubicBezTo>
                    <a:pt x="32810" y="35343"/>
                    <a:pt x="32936" y="35565"/>
                    <a:pt x="32936" y="35755"/>
                  </a:cubicBezTo>
                  <a:lnTo>
                    <a:pt x="33095" y="35755"/>
                  </a:lnTo>
                  <a:cubicBezTo>
                    <a:pt x="33126" y="35628"/>
                    <a:pt x="33126" y="35565"/>
                    <a:pt x="33126" y="35438"/>
                  </a:cubicBezTo>
                  <a:cubicBezTo>
                    <a:pt x="33126" y="35201"/>
                    <a:pt x="33316" y="35082"/>
                    <a:pt x="33502" y="35082"/>
                  </a:cubicBezTo>
                  <a:close/>
                  <a:moveTo>
                    <a:pt x="37845" y="1"/>
                  </a:moveTo>
                  <a:cubicBezTo>
                    <a:pt x="33601" y="4530"/>
                    <a:pt x="29453" y="9153"/>
                    <a:pt x="25399" y="13872"/>
                  </a:cubicBezTo>
                  <a:cubicBezTo>
                    <a:pt x="23625" y="15930"/>
                    <a:pt x="21884" y="18876"/>
                    <a:pt x="19635" y="20396"/>
                  </a:cubicBezTo>
                  <a:cubicBezTo>
                    <a:pt x="18590" y="21061"/>
                    <a:pt x="17418" y="21187"/>
                    <a:pt x="16278" y="21472"/>
                  </a:cubicBezTo>
                  <a:cubicBezTo>
                    <a:pt x="14853" y="21821"/>
                    <a:pt x="13460" y="22296"/>
                    <a:pt x="12066" y="22803"/>
                  </a:cubicBezTo>
                  <a:cubicBezTo>
                    <a:pt x="12039" y="22819"/>
                    <a:pt x="12013" y="22826"/>
                    <a:pt x="11989" y="22826"/>
                  </a:cubicBezTo>
                  <a:cubicBezTo>
                    <a:pt x="11870" y="22826"/>
                    <a:pt x="11792" y="22660"/>
                    <a:pt x="11845" y="22581"/>
                  </a:cubicBezTo>
                  <a:lnTo>
                    <a:pt x="10293" y="21504"/>
                  </a:lnTo>
                  <a:cubicBezTo>
                    <a:pt x="9881" y="21219"/>
                    <a:pt x="9469" y="20934"/>
                    <a:pt x="9089" y="20617"/>
                  </a:cubicBezTo>
                  <a:cubicBezTo>
                    <a:pt x="8899" y="20871"/>
                    <a:pt x="8678" y="21156"/>
                    <a:pt x="8393" y="21377"/>
                  </a:cubicBezTo>
                  <a:cubicBezTo>
                    <a:pt x="6873" y="22866"/>
                    <a:pt x="5131" y="24196"/>
                    <a:pt x="3389" y="25463"/>
                  </a:cubicBezTo>
                  <a:cubicBezTo>
                    <a:pt x="3832" y="25748"/>
                    <a:pt x="4244" y="26064"/>
                    <a:pt x="4656" y="26381"/>
                  </a:cubicBezTo>
                  <a:cubicBezTo>
                    <a:pt x="5036" y="26698"/>
                    <a:pt x="5447" y="26920"/>
                    <a:pt x="5827" y="27268"/>
                  </a:cubicBezTo>
                  <a:cubicBezTo>
                    <a:pt x="5866" y="27236"/>
                    <a:pt x="5906" y="27222"/>
                    <a:pt x="5944" y="27222"/>
                  </a:cubicBezTo>
                  <a:cubicBezTo>
                    <a:pt x="6092" y="27222"/>
                    <a:pt x="6207" y="27433"/>
                    <a:pt x="6081" y="27585"/>
                  </a:cubicBezTo>
                  <a:cubicBezTo>
                    <a:pt x="1140" y="33253"/>
                    <a:pt x="0" y="41899"/>
                    <a:pt x="4022" y="48391"/>
                  </a:cubicBezTo>
                  <a:cubicBezTo>
                    <a:pt x="7156" y="53444"/>
                    <a:pt x="13131" y="56462"/>
                    <a:pt x="19070" y="56462"/>
                  </a:cubicBezTo>
                  <a:cubicBezTo>
                    <a:pt x="20575" y="56462"/>
                    <a:pt x="22077" y="56268"/>
                    <a:pt x="23530" y="55865"/>
                  </a:cubicBezTo>
                  <a:cubicBezTo>
                    <a:pt x="30719" y="53870"/>
                    <a:pt x="36230" y="46998"/>
                    <a:pt x="36705" y="39555"/>
                  </a:cubicBezTo>
                  <a:cubicBezTo>
                    <a:pt x="37212" y="31955"/>
                    <a:pt x="32651" y="24703"/>
                    <a:pt x="25969" y="21314"/>
                  </a:cubicBezTo>
                  <a:cubicBezTo>
                    <a:pt x="25652" y="21187"/>
                    <a:pt x="25684" y="20776"/>
                    <a:pt x="26001" y="20617"/>
                  </a:cubicBezTo>
                  <a:cubicBezTo>
                    <a:pt x="25779" y="20586"/>
                    <a:pt x="25621" y="20364"/>
                    <a:pt x="25779" y="20111"/>
                  </a:cubicBezTo>
                  <a:cubicBezTo>
                    <a:pt x="30213" y="13587"/>
                    <a:pt x="34773" y="7253"/>
                    <a:pt x="37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8"/>
            <p:cNvSpPr/>
            <p:nvPr/>
          </p:nvSpPr>
          <p:spPr>
            <a:xfrm>
              <a:off x="2978079" y="4660107"/>
              <a:ext cx="966172" cy="628554"/>
            </a:xfrm>
            <a:custGeom>
              <a:avLst/>
              <a:gdLst/>
              <a:ahLst/>
              <a:cxnLst/>
              <a:rect l="l" t="t" r="r" b="b"/>
              <a:pathLst>
                <a:path w="30031" h="19537" extrusionOk="0">
                  <a:moveTo>
                    <a:pt x="29686" y="0"/>
                  </a:moveTo>
                  <a:cubicBezTo>
                    <a:pt x="29508" y="0"/>
                    <a:pt x="29318" y="119"/>
                    <a:pt x="29286" y="356"/>
                  </a:cubicBezTo>
                  <a:cubicBezTo>
                    <a:pt x="29286" y="483"/>
                    <a:pt x="29286" y="546"/>
                    <a:pt x="29255" y="673"/>
                  </a:cubicBezTo>
                  <a:cubicBezTo>
                    <a:pt x="28779" y="8274"/>
                    <a:pt x="27228" y="18281"/>
                    <a:pt x="17727" y="18788"/>
                  </a:cubicBezTo>
                  <a:cubicBezTo>
                    <a:pt x="17382" y="18807"/>
                    <a:pt x="17037" y="18817"/>
                    <a:pt x="16694" y="18817"/>
                  </a:cubicBezTo>
                  <a:cubicBezTo>
                    <a:pt x="9250" y="18817"/>
                    <a:pt x="2279" y="14265"/>
                    <a:pt x="372" y="6849"/>
                  </a:cubicBezTo>
                  <a:cubicBezTo>
                    <a:pt x="372" y="6817"/>
                    <a:pt x="372" y="6817"/>
                    <a:pt x="309" y="6754"/>
                  </a:cubicBezTo>
                  <a:cubicBezTo>
                    <a:pt x="293" y="6749"/>
                    <a:pt x="275" y="6747"/>
                    <a:pt x="257" y="6747"/>
                  </a:cubicBezTo>
                  <a:cubicBezTo>
                    <a:pt x="137" y="6747"/>
                    <a:pt x="0" y="6837"/>
                    <a:pt x="56" y="6975"/>
                  </a:cubicBezTo>
                  <a:cubicBezTo>
                    <a:pt x="1645" y="14773"/>
                    <a:pt x="9113" y="19536"/>
                    <a:pt x="16819" y="19536"/>
                  </a:cubicBezTo>
                  <a:cubicBezTo>
                    <a:pt x="17406" y="19536"/>
                    <a:pt x="17995" y="19509"/>
                    <a:pt x="18582" y="19453"/>
                  </a:cubicBezTo>
                  <a:cubicBezTo>
                    <a:pt x="27988" y="18471"/>
                    <a:pt x="29698" y="7989"/>
                    <a:pt x="30015" y="356"/>
                  </a:cubicBezTo>
                  <a:cubicBezTo>
                    <a:pt x="30030" y="119"/>
                    <a:pt x="29864" y="0"/>
                    <a:pt x="29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8"/>
            <p:cNvSpPr/>
            <p:nvPr/>
          </p:nvSpPr>
          <p:spPr>
            <a:xfrm>
              <a:off x="2988020" y="4681758"/>
              <a:ext cx="932295" cy="583738"/>
            </a:xfrm>
            <a:custGeom>
              <a:avLst/>
              <a:gdLst/>
              <a:ahLst/>
              <a:cxnLst/>
              <a:rect l="l" t="t" r="r" b="b"/>
              <a:pathLst>
                <a:path w="28978" h="18144" extrusionOk="0">
                  <a:moveTo>
                    <a:pt x="8771" y="12287"/>
                  </a:moveTo>
                  <a:cubicBezTo>
                    <a:pt x="8801" y="12287"/>
                    <a:pt x="8834" y="12297"/>
                    <a:pt x="8867" y="12319"/>
                  </a:cubicBezTo>
                  <a:cubicBezTo>
                    <a:pt x="10799" y="13586"/>
                    <a:pt x="12826" y="14219"/>
                    <a:pt x="15011" y="15043"/>
                  </a:cubicBezTo>
                  <a:cubicBezTo>
                    <a:pt x="15285" y="15134"/>
                    <a:pt x="15179" y="15488"/>
                    <a:pt x="14918" y="15488"/>
                  </a:cubicBezTo>
                  <a:cubicBezTo>
                    <a:pt x="14907" y="15488"/>
                    <a:pt x="14896" y="15487"/>
                    <a:pt x="14884" y="15486"/>
                  </a:cubicBezTo>
                  <a:cubicBezTo>
                    <a:pt x="12699" y="15138"/>
                    <a:pt x="10482" y="13839"/>
                    <a:pt x="8709" y="12573"/>
                  </a:cubicBezTo>
                  <a:cubicBezTo>
                    <a:pt x="8553" y="12494"/>
                    <a:pt x="8632" y="12287"/>
                    <a:pt x="8771" y="12287"/>
                  </a:cubicBezTo>
                  <a:close/>
                  <a:moveTo>
                    <a:pt x="5826" y="12389"/>
                  </a:moveTo>
                  <a:cubicBezTo>
                    <a:pt x="5850" y="12389"/>
                    <a:pt x="5873" y="12396"/>
                    <a:pt x="5890" y="12414"/>
                  </a:cubicBezTo>
                  <a:cubicBezTo>
                    <a:pt x="7569" y="13808"/>
                    <a:pt x="9374" y="14568"/>
                    <a:pt x="11433" y="15265"/>
                  </a:cubicBezTo>
                  <a:cubicBezTo>
                    <a:pt x="11690" y="15350"/>
                    <a:pt x="11611" y="15721"/>
                    <a:pt x="11407" y="15721"/>
                  </a:cubicBezTo>
                  <a:cubicBezTo>
                    <a:pt x="11385" y="15721"/>
                    <a:pt x="11362" y="15717"/>
                    <a:pt x="11338" y="15708"/>
                  </a:cubicBezTo>
                  <a:cubicBezTo>
                    <a:pt x="9216" y="15233"/>
                    <a:pt x="7284" y="13998"/>
                    <a:pt x="5700" y="12636"/>
                  </a:cubicBezTo>
                  <a:cubicBezTo>
                    <a:pt x="5598" y="12533"/>
                    <a:pt x="5724" y="12389"/>
                    <a:pt x="5826" y="12389"/>
                  </a:cubicBezTo>
                  <a:close/>
                  <a:moveTo>
                    <a:pt x="28819" y="0"/>
                  </a:moveTo>
                  <a:cubicBezTo>
                    <a:pt x="28819" y="127"/>
                    <a:pt x="28756" y="285"/>
                    <a:pt x="28566" y="317"/>
                  </a:cubicBezTo>
                  <a:cubicBezTo>
                    <a:pt x="18938" y="1805"/>
                    <a:pt x="9691" y="3547"/>
                    <a:pt x="317" y="6144"/>
                  </a:cubicBezTo>
                  <a:cubicBezTo>
                    <a:pt x="300" y="6152"/>
                    <a:pt x="280" y="6156"/>
                    <a:pt x="261" y="6156"/>
                  </a:cubicBezTo>
                  <a:cubicBezTo>
                    <a:pt x="207" y="6156"/>
                    <a:pt x="150" y="6127"/>
                    <a:pt x="127" y="6081"/>
                  </a:cubicBezTo>
                  <a:lnTo>
                    <a:pt x="0" y="6081"/>
                  </a:lnTo>
                  <a:cubicBezTo>
                    <a:pt x="0" y="6081"/>
                    <a:pt x="32" y="6144"/>
                    <a:pt x="32" y="6176"/>
                  </a:cubicBezTo>
                  <a:cubicBezTo>
                    <a:pt x="1969" y="13592"/>
                    <a:pt x="8941" y="18144"/>
                    <a:pt x="16385" y="18144"/>
                  </a:cubicBezTo>
                  <a:cubicBezTo>
                    <a:pt x="16728" y="18144"/>
                    <a:pt x="17073" y="18134"/>
                    <a:pt x="17418" y="18115"/>
                  </a:cubicBezTo>
                  <a:cubicBezTo>
                    <a:pt x="26982" y="17608"/>
                    <a:pt x="28502" y="7601"/>
                    <a:pt x="28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8"/>
            <p:cNvSpPr/>
            <p:nvPr/>
          </p:nvSpPr>
          <p:spPr>
            <a:xfrm>
              <a:off x="2986991" y="4668503"/>
              <a:ext cx="928209" cy="211341"/>
            </a:xfrm>
            <a:custGeom>
              <a:avLst/>
              <a:gdLst/>
              <a:ahLst/>
              <a:cxnLst/>
              <a:rect l="l" t="t" r="r" b="b"/>
              <a:pathLst>
                <a:path w="28851" h="6569" extrusionOk="0">
                  <a:moveTo>
                    <a:pt x="28502" y="0"/>
                  </a:moveTo>
                  <a:cubicBezTo>
                    <a:pt x="19033" y="634"/>
                    <a:pt x="9184" y="2914"/>
                    <a:pt x="254" y="6018"/>
                  </a:cubicBezTo>
                  <a:cubicBezTo>
                    <a:pt x="0" y="6113"/>
                    <a:pt x="0" y="6398"/>
                    <a:pt x="159" y="6493"/>
                  </a:cubicBezTo>
                  <a:cubicBezTo>
                    <a:pt x="182" y="6539"/>
                    <a:pt x="239" y="6568"/>
                    <a:pt x="293" y="6568"/>
                  </a:cubicBezTo>
                  <a:cubicBezTo>
                    <a:pt x="312" y="6568"/>
                    <a:pt x="332" y="6564"/>
                    <a:pt x="349" y="6556"/>
                  </a:cubicBezTo>
                  <a:cubicBezTo>
                    <a:pt x="9723" y="3959"/>
                    <a:pt x="18970" y="2217"/>
                    <a:pt x="28598" y="729"/>
                  </a:cubicBezTo>
                  <a:cubicBezTo>
                    <a:pt x="28788" y="729"/>
                    <a:pt x="28851" y="570"/>
                    <a:pt x="28851" y="412"/>
                  </a:cubicBezTo>
                  <a:cubicBezTo>
                    <a:pt x="28851" y="222"/>
                    <a:pt x="28693" y="0"/>
                    <a:pt x="28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8"/>
            <p:cNvSpPr/>
            <p:nvPr/>
          </p:nvSpPr>
          <p:spPr>
            <a:xfrm>
              <a:off x="3569951" y="4041177"/>
              <a:ext cx="98577" cy="128175"/>
            </a:xfrm>
            <a:custGeom>
              <a:avLst/>
              <a:gdLst/>
              <a:ahLst/>
              <a:cxnLst/>
              <a:rect l="l" t="t" r="r" b="b"/>
              <a:pathLst>
                <a:path w="3064" h="3984" extrusionOk="0">
                  <a:moveTo>
                    <a:pt x="2804" y="0"/>
                  </a:moveTo>
                  <a:cubicBezTo>
                    <a:pt x="2753" y="0"/>
                    <a:pt x="2699" y="25"/>
                    <a:pt x="2655" y="86"/>
                  </a:cubicBezTo>
                  <a:cubicBezTo>
                    <a:pt x="1705" y="1226"/>
                    <a:pt x="913" y="2525"/>
                    <a:pt x="90" y="3760"/>
                  </a:cubicBezTo>
                  <a:cubicBezTo>
                    <a:pt x="0" y="3872"/>
                    <a:pt x="101" y="3984"/>
                    <a:pt x="212" y="3984"/>
                  </a:cubicBezTo>
                  <a:cubicBezTo>
                    <a:pt x="258" y="3984"/>
                    <a:pt x="306" y="3965"/>
                    <a:pt x="343" y="3918"/>
                  </a:cubicBezTo>
                  <a:cubicBezTo>
                    <a:pt x="1198" y="2715"/>
                    <a:pt x="2180" y="1575"/>
                    <a:pt x="2972" y="308"/>
                  </a:cubicBezTo>
                  <a:cubicBezTo>
                    <a:pt x="3064" y="171"/>
                    <a:pt x="2940" y="0"/>
                    <a:pt x="2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8"/>
            <p:cNvSpPr/>
            <p:nvPr/>
          </p:nvSpPr>
          <p:spPr>
            <a:xfrm>
              <a:off x="3537747" y="4064663"/>
              <a:ext cx="80335" cy="133387"/>
            </a:xfrm>
            <a:custGeom>
              <a:avLst/>
              <a:gdLst/>
              <a:ahLst/>
              <a:cxnLst/>
              <a:rect l="l" t="t" r="r" b="b"/>
              <a:pathLst>
                <a:path w="2497" h="4146" extrusionOk="0">
                  <a:moveTo>
                    <a:pt x="2262" y="1"/>
                  </a:moveTo>
                  <a:cubicBezTo>
                    <a:pt x="2212" y="1"/>
                    <a:pt x="2165" y="26"/>
                    <a:pt x="2136" y="85"/>
                  </a:cubicBezTo>
                  <a:cubicBezTo>
                    <a:pt x="1408" y="1415"/>
                    <a:pt x="711" y="2682"/>
                    <a:pt x="46" y="3980"/>
                  </a:cubicBezTo>
                  <a:cubicBezTo>
                    <a:pt x="1" y="4071"/>
                    <a:pt x="85" y="4145"/>
                    <a:pt x="172" y="4145"/>
                  </a:cubicBezTo>
                  <a:cubicBezTo>
                    <a:pt x="206" y="4145"/>
                    <a:pt x="241" y="4134"/>
                    <a:pt x="268" y="4107"/>
                  </a:cubicBezTo>
                  <a:cubicBezTo>
                    <a:pt x="964" y="2840"/>
                    <a:pt x="1724" y="1573"/>
                    <a:pt x="2453" y="306"/>
                  </a:cubicBezTo>
                  <a:cubicBezTo>
                    <a:pt x="2497" y="131"/>
                    <a:pt x="2373" y="1"/>
                    <a:pt x="2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8"/>
            <p:cNvSpPr/>
            <p:nvPr/>
          </p:nvSpPr>
          <p:spPr>
            <a:xfrm>
              <a:off x="3265023" y="5077058"/>
              <a:ext cx="215749" cy="103016"/>
            </a:xfrm>
            <a:custGeom>
              <a:avLst/>
              <a:gdLst/>
              <a:ahLst/>
              <a:cxnLst/>
              <a:rect l="l" t="t" r="r" b="b"/>
              <a:pathLst>
                <a:path w="6706" h="3202" extrusionOk="0">
                  <a:moveTo>
                    <a:pt x="207" y="0"/>
                  </a:moveTo>
                  <a:cubicBezTo>
                    <a:pt x="85" y="0"/>
                    <a:pt x="0" y="207"/>
                    <a:pt x="131" y="286"/>
                  </a:cubicBezTo>
                  <a:cubicBezTo>
                    <a:pt x="1936" y="1552"/>
                    <a:pt x="4153" y="2851"/>
                    <a:pt x="6338" y="3199"/>
                  </a:cubicBezTo>
                  <a:cubicBezTo>
                    <a:pt x="6349" y="3201"/>
                    <a:pt x="6359" y="3201"/>
                    <a:pt x="6370" y="3201"/>
                  </a:cubicBezTo>
                  <a:cubicBezTo>
                    <a:pt x="6601" y="3201"/>
                    <a:pt x="6706" y="2877"/>
                    <a:pt x="6433" y="2756"/>
                  </a:cubicBezTo>
                  <a:cubicBezTo>
                    <a:pt x="4248" y="1932"/>
                    <a:pt x="2252" y="1299"/>
                    <a:pt x="289" y="32"/>
                  </a:cubicBezTo>
                  <a:cubicBezTo>
                    <a:pt x="261" y="10"/>
                    <a:pt x="233"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8"/>
            <p:cNvSpPr/>
            <p:nvPr/>
          </p:nvSpPr>
          <p:spPr>
            <a:xfrm>
              <a:off x="3167960" y="5080662"/>
              <a:ext cx="196188" cy="106909"/>
            </a:xfrm>
            <a:custGeom>
              <a:avLst/>
              <a:gdLst/>
              <a:ahLst/>
              <a:cxnLst/>
              <a:rect l="l" t="t" r="r" b="b"/>
              <a:pathLst>
                <a:path w="6098" h="3323" extrusionOk="0">
                  <a:moveTo>
                    <a:pt x="235" y="1"/>
                  </a:moveTo>
                  <a:cubicBezTo>
                    <a:pt x="119" y="1"/>
                    <a:pt x="1" y="130"/>
                    <a:pt x="107" y="237"/>
                  </a:cubicBezTo>
                  <a:cubicBezTo>
                    <a:pt x="1691" y="1599"/>
                    <a:pt x="3623" y="2834"/>
                    <a:pt x="5745" y="3309"/>
                  </a:cubicBezTo>
                  <a:cubicBezTo>
                    <a:pt x="5769" y="3318"/>
                    <a:pt x="5792" y="3322"/>
                    <a:pt x="5814" y="3322"/>
                  </a:cubicBezTo>
                  <a:cubicBezTo>
                    <a:pt x="6018" y="3322"/>
                    <a:pt x="6097" y="2951"/>
                    <a:pt x="5840" y="2866"/>
                  </a:cubicBezTo>
                  <a:cubicBezTo>
                    <a:pt x="3781" y="2169"/>
                    <a:pt x="1976" y="1409"/>
                    <a:pt x="297" y="15"/>
                  </a:cubicBezTo>
                  <a:cubicBezTo>
                    <a:pt x="278" y="5"/>
                    <a:pt x="256" y="1"/>
                    <a:pt x="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8"/>
            <p:cNvSpPr/>
            <p:nvPr/>
          </p:nvSpPr>
          <p:spPr>
            <a:xfrm>
              <a:off x="2904469" y="4107098"/>
              <a:ext cx="234377" cy="239492"/>
            </a:xfrm>
            <a:custGeom>
              <a:avLst/>
              <a:gdLst/>
              <a:ahLst/>
              <a:cxnLst/>
              <a:rect l="l" t="t" r="r" b="b"/>
              <a:pathLst>
                <a:path w="7285" h="7444" extrusionOk="0">
                  <a:moveTo>
                    <a:pt x="7189" y="1"/>
                  </a:moveTo>
                  <a:lnTo>
                    <a:pt x="6714" y="159"/>
                  </a:lnTo>
                  <a:cubicBezTo>
                    <a:pt x="5289" y="286"/>
                    <a:pt x="3484" y="1996"/>
                    <a:pt x="2534" y="2946"/>
                  </a:cubicBezTo>
                  <a:cubicBezTo>
                    <a:pt x="1900" y="3579"/>
                    <a:pt x="1330" y="4245"/>
                    <a:pt x="855" y="5005"/>
                  </a:cubicBezTo>
                  <a:cubicBezTo>
                    <a:pt x="665" y="5258"/>
                    <a:pt x="507" y="5575"/>
                    <a:pt x="349" y="5860"/>
                  </a:cubicBezTo>
                  <a:cubicBezTo>
                    <a:pt x="222" y="6145"/>
                    <a:pt x="95" y="6430"/>
                    <a:pt x="0" y="6651"/>
                  </a:cubicBezTo>
                  <a:cubicBezTo>
                    <a:pt x="190" y="6905"/>
                    <a:pt x="349" y="7126"/>
                    <a:pt x="539" y="7380"/>
                  </a:cubicBezTo>
                  <a:cubicBezTo>
                    <a:pt x="587" y="7331"/>
                    <a:pt x="640" y="7311"/>
                    <a:pt x="690" y="7311"/>
                  </a:cubicBezTo>
                  <a:cubicBezTo>
                    <a:pt x="772" y="7311"/>
                    <a:pt x="848" y="7365"/>
                    <a:pt x="887" y="7443"/>
                  </a:cubicBezTo>
                  <a:cubicBezTo>
                    <a:pt x="2122" y="6430"/>
                    <a:pt x="3389" y="5385"/>
                    <a:pt x="4624" y="4371"/>
                  </a:cubicBezTo>
                  <a:cubicBezTo>
                    <a:pt x="5226" y="3896"/>
                    <a:pt x="5859" y="3421"/>
                    <a:pt x="6366" y="2851"/>
                  </a:cubicBezTo>
                  <a:cubicBezTo>
                    <a:pt x="6651" y="2534"/>
                    <a:pt x="7157" y="2059"/>
                    <a:pt x="7284" y="1679"/>
                  </a:cubicBezTo>
                  <a:cubicBezTo>
                    <a:pt x="7284" y="1109"/>
                    <a:pt x="7221" y="571"/>
                    <a:pt x="71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89;p32"/>
          <p:cNvSpPr txBox="1">
            <a:spLocks noGrp="1"/>
          </p:cNvSpPr>
          <p:nvPr>
            <p:ph type="title"/>
          </p:nvPr>
        </p:nvSpPr>
        <p:spPr>
          <a:xfrm>
            <a:off x="3426725" y="506839"/>
            <a:ext cx="2432924" cy="60664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smtClean="0">
                <a:solidFill>
                  <a:srgbClr val="002060"/>
                </a:solidFill>
                <a:latin typeface="#9Slide05 Cimochi" panose="02000504060000020004" pitchFamily="2" charset="-34"/>
                <a:cs typeface="#9Slide05 Cimochi" panose="02000504060000020004" pitchFamily="2" charset="-34"/>
              </a:rPr>
              <a:t>Tổng kết</a:t>
            </a:r>
            <a:endParaRPr sz="4000" dirty="0">
              <a:solidFill>
                <a:srgbClr val="002060"/>
              </a:solidFill>
              <a:latin typeface="#9Slide05 Cimochi" panose="02000504060000020004" pitchFamily="2" charset="-34"/>
              <a:cs typeface="#9Slide05 Cimochi" panose="02000504060000020004" pitchFamily="2" charset="-34"/>
            </a:endParaRPr>
          </a:p>
        </p:txBody>
      </p:sp>
      <p:sp>
        <p:nvSpPr>
          <p:cNvPr id="7" name="Oval 6"/>
          <p:cNvSpPr/>
          <p:nvPr/>
        </p:nvSpPr>
        <p:spPr>
          <a:xfrm>
            <a:off x="6461139" y="1122174"/>
            <a:ext cx="1803629" cy="1058318"/>
          </a:xfrm>
          <a:prstGeom prst="ellipse">
            <a:avLst/>
          </a:prstGeom>
          <a:solidFill>
            <a:srgbClr val="C7EF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2060"/>
                </a:solidFill>
                <a:latin typeface="#9Slide07 SVNMomento" panose="00000500000000000000" pitchFamily="2" charset="0"/>
              </a:rPr>
              <a:t>OXIT AXIT</a:t>
            </a:r>
            <a:endParaRPr lang="en-US" sz="2800" dirty="0">
              <a:solidFill>
                <a:srgbClr val="002060"/>
              </a:solidFill>
              <a:latin typeface="#9Slide07 SVNMomento" panose="00000500000000000000" pitchFamily="2" charset="0"/>
            </a:endParaRPr>
          </a:p>
        </p:txBody>
      </p:sp>
      <p:sp>
        <p:nvSpPr>
          <p:cNvPr id="8" name="Oval 7"/>
          <p:cNvSpPr/>
          <p:nvPr/>
        </p:nvSpPr>
        <p:spPr>
          <a:xfrm>
            <a:off x="6490686" y="4016536"/>
            <a:ext cx="1803629" cy="1058318"/>
          </a:xfrm>
          <a:prstGeom prst="ellipse">
            <a:avLst/>
          </a:prstGeom>
          <a:solidFill>
            <a:srgbClr val="E789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2060"/>
                </a:solidFill>
                <a:latin typeface="#9Slide07 SVNMomento" panose="00000500000000000000" pitchFamily="2" charset="0"/>
              </a:rPr>
              <a:t>AXIT</a:t>
            </a:r>
            <a:endParaRPr lang="en-US" sz="2800" dirty="0">
              <a:solidFill>
                <a:srgbClr val="002060"/>
              </a:solidFill>
              <a:latin typeface="#9Slide07 SVNMomento" panose="00000500000000000000" pitchFamily="2" charset="0"/>
            </a:endParaRPr>
          </a:p>
        </p:txBody>
      </p:sp>
      <p:sp>
        <p:nvSpPr>
          <p:cNvPr id="9" name="Oval 8"/>
          <p:cNvSpPr/>
          <p:nvPr/>
        </p:nvSpPr>
        <p:spPr>
          <a:xfrm>
            <a:off x="925189" y="4016536"/>
            <a:ext cx="1803629" cy="105831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2060"/>
                </a:solidFill>
                <a:latin typeface="#9Slide07 SVNMomento" panose="00000500000000000000" pitchFamily="2" charset="0"/>
              </a:rPr>
              <a:t>BAZƠ</a:t>
            </a:r>
            <a:endParaRPr lang="en-US" sz="2800" dirty="0">
              <a:solidFill>
                <a:srgbClr val="002060"/>
              </a:solidFill>
              <a:latin typeface="#9Slide07 SVNMomento" panose="00000500000000000000" pitchFamily="2" charset="0"/>
            </a:endParaRPr>
          </a:p>
        </p:txBody>
      </p:sp>
      <p:sp>
        <p:nvSpPr>
          <p:cNvPr id="10" name="Oval 9"/>
          <p:cNvSpPr/>
          <p:nvPr/>
        </p:nvSpPr>
        <p:spPr>
          <a:xfrm>
            <a:off x="869231" y="1122174"/>
            <a:ext cx="1803629" cy="1058318"/>
          </a:xfrm>
          <a:prstGeom prst="ellipse">
            <a:avLst/>
          </a:prstGeom>
          <a:solidFill>
            <a:schemeClr val="tx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2060"/>
                </a:solidFill>
                <a:latin typeface="#9Slide07 SVNMomento" panose="00000500000000000000" pitchFamily="2" charset="0"/>
              </a:rPr>
              <a:t>OXIT BAZƠ </a:t>
            </a:r>
            <a:endParaRPr lang="en-US" sz="2800" dirty="0">
              <a:solidFill>
                <a:srgbClr val="002060"/>
              </a:solidFill>
              <a:latin typeface="#9Slide07 SVNMomento" panose="00000500000000000000" pitchFamily="2" charset="0"/>
            </a:endParaRPr>
          </a:p>
        </p:txBody>
      </p:sp>
      <p:sp>
        <p:nvSpPr>
          <p:cNvPr id="11" name="Oval 10"/>
          <p:cNvSpPr/>
          <p:nvPr/>
        </p:nvSpPr>
        <p:spPr>
          <a:xfrm>
            <a:off x="3856739" y="2337403"/>
            <a:ext cx="1803629" cy="1058318"/>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2060"/>
                </a:solidFill>
                <a:latin typeface="#9Slide07 SVNMomento" panose="00000500000000000000" pitchFamily="2" charset="0"/>
              </a:rPr>
              <a:t>MUỐI</a:t>
            </a:r>
            <a:endParaRPr lang="en-US" sz="2800" dirty="0">
              <a:solidFill>
                <a:srgbClr val="002060"/>
              </a:solidFill>
              <a:latin typeface="#9Slide07 SVNMomento" panose="00000500000000000000" pitchFamily="2" charset="0"/>
            </a:endParaRPr>
          </a:p>
        </p:txBody>
      </p:sp>
      <p:cxnSp>
        <p:nvCxnSpPr>
          <p:cNvPr id="3" name="Straight Arrow Connector 2"/>
          <p:cNvCxnSpPr>
            <a:stCxn id="7" idx="2"/>
            <a:endCxn id="11" idx="7"/>
          </p:cNvCxnSpPr>
          <p:nvPr/>
        </p:nvCxnSpPr>
        <p:spPr>
          <a:xfrm flipH="1">
            <a:off x="5396233" y="1651333"/>
            <a:ext cx="1064906" cy="841057"/>
          </a:xfrm>
          <a:prstGeom prst="straightConnector1">
            <a:avLst/>
          </a:prstGeom>
          <a:ln>
            <a:solidFill>
              <a:schemeClr val="accent4"/>
            </a:solidFill>
            <a:tailEnd type="triangle"/>
          </a:ln>
        </p:spPr>
        <p:style>
          <a:lnRef idx="3">
            <a:schemeClr val="accent4"/>
          </a:lnRef>
          <a:fillRef idx="0">
            <a:schemeClr val="accent4"/>
          </a:fillRef>
          <a:effectRef idx="2">
            <a:schemeClr val="accent4"/>
          </a:effectRef>
          <a:fontRef idx="minor">
            <a:schemeClr val="tx1"/>
          </a:fontRef>
        </p:style>
      </p:cxnSp>
      <p:cxnSp>
        <p:nvCxnSpPr>
          <p:cNvPr id="12" name="Straight Arrow Connector 11"/>
          <p:cNvCxnSpPr>
            <a:endCxn id="8" idx="0"/>
          </p:cNvCxnSpPr>
          <p:nvPr/>
        </p:nvCxnSpPr>
        <p:spPr>
          <a:xfrm>
            <a:off x="7362953" y="2172737"/>
            <a:ext cx="29548" cy="1843799"/>
          </a:xfrm>
          <a:prstGeom prst="straightConnector1">
            <a:avLst/>
          </a:prstGeom>
          <a:ln>
            <a:solidFill>
              <a:schemeClr val="accent4"/>
            </a:solidFill>
            <a:tailEnd type="triangle"/>
          </a:ln>
        </p:spPr>
        <p:style>
          <a:lnRef idx="3">
            <a:schemeClr val="accent4"/>
          </a:lnRef>
          <a:fillRef idx="0">
            <a:schemeClr val="accent4"/>
          </a:fillRef>
          <a:effectRef idx="2">
            <a:schemeClr val="accent4"/>
          </a:effectRef>
          <a:fontRef idx="minor">
            <a:schemeClr val="tx1"/>
          </a:fontRef>
        </p:style>
      </p:cxnSp>
      <p:cxnSp>
        <p:nvCxnSpPr>
          <p:cNvPr id="15" name="Straight Arrow Connector 14"/>
          <p:cNvCxnSpPr>
            <a:stCxn id="8" idx="1"/>
            <a:endCxn id="11" idx="5"/>
          </p:cNvCxnSpPr>
          <p:nvPr/>
        </p:nvCxnSpPr>
        <p:spPr>
          <a:xfrm flipH="1" flipV="1">
            <a:off x="5396233" y="3240734"/>
            <a:ext cx="1358588" cy="930789"/>
          </a:xfrm>
          <a:prstGeom prst="straightConnector1">
            <a:avLst/>
          </a:prstGeom>
          <a:ln>
            <a:solidFill>
              <a:schemeClr val="accent4"/>
            </a:solidFill>
            <a:tailEnd type="triangle"/>
          </a:ln>
        </p:spPr>
        <p:style>
          <a:lnRef idx="3">
            <a:schemeClr val="accent4"/>
          </a:lnRef>
          <a:fillRef idx="0">
            <a:schemeClr val="accent4"/>
          </a:fillRef>
          <a:effectRef idx="2">
            <a:schemeClr val="accent4"/>
          </a:effectRef>
          <a:fontRef idx="minor">
            <a:schemeClr val="tx1"/>
          </a:fontRef>
        </p:style>
      </p:cxnSp>
      <p:cxnSp>
        <p:nvCxnSpPr>
          <p:cNvPr id="21" name="Straight Arrow Connector 20"/>
          <p:cNvCxnSpPr/>
          <p:nvPr/>
        </p:nvCxnSpPr>
        <p:spPr>
          <a:xfrm>
            <a:off x="5143411" y="3338111"/>
            <a:ext cx="1418771" cy="978252"/>
          </a:xfrm>
          <a:prstGeom prst="straightConnector1">
            <a:avLst/>
          </a:prstGeom>
          <a:ln>
            <a:solidFill>
              <a:schemeClr val="accent4"/>
            </a:solidFill>
            <a:tailEnd type="triangle"/>
          </a:ln>
        </p:spPr>
        <p:style>
          <a:lnRef idx="3">
            <a:schemeClr val="accent4"/>
          </a:lnRef>
          <a:fillRef idx="0">
            <a:schemeClr val="accent4"/>
          </a:fillRef>
          <a:effectRef idx="2">
            <a:schemeClr val="accent4"/>
          </a:effectRef>
          <a:fontRef idx="minor">
            <a:schemeClr val="tx1"/>
          </a:fontRef>
        </p:style>
      </p:cxnSp>
      <p:cxnSp>
        <p:nvCxnSpPr>
          <p:cNvPr id="24" name="Straight Arrow Connector 23"/>
          <p:cNvCxnSpPr>
            <a:stCxn id="10" idx="6"/>
            <a:endCxn id="11" idx="1"/>
          </p:cNvCxnSpPr>
          <p:nvPr/>
        </p:nvCxnSpPr>
        <p:spPr>
          <a:xfrm>
            <a:off x="2672860" y="1651333"/>
            <a:ext cx="1448014" cy="841057"/>
          </a:xfrm>
          <a:prstGeom prst="straightConnector1">
            <a:avLst/>
          </a:prstGeom>
          <a:ln>
            <a:solidFill>
              <a:schemeClr val="accent4"/>
            </a:solidFill>
            <a:tailEnd type="triangle"/>
          </a:ln>
        </p:spPr>
        <p:style>
          <a:lnRef idx="3">
            <a:schemeClr val="accent4"/>
          </a:lnRef>
          <a:fillRef idx="0">
            <a:schemeClr val="accent4"/>
          </a:fillRef>
          <a:effectRef idx="2">
            <a:schemeClr val="accent4"/>
          </a:effectRef>
          <a:fontRef idx="minor">
            <a:schemeClr val="tx1"/>
          </a:fontRef>
        </p:style>
      </p:cxnSp>
      <p:cxnSp>
        <p:nvCxnSpPr>
          <p:cNvPr id="29" name="Straight Arrow Connector 28"/>
          <p:cNvCxnSpPr/>
          <p:nvPr/>
        </p:nvCxnSpPr>
        <p:spPr>
          <a:xfrm>
            <a:off x="1668016" y="2190009"/>
            <a:ext cx="4407" cy="1829128"/>
          </a:xfrm>
          <a:prstGeom prst="straightConnector1">
            <a:avLst/>
          </a:prstGeom>
          <a:ln>
            <a:solidFill>
              <a:schemeClr val="accent4"/>
            </a:solidFill>
            <a:tailEnd type="triangle"/>
          </a:ln>
        </p:spPr>
        <p:style>
          <a:lnRef idx="3">
            <a:schemeClr val="accent4"/>
          </a:lnRef>
          <a:fillRef idx="0">
            <a:schemeClr val="accent4"/>
          </a:fillRef>
          <a:effectRef idx="2">
            <a:schemeClr val="accent4"/>
          </a:effectRef>
          <a:fontRef idx="minor">
            <a:schemeClr val="tx1"/>
          </a:fontRef>
        </p:style>
      </p:cxnSp>
      <p:cxnSp>
        <p:nvCxnSpPr>
          <p:cNvPr id="31" name="Straight Arrow Connector 30"/>
          <p:cNvCxnSpPr/>
          <p:nvPr/>
        </p:nvCxnSpPr>
        <p:spPr>
          <a:xfrm flipH="1" flipV="1">
            <a:off x="1897164" y="2125340"/>
            <a:ext cx="35484" cy="1831726"/>
          </a:xfrm>
          <a:prstGeom prst="straightConnector1">
            <a:avLst/>
          </a:prstGeom>
          <a:ln>
            <a:solidFill>
              <a:schemeClr val="accent4"/>
            </a:solidFill>
            <a:tailEnd type="triangle"/>
          </a:ln>
        </p:spPr>
        <p:style>
          <a:lnRef idx="3">
            <a:schemeClr val="accent4"/>
          </a:lnRef>
          <a:fillRef idx="0">
            <a:schemeClr val="accent4"/>
          </a:fillRef>
          <a:effectRef idx="2">
            <a:schemeClr val="accent4"/>
          </a:effectRef>
          <a:fontRef idx="minor">
            <a:schemeClr val="tx1"/>
          </a:fontRef>
        </p:style>
      </p:cxnSp>
      <p:cxnSp>
        <p:nvCxnSpPr>
          <p:cNvPr id="37" name="Straight Arrow Connector 36"/>
          <p:cNvCxnSpPr>
            <a:stCxn id="9" idx="7"/>
            <a:endCxn id="11" idx="3"/>
          </p:cNvCxnSpPr>
          <p:nvPr/>
        </p:nvCxnSpPr>
        <p:spPr>
          <a:xfrm flipV="1">
            <a:off x="2464683" y="3240734"/>
            <a:ext cx="1656191" cy="930789"/>
          </a:xfrm>
          <a:prstGeom prst="straightConnector1">
            <a:avLst/>
          </a:prstGeom>
          <a:ln>
            <a:solidFill>
              <a:schemeClr val="accent4"/>
            </a:solidFill>
            <a:tailEnd type="triangle"/>
          </a:ln>
        </p:spPr>
        <p:style>
          <a:lnRef idx="3">
            <a:schemeClr val="accent4"/>
          </a:lnRef>
          <a:fillRef idx="0">
            <a:schemeClr val="accent4"/>
          </a:fillRef>
          <a:effectRef idx="2">
            <a:schemeClr val="accent4"/>
          </a:effectRef>
          <a:fontRef idx="minor">
            <a:schemeClr val="tx1"/>
          </a:fontRef>
        </p:style>
      </p:cxnSp>
      <p:cxnSp>
        <p:nvCxnSpPr>
          <p:cNvPr id="40" name="Straight Arrow Connector 39"/>
          <p:cNvCxnSpPr/>
          <p:nvPr/>
        </p:nvCxnSpPr>
        <p:spPr>
          <a:xfrm flipH="1">
            <a:off x="2632350" y="3338111"/>
            <a:ext cx="1741346" cy="978252"/>
          </a:xfrm>
          <a:prstGeom prst="straightConnector1">
            <a:avLst/>
          </a:prstGeom>
          <a:ln>
            <a:solidFill>
              <a:schemeClr val="accent4"/>
            </a:solidFill>
            <a:tailEnd type="triangle"/>
          </a:ln>
        </p:spPr>
        <p:style>
          <a:lnRef idx="3">
            <a:schemeClr val="accent4"/>
          </a:lnRef>
          <a:fillRef idx="0">
            <a:schemeClr val="accent4"/>
          </a:fillRef>
          <a:effectRef idx="2">
            <a:schemeClr val="accent4"/>
          </a:effectRef>
          <a:fontRef idx="minor">
            <a:schemeClr val="tx1"/>
          </a:fontRef>
        </p:style>
      </p:cxnSp>
      <p:sp>
        <p:nvSpPr>
          <p:cNvPr id="46" name="TextBox 45"/>
          <p:cNvSpPr txBox="1"/>
          <p:nvPr/>
        </p:nvSpPr>
        <p:spPr>
          <a:xfrm>
            <a:off x="3022153" y="1514715"/>
            <a:ext cx="978153" cy="369332"/>
          </a:xfrm>
          <a:prstGeom prst="rect">
            <a:avLst/>
          </a:prstGeom>
          <a:noFill/>
        </p:spPr>
        <p:txBody>
          <a:bodyPr wrap="none" rtlCol="0">
            <a:spAutoFit/>
          </a:bodyPr>
          <a:lstStyle/>
          <a:p>
            <a:r>
              <a:rPr lang="en-US" sz="1800" dirty="0" smtClean="0">
                <a:latin typeface="Times New Roman" panose="02020603050405020304" pitchFamily="18" charset="0"/>
                <a:cs typeface="Times New Roman" panose="02020603050405020304" pitchFamily="18" charset="0"/>
              </a:rPr>
              <a:t>+</a:t>
            </a:r>
            <a:r>
              <a:rPr lang="en-US" sz="1800" dirty="0" smtClean="0">
                <a:latin typeface="#9Slide07 SVNMomento" panose="00000500000000000000" pitchFamily="2" charset="0"/>
              </a:rPr>
              <a:t> </a:t>
            </a:r>
            <a:r>
              <a:rPr lang="en-US" sz="1800" dirty="0" err="1" smtClean="0">
                <a:latin typeface="#9Slide07 SVNMomento" panose="00000500000000000000" pitchFamily="2" charset="0"/>
              </a:rPr>
              <a:t>oxit</a:t>
            </a:r>
            <a:r>
              <a:rPr lang="en-US" sz="1800" dirty="0" smtClean="0">
                <a:latin typeface="#9Slide07 SVNMomento" panose="00000500000000000000" pitchFamily="2" charset="0"/>
              </a:rPr>
              <a:t> </a:t>
            </a:r>
            <a:r>
              <a:rPr lang="en-US" sz="1800" dirty="0" err="1" smtClean="0">
                <a:latin typeface="#9Slide07 SVNMomento" panose="00000500000000000000" pitchFamily="2" charset="0"/>
              </a:rPr>
              <a:t>axit</a:t>
            </a:r>
            <a:endParaRPr lang="en-US" sz="1800" dirty="0">
              <a:latin typeface="#9Slide07 SVNMomento" panose="00000500000000000000" pitchFamily="2" charset="0"/>
            </a:endParaRPr>
          </a:p>
        </p:txBody>
      </p:sp>
      <p:sp>
        <p:nvSpPr>
          <p:cNvPr id="47" name="TextBox 46"/>
          <p:cNvSpPr txBox="1"/>
          <p:nvPr/>
        </p:nvSpPr>
        <p:spPr>
          <a:xfrm>
            <a:off x="3511230" y="1816467"/>
            <a:ext cx="652743" cy="369332"/>
          </a:xfrm>
          <a:prstGeom prst="rect">
            <a:avLst/>
          </a:prstGeom>
          <a:noFill/>
        </p:spPr>
        <p:txBody>
          <a:bodyPr wrap="none" rtlCol="0">
            <a:spAutoFit/>
          </a:bodyPr>
          <a:lstStyle/>
          <a:p>
            <a:r>
              <a:rPr lang="en-US" sz="1800" b="1" dirty="0" smtClean="0">
                <a:solidFill>
                  <a:srgbClr val="002060"/>
                </a:solidFill>
                <a:latin typeface="Times New Roman" panose="02020603050405020304" pitchFamily="18" charset="0"/>
                <a:cs typeface="Times New Roman" panose="02020603050405020304" pitchFamily="18" charset="0"/>
              </a:rPr>
              <a:t>+</a:t>
            </a:r>
            <a:r>
              <a:rPr lang="en-US" sz="1800" dirty="0" smtClean="0">
                <a:solidFill>
                  <a:srgbClr val="002060"/>
                </a:solidFill>
                <a:latin typeface="#9Slide07 SVNMomento" panose="00000500000000000000" pitchFamily="2" charset="0"/>
              </a:rPr>
              <a:t> </a:t>
            </a:r>
            <a:r>
              <a:rPr lang="en-US" sz="1800" dirty="0" err="1" smtClean="0">
                <a:solidFill>
                  <a:srgbClr val="002060"/>
                </a:solidFill>
                <a:latin typeface="#9Slide07 SVNMomento" panose="00000500000000000000" pitchFamily="2" charset="0"/>
              </a:rPr>
              <a:t>axit</a:t>
            </a:r>
            <a:endParaRPr lang="en-US" sz="1800" dirty="0">
              <a:solidFill>
                <a:srgbClr val="002060"/>
              </a:solidFill>
              <a:latin typeface="#9Slide07 SVNMomento" panose="00000500000000000000" pitchFamily="2" charset="0"/>
            </a:endParaRPr>
          </a:p>
        </p:txBody>
      </p:sp>
      <p:sp>
        <p:nvSpPr>
          <p:cNvPr id="48" name="TextBox 47"/>
          <p:cNvSpPr txBox="1"/>
          <p:nvPr/>
        </p:nvSpPr>
        <p:spPr>
          <a:xfrm>
            <a:off x="5318057" y="1518296"/>
            <a:ext cx="1082348" cy="369332"/>
          </a:xfrm>
          <a:prstGeom prst="rect">
            <a:avLst/>
          </a:prstGeom>
          <a:noFill/>
        </p:spPr>
        <p:txBody>
          <a:bodyPr wrap="none" rtlCol="0">
            <a:spAutoFit/>
          </a:bodyPr>
          <a:lstStyle/>
          <a:p>
            <a:r>
              <a:rPr lang="en-US" sz="1800" b="1" dirty="0" smtClean="0">
                <a:latin typeface="Times New Roman" panose="02020603050405020304" pitchFamily="18" charset="0"/>
                <a:cs typeface="Times New Roman" panose="02020603050405020304" pitchFamily="18" charset="0"/>
              </a:rPr>
              <a:t>+</a:t>
            </a:r>
            <a:r>
              <a:rPr lang="en-US" sz="1800" dirty="0" smtClean="0">
                <a:latin typeface="#9Slide07 SVNMomento" panose="00000500000000000000" pitchFamily="2" charset="0"/>
              </a:rPr>
              <a:t> </a:t>
            </a:r>
            <a:r>
              <a:rPr lang="en-US" sz="1800" dirty="0" err="1" smtClean="0">
                <a:latin typeface="#9Slide07 SVNMomento" panose="00000500000000000000" pitchFamily="2" charset="0"/>
              </a:rPr>
              <a:t>oxit</a:t>
            </a:r>
            <a:r>
              <a:rPr lang="en-US" sz="1800" dirty="0" smtClean="0">
                <a:latin typeface="#9Slide07 SVNMomento" panose="00000500000000000000" pitchFamily="2" charset="0"/>
              </a:rPr>
              <a:t> </a:t>
            </a:r>
            <a:r>
              <a:rPr lang="en-US" sz="1800" dirty="0" err="1" smtClean="0">
                <a:latin typeface="#9Slide07 SVNMomento" panose="00000500000000000000" pitchFamily="2" charset="0"/>
              </a:rPr>
              <a:t>bazơ</a:t>
            </a:r>
            <a:r>
              <a:rPr lang="en-US" sz="1800" dirty="0" smtClean="0">
                <a:latin typeface="#9Slide07 SVNMomento" panose="00000500000000000000" pitchFamily="2" charset="0"/>
              </a:rPr>
              <a:t> </a:t>
            </a:r>
            <a:endParaRPr lang="en-US" sz="1800" dirty="0">
              <a:latin typeface="#9Slide07 SVNMomento" panose="00000500000000000000" pitchFamily="2" charset="0"/>
            </a:endParaRPr>
          </a:p>
        </p:txBody>
      </p:sp>
      <p:sp>
        <p:nvSpPr>
          <p:cNvPr id="49" name="TextBox 48"/>
          <p:cNvSpPr txBox="1"/>
          <p:nvPr/>
        </p:nvSpPr>
        <p:spPr>
          <a:xfrm>
            <a:off x="5181657" y="1820677"/>
            <a:ext cx="755335" cy="369332"/>
          </a:xfrm>
          <a:prstGeom prst="rect">
            <a:avLst/>
          </a:prstGeom>
          <a:noFill/>
        </p:spPr>
        <p:txBody>
          <a:bodyPr wrap="none" rtlCol="0">
            <a:spAutoFit/>
          </a:bodyPr>
          <a:lstStyle/>
          <a:p>
            <a:r>
              <a:rPr lang="en-US" sz="1800" b="1" dirty="0" smtClean="0">
                <a:latin typeface="Times New Roman" panose="02020603050405020304" pitchFamily="18" charset="0"/>
                <a:cs typeface="Times New Roman" panose="02020603050405020304" pitchFamily="18" charset="0"/>
              </a:rPr>
              <a:t>+</a:t>
            </a:r>
            <a:r>
              <a:rPr lang="en-US" sz="1800" dirty="0" smtClean="0">
                <a:latin typeface="#9Slide07 SVNMomento" panose="00000500000000000000" pitchFamily="2" charset="0"/>
              </a:rPr>
              <a:t> </a:t>
            </a:r>
            <a:r>
              <a:rPr lang="en-US" sz="1800" dirty="0" err="1" smtClean="0">
                <a:latin typeface="#9Slide07 SVNMomento" panose="00000500000000000000" pitchFamily="2" charset="0"/>
              </a:rPr>
              <a:t>bazơ</a:t>
            </a:r>
            <a:r>
              <a:rPr lang="en-US" sz="1800" dirty="0" smtClean="0">
                <a:latin typeface="#9Slide07 SVNMomento" panose="00000500000000000000" pitchFamily="2" charset="0"/>
              </a:rPr>
              <a:t> </a:t>
            </a:r>
            <a:endParaRPr lang="en-US" sz="1800" dirty="0">
              <a:latin typeface="#9Slide07 SVNMomento" panose="00000500000000000000" pitchFamily="2" charset="0"/>
            </a:endParaRPr>
          </a:p>
        </p:txBody>
      </p:sp>
      <p:sp>
        <p:nvSpPr>
          <p:cNvPr id="50" name="TextBox 49"/>
          <p:cNvSpPr txBox="1"/>
          <p:nvPr/>
        </p:nvSpPr>
        <p:spPr>
          <a:xfrm>
            <a:off x="7406640" y="2526220"/>
            <a:ext cx="673582" cy="369332"/>
          </a:xfrm>
          <a:prstGeom prst="rect">
            <a:avLst/>
          </a:prstGeom>
          <a:noFill/>
        </p:spPr>
        <p:txBody>
          <a:bodyPr wrap="none" rtlCol="0">
            <a:spAutoFit/>
          </a:bodyPr>
          <a:lstStyle/>
          <a:p>
            <a:r>
              <a:rPr lang="en-US" sz="1800" b="1" dirty="0" smtClean="0">
                <a:latin typeface="Times New Roman" panose="02020603050405020304" pitchFamily="18" charset="0"/>
                <a:cs typeface="Times New Roman" panose="02020603050405020304" pitchFamily="18" charset="0"/>
              </a:rPr>
              <a:t>+</a:t>
            </a:r>
            <a:r>
              <a:rPr lang="en-US" sz="1800" dirty="0" smtClean="0">
                <a:latin typeface="#9Slide07 SVNMomento" panose="00000500000000000000" pitchFamily="2" charset="0"/>
              </a:rPr>
              <a:t> H</a:t>
            </a:r>
            <a:r>
              <a:rPr lang="en-US" sz="1800" baseline="-25000" dirty="0" smtClean="0">
                <a:latin typeface="#9Slide07 SVNMomento" panose="00000500000000000000" pitchFamily="2" charset="0"/>
              </a:rPr>
              <a:t>2</a:t>
            </a:r>
            <a:r>
              <a:rPr lang="en-US" sz="1800" dirty="0" smtClean="0">
                <a:latin typeface="#9Slide07 SVNMomento" panose="00000500000000000000" pitchFamily="2" charset="0"/>
              </a:rPr>
              <a:t>O</a:t>
            </a:r>
            <a:endParaRPr lang="en-US" sz="1800" dirty="0">
              <a:latin typeface="#9Slide07 SVNMomento" panose="00000500000000000000" pitchFamily="2" charset="0"/>
            </a:endParaRPr>
          </a:p>
        </p:txBody>
      </p:sp>
      <p:sp>
        <p:nvSpPr>
          <p:cNvPr id="51" name="TextBox 50"/>
          <p:cNvSpPr txBox="1"/>
          <p:nvPr/>
        </p:nvSpPr>
        <p:spPr>
          <a:xfrm>
            <a:off x="5580038" y="2961432"/>
            <a:ext cx="990977" cy="369332"/>
          </a:xfrm>
          <a:prstGeom prst="rect">
            <a:avLst/>
          </a:prstGeom>
          <a:noFill/>
        </p:spPr>
        <p:txBody>
          <a:bodyPr wrap="none" rtlCol="0">
            <a:spAutoFit/>
          </a:bodyPr>
          <a:lstStyle/>
          <a:p>
            <a:r>
              <a:rPr lang="en-US" sz="1800" b="1" dirty="0" smtClean="0">
                <a:latin typeface="Times New Roman" panose="02020603050405020304" pitchFamily="18" charset="0"/>
                <a:cs typeface="Times New Roman" panose="02020603050405020304" pitchFamily="18" charset="0"/>
              </a:rPr>
              <a:t>+</a:t>
            </a:r>
            <a:r>
              <a:rPr lang="en-US" sz="1800" dirty="0" smtClean="0">
                <a:latin typeface="#9Slide07 SVNMomento" panose="00000500000000000000" pitchFamily="2" charset="0"/>
              </a:rPr>
              <a:t> Kim </a:t>
            </a:r>
            <a:r>
              <a:rPr lang="en-US" sz="1800" dirty="0" err="1" smtClean="0">
                <a:latin typeface="#9Slide07 SVNMomento" panose="00000500000000000000" pitchFamily="2" charset="0"/>
              </a:rPr>
              <a:t>loại</a:t>
            </a:r>
            <a:endParaRPr lang="en-US" sz="1800" dirty="0">
              <a:latin typeface="#9Slide07 SVNMomento" panose="00000500000000000000" pitchFamily="2" charset="0"/>
            </a:endParaRPr>
          </a:p>
        </p:txBody>
      </p:sp>
      <p:sp>
        <p:nvSpPr>
          <p:cNvPr id="53" name="TextBox 52"/>
          <p:cNvSpPr txBox="1"/>
          <p:nvPr/>
        </p:nvSpPr>
        <p:spPr>
          <a:xfrm>
            <a:off x="5764587" y="3211055"/>
            <a:ext cx="1082348" cy="369332"/>
          </a:xfrm>
          <a:prstGeom prst="rect">
            <a:avLst/>
          </a:prstGeom>
          <a:noFill/>
        </p:spPr>
        <p:txBody>
          <a:bodyPr wrap="none" rtlCol="0">
            <a:spAutoFit/>
          </a:bodyPr>
          <a:lstStyle/>
          <a:p>
            <a:r>
              <a:rPr lang="en-US" sz="1800" b="1" dirty="0" smtClean="0">
                <a:latin typeface="Times New Roman" panose="02020603050405020304" pitchFamily="18" charset="0"/>
                <a:cs typeface="Times New Roman" panose="02020603050405020304" pitchFamily="18" charset="0"/>
              </a:rPr>
              <a:t>+</a:t>
            </a:r>
            <a:r>
              <a:rPr lang="en-US" sz="1800" dirty="0" smtClean="0">
                <a:latin typeface="#9Slide07 SVNMomento" panose="00000500000000000000" pitchFamily="2" charset="0"/>
              </a:rPr>
              <a:t> </a:t>
            </a:r>
            <a:r>
              <a:rPr lang="en-US" sz="1800" dirty="0" err="1" smtClean="0">
                <a:latin typeface="#9Slide07 SVNMomento" panose="00000500000000000000" pitchFamily="2" charset="0"/>
              </a:rPr>
              <a:t>oxit</a:t>
            </a:r>
            <a:r>
              <a:rPr lang="en-US" sz="1800" dirty="0" smtClean="0">
                <a:latin typeface="#9Slide07 SVNMomento" panose="00000500000000000000" pitchFamily="2" charset="0"/>
              </a:rPr>
              <a:t> </a:t>
            </a:r>
            <a:r>
              <a:rPr lang="en-US" sz="1800" dirty="0" err="1" smtClean="0">
                <a:latin typeface="#9Slide07 SVNMomento" panose="00000500000000000000" pitchFamily="2" charset="0"/>
              </a:rPr>
              <a:t>bazơ</a:t>
            </a:r>
            <a:r>
              <a:rPr lang="en-US" sz="1800" dirty="0" smtClean="0">
                <a:latin typeface="#9Slide07 SVNMomento" panose="00000500000000000000" pitchFamily="2" charset="0"/>
              </a:rPr>
              <a:t> </a:t>
            </a:r>
            <a:endParaRPr lang="en-US" sz="1800" dirty="0">
              <a:latin typeface="#9Slide07 SVNMomento" panose="00000500000000000000" pitchFamily="2" charset="0"/>
            </a:endParaRPr>
          </a:p>
        </p:txBody>
      </p:sp>
      <p:sp>
        <p:nvSpPr>
          <p:cNvPr id="81" name="TextBox 80"/>
          <p:cNvSpPr txBox="1"/>
          <p:nvPr/>
        </p:nvSpPr>
        <p:spPr>
          <a:xfrm>
            <a:off x="6062994" y="3483705"/>
            <a:ext cx="755335" cy="369332"/>
          </a:xfrm>
          <a:prstGeom prst="rect">
            <a:avLst/>
          </a:prstGeom>
          <a:noFill/>
        </p:spPr>
        <p:txBody>
          <a:bodyPr wrap="none" rtlCol="0">
            <a:spAutoFit/>
          </a:bodyPr>
          <a:lstStyle/>
          <a:p>
            <a:r>
              <a:rPr lang="en-US" sz="1800" b="1" dirty="0" smtClean="0">
                <a:latin typeface="Times New Roman" panose="02020603050405020304" pitchFamily="18" charset="0"/>
                <a:cs typeface="Times New Roman" panose="02020603050405020304" pitchFamily="18" charset="0"/>
              </a:rPr>
              <a:t>+</a:t>
            </a:r>
            <a:r>
              <a:rPr lang="en-US" sz="1800" dirty="0" smtClean="0">
                <a:latin typeface="#9Slide07 SVNMomento" panose="00000500000000000000" pitchFamily="2" charset="0"/>
              </a:rPr>
              <a:t> </a:t>
            </a:r>
            <a:r>
              <a:rPr lang="en-US" sz="1800" dirty="0" err="1" smtClean="0">
                <a:latin typeface="#9Slide07 SVNMomento" panose="00000500000000000000" pitchFamily="2" charset="0"/>
              </a:rPr>
              <a:t>bazơ</a:t>
            </a:r>
            <a:r>
              <a:rPr lang="en-US" sz="1800" dirty="0" smtClean="0">
                <a:latin typeface="#9Slide07 SVNMomento" panose="00000500000000000000" pitchFamily="2" charset="0"/>
              </a:rPr>
              <a:t> </a:t>
            </a:r>
            <a:endParaRPr lang="en-US" sz="1800" dirty="0">
              <a:latin typeface="#9Slide07 SVNMomento" panose="00000500000000000000" pitchFamily="2" charset="0"/>
            </a:endParaRPr>
          </a:p>
        </p:txBody>
      </p:sp>
      <p:sp>
        <p:nvSpPr>
          <p:cNvPr id="82" name="TextBox 81"/>
          <p:cNvSpPr txBox="1"/>
          <p:nvPr/>
        </p:nvSpPr>
        <p:spPr>
          <a:xfrm>
            <a:off x="6280834" y="3690717"/>
            <a:ext cx="797013" cy="369332"/>
          </a:xfrm>
          <a:prstGeom prst="rect">
            <a:avLst/>
          </a:prstGeom>
          <a:noFill/>
        </p:spPr>
        <p:txBody>
          <a:bodyPr wrap="none" rtlCol="0">
            <a:spAutoFit/>
          </a:bodyPr>
          <a:lstStyle/>
          <a:p>
            <a:r>
              <a:rPr lang="en-US" sz="1800" b="1" dirty="0" smtClean="0">
                <a:latin typeface="Times New Roman" panose="02020603050405020304" pitchFamily="18" charset="0"/>
                <a:cs typeface="Times New Roman" panose="02020603050405020304" pitchFamily="18" charset="0"/>
              </a:rPr>
              <a:t>+</a:t>
            </a:r>
            <a:r>
              <a:rPr lang="en-US" sz="1800" dirty="0" smtClean="0">
                <a:latin typeface="#9Slide07 SVNMomento" panose="00000500000000000000" pitchFamily="2" charset="0"/>
              </a:rPr>
              <a:t> mu</a:t>
            </a:r>
            <a:r>
              <a:rPr lang="vi-VN" sz="1800" dirty="0" smtClean="0">
                <a:latin typeface="#9Slide07 SVNMomento" panose="00000500000000000000" pitchFamily="2" charset="0"/>
              </a:rPr>
              <a:t>ối</a:t>
            </a:r>
            <a:r>
              <a:rPr lang="en-US" sz="1800" dirty="0" smtClean="0">
                <a:latin typeface="#9Slide07 SVNMomento" panose="00000500000000000000" pitchFamily="2" charset="0"/>
              </a:rPr>
              <a:t> </a:t>
            </a:r>
            <a:endParaRPr lang="en-US" sz="1800" dirty="0">
              <a:latin typeface="#9Slide07 SVNMomento" panose="00000500000000000000" pitchFamily="2" charset="0"/>
            </a:endParaRPr>
          </a:p>
        </p:txBody>
      </p:sp>
      <p:sp>
        <p:nvSpPr>
          <p:cNvPr id="83" name="TextBox 82"/>
          <p:cNvSpPr txBox="1"/>
          <p:nvPr/>
        </p:nvSpPr>
        <p:spPr>
          <a:xfrm>
            <a:off x="2885604" y="3078476"/>
            <a:ext cx="1035861" cy="369332"/>
          </a:xfrm>
          <a:prstGeom prst="rect">
            <a:avLst/>
          </a:prstGeom>
          <a:noFill/>
        </p:spPr>
        <p:txBody>
          <a:bodyPr wrap="none" rtlCol="0">
            <a:spAutoFit/>
          </a:bodyPr>
          <a:lstStyle/>
          <a:p>
            <a:r>
              <a:rPr lang="en-US" sz="1800" b="1" dirty="0" smtClean="0">
                <a:latin typeface="Times New Roman" panose="02020603050405020304" pitchFamily="18" charset="0"/>
                <a:cs typeface="Times New Roman" panose="02020603050405020304" pitchFamily="18" charset="0"/>
              </a:rPr>
              <a:t>+</a:t>
            </a:r>
            <a:r>
              <a:rPr lang="en-US" sz="1800" dirty="0" smtClean="0">
                <a:latin typeface="#9Slide07 SVNMomento" panose="00000500000000000000" pitchFamily="2" charset="0"/>
              </a:rPr>
              <a:t> </a:t>
            </a:r>
            <a:r>
              <a:rPr lang="en-US" sz="1800" dirty="0" err="1" smtClean="0">
                <a:latin typeface="#9Slide07 SVNMomento" panose="00000500000000000000" pitchFamily="2" charset="0"/>
              </a:rPr>
              <a:t>oxit</a:t>
            </a:r>
            <a:r>
              <a:rPr lang="en-US" sz="1800" dirty="0" smtClean="0">
                <a:latin typeface="#9Slide07 SVNMomento" panose="00000500000000000000" pitchFamily="2" charset="0"/>
              </a:rPr>
              <a:t> </a:t>
            </a:r>
            <a:r>
              <a:rPr lang="vi-VN" sz="1800" dirty="0" smtClean="0">
                <a:latin typeface="#9Slide07 SVNMomento" panose="00000500000000000000" pitchFamily="2" charset="0"/>
              </a:rPr>
              <a:t>axit</a:t>
            </a:r>
            <a:r>
              <a:rPr lang="en-US" sz="1800" dirty="0" smtClean="0">
                <a:latin typeface="#9Slide07 SVNMomento" panose="00000500000000000000" pitchFamily="2" charset="0"/>
              </a:rPr>
              <a:t> </a:t>
            </a:r>
            <a:endParaRPr lang="en-US" sz="1800" dirty="0">
              <a:latin typeface="#9Slide07 SVNMomento" panose="00000500000000000000" pitchFamily="2" charset="0"/>
            </a:endParaRPr>
          </a:p>
        </p:txBody>
      </p:sp>
      <p:sp>
        <p:nvSpPr>
          <p:cNvPr id="84" name="TextBox 83"/>
          <p:cNvSpPr txBox="1"/>
          <p:nvPr/>
        </p:nvSpPr>
        <p:spPr>
          <a:xfrm>
            <a:off x="2666840" y="3382411"/>
            <a:ext cx="708848" cy="369332"/>
          </a:xfrm>
          <a:prstGeom prst="rect">
            <a:avLst/>
          </a:prstGeom>
          <a:noFill/>
        </p:spPr>
        <p:txBody>
          <a:bodyPr wrap="none" rtlCol="0">
            <a:spAutoFit/>
          </a:bodyPr>
          <a:lstStyle/>
          <a:p>
            <a:r>
              <a:rPr lang="en-US" sz="1800" b="1" dirty="0" smtClean="0">
                <a:latin typeface="Times New Roman" panose="02020603050405020304" pitchFamily="18" charset="0"/>
                <a:cs typeface="Times New Roman" panose="02020603050405020304" pitchFamily="18" charset="0"/>
              </a:rPr>
              <a:t>+</a:t>
            </a:r>
            <a:r>
              <a:rPr lang="en-US" sz="1800" dirty="0" smtClean="0">
                <a:latin typeface="#9Slide07 SVNMomento" panose="00000500000000000000" pitchFamily="2" charset="0"/>
              </a:rPr>
              <a:t> </a:t>
            </a:r>
            <a:r>
              <a:rPr lang="vi-VN" sz="1800" dirty="0" smtClean="0">
                <a:latin typeface="#9Slide07 SVNMomento" panose="00000500000000000000" pitchFamily="2" charset="0"/>
              </a:rPr>
              <a:t>axit</a:t>
            </a:r>
            <a:r>
              <a:rPr lang="en-US" sz="1800" dirty="0" smtClean="0">
                <a:latin typeface="#9Slide07 SVNMomento" panose="00000500000000000000" pitchFamily="2" charset="0"/>
              </a:rPr>
              <a:t> </a:t>
            </a:r>
            <a:endParaRPr lang="en-US" sz="1800" dirty="0">
              <a:latin typeface="#9Slide07 SVNMomento" panose="00000500000000000000" pitchFamily="2" charset="0"/>
            </a:endParaRPr>
          </a:p>
        </p:txBody>
      </p:sp>
      <p:sp>
        <p:nvSpPr>
          <p:cNvPr id="85" name="TextBox 84"/>
          <p:cNvSpPr txBox="1"/>
          <p:nvPr/>
        </p:nvSpPr>
        <p:spPr>
          <a:xfrm>
            <a:off x="2301225" y="3652807"/>
            <a:ext cx="797013" cy="369332"/>
          </a:xfrm>
          <a:prstGeom prst="rect">
            <a:avLst/>
          </a:prstGeom>
          <a:noFill/>
        </p:spPr>
        <p:txBody>
          <a:bodyPr wrap="none" rtlCol="0">
            <a:spAutoFit/>
          </a:bodyPr>
          <a:lstStyle/>
          <a:p>
            <a:r>
              <a:rPr lang="en-US" sz="1800" b="1" dirty="0" smtClean="0">
                <a:latin typeface="Times New Roman" panose="02020603050405020304" pitchFamily="18" charset="0"/>
                <a:cs typeface="Times New Roman" panose="02020603050405020304" pitchFamily="18" charset="0"/>
              </a:rPr>
              <a:t>+</a:t>
            </a:r>
            <a:r>
              <a:rPr lang="en-US" sz="1800" dirty="0" smtClean="0">
                <a:latin typeface="#9Slide07 SVNMomento" panose="00000500000000000000" pitchFamily="2" charset="0"/>
              </a:rPr>
              <a:t> mu</a:t>
            </a:r>
            <a:r>
              <a:rPr lang="vi-VN" sz="1800" dirty="0" smtClean="0">
                <a:latin typeface="#9Slide07 SVNMomento" panose="00000500000000000000" pitchFamily="2" charset="0"/>
              </a:rPr>
              <a:t>ối</a:t>
            </a:r>
            <a:r>
              <a:rPr lang="en-US" sz="1800" dirty="0" smtClean="0">
                <a:latin typeface="#9Slide07 SVNMomento" panose="00000500000000000000" pitchFamily="2" charset="0"/>
              </a:rPr>
              <a:t> </a:t>
            </a:r>
            <a:endParaRPr lang="en-US" sz="1800" dirty="0">
              <a:latin typeface="#9Slide07 SVNMomento" panose="00000500000000000000" pitchFamily="2" charset="0"/>
            </a:endParaRPr>
          </a:p>
        </p:txBody>
      </p:sp>
      <p:sp>
        <p:nvSpPr>
          <p:cNvPr id="86" name="TextBox 85"/>
          <p:cNvSpPr txBox="1"/>
          <p:nvPr/>
        </p:nvSpPr>
        <p:spPr>
          <a:xfrm>
            <a:off x="3426725" y="3774733"/>
            <a:ext cx="755335" cy="369332"/>
          </a:xfrm>
          <a:prstGeom prst="rect">
            <a:avLst/>
          </a:prstGeom>
          <a:noFill/>
        </p:spPr>
        <p:txBody>
          <a:bodyPr wrap="none" rtlCol="0">
            <a:spAutoFit/>
          </a:bodyPr>
          <a:lstStyle/>
          <a:p>
            <a:r>
              <a:rPr lang="en-US" sz="1800" b="1" dirty="0" smtClean="0">
                <a:latin typeface="Times New Roman" panose="02020603050405020304" pitchFamily="18" charset="0"/>
                <a:cs typeface="Times New Roman" panose="02020603050405020304" pitchFamily="18" charset="0"/>
              </a:rPr>
              <a:t>+</a:t>
            </a:r>
            <a:r>
              <a:rPr lang="en-US" sz="1800" dirty="0" smtClean="0">
                <a:latin typeface="#9Slide07 SVNMomento" panose="00000500000000000000" pitchFamily="2" charset="0"/>
              </a:rPr>
              <a:t> </a:t>
            </a:r>
            <a:r>
              <a:rPr lang="en-US" sz="1800" dirty="0" err="1" smtClean="0">
                <a:latin typeface="#9Slide07 SVNMomento" panose="00000500000000000000" pitchFamily="2" charset="0"/>
              </a:rPr>
              <a:t>bazơ</a:t>
            </a:r>
            <a:r>
              <a:rPr lang="en-US" sz="1800" dirty="0" smtClean="0">
                <a:latin typeface="#9Slide07 SVNMomento" panose="00000500000000000000" pitchFamily="2" charset="0"/>
              </a:rPr>
              <a:t> </a:t>
            </a:r>
            <a:endParaRPr lang="en-US" sz="1800" dirty="0">
              <a:latin typeface="#9Slide07 SVNMomento" panose="00000500000000000000" pitchFamily="2" charset="0"/>
            </a:endParaRPr>
          </a:p>
        </p:txBody>
      </p:sp>
      <p:sp>
        <p:nvSpPr>
          <p:cNvPr id="87" name="TextBox 86"/>
          <p:cNvSpPr txBox="1"/>
          <p:nvPr/>
        </p:nvSpPr>
        <p:spPr>
          <a:xfrm>
            <a:off x="5108642" y="3772400"/>
            <a:ext cx="708848" cy="369332"/>
          </a:xfrm>
          <a:prstGeom prst="rect">
            <a:avLst/>
          </a:prstGeom>
          <a:noFill/>
        </p:spPr>
        <p:txBody>
          <a:bodyPr wrap="none" rtlCol="0">
            <a:spAutoFit/>
          </a:bodyPr>
          <a:lstStyle/>
          <a:p>
            <a:r>
              <a:rPr lang="en-US" sz="1800" b="1" dirty="0" smtClean="0">
                <a:latin typeface="Times New Roman" panose="02020603050405020304" pitchFamily="18" charset="0"/>
                <a:cs typeface="Times New Roman" panose="02020603050405020304" pitchFamily="18" charset="0"/>
              </a:rPr>
              <a:t>+</a:t>
            </a:r>
            <a:r>
              <a:rPr lang="en-US" sz="1800" dirty="0" smtClean="0">
                <a:latin typeface="#9Slide07 SVNMomento" panose="00000500000000000000" pitchFamily="2" charset="0"/>
              </a:rPr>
              <a:t> </a:t>
            </a:r>
            <a:r>
              <a:rPr lang="vi-VN" sz="1800" dirty="0" smtClean="0">
                <a:latin typeface="#9Slide07 SVNMomento" panose="00000500000000000000" pitchFamily="2" charset="0"/>
              </a:rPr>
              <a:t>axit</a:t>
            </a:r>
            <a:r>
              <a:rPr lang="en-US" sz="1800" dirty="0" smtClean="0">
                <a:latin typeface="#9Slide07 SVNMomento" panose="00000500000000000000" pitchFamily="2" charset="0"/>
              </a:rPr>
              <a:t> </a:t>
            </a:r>
            <a:endParaRPr lang="en-US" sz="1800" dirty="0">
              <a:latin typeface="#9Slide07 SVNMomento" panose="00000500000000000000" pitchFamily="2" charset="0"/>
            </a:endParaRPr>
          </a:p>
        </p:txBody>
      </p:sp>
      <p:sp>
        <p:nvSpPr>
          <p:cNvPr id="88" name="TextBox 87"/>
          <p:cNvSpPr txBox="1"/>
          <p:nvPr/>
        </p:nvSpPr>
        <p:spPr>
          <a:xfrm>
            <a:off x="948132" y="2844892"/>
            <a:ext cx="673582" cy="369332"/>
          </a:xfrm>
          <a:prstGeom prst="rect">
            <a:avLst/>
          </a:prstGeom>
          <a:noFill/>
        </p:spPr>
        <p:txBody>
          <a:bodyPr wrap="none" rtlCol="0">
            <a:spAutoFit/>
          </a:bodyPr>
          <a:lstStyle/>
          <a:p>
            <a:r>
              <a:rPr lang="en-US" sz="1800" b="1" dirty="0" smtClean="0">
                <a:latin typeface="Times New Roman" panose="02020603050405020304" pitchFamily="18" charset="0"/>
                <a:cs typeface="Times New Roman" panose="02020603050405020304" pitchFamily="18" charset="0"/>
              </a:rPr>
              <a:t>+</a:t>
            </a:r>
            <a:r>
              <a:rPr lang="en-US" sz="1800" dirty="0" smtClean="0">
                <a:latin typeface="#9Slide07 SVNMomento" panose="00000500000000000000" pitchFamily="2" charset="0"/>
              </a:rPr>
              <a:t> H</a:t>
            </a:r>
            <a:r>
              <a:rPr lang="en-US" sz="1800" baseline="-25000" dirty="0" smtClean="0">
                <a:latin typeface="#9Slide07 SVNMomento" panose="00000500000000000000" pitchFamily="2" charset="0"/>
              </a:rPr>
              <a:t>2</a:t>
            </a:r>
            <a:r>
              <a:rPr lang="en-US" sz="1800" dirty="0" smtClean="0">
                <a:latin typeface="#9Slide07 SVNMomento" panose="00000500000000000000" pitchFamily="2" charset="0"/>
              </a:rPr>
              <a:t>O</a:t>
            </a:r>
            <a:endParaRPr lang="en-US" sz="1800" dirty="0">
              <a:latin typeface="#9Slide07 SVNMomento" panose="00000500000000000000" pitchFamily="2" charset="0"/>
            </a:endParaRPr>
          </a:p>
        </p:txBody>
      </p:sp>
      <p:sp>
        <p:nvSpPr>
          <p:cNvPr id="89" name="TextBox 88"/>
          <p:cNvSpPr txBox="1"/>
          <p:nvPr/>
        </p:nvSpPr>
        <p:spPr>
          <a:xfrm>
            <a:off x="1927979" y="2554530"/>
            <a:ext cx="602951" cy="923330"/>
          </a:xfrm>
          <a:prstGeom prst="rect">
            <a:avLst/>
          </a:prstGeom>
          <a:noFill/>
        </p:spPr>
        <p:txBody>
          <a:bodyPr wrap="square" rtlCol="0">
            <a:spAutoFit/>
          </a:bodyPr>
          <a:lstStyle/>
          <a:p>
            <a:r>
              <a:rPr lang="vi-VN" sz="1800" dirty="0" smtClean="0">
                <a:latin typeface="#9Slide07 SVNMomento" panose="00000500000000000000" pitchFamily="2" charset="0"/>
              </a:rPr>
              <a:t>Nhiệt phân hủy</a:t>
            </a:r>
            <a:endParaRPr lang="en-US" sz="1800" dirty="0">
              <a:latin typeface="#9Slide07 SVNMomento" panose="00000500000000000000" pitchFamily="2" charset="0"/>
            </a:endParaRPr>
          </a:p>
        </p:txBody>
      </p:sp>
    </p:spTree>
    <p:extLst>
      <p:ext uri="{BB962C8B-B14F-4D97-AF65-F5344CB8AC3E}">
        <p14:creationId xmlns:p14="http://schemas.microsoft.com/office/powerpoint/2010/main" val="395239295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8"/>
                                        </p:tgtEl>
                                        <p:attrNameLst>
                                          <p:attrName>style.visibility</p:attrName>
                                        </p:attrNameLst>
                                      </p:cBhvr>
                                      <p:to>
                                        <p:strVal val="visible"/>
                                      </p:to>
                                    </p:set>
                                    <p:animEffect transition="in" filter="fade">
                                      <p:cBhvr>
                                        <p:cTn id="24" dur="500"/>
                                        <p:tgtEl>
                                          <p:spTgt spid="88"/>
                                        </p:tgtEl>
                                      </p:cBhvr>
                                    </p:animEffect>
                                  </p:childTnLst>
                                </p:cTn>
                              </p:par>
                              <p:par>
                                <p:cTn id="25" presetID="10"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500"/>
                                        <p:tgtEl>
                                          <p:spTgt spid="24"/>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down)">
                                      <p:cBhvr>
                                        <p:cTn id="35" dur="500"/>
                                        <p:tgtEl>
                                          <p:spTgt spid="46"/>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wipe(down)">
                                      <p:cBhvr>
                                        <p:cTn id="38" dur="500"/>
                                        <p:tgtEl>
                                          <p:spTgt spid="4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inVertical)">
                                      <p:cBhvr>
                                        <p:cTn id="43" dur="500"/>
                                        <p:tgtEl>
                                          <p:spTgt spid="12"/>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barn(inVertical)">
                                      <p:cBhvr>
                                        <p:cTn id="46" dur="500"/>
                                        <p:tgtEl>
                                          <p:spTgt spid="50"/>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barn(inVertical)">
                                      <p:cBhvr>
                                        <p:cTn id="51" dur="500"/>
                                        <p:tgtEl>
                                          <p:spTgt spid="49"/>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barn(inVertical)">
                                      <p:cBhvr>
                                        <p:cTn id="54" dur="500"/>
                                        <p:tgtEl>
                                          <p:spTgt spid="48"/>
                                        </p:tgtEl>
                                      </p:cBhvr>
                                    </p:animEffect>
                                  </p:childTnLst>
                                </p:cTn>
                              </p:par>
                              <p:par>
                                <p:cTn id="55" presetID="16" presetClass="entr" presetSubtype="21" fill="hold" nodeType="with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barn(inVertical)">
                                      <p:cBhvr>
                                        <p:cTn id="57" dur="500"/>
                                        <p:tgtEl>
                                          <p:spTgt spid="3"/>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barn(inVertical)">
                                      <p:cBhvr>
                                        <p:cTn id="62" dur="500"/>
                                        <p:tgtEl>
                                          <p:spTgt spid="37"/>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barn(inVertical)">
                                      <p:cBhvr>
                                        <p:cTn id="65" dur="500"/>
                                        <p:tgtEl>
                                          <p:spTgt spid="85"/>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84"/>
                                        </p:tgtEl>
                                        <p:attrNameLst>
                                          <p:attrName>style.visibility</p:attrName>
                                        </p:attrNameLst>
                                      </p:cBhvr>
                                      <p:to>
                                        <p:strVal val="visible"/>
                                      </p:to>
                                    </p:set>
                                    <p:animEffect transition="in" filter="barn(inVertical)">
                                      <p:cBhvr>
                                        <p:cTn id="68" dur="500"/>
                                        <p:tgtEl>
                                          <p:spTgt spid="84"/>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83"/>
                                        </p:tgtEl>
                                        <p:attrNameLst>
                                          <p:attrName>style.visibility</p:attrName>
                                        </p:attrNameLst>
                                      </p:cBhvr>
                                      <p:to>
                                        <p:strVal val="visible"/>
                                      </p:to>
                                    </p:set>
                                    <p:animEffect transition="in" filter="barn(inVertical)">
                                      <p:cBhvr>
                                        <p:cTn id="71" dur="500"/>
                                        <p:tgtEl>
                                          <p:spTgt spid="83"/>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89"/>
                                        </p:tgtEl>
                                        <p:attrNameLst>
                                          <p:attrName>style.visibility</p:attrName>
                                        </p:attrNameLst>
                                      </p:cBhvr>
                                      <p:to>
                                        <p:strVal val="visible"/>
                                      </p:to>
                                    </p:set>
                                    <p:animEffect transition="in" filter="wipe(down)">
                                      <p:cBhvr>
                                        <p:cTn id="76" dur="500"/>
                                        <p:tgtEl>
                                          <p:spTgt spid="89"/>
                                        </p:tgtEl>
                                      </p:cBhvr>
                                    </p:animEffect>
                                  </p:childTnLst>
                                </p:cTn>
                              </p:par>
                              <p:par>
                                <p:cTn id="77" presetID="22" presetClass="entr" presetSubtype="4" fill="hold"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wipe(down)">
                                      <p:cBhvr>
                                        <p:cTn id="79" dur="500"/>
                                        <p:tgtEl>
                                          <p:spTgt spid="31"/>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82"/>
                                        </p:tgtEl>
                                        <p:attrNameLst>
                                          <p:attrName>style.visibility</p:attrName>
                                        </p:attrNameLst>
                                      </p:cBhvr>
                                      <p:to>
                                        <p:strVal val="visible"/>
                                      </p:to>
                                    </p:set>
                                    <p:animEffect transition="in" filter="barn(inVertical)">
                                      <p:cBhvr>
                                        <p:cTn id="84" dur="500"/>
                                        <p:tgtEl>
                                          <p:spTgt spid="82"/>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barn(inVertical)">
                                      <p:cBhvr>
                                        <p:cTn id="87" dur="500"/>
                                        <p:tgtEl>
                                          <p:spTgt spid="53"/>
                                        </p:tgtEl>
                                      </p:cBhvr>
                                    </p:animEffect>
                                  </p:childTnLst>
                                </p:cTn>
                              </p:par>
                              <p:par>
                                <p:cTn id="88" presetID="16" presetClass="entr" presetSubtype="21" fill="hold" grpId="0" nodeType="withEffect">
                                  <p:stCondLst>
                                    <p:cond delay="0"/>
                                  </p:stCondLst>
                                  <p:childTnLst>
                                    <p:set>
                                      <p:cBhvr>
                                        <p:cTn id="89" dur="1" fill="hold">
                                          <p:stCondLst>
                                            <p:cond delay="0"/>
                                          </p:stCondLst>
                                        </p:cTn>
                                        <p:tgtEl>
                                          <p:spTgt spid="81"/>
                                        </p:tgtEl>
                                        <p:attrNameLst>
                                          <p:attrName>style.visibility</p:attrName>
                                        </p:attrNameLst>
                                      </p:cBhvr>
                                      <p:to>
                                        <p:strVal val="visible"/>
                                      </p:to>
                                    </p:set>
                                    <p:animEffect transition="in" filter="barn(inVertical)">
                                      <p:cBhvr>
                                        <p:cTn id="90" dur="500"/>
                                        <p:tgtEl>
                                          <p:spTgt spid="81"/>
                                        </p:tgtEl>
                                      </p:cBhvr>
                                    </p:animEffect>
                                  </p:childTnLst>
                                </p:cTn>
                              </p:par>
                              <p:par>
                                <p:cTn id="91" presetID="16" presetClass="entr" presetSubtype="2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barn(inVertical)">
                                      <p:cBhvr>
                                        <p:cTn id="93" dur="500"/>
                                        <p:tgtEl>
                                          <p:spTgt spid="51"/>
                                        </p:tgtEl>
                                      </p:cBhvr>
                                    </p:animEffect>
                                  </p:childTnLst>
                                </p:cTn>
                              </p:par>
                              <p:par>
                                <p:cTn id="94" presetID="16" presetClass="entr" presetSubtype="21" fill="hold" nodeType="with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barn(inVertical)">
                                      <p:cBhvr>
                                        <p:cTn id="96" dur="500"/>
                                        <p:tgtEl>
                                          <p:spTgt spid="15"/>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500"/>
                                        <p:tgtEl>
                                          <p:spTgt spid="40"/>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86"/>
                                        </p:tgtEl>
                                        <p:attrNameLst>
                                          <p:attrName>style.visibility</p:attrName>
                                        </p:attrNameLst>
                                      </p:cBhvr>
                                      <p:to>
                                        <p:strVal val="visible"/>
                                      </p:to>
                                    </p:set>
                                    <p:animEffect transition="in" filter="fade">
                                      <p:cBhvr>
                                        <p:cTn id="104" dur="500"/>
                                        <p:tgtEl>
                                          <p:spTgt spid="86"/>
                                        </p:tgtEl>
                                      </p:cBhvr>
                                    </p:animEffect>
                                  </p:childTnLst>
                                </p:cTn>
                              </p:par>
                            </p:childTnLst>
                          </p:cTn>
                        </p:par>
                      </p:childTnLst>
                    </p:cTn>
                  </p:par>
                  <p:par>
                    <p:cTn id="105" fill="hold">
                      <p:stCondLst>
                        <p:cond delay="indefinite"/>
                      </p:stCondLst>
                      <p:childTnLst>
                        <p:par>
                          <p:cTn id="106" fill="hold">
                            <p:stCondLst>
                              <p:cond delay="0"/>
                            </p:stCondLst>
                            <p:childTnLst>
                              <p:par>
                                <p:cTn id="107" presetID="16" presetClass="entr" presetSubtype="21" fill="hold" grpId="0" nodeType="clickEffect">
                                  <p:stCondLst>
                                    <p:cond delay="0"/>
                                  </p:stCondLst>
                                  <p:childTnLst>
                                    <p:set>
                                      <p:cBhvr>
                                        <p:cTn id="108" dur="1" fill="hold">
                                          <p:stCondLst>
                                            <p:cond delay="0"/>
                                          </p:stCondLst>
                                        </p:cTn>
                                        <p:tgtEl>
                                          <p:spTgt spid="87"/>
                                        </p:tgtEl>
                                        <p:attrNameLst>
                                          <p:attrName>style.visibility</p:attrName>
                                        </p:attrNameLst>
                                      </p:cBhvr>
                                      <p:to>
                                        <p:strVal val="visible"/>
                                      </p:to>
                                    </p:set>
                                    <p:animEffect transition="in" filter="barn(inVertical)">
                                      <p:cBhvr>
                                        <p:cTn id="109" dur="500"/>
                                        <p:tgtEl>
                                          <p:spTgt spid="87"/>
                                        </p:tgtEl>
                                      </p:cBhvr>
                                    </p:animEffect>
                                  </p:childTnLst>
                                </p:cTn>
                              </p:par>
                              <p:par>
                                <p:cTn id="110" presetID="16" presetClass="entr" presetSubtype="21"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Effect transition="in" filter="barn(inVertical)">
                                      <p:cBhvr>
                                        <p:cTn id="1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46" grpId="0"/>
      <p:bldP spid="47" grpId="0"/>
      <p:bldP spid="48" grpId="0"/>
      <p:bldP spid="49" grpId="0"/>
      <p:bldP spid="50" grpId="0"/>
      <p:bldP spid="51" grpId="0"/>
      <p:bldP spid="53" grpId="0"/>
      <p:bldP spid="81" grpId="0"/>
      <p:bldP spid="82" grpId="0"/>
      <p:bldP spid="83" grpId="0"/>
      <p:bldP spid="84" grpId="0"/>
      <p:bldP spid="85" grpId="0"/>
      <p:bldP spid="86" grpId="0"/>
      <p:bldP spid="87" grpId="0"/>
      <p:bldP spid="88" grpId="0"/>
      <p:bldP spid="8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31"/>
          <p:cNvSpPr txBox="1">
            <a:spLocks noGrp="1"/>
          </p:cNvSpPr>
          <p:nvPr>
            <p:ph type="title" idx="2"/>
          </p:nvPr>
        </p:nvSpPr>
        <p:spPr>
          <a:xfrm>
            <a:off x="5090149" y="685163"/>
            <a:ext cx="2522505" cy="144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a:t>
            </a:r>
            <a:r>
              <a:rPr lang="vi-VN" dirty="0" smtClean="0"/>
              <a:t>2</a:t>
            </a:r>
            <a:endParaRPr dirty="0"/>
          </a:p>
        </p:txBody>
      </p:sp>
      <p:sp>
        <p:nvSpPr>
          <p:cNvPr id="573" name="Google Shape;573;p31"/>
          <p:cNvSpPr txBox="1">
            <a:spLocks noGrp="1"/>
          </p:cNvSpPr>
          <p:nvPr>
            <p:ph type="ctrTitle"/>
          </p:nvPr>
        </p:nvSpPr>
        <p:spPr>
          <a:xfrm>
            <a:off x="3395305" y="2014582"/>
            <a:ext cx="5571886" cy="202362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smtClean="0">
                <a:solidFill>
                  <a:srgbClr val="002060"/>
                </a:solidFill>
                <a:latin typeface="#9Slide03 Arima Madurai Black" panose="00000A00000000000000" pitchFamily="2" charset="0"/>
                <a:cs typeface="#9Slide03 Arima Madurai Black" panose="00000A00000000000000" pitchFamily="2" charset="0"/>
              </a:rPr>
              <a:t>LUYỆN TẬP</a:t>
            </a:r>
            <a:endParaRPr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574" name="Google Shape;574;p31"/>
          <p:cNvSpPr/>
          <p:nvPr/>
        </p:nvSpPr>
        <p:spPr>
          <a:xfrm>
            <a:off x="1484179" y="3801465"/>
            <a:ext cx="1512872" cy="598815"/>
          </a:xfrm>
          <a:custGeom>
            <a:avLst/>
            <a:gdLst/>
            <a:ahLst/>
            <a:cxnLst/>
            <a:rect l="l" t="t" r="r" b="b"/>
            <a:pathLst>
              <a:path w="45956" h="18190" extrusionOk="0">
                <a:moveTo>
                  <a:pt x="0" y="0"/>
                </a:moveTo>
                <a:cubicBezTo>
                  <a:pt x="2122" y="2977"/>
                  <a:pt x="3421" y="6524"/>
                  <a:pt x="4054" y="10071"/>
                </a:cubicBezTo>
                <a:cubicBezTo>
                  <a:pt x="4656" y="13174"/>
                  <a:pt x="4434" y="15771"/>
                  <a:pt x="8203" y="17101"/>
                </a:cubicBezTo>
                <a:cubicBezTo>
                  <a:pt x="9190" y="17459"/>
                  <a:pt x="10454" y="17552"/>
                  <a:pt x="11761" y="17552"/>
                </a:cubicBezTo>
                <a:cubicBezTo>
                  <a:pt x="13168" y="17552"/>
                  <a:pt x="14623" y="17444"/>
                  <a:pt x="15831" y="17444"/>
                </a:cubicBezTo>
                <a:cubicBezTo>
                  <a:pt x="15984" y="17444"/>
                  <a:pt x="16133" y="17446"/>
                  <a:pt x="16278" y="17450"/>
                </a:cubicBezTo>
                <a:cubicBezTo>
                  <a:pt x="21155" y="17671"/>
                  <a:pt x="25937" y="17830"/>
                  <a:pt x="30941" y="17893"/>
                </a:cubicBezTo>
                <a:cubicBezTo>
                  <a:pt x="33380" y="17925"/>
                  <a:pt x="35786" y="17988"/>
                  <a:pt x="38257" y="18020"/>
                </a:cubicBezTo>
                <a:cubicBezTo>
                  <a:pt x="38876" y="18020"/>
                  <a:pt x="40356" y="18190"/>
                  <a:pt x="41830" y="18190"/>
                </a:cubicBezTo>
                <a:cubicBezTo>
                  <a:pt x="43899" y="18190"/>
                  <a:pt x="45955" y="17855"/>
                  <a:pt x="45604" y="16246"/>
                </a:cubicBezTo>
                <a:cubicBezTo>
                  <a:pt x="45541" y="16151"/>
                  <a:pt x="45477" y="16024"/>
                  <a:pt x="45477" y="15929"/>
                </a:cubicBezTo>
                <a:cubicBezTo>
                  <a:pt x="43544" y="16453"/>
                  <a:pt x="41571" y="16676"/>
                  <a:pt x="39591" y="16676"/>
                </a:cubicBezTo>
                <a:cubicBezTo>
                  <a:pt x="35345" y="16676"/>
                  <a:pt x="31063" y="15652"/>
                  <a:pt x="27046" y="14378"/>
                </a:cubicBezTo>
                <a:cubicBezTo>
                  <a:pt x="20934" y="12414"/>
                  <a:pt x="14727" y="9976"/>
                  <a:pt x="9121" y="6904"/>
                </a:cubicBezTo>
                <a:cubicBezTo>
                  <a:pt x="5701" y="5067"/>
                  <a:pt x="2661" y="2724"/>
                  <a:pt x="0"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1"/>
          <p:cNvSpPr/>
          <p:nvPr/>
        </p:nvSpPr>
        <p:spPr>
          <a:xfrm>
            <a:off x="1085925" y="1508977"/>
            <a:ext cx="2142467" cy="2855547"/>
          </a:xfrm>
          <a:custGeom>
            <a:avLst/>
            <a:gdLst/>
            <a:ahLst/>
            <a:cxnLst/>
            <a:rect l="l" t="t" r="r" b="b"/>
            <a:pathLst>
              <a:path w="65081" h="86742" extrusionOk="0">
                <a:moveTo>
                  <a:pt x="24861" y="0"/>
                </a:moveTo>
                <a:cubicBezTo>
                  <a:pt x="6968" y="9311"/>
                  <a:pt x="1" y="35469"/>
                  <a:pt x="4435" y="54027"/>
                </a:cubicBezTo>
                <a:cubicBezTo>
                  <a:pt x="10167" y="78032"/>
                  <a:pt x="37655" y="86551"/>
                  <a:pt x="59665" y="86741"/>
                </a:cubicBezTo>
                <a:cubicBezTo>
                  <a:pt x="59665" y="86710"/>
                  <a:pt x="59697" y="86646"/>
                  <a:pt x="59729" y="86615"/>
                </a:cubicBezTo>
                <a:cubicBezTo>
                  <a:pt x="62104" y="85474"/>
                  <a:pt x="62832" y="78729"/>
                  <a:pt x="63212" y="76449"/>
                </a:cubicBezTo>
                <a:cubicBezTo>
                  <a:pt x="63466" y="75024"/>
                  <a:pt x="65081" y="67613"/>
                  <a:pt x="63244" y="66441"/>
                </a:cubicBezTo>
                <a:lnTo>
                  <a:pt x="63244" y="66441"/>
                </a:lnTo>
                <a:cubicBezTo>
                  <a:pt x="63212" y="66441"/>
                  <a:pt x="63212" y="66473"/>
                  <a:pt x="63212" y="66473"/>
                </a:cubicBezTo>
                <a:cubicBezTo>
                  <a:pt x="61275" y="66707"/>
                  <a:pt x="59307" y="66823"/>
                  <a:pt x="57325" y="66823"/>
                </a:cubicBezTo>
                <a:cubicBezTo>
                  <a:pt x="43206" y="66823"/>
                  <a:pt x="28439" y="60917"/>
                  <a:pt x="19857" y="49530"/>
                </a:cubicBezTo>
                <a:cubicBezTo>
                  <a:pt x="10958" y="37781"/>
                  <a:pt x="14917" y="19128"/>
                  <a:pt x="29010" y="13586"/>
                </a:cubicBezTo>
                <a:cubicBezTo>
                  <a:pt x="27490" y="9121"/>
                  <a:pt x="26159" y="4560"/>
                  <a:pt x="24861"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1"/>
          <p:cNvSpPr/>
          <p:nvPr/>
        </p:nvSpPr>
        <p:spPr>
          <a:xfrm>
            <a:off x="1085925" y="1494361"/>
            <a:ext cx="2010062" cy="2881817"/>
          </a:xfrm>
          <a:custGeom>
            <a:avLst/>
            <a:gdLst/>
            <a:ahLst/>
            <a:cxnLst/>
            <a:rect l="l" t="t" r="r" b="b"/>
            <a:pathLst>
              <a:path w="61059" h="87540" extrusionOk="0">
                <a:moveTo>
                  <a:pt x="25241" y="1"/>
                </a:moveTo>
                <a:cubicBezTo>
                  <a:pt x="14822" y="3928"/>
                  <a:pt x="8615" y="13872"/>
                  <a:pt x="4941" y="23404"/>
                </a:cubicBezTo>
                <a:cubicBezTo>
                  <a:pt x="1078" y="33570"/>
                  <a:pt x="64" y="46396"/>
                  <a:pt x="3484" y="56815"/>
                </a:cubicBezTo>
                <a:cubicBezTo>
                  <a:pt x="6651" y="66474"/>
                  <a:pt x="13302" y="73441"/>
                  <a:pt x="22739" y="78350"/>
                </a:cubicBezTo>
                <a:cubicBezTo>
                  <a:pt x="32399" y="83346"/>
                  <a:pt x="43445" y="87539"/>
                  <a:pt x="54557" y="87539"/>
                </a:cubicBezTo>
                <a:cubicBezTo>
                  <a:pt x="56122" y="87539"/>
                  <a:pt x="57689" y="87456"/>
                  <a:pt x="59254" y="87280"/>
                </a:cubicBezTo>
                <a:cubicBezTo>
                  <a:pt x="59317" y="87280"/>
                  <a:pt x="59380" y="87280"/>
                  <a:pt x="59412" y="87312"/>
                </a:cubicBezTo>
                <a:cubicBezTo>
                  <a:pt x="60045" y="86900"/>
                  <a:pt x="60584" y="86489"/>
                  <a:pt x="61059" y="86013"/>
                </a:cubicBezTo>
                <a:lnTo>
                  <a:pt x="61059" y="86013"/>
                </a:lnTo>
                <a:cubicBezTo>
                  <a:pt x="60866" y="86015"/>
                  <a:pt x="60673" y="86015"/>
                  <a:pt x="60479" y="86015"/>
                </a:cubicBezTo>
                <a:cubicBezTo>
                  <a:pt x="37626" y="86015"/>
                  <a:pt x="9803" y="76727"/>
                  <a:pt x="4213" y="53426"/>
                </a:cubicBezTo>
                <a:cubicBezTo>
                  <a:pt x="1" y="35755"/>
                  <a:pt x="7063" y="9628"/>
                  <a:pt x="25684" y="1394"/>
                </a:cubicBezTo>
                <a:cubicBezTo>
                  <a:pt x="25526" y="919"/>
                  <a:pt x="25399" y="476"/>
                  <a:pt x="25241"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1"/>
          <p:cNvSpPr/>
          <p:nvPr/>
        </p:nvSpPr>
        <p:spPr>
          <a:xfrm>
            <a:off x="1758361" y="915775"/>
            <a:ext cx="177274" cy="90135"/>
          </a:xfrm>
          <a:custGeom>
            <a:avLst/>
            <a:gdLst/>
            <a:ahLst/>
            <a:cxnLst/>
            <a:rect l="l" t="t" r="r" b="b"/>
            <a:pathLst>
              <a:path w="5385" h="2738" extrusionOk="0">
                <a:moveTo>
                  <a:pt x="5384" y="1"/>
                </a:moveTo>
                <a:cubicBezTo>
                  <a:pt x="3231" y="159"/>
                  <a:pt x="1299" y="1046"/>
                  <a:pt x="0" y="2692"/>
                </a:cubicBezTo>
                <a:cubicBezTo>
                  <a:pt x="241" y="2723"/>
                  <a:pt x="479" y="2738"/>
                  <a:pt x="715" y="2738"/>
                </a:cubicBezTo>
                <a:cubicBezTo>
                  <a:pt x="2684" y="2738"/>
                  <a:pt x="4451" y="1698"/>
                  <a:pt x="5384"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1"/>
          <p:cNvSpPr/>
          <p:nvPr/>
        </p:nvSpPr>
        <p:spPr>
          <a:xfrm>
            <a:off x="1758361" y="915775"/>
            <a:ext cx="348228" cy="378218"/>
          </a:xfrm>
          <a:custGeom>
            <a:avLst/>
            <a:gdLst/>
            <a:ahLst/>
            <a:cxnLst/>
            <a:rect l="l" t="t" r="r" b="b"/>
            <a:pathLst>
              <a:path w="10578" h="11489" extrusionOk="0">
                <a:moveTo>
                  <a:pt x="5384" y="1"/>
                </a:moveTo>
                <a:cubicBezTo>
                  <a:pt x="4592" y="1698"/>
                  <a:pt x="2563" y="2738"/>
                  <a:pt x="671" y="2738"/>
                </a:cubicBezTo>
                <a:cubicBezTo>
                  <a:pt x="445" y="2738"/>
                  <a:pt x="220" y="2723"/>
                  <a:pt x="0" y="2692"/>
                </a:cubicBezTo>
                <a:lnTo>
                  <a:pt x="0" y="2692"/>
                </a:lnTo>
                <a:cubicBezTo>
                  <a:pt x="1584" y="5036"/>
                  <a:pt x="3801" y="8519"/>
                  <a:pt x="4181" y="11243"/>
                </a:cubicBezTo>
                <a:cubicBezTo>
                  <a:pt x="4735" y="11409"/>
                  <a:pt x="5293" y="11488"/>
                  <a:pt x="5844" y="11488"/>
                </a:cubicBezTo>
                <a:cubicBezTo>
                  <a:pt x="7498" y="11488"/>
                  <a:pt x="9089" y="10776"/>
                  <a:pt x="10325" y="9565"/>
                </a:cubicBezTo>
                <a:cubicBezTo>
                  <a:pt x="10420" y="9470"/>
                  <a:pt x="10483" y="9470"/>
                  <a:pt x="10578" y="9470"/>
                </a:cubicBezTo>
                <a:cubicBezTo>
                  <a:pt x="10515" y="9406"/>
                  <a:pt x="10578" y="9311"/>
                  <a:pt x="10578" y="9248"/>
                </a:cubicBezTo>
                <a:lnTo>
                  <a:pt x="10578" y="9248"/>
                </a:lnTo>
                <a:cubicBezTo>
                  <a:pt x="10549" y="9296"/>
                  <a:pt x="10523" y="9318"/>
                  <a:pt x="10497" y="9318"/>
                </a:cubicBezTo>
                <a:cubicBezTo>
                  <a:pt x="10439" y="9318"/>
                  <a:pt x="10381" y="9203"/>
                  <a:pt x="10293" y="9026"/>
                </a:cubicBezTo>
                <a:cubicBezTo>
                  <a:pt x="8709" y="6176"/>
                  <a:pt x="6714" y="3009"/>
                  <a:pt x="5384"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1"/>
          <p:cNvSpPr/>
          <p:nvPr/>
        </p:nvSpPr>
        <p:spPr>
          <a:xfrm>
            <a:off x="1846979" y="1199340"/>
            <a:ext cx="356589" cy="164633"/>
          </a:xfrm>
          <a:custGeom>
            <a:avLst/>
            <a:gdLst/>
            <a:ahLst/>
            <a:cxnLst/>
            <a:rect l="l" t="t" r="r" b="b"/>
            <a:pathLst>
              <a:path w="10832" h="5001" extrusionOk="0">
                <a:moveTo>
                  <a:pt x="7854" y="0"/>
                </a:moveTo>
                <a:cubicBezTo>
                  <a:pt x="7854" y="64"/>
                  <a:pt x="7854" y="95"/>
                  <a:pt x="7823" y="190"/>
                </a:cubicBezTo>
                <a:cubicBezTo>
                  <a:pt x="6682" y="1797"/>
                  <a:pt x="4806" y="2650"/>
                  <a:pt x="2898" y="2650"/>
                </a:cubicBezTo>
                <a:cubicBezTo>
                  <a:pt x="2210" y="2650"/>
                  <a:pt x="1518" y="2539"/>
                  <a:pt x="855" y="2312"/>
                </a:cubicBezTo>
                <a:cubicBezTo>
                  <a:pt x="634" y="3231"/>
                  <a:pt x="349" y="4054"/>
                  <a:pt x="0" y="4909"/>
                </a:cubicBezTo>
                <a:cubicBezTo>
                  <a:pt x="64" y="4846"/>
                  <a:pt x="159" y="4846"/>
                  <a:pt x="254" y="4846"/>
                </a:cubicBezTo>
                <a:cubicBezTo>
                  <a:pt x="872" y="4949"/>
                  <a:pt x="1487" y="5001"/>
                  <a:pt x="2098" y="5001"/>
                </a:cubicBezTo>
                <a:cubicBezTo>
                  <a:pt x="3739" y="5001"/>
                  <a:pt x="5340" y="4626"/>
                  <a:pt x="6841" y="3864"/>
                </a:cubicBezTo>
                <a:cubicBezTo>
                  <a:pt x="8393" y="3104"/>
                  <a:pt x="9501" y="1901"/>
                  <a:pt x="10831" y="887"/>
                </a:cubicBezTo>
                <a:cubicBezTo>
                  <a:pt x="10768" y="824"/>
                  <a:pt x="10704" y="697"/>
                  <a:pt x="10704" y="634"/>
                </a:cubicBezTo>
                <a:cubicBezTo>
                  <a:pt x="10635" y="636"/>
                  <a:pt x="10565" y="637"/>
                  <a:pt x="10496" y="637"/>
                </a:cubicBezTo>
                <a:cubicBezTo>
                  <a:pt x="9580" y="637"/>
                  <a:pt x="8649" y="442"/>
                  <a:pt x="7854" y="0"/>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1"/>
          <p:cNvSpPr/>
          <p:nvPr/>
        </p:nvSpPr>
        <p:spPr>
          <a:xfrm>
            <a:off x="1849053" y="1220178"/>
            <a:ext cx="1011302" cy="852990"/>
          </a:xfrm>
          <a:custGeom>
            <a:avLst/>
            <a:gdLst/>
            <a:ahLst/>
            <a:cxnLst/>
            <a:rect l="l" t="t" r="r" b="b"/>
            <a:pathLst>
              <a:path w="30720" h="25911" extrusionOk="0">
                <a:moveTo>
                  <a:pt x="10420" y="1"/>
                </a:moveTo>
                <a:cubicBezTo>
                  <a:pt x="8813" y="2977"/>
                  <a:pt x="5301" y="4201"/>
                  <a:pt x="1979" y="4201"/>
                </a:cubicBezTo>
                <a:cubicBezTo>
                  <a:pt x="1306" y="4201"/>
                  <a:pt x="641" y="4150"/>
                  <a:pt x="1" y="4054"/>
                </a:cubicBezTo>
                <a:lnTo>
                  <a:pt x="1" y="4054"/>
                </a:lnTo>
                <a:cubicBezTo>
                  <a:pt x="64" y="4118"/>
                  <a:pt x="96" y="4149"/>
                  <a:pt x="96" y="4213"/>
                </a:cubicBezTo>
                <a:cubicBezTo>
                  <a:pt x="1837" y="10167"/>
                  <a:pt x="6113" y="24734"/>
                  <a:pt x="6398" y="25716"/>
                </a:cubicBezTo>
                <a:cubicBezTo>
                  <a:pt x="6398" y="25811"/>
                  <a:pt x="6429" y="25843"/>
                  <a:pt x="6398" y="25906"/>
                </a:cubicBezTo>
                <a:cubicBezTo>
                  <a:pt x="6598" y="25909"/>
                  <a:pt x="6798" y="25910"/>
                  <a:pt x="6998" y="25910"/>
                </a:cubicBezTo>
                <a:cubicBezTo>
                  <a:pt x="11223" y="25910"/>
                  <a:pt x="15357" y="25267"/>
                  <a:pt x="19319" y="23816"/>
                </a:cubicBezTo>
                <a:cubicBezTo>
                  <a:pt x="23594" y="22264"/>
                  <a:pt x="26919" y="19699"/>
                  <a:pt x="30720" y="17450"/>
                </a:cubicBezTo>
                <a:cubicBezTo>
                  <a:pt x="27236" y="14632"/>
                  <a:pt x="13428" y="3199"/>
                  <a:pt x="10420"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1"/>
          <p:cNvSpPr/>
          <p:nvPr/>
        </p:nvSpPr>
        <p:spPr>
          <a:xfrm>
            <a:off x="2023161" y="1760216"/>
            <a:ext cx="912246" cy="415681"/>
          </a:xfrm>
          <a:custGeom>
            <a:avLst/>
            <a:gdLst/>
            <a:ahLst/>
            <a:cxnLst/>
            <a:rect l="l" t="t" r="r" b="b"/>
            <a:pathLst>
              <a:path w="27711" h="12627" extrusionOk="0">
                <a:moveTo>
                  <a:pt x="24164" y="0"/>
                </a:moveTo>
                <a:cubicBezTo>
                  <a:pt x="24256" y="92"/>
                  <a:pt x="24401" y="175"/>
                  <a:pt x="24565" y="253"/>
                </a:cubicBezTo>
                <a:lnTo>
                  <a:pt x="24565" y="253"/>
                </a:lnTo>
                <a:cubicBezTo>
                  <a:pt x="24427" y="163"/>
                  <a:pt x="24293" y="78"/>
                  <a:pt x="24164" y="0"/>
                </a:cubicBezTo>
                <a:close/>
                <a:moveTo>
                  <a:pt x="24565" y="253"/>
                </a:moveTo>
                <a:cubicBezTo>
                  <a:pt x="24852" y="442"/>
                  <a:pt x="25153" y="655"/>
                  <a:pt x="25450" y="874"/>
                </a:cubicBezTo>
                <a:lnTo>
                  <a:pt x="25450" y="874"/>
                </a:lnTo>
                <a:cubicBezTo>
                  <a:pt x="25501" y="827"/>
                  <a:pt x="25546" y="781"/>
                  <a:pt x="25526" y="760"/>
                </a:cubicBezTo>
                <a:cubicBezTo>
                  <a:pt x="25333" y="568"/>
                  <a:pt x="24908" y="418"/>
                  <a:pt x="24565" y="253"/>
                </a:cubicBezTo>
                <a:close/>
                <a:moveTo>
                  <a:pt x="25450" y="874"/>
                </a:moveTo>
                <a:cubicBezTo>
                  <a:pt x="25421" y="901"/>
                  <a:pt x="25390" y="928"/>
                  <a:pt x="25367" y="950"/>
                </a:cubicBezTo>
                <a:cubicBezTo>
                  <a:pt x="17222" y="7424"/>
                  <a:pt x="9864" y="9639"/>
                  <a:pt x="1642" y="9639"/>
                </a:cubicBezTo>
                <a:cubicBezTo>
                  <a:pt x="1297" y="9639"/>
                  <a:pt x="950" y="9635"/>
                  <a:pt x="602" y="9628"/>
                </a:cubicBezTo>
                <a:cubicBezTo>
                  <a:pt x="222" y="9628"/>
                  <a:pt x="792" y="8488"/>
                  <a:pt x="792" y="8171"/>
                </a:cubicBezTo>
                <a:cubicBezTo>
                  <a:pt x="792" y="8171"/>
                  <a:pt x="791" y="8171"/>
                  <a:pt x="791" y="8171"/>
                </a:cubicBezTo>
                <a:cubicBezTo>
                  <a:pt x="721" y="8171"/>
                  <a:pt x="1" y="11027"/>
                  <a:pt x="95" y="12066"/>
                </a:cubicBezTo>
                <a:cubicBezTo>
                  <a:pt x="190" y="12066"/>
                  <a:pt x="222" y="12066"/>
                  <a:pt x="317" y="12098"/>
                </a:cubicBezTo>
                <a:cubicBezTo>
                  <a:pt x="1343" y="12471"/>
                  <a:pt x="2470" y="12626"/>
                  <a:pt x="3652" y="12626"/>
                </a:cubicBezTo>
                <a:cubicBezTo>
                  <a:pt x="7686" y="12626"/>
                  <a:pt x="12357" y="10818"/>
                  <a:pt x="15835" y="9691"/>
                </a:cubicBezTo>
                <a:cubicBezTo>
                  <a:pt x="20744" y="8044"/>
                  <a:pt x="23974" y="6271"/>
                  <a:pt x="27711" y="2629"/>
                </a:cubicBezTo>
                <a:cubicBezTo>
                  <a:pt x="27665" y="2629"/>
                  <a:pt x="26584" y="1708"/>
                  <a:pt x="25450" y="874"/>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1"/>
          <p:cNvSpPr/>
          <p:nvPr/>
        </p:nvSpPr>
        <p:spPr>
          <a:xfrm>
            <a:off x="2239998" y="2134474"/>
            <a:ext cx="182476" cy="186623"/>
          </a:xfrm>
          <a:custGeom>
            <a:avLst/>
            <a:gdLst/>
            <a:ahLst/>
            <a:cxnLst/>
            <a:rect l="l" t="t" r="r" b="b"/>
            <a:pathLst>
              <a:path w="5543" h="5669" extrusionOk="0">
                <a:moveTo>
                  <a:pt x="3737" y="0"/>
                </a:moveTo>
                <a:cubicBezTo>
                  <a:pt x="2534" y="412"/>
                  <a:pt x="1267" y="729"/>
                  <a:pt x="0" y="919"/>
                </a:cubicBezTo>
                <a:cubicBezTo>
                  <a:pt x="761" y="2471"/>
                  <a:pt x="1394" y="4054"/>
                  <a:pt x="1996" y="5638"/>
                </a:cubicBezTo>
                <a:lnTo>
                  <a:pt x="2027" y="5638"/>
                </a:lnTo>
                <a:cubicBezTo>
                  <a:pt x="2215" y="5658"/>
                  <a:pt x="2399" y="5669"/>
                  <a:pt x="2578" y="5669"/>
                </a:cubicBezTo>
                <a:cubicBezTo>
                  <a:pt x="3764" y="5669"/>
                  <a:pt x="4773" y="5215"/>
                  <a:pt x="5543" y="4307"/>
                </a:cubicBezTo>
                <a:cubicBezTo>
                  <a:pt x="4878" y="2946"/>
                  <a:pt x="4244" y="1457"/>
                  <a:pt x="3737"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1"/>
          <p:cNvSpPr/>
          <p:nvPr/>
        </p:nvSpPr>
        <p:spPr>
          <a:xfrm>
            <a:off x="2489162" y="2014582"/>
            <a:ext cx="323209" cy="297794"/>
          </a:xfrm>
          <a:custGeom>
            <a:avLst/>
            <a:gdLst/>
            <a:ahLst/>
            <a:cxnLst/>
            <a:rect l="l" t="t" r="r" b="b"/>
            <a:pathLst>
              <a:path w="9818" h="9046" extrusionOk="0">
                <a:moveTo>
                  <a:pt x="6524" y="1"/>
                </a:moveTo>
                <a:cubicBezTo>
                  <a:pt x="5036" y="729"/>
                  <a:pt x="3484" y="1299"/>
                  <a:pt x="1932" y="1837"/>
                </a:cubicBezTo>
                <a:cubicBezTo>
                  <a:pt x="1299" y="1996"/>
                  <a:pt x="665" y="2217"/>
                  <a:pt x="0" y="2471"/>
                </a:cubicBezTo>
                <a:lnTo>
                  <a:pt x="32" y="2502"/>
                </a:lnTo>
                <a:cubicBezTo>
                  <a:pt x="1394" y="4529"/>
                  <a:pt x="2407" y="6841"/>
                  <a:pt x="3484" y="9026"/>
                </a:cubicBezTo>
                <a:cubicBezTo>
                  <a:pt x="3505" y="9026"/>
                  <a:pt x="3526" y="9012"/>
                  <a:pt x="3566" y="9012"/>
                </a:cubicBezTo>
                <a:cubicBezTo>
                  <a:pt x="3586" y="9012"/>
                  <a:pt x="3611" y="9016"/>
                  <a:pt x="3642" y="9026"/>
                </a:cubicBezTo>
                <a:cubicBezTo>
                  <a:pt x="3857" y="9039"/>
                  <a:pt x="4067" y="9045"/>
                  <a:pt x="4272" y="9045"/>
                </a:cubicBezTo>
                <a:cubicBezTo>
                  <a:pt x="6631" y="9045"/>
                  <a:pt x="8332" y="8199"/>
                  <a:pt x="9818" y="6334"/>
                </a:cubicBezTo>
                <a:cubicBezTo>
                  <a:pt x="9754" y="6303"/>
                  <a:pt x="9659" y="6271"/>
                  <a:pt x="9628" y="6176"/>
                </a:cubicBezTo>
                <a:cubicBezTo>
                  <a:pt x="8994" y="5226"/>
                  <a:pt x="8583" y="4118"/>
                  <a:pt x="8076" y="3136"/>
                </a:cubicBezTo>
                <a:cubicBezTo>
                  <a:pt x="7569" y="2091"/>
                  <a:pt x="6999" y="1109"/>
                  <a:pt x="6524" y="96"/>
                </a:cubicBezTo>
                <a:lnTo>
                  <a:pt x="6524" y="1"/>
                </a:ln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3607630"/>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89;p32"/>
          <p:cNvSpPr txBox="1">
            <a:spLocks noGrp="1"/>
          </p:cNvSpPr>
          <p:nvPr>
            <p:ph type="title"/>
          </p:nvPr>
        </p:nvSpPr>
        <p:spPr>
          <a:xfrm>
            <a:off x="5785710" y="1960736"/>
            <a:ext cx="3206609" cy="1666515"/>
          </a:xfrm>
          <a:prstGeom prst="rect">
            <a:avLst/>
          </a:prstGeom>
          <a:solidFill>
            <a:schemeClr val="accent3">
              <a:lumMod val="75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smtClean="0">
                <a:solidFill>
                  <a:srgbClr val="002060"/>
                </a:solidFill>
                <a:latin typeface="#9Slide05 Cimochi" panose="02000504060000020004" pitchFamily="2" charset="-34"/>
                <a:cs typeface="#9Slide05 Cimochi" panose="02000504060000020004" pitchFamily="2" charset="-34"/>
              </a:rPr>
              <a:t>Hướng dẫn trò chơi: </a:t>
            </a:r>
            <a:r>
              <a:rPr lang="en" sz="3600" dirty="0" smtClean="0">
                <a:solidFill>
                  <a:srgbClr val="FF0000"/>
                </a:solidFill>
                <a:latin typeface="#9Slide05 Cimochi" panose="02000504060000020004" pitchFamily="2" charset="-34"/>
                <a:cs typeface="#9Slide05 Cimochi" panose="02000504060000020004" pitchFamily="2" charset="-34"/>
              </a:rPr>
              <a:t>mảnh ghép</a:t>
            </a:r>
            <a:endParaRPr sz="3600" dirty="0">
              <a:solidFill>
                <a:srgbClr val="FF0000"/>
              </a:solidFill>
              <a:latin typeface="#9Slide05 Cimochi" panose="02000504060000020004" pitchFamily="2" charset="-34"/>
              <a:cs typeface="#9Slide05 Cimochi" panose="02000504060000020004" pitchFamily="2" charset="-34"/>
            </a:endParaRPr>
          </a:p>
        </p:txBody>
      </p:sp>
      <p:sp>
        <p:nvSpPr>
          <p:cNvPr id="6" name="C1">
            <a:hlinkClick r:id="" action="ppaction://hlinkshowjump?jump=nextslide">
              <a:snd r:embed="rId2" name="audio8.wav"/>
            </a:hlinkClick>
            <a:extLst>
              <a:ext uri="{FF2B5EF4-FFF2-40B4-BE49-F238E27FC236}">
                <a16:creationId xmlns:a16="http://schemas.microsoft.com/office/drawing/2014/main" id="{F3B18519-7F59-4B94-96A7-69A8E198B5A8}"/>
              </a:ext>
            </a:extLst>
          </p:cNvPr>
          <p:cNvSpPr/>
          <p:nvPr/>
        </p:nvSpPr>
        <p:spPr>
          <a:xfrm>
            <a:off x="1220820" y="79197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1</a:t>
            </a:r>
          </a:p>
        </p:txBody>
      </p:sp>
      <p:sp>
        <p:nvSpPr>
          <p:cNvPr id="7" name="C2">
            <a:hlinkClick r:id="rId3" action="ppaction://hlinksldjump">
              <a:snd r:embed="rId2" name="audio8.wav"/>
            </a:hlinkClick>
            <a:extLst>
              <a:ext uri="{FF2B5EF4-FFF2-40B4-BE49-F238E27FC236}">
                <a16:creationId xmlns:a16="http://schemas.microsoft.com/office/drawing/2014/main" id="{2C9536AE-06EF-40B7-B26E-FAD8526EA9B1}"/>
              </a:ext>
            </a:extLst>
          </p:cNvPr>
          <p:cNvSpPr/>
          <p:nvPr/>
        </p:nvSpPr>
        <p:spPr>
          <a:xfrm>
            <a:off x="1646461" y="79197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2</a:t>
            </a:r>
          </a:p>
        </p:txBody>
      </p:sp>
      <p:sp>
        <p:nvSpPr>
          <p:cNvPr id="8" name="C3">
            <a:hlinkClick r:id="rId4" action="ppaction://hlinksldjump">
              <a:snd r:embed="rId2" name="audio8.wav"/>
            </a:hlinkClick>
            <a:extLst>
              <a:ext uri="{FF2B5EF4-FFF2-40B4-BE49-F238E27FC236}">
                <a16:creationId xmlns:a16="http://schemas.microsoft.com/office/drawing/2014/main" id="{6ADEEA44-A8B9-4E20-B3DB-8114E898A932}"/>
              </a:ext>
            </a:extLst>
          </p:cNvPr>
          <p:cNvSpPr/>
          <p:nvPr/>
        </p:nvSpPr>
        <p:spPr>
          <a:xfrm>
            <a:off x="2072103" y="79197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3</a:t>
            </a:r>
          </a:p>
        </p:txBody>
      </p:sp>
      <p:sp>
        <p:nvSpPr>
          <p:cNvPr id="9" name="C4">
            <a:hlinkClick r:id="rId5" action="ppaction://hlinksldjump">
              <a:snd r:embed="rId2" name="audio8.wav"/>
            </a:hlinkClick>
            <a:extLst>
              <a:ext uri="{FF2B5EF4-FFF2-40B4-BE49-F238E27FC236}">
                <a16:creationId xmlns:a16="http://schemas.microsoft.com/office/drawing/2014/main" id="{AA2E43C2-0276-4264-AA95-1AA2B0937A2F}"/>
              </a:ext>
            </a:extLst>
          </p:cNvPr>
          <p:cNvSpPr/>
          <p:nvPr/>
        </p:nvSpPr>
        <p:spPr>
          <a:xfrm>
            <a:off x="2497744" y="79197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4</a:t>
            </a:r>
          </a:p>
        </p:txBody>
      </p:sp>
      <p:sp>
        <p:nvSpPr>
          <p:cNvPr id="10" name="C5">
            <a:hlinkClick r:id="rId6" action="ppaction://hlinksldjump">
              <a:snd r:embed="rId2" name="audio8.wav"/>
            </a:hlinkClick>
            <a:extLst>
              <a:ext uri="{FF2B5EF4-FFF2-40B4-BE49-F238E27FC236}">
                <a16:creationId xmlns:a16="http://schemas.microsoft.com/office/drawing/2014/main" id="{8A958C63-B759-4398-ABAC-49D50902EF20}"/>
              </a:ext>
            </a:extLst>
          </p:cNvPr>
          <p:cNvSpPr/>
          <p:nvPr/>
        </p:nvSpPr>
        <p:spPr>
          <a:xfrm>
            <a:off x="2923386" y="79197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5</a:t>
            </a:r>
          </a:p>
        </p:txBody>
      </p:sp>
      <p:sp>
        <p:nvSpPr>
          <p:cNvPr id="11" name="C6">
            <a:hlinkClick r:id="rId7" action="ppaction://hlinksldjump">
              <a:snd r:embed="rId2" name="audio8.wav"/>
            </a:hlinkClick>
            <a:extLst>
              <a:ext uri="{FF2B5EF4-FFF2-40B4-BE49-F238E27FC236}">
                <a16:creationId xmlns:a16="http://schemas.microsoft.com/office/drawing/2014/main" id="{953D942A-6CC0-43F2-A6D7-E61C0A98BAD0}"/>
              </a:ext>
            </a:extLst>
          </p:cNvPr>
          <p:cNvSpPr/>
          <p:nvPr/>
        </p:nvSpPr>
        <p:spPr>
          <a:xfrm>
            <a:off x="3349027" y="79197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6</a:t>
            </a:r>
          </a:p>
        </p:txBody>
      </p:sp>
      <p:sp>
        <p:nvSpPr>
          <p:cNvPr id="12" name="C7">
            <a:hlinkClick r:id="rId8" action="ppaction://hlinksldjump">
              <a:snd r:embed="rId2" name="audio8.wav"/>
            </a:hlinkClick>
            <a:extLst>
              <a:ext uri="{FF2B5EF4-FFF2-40B4-BE49-F238E27FC236}">
                <a16:creationId xmlns:a16="http://schemas.microsoft.com/office/drawing/2014/main" id="{110A7264-9B3F-4BB5-B5FD-1E8DA29F7FC0}"/>
              </a:ext>
            </a:extLst>
          </p:cNvPr>
          <p:cNvSpPr/>
          <p:nvPr/>
        </p:nvSpPr>
        <p:spPr>
          <a:xfrm>
            <a:off x="3774668" y="79197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7</a:t>
            </a:r>
          </a:p>
        </p:txBody>
      </p:sp>
      <p:sp>
        <p:nvSpPr>
          <p:cNvPr id="13" name="C8">
            <a:hlinkClick r:id="rId9" action="ppaction://hlinksldjump">
              <a:snd r:embed="rId2" name="audio8.wav"/>
            </a:hlinkClick>
            <a:extLst>
              <a:ext uri="{FF2B5EF4-FFF2-40B4-BE49-F238E27FC236}">
                <a16:creationId xmlns:a16="http://schemas.microsoft.com/office/drawing/2014/main" id="{048A0FC4-9A14-41F1-9B4F-E52BDCCDF1A3}"/>
              </a:ext>
            </a:extLst>
          </p:cNvPr>
          <p:cNvSpPr/>
          <p:nvPr/>
        </p:nvSpPr>
        <p:spPr>
          <a:xfrm>
            <a:off x="4200309" y="79197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8</a:t>
            </a:r>
          </a:p>
        </p:txBody>
      </p:sp>
      <p:sp>
        <p:nvSpPr>
          <p:cNvPr id="14" name="C9">
            <a:hlinkClick r:id="rId10" action="ppaction://hlinksldjump">
              <a:snd r:embed="rId2" name="audio8.wav"/>
            </a:hlinkClick>
            <a:extLst>
              <a:ext uri="{FF2B5EF4-FFF2-40B4-BE49-F238E27FC236}">
                <a16:creationId xmlns:a16="http://schemas.microsoft.com/office/drawing/2014/main" id="{8E63535B-8186-413B-AA4F-9DCD5C74B427}"/>
              </a:ext>
            </a:extLst>
          </p:cNvPr>
          <p:cNvSpPr/>
          <p:nvPr/>
        </p:nvSpPr>
        <p:spPr>
          <a:xfrm>
            <a:off x="4625951" y="79197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9</a:t>
            </a:r>
          </a:p>
        </p:txBody>
      </p:sp>
      <p:sp>
        <p:nvSpPr>
          <p:cNvPr id="15" name="C10">
            <a:hlinkClick r:id="rId11" action="ppaction://hlinksldjump">
              <a:snd r:embed="rId2" name="audio8.wav"/>
            </a:hlinkClick>
            <a:extLst>
              <a:ext uri="{FF2B5EF4-FFF2-40B4-BE49-F238E27FC236}">
                <a16:creationId xmlns:a16="http://schemas.microsoft.com/office/drawing/2014/main" id="{6CEBB228-62F6-436D-BEE0-8085BD2C801C}"/>
              </a:ext>
            </a:extLst>
          </p:cNvPr>
          <p:cNvSpPr/>
          <p:nvPr/>
        </p:nvSpPr>
        <p:spPr>
          <a:xfrm>
            <a:off x="5051595" y="79197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10</a:t>
            </a:r>
          </a:p>
        </p:txBody>
      </p:sp>
      <p:sp>
        <p:nvSpPr>
          <p:cNvPr id="16" name="TextBox 15"/>
          <p:cNvSpPr txBox="1"/>
          <p:nvPr/>
        </p:nvSpPr>
        <p:spPr>
          <a:xfrm>
            <a:off x="135006" y="196990"/>
            <a:ext cx="8536311" cy="553998"/>
          </a:xfrm>
          <a:prstGeom prst="rect">
            <a:avLst/>
          </a:prstGeom>
          <a:noFill/>
        </p:spPr>
        <p:txBody>
          <a:bodyPr wrap="none" rtlCol="0">
            <a:spAutoFit/>
          </a:bodyPr>
          <a:lstStyle/>
          <a:p>
            <a:pPr>
              <a:lnSpc>
                <a:spcPct val="150000"/>
              </a:lnSpc>
            </a:pPr>
            <a:r>
              <a:rPr lang="en-US" sz="2000" dirty="0" err="1" smtClean="0">
                <a:latin typeface="Times New Roman" panose="02020603050405020304" pitchFamily="18" charset="0"/>
                <a:cs typeface="Times New Roman" panose="02020603050405020304" pitchFamily="18" charset="0"/>
              </a:rPr>
              <a:t>Có</a:t>
            </a:r>
            <a:r>
              <a:rPr lang="en-US" sz="2000" dirty="0" smtClean="0">
                <a:latin typeface="Times New Roman" panose="02020603050405020304" pitchFamily="18" charset="0"/>
                <a:cs typeface="Times New Roman" panose="02020603050405020304" pitchFamily="18" charset="0"/>
              </a:rPr>
              <a:t> 10 </a:t>
            </a:r>
            <a:r>
              <a:rPr lang="en-US" sz="2000" dirty="0" err="1" smtClean="0">
                <a:latin typeface="Times New Roman" panose="02020603050405020304" pitchFamily="18" charset="0"/>
                <a:cs typeface="Times New Roman" panose="02020603050405020304" pitchFamily="18" charset="0"/>
              </a:rPr>
              <a:t>câu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hỏi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trắc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nghiệm</a:t>
            </a:r>
            <a:r>
              <a:rPr lang="en-US" sz="2000" dirty="0" smtClean="0">
                <a:latin typeface="Times New Roman" panose="02020603050405020304" pitchFamily="18" charset="0"/>
                <a:cs typeface="Times New Roman" panose="02020603050405020304" pitchFamily="18" charset="0"/>
              </a:rPr>
              <a:t>, GV </a:t>
            </a:r>
            <a:r>
              <a:rPr lang="en-US" sz="2000" dirty="0" err="1" smtClean="0">
                <a:latin typeface="Times New Roman" panose="02020603050405020304" pitchFamily="18" charset="0"/>
                <a:cs typeface="Times New Roman" panose="02020603050405020304" pitchFamily="18" charset="0"/>
              </a:rPr>
              <a:t>mời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học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sinh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lựa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chọn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câu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hỏi</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mời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bạn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trả</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lời</a:t>
            </a:r>
            <a:endParaRPr lang="en-US" sz="20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353863" y="1240131"/>
            <a:ext cx="7457096" cy="3785652"/>
          </a:xfrm>
          <a:prstGeom prst="rect">
            <a:avLst/>
          </a:prstGeom>
          <a:noFill/>
        </p:spPr>
        <p:txBody>
          <a:bodyPr wrap="square" rtlCol="0">
            <a:spAutoFit/>
          </a:bodyPr>
          <a:lstStyle/>
          <a:p>
            <a:pPr>
              <a:lnSpc>
                <a:spcPct val="150000"/>
              </a:lnSpc>
            </a:pPr>
            <a:r>
              <a:rPr lang="en-US" sz="2000" dirty="0" err="1" smtClean="0">
                <a:latin typeface="Times New Roman" panose="02020603050405020304" pitchFamily="18" charset="0"/>
                <a:cs typeface="Times New Roman" panose="02020603050405020304" pitchFamily="18" charset="0"/>
              </a:rPr>
              <a:t>Khi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chuyển</a:t>
            </a:r>
            <a:r>
              <a:rPr lang="en-US" sz="2000" dirty="0" smtClean="0">
                <a:latin typeface="Times New Roman" panose="02020603050405020304" pitchFamily="18" charset="0"/>
                <a:cs typeface="Times New Roman" panose="02020603050405020304" pitchFamily="18" charset="0"/>
              </a:rPr>
              <a:t> qua slide </a:t>
            </a:r>
            <a:r>
              <a:rPr lang="en-US" sz="2000" dirty="0" err="1" smtClean="0">
                <a:latin typeface="Times New Roman" panose="02020603050405020304" pitchFamily="18" charset="0"/>
                <a:cs typeface="Times New Roman" panose="02020603050405020304" pitchFamily="18" charset="0"/>
              </a:rPr>
              <a:t>câu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hỏi</a:t>
            </a:r>
            <a:endParaRPr lang="en-US" sz="2000" dirty="0" smtClean="0">
              <a:latin typeface="Times New Roman" panose="02020603050405020304" pitchFamily="18" charset="0"/>
              <a:cs typeface="Times New Roman" panose="02020603050405020304" pitchFamily="18" charset="0"/>
            </a:endParaRPr>
          </a:p>
          <a:p>
            <a:pPr>
              <a:lnSpc>
                <a:spcPct val="150000"/>
              </a:lnSpc>
            </a:pP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Giáo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viên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chọn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để</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đếm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thời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gian</a:t>
            </a:r>
            <a:endParaRPr lang="en-US" sz="2000" dirty="0" smtClean="0">
              <a:latin typeface="Times New Roman" panose="02020603050405020304" pitchFamily="18" charset="0"/>
              <a:cs typeface="Times New Roman" panose="02020603050405020304" pitchFamily="18" charset="0"/>
            </a:endParaRPr>
          </a:p>
          <a:p>
            <a:pPr>
              <a:lnSpc>
                <a:spcPct val="150000"/>
              </a:lnSpc>
            </a:pPr>
            <a:r>
              <a:rPr lang="en-US" sz="2000" dirty="0" err="1" smtClean="0">
                <a:latin typeface="Times New Roman" panose="02020603050405020304" pitchFamily="18" charset="0"/>
                <a:cs typeface="Times New Roman" panose="02020603050405020304" pitchFamily="18" charset="0"/>
              </a:rPr>
              <a:t>Giáo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viên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chọn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để</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hiển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thị</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kết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quả</a:t>
            </a:r>
            <a:endParaRPr lang="en-US" sz="2000" dirty="0" smtClean="0">
              <a:latin typeface="Times New Roman" panose="02020603050405020304" pitchFamily="18" charset="0"/>
              <a:cs typeface="Times New Roman" panose="02020603050405020304" pitchFamily="18" charset="0"/>
            </a:endParaRPr>
          </a:p>
          <a:p>
            <a:pPr>
              <a:lnSpc>
                <a:spcPct val="150000"/>
              </a:lnSpc>
            </a:pPr>
            <a:r>
              <a:rPr lang="en-US" sz="2000" dirty="0" err="1" smtClean="0">
                <a:latin typeface="Times New Roman" panose="02020603050405020304" pitchFamily="18" charset="0"/>
                <a:cs typeface="Times New Roman" panose="02020603050405020304" pitchFamily="18" charset="0"/>
              </a:rPr>
              <a:t>Giáo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viên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chọn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để</a:t>
            </a:r>
            <a:r>
              <a:rPr lang="en-US" sz="2000" dirty="0" smtClean="0">
                <a:latin typeface="Times New Roman" panose="02020603050405020304" pitchFamily="18" charset="0"/>
                <a:cs typeface="Times New Roman" panose="02020603050405020304" pitchFamily="18" charset="0"/>
              </a:rPr>
              <a:t> quay </a:t>
            </a:r>
            <a:r>
              <a:rPr lang="en-US" sz="2000" dirty="0" err="1" smtClean="0">
                <a:latin typeface="Times New Roman" panose="02020603050405020304" pitchFamily="18" charset="0"/>
                <a:cs typeface="Times New Roman" panose="02020603050405020304" pitchFamily="18" charset="0"/>
              </a:rPr>
              <a:t>về</a:t>
            </a:r>
            <a:r>
              <a:rPr lang="en-US" sz="2000" dirty="0" smtClean="0">
                <a:latin typeface="Times New Roman" panose="02020603050405020304" pitchFamily="18" charset="0"/>
                <a:cs typeface="Times New Roman" panose="02020603050405020304" pitchFamily="18" charset="0"/>
              </a:rPr>
              <a:t> slide </a:t>
            </a:r>
            <a:r>
              <a:rPr lang="en-US" sz="2000" dirty="0" err="1" smtClean="0">
                <a:latin typeface="Times New Roman" panose="02020603050405020304" pitchFamily="18" charset="0"/>
                <a:cs typeface="Times New Roman" panose="02020603050405020304" pitchFamily="18" charset="0"/>
              </a:rPr>
              <a:t>gốc</a:t>
            </a:r>
            <a:endParaRPr lang="en-US" sz="2000" dirty="0" smtClean="0">
              <a:latin typeface="Times New Roman" panose="02020603050405020304" pitchFamily="18" charset="0"/>
              <a:cs typeface="Times New Roman" panose="02020603050405020304" pitchFamily="18" charset="0"/>
            </a:endParaRPr>
          </a:p>
          <a:p>
            <a:pPr>
              <a:lnSpc>
                <a:spcPct val="150000"/>
              </a:lnSpc>
            </a:pP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mỗi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lời</a:t>
            </a:r>
            <a:r>
              <a:rPr lang="en-US" sz="2000" dirty="0">
                <a:latin typeface="Times New Roman" panose="02020603050405020304" pitchFamily="18" charset="0"/>
                <a:cs typeface="Times New Roman" panose="02020603050405020304" pitchFamily="18" charset="0"/>
              </a:rPr>
              <a:t>, 1 </a:t>
            </a:r>
            <a:r>
              <a:rPr lang="en-US" sz="2000" dirty="0" err="1">
                <a:latin typeface="Times New Roman" panose="02020603050405020304" pitchFamily="18" charset="0"/>
                <a:cs typeface="Times New Roman" panose="02020603050405020304" pitchFamily="18" charset="0"/>
              </a:rPr>
              <a:t>mảnh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ghép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endParaRPr lang="en-US" sz="2000" dirty="0">
              <a:latin typeface="Times New Roman" panose="02020603050405020304" pitchFamily="18" charset="0"/>
              <a:cs typeface="Times New Roman" panose="02020603050405020304" pitchFamily="18" charset="0"/>
            </a:endParaRPr>
          </a:p>
          <a:p>
            <a:pPr>
              <a:lnSpc>
                <a:spcPct val="150000"/>
              </a:lnSpc>
            </a:pP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đúng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khóa</a:t>
            </a:r>
            <a:endParaRPr lang="en-US" sz="2000" dirty="0">
              <a:latin typeface="Times New Roman" panose="02020603050405020304" pitchFamily="18" charset="0"/>
              <a:cs typeface="Times New Roman" panose="02020603050405020304" pitchFamily="18" charset="0"/>
            </a:endParaRPr>
          </a:p>
          <a:p>
            <a:pPr>
              <a:lnSpc>
                <a:spcPct val="150000"/>
              </a:lnSpc>
            </a:pPr>
            <a:r>
              <a:rPr lang="en-US" sz="2000" dirty="0" err="1">
                <a:latin typeface="Times New Roman" panose="02020603050405020304" pitchFamily="18" charset="0"/>
                <a:cs typeface="Times New Roman" panose="02020603050405020304" pitchFamily="18" charset="0"/>
              </a:rPr>
              <a:t>Giáo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chọn</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khóa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mở</a:t>
            </a:r>
            <a:endParaRPr lang="en-US" sz="2000" dirty="0">
              <a:latin typeface="Times New Roman" panose="02020603050405020304" pitchFamily="18" charset="0"/>
              <a:cs typeface="Times New Roman" panose="02020603050405020304" pitchFamily="18" charset="0"/>
            </a:endParaRPr>
          </a:p>
          <a:p>
            <a:pPr>
              <a:lnSpc>
                <a:spcPct val="150000"/>
              </a:lnSpc>
            </a:pPr>
            <a:endParaRPr lang="en-US" sz="2000" dirty="0">
              <a:latin typeface="Times New Roman" panose="02020603050405020304" pitchFamily="18" charset="0"/>
              <a:cs typeface="Times New Roman" panose="02020603050405020304" pitchFamily="18" charset="0"/>
            </a:endParaRPr>
          </a:p>
        </p:txBody>
      </p:sp>
      <p:pic>
        <p:nvPicPr>
          <p:cNvPr id="19" name="TIME"/>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54599" y="1751168"/>
            <a:ext cx="423593" cy="419135"/>
          </a:xfrm>
          <a:prstGeom prst="rect">
            <a:avLst/>
          </a:prstGeom>
          <a:ln>
            <a:solidFill>
              <a:schemeClr val="accent5">
                <a:lumMod val="20000"/>
                <a:lumOff val="80000"/>
              </a:schemeClr>
            </a:solidFill>
          </a:ln>
        </p:spPr>
      </p:pic>
      <p:pic>
        <p:nvPicPr>
          <p:cNvPr id="20" name="CHECK">
            <a:hlinkClick r:id="" action="ppaction://macro?name=DAPAN">
              <a:snd r:embed="rId2" name="audio8.wav"/>
            </a:hlinkClick>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334794" y="2227170"/>
            <a:ext cx="463202" cy="458327"/>
          </a:xfrm>
          <a:prstGeom prst="rect">
            <a:avLst/>
          </a:prstGeom>
          <a:ln>
            <a:solidFill>
              <a:schemeClr val="accent4">
                <a:lumMod val="20000"/>
                <a:lumOff val="80000"/>
              </a:schemeClr>
            </a:solidFill>
          </a:ln>
        </p:spPr>
      </p:pic>
      <p:pic>
        <p:nvPicPr>
          <p:cNvPr id="21" name="Picture 2" descr="Hình ảnh Biểu Tượng Ngôi Nhà Bất động Sản Thiết Kế đồ Họa Vector Mẫu, Nhà  ở, Biểu Tượng Ngôi Nhà, Biểu Tượng Mẫu Vector và PNG với nền trong suốt để">
            <a:hlinkClick r:id="rId14" action="ppaction://hlinksldjump"/>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22310" t="25182" r="22938" b="25464"/>
          <a:stretch/>
        </p:blipFill>
        <p:spPr bwMode="auto">
          <a:xfrm>
            <a:off x="2312472" y="2793993"/>
            <a:ext cx="548357" cy="469909"/>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2128048" y="4039304"/>
            <a:ext cx="1670650" cy="400110"/>
          </a:xfrm>
          <a:prstGeom prst="rect">
            <a:avLst/>
          </a:prstGeom>
          <a:solidFill>
            <a:schemeClr val="accent5">
              <a:lumMod val="40000"/>
              <a:lumOff val="60000"/>
            </a:schemeClr>
          </a:solidFill>
        </p:spPr>
        <p:txBody>
          <a:bodyPr wrap="none" rtlCol="0">
            <a:spAutoFit/>
          </a:bodyPr>
          <a:lstStyle/>
          <a:p>
            <a:r>
              <a:rPr lang="en-US" sz="2000" dirty="0" smtClean="0">
                <a:latin typeface="#9Slide07 SVNNexa Rust Slab Bla" panose="020B0606040200020203" pitchFamily="34" charset="0"/>
              </a:rPr>
              <a:t>TỪ KHÓA</a:t>
            </a:r>
            <a:endParaRPr lang="en-US" sz="2000" dirty="0">
              <a:latin typeface="#9Slide07 SVNNexa Rust Slab Bla" panose="020B0606040200020203" pitchFamily="34" charset="0"/>
            </a:endParaRPr>
          </a:p>
        </p:txBody>
      </p:sp>
    </p:spTree>
    <p:extLst>
      <p:ext uri="{BB962C8B-B14F-4D97-AF65-F5344CB8AC3E}">
        <p14:creationId xmlns:p14="http://schemas.microsoft.com/office/powerpoint/2010/main" val="3019557403"/>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ách pha loãng dung dịch axit sunfuric (H2SO4) đậm đặc"/>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8753" y="1606890"/>
            <a:ext cx="4311070" cy="24871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FA386F93-8A3F-446B-8BB8-7301BA95011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939" y="4318511"/>
            <a:ext cx="9144000" cy="755353"/>
          </a:xfrm>
          <a:prstGeom prst="rect">
            <a:avLst/>
          </a:prstGeom>
        </p:spPr>
      </p:pic>
      <p:sp>
        <p:nvSpPr>
          <p:cNvPr id="26" name="Rounded Rectangle 25"/>
          <p:cNvSpPr/>
          <p:nvPr/>
        </p:nvSpPr>
        <p:spPr>
          <a:xfrm>
            <a:off x="168652" y="1444124"/>
            <a:ext cx="370332" cy="694609"/>
          </a:xfrm>
          <a:prstGeom prst="roundRect">
            <a:avLst>
              <a:gd name="adj" fmla="val 44472"/>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002060"/>
              </a:solidFill>
            </a:endParaRPr>
          </a:p>
        </p:txBody>
      </p:sp>
      <p:pic>
        <p:nvPicPr>
          <p:cNvPr id="27" name="TimeProcess_Back">
            <a:extLst>
              <a:ext uri="{FF2B5EF4-FFF2-40B4-BE49-F238E27FC236}">
                <a16:creationId xmlns:a16="http://schemas.microsoft.com/office/drawing/2014/main" id="{26E3FAD6-0B3E-482F-9299-454F3B924A9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6683" y="1144282"/>
            <a:ext cx="3296722" cy="161348"/>
          </a:xfrm>
          <a:prstGeom prst="rect">
            <a:avLst/>
          </a:prstGeom>
        </p:spPr>
      </p:pic>
      <p:pic>
        <p:nvPicPr>
          <p:cNvPr id="28" name="TIME"/>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5200" y="1489529"/>
            <a:ext cx="277238" cy="274320"/>
          </a:xfrm>
          <a:prstGeom prst="rect">
            <a:avLst/>
          </a:prstGeom>
        </p:spPr>
      </p:pic>
      <p:pic>
        <p:nvPicPr>
          <p:cNvPr id="29" name="CHECK">
            <a:hlinkClick r:id="" action="ppaction://macro?name=DAPAN">
              <a:snd r:embed="rId13" name="audio8.wav"/>
            </a:hlinkClick>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15200" y="1814219"/>
            <a:ext cx="277238" cy="274320"/>
          </a:xfrm>
          <a:prstGeom prst="rect">
            <a:avLst/>
          </a:prstGeom>
        </p:spPr>
      </p:pic>
      <p:pic>
        <p:nvPicPr>
          <p:cNvPr id="30" name="Audio-Ti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9440841" y="689858"/>
            <a:ext cx="457200" cy="457200"/>
          </a:xfrm>
          <a:prstGeom prst="rect">
            <a:avLst/>
          </a:prstGeom>
        </p:spPr>
      </p:pic>
      <p:pic>
        <p:nvPicPr>
          <p:cNvPr id="31" name="MoCauHoi">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9440263" y="32934"/>
            <a:ext cx="457200" cy="457200"/>
          </a:xfrm>
          <a:prstGeom prst="rect">
            <a:avLst/>
          </a:prstGeom>
        </p:spPr>
      </p:pic>
      <p:pic>
        <p:nvPicPr>
          <p:cNvPr id="32" name="Audio-Dung">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9446546" y="1346783"/>
            <a:ext cx="457200" cy="457200"/>
          </a:xfrm>
          <a:prstGeom prst="rect">
            <a:avLst/>
          </a:prstGeom>
        </p:spPr>
      </p:pic>
      <p:sp>
        <p:nvSpPr>
          <p:cNvPr id="34" name="C1">
            <a:hlinkClick r:id="" action="ppaction://hlinkshowjump?jump=nextslide">
              <a:snd r:embed="rId13" name="audio8.wav"/>
            </a:hlinkClick>
            <a:extLst>
              <a:ext uri="{FF2B5EF4-FFF2-40B4-BE49-F238E27FC236}">
                <a16:creationId xmlns:a16="http://schemas.microsoft.com/office/drawing/2014/main" id="{F3B18519-7F59-4B94-96A7-69A8E198B5A8}"/>
              </a:ext>
            </a:extLst>
          </p:cNvPr>
          <p:cNvSpPr/>
          <p:nvPr/>
        </p:nvSpPr>
        <p:spPr>
          <a:xfrm>
            <a:off x="793616" y="834091"/>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1</a:t>
            </a:r>
          </a:p>
        </p:txBody>
      </p:sp>
      <p:sp>
        <p:nvSpPr>
          <p:cNvPr id="35" name="C2">
            <a:hlinkClick r:id="rId16" action="ppaction://hlinksldjump">
              <a:snd r:embed="rId13" name="audio8.wav"/>
            </a:hlinkClick>
            <a:extLst>
              <a:ext uri="{FF2B5EF4-FFF2-40B4-BE49-F238E27FC236}">
                <a16:creationId xmlns:a16="http://schemas.microsoft.com/office/drawing/2014/main" id="{2C9536AE-06EF-40B7-B26E-FAD8526EA9B1}"/>
              </a:ext>
            </a:extLst>
          </p:cNvPr>
          <p:cNvSpPr/>
          <p:nvPr/>
        </p:nvSpPr>
        <p:spPr>
          <a:xfrm>
            <a:off x="1219257" y="834091"/>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2</a:t>
            </a:r>
          </a:p>
        </p:txBody>
      </p:sp>
      <p:sp>
        <p:nvSpPr>
          <p:cNvPr id="36" name="C3">
            <a:hlinkClick r:id="rId17" action="ppaction://hlinksldjump">
              <a:snd r:embed="rId13" name="audio8.wav"/>
            </a:hlinkClick>
            <a:extLst>
              <a:ext uri="{FF2B5EF4-FFF2-40B4-BE49-F238E27FC236}">
                <a16:creationId xmlns:a16="http://schemas.microsoft.com/office/drawing/2014/main" id="{6ADEEA44-A8B9-4E20-B3DB-8114E898A932}"/>
              </a:ext>
            </a:extLst>
          </p:cNvPr>
          <p:cNvSpPr/>
          <p:nvPr/>
        </p:nvSpPr>
        <p:spPr>
          <a:xfrm>
            <a:off x="1644899" y="834091"/>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3</a:t>
            </a:r>
          </a:p>
        </p:txBody>
      </p:sp>
      <p:sp>
        <p:nvSpPr>
          <p:cNvPr id="37" name="C4">
            <a:hlinkClick r:id="rId18" action="ppaction://hlinksldjump">
              <a:snd r:embed="rId13" name="audio8.wav"/>
            </a:hlinkClick>
            <a:extLst>
              <a:ext uri="{FF2B5EF4-FFF2-40B4-BE49-F238E27FC236}">
                <a16:creationId xmlns:a16="http://schemas.microsoft.com/office/drawing/2014/main" id="{AA2E43C2-0276-4264-AA95-1AA2B0937A2F}"/>
              </a:ext>
            </a:extLst>
          </p:cNvPr>
          <p:cNvSpPr/>
          <p:nvPr/>
        </p:nvSpPr>
        <p:spPr>
          <a:xfrm>
            <a:off x="2070540" y="834091"/>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4</a:t>
            </a:r>
          </a:p>
        </p:txBody>
      </p:sp>
      <p:sp>
        <p:nvSpPr>
          <p:cNvPr id="38" name="C5">
            <a:hlinkClick r:id="rId19" action="ppaction://hlinksldjump">
              <a:snd r:embed="rId13" name="audio8.wav"/>
            </a:hlinkClick>
            <a:extLst>
              <a:ext uri="{FF2B5EF4-FFF2-40B4-BE49-F238E27FC236}">
                <a16:creationId xmlns:a16="http://schemas.microsoft.com/office/drawing/2014/main" id="{8A958C63-B759-4398-ABAC-49D50902EF20}"/>
              </a:ext>
            </a:extLst>
          </p:cNvPr>
          <p:cNvSpPr/>
          <p:nvPr/>
        </p:nvSpPr>
        <p:spPr>
          <a:xfrm>
            <a:off x="2496182" y="834091"/>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5</a:t>
            </a:r>
          </a:p>
        </p:txBody>
      </p:sp>
      <p:sp>
        <p:nvSpPr>
          <p:cNvPr id="39" name="C6">
            <a:hlinkClick r:id="rId20" action="ppaction://hlinksldjump">
              <a:snd r:embed="rId13" name="audio8.wav"/>
            </a:hlinkClick>
            <a:extLst>
              <a:ext uri="{FF2B5EF4-FFF2-40B4-BE49-F238E27FC236}">
                <a16:creationId xmlns:a16="http://schemas.microsoft.com/office/drawing/2014/main" id="{953D942A-6CC0-43F2-A6D7-E61C0A98BAD0}"/>
              </a:ext>
            </a:extLst>
          </p:cNvPr>
          <p:cNvSpPr/>
          <p:nvPr/>
        </p:nvSpPr>
        <p:spPr>
          <a:xfrm>
            <a:off x="2921823" y="834091"/>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6</a:t>
            </a:r>
          </a:p>
        </p:txBody>
      </p:sp>
      <p:sp>
        <p:nvSpPr>
          <p:cNvPr id="40" name="C7">
            <a:hlinkClick r:id="rId21" action="ppaction://hlinksldjump">
              <a:snd r:embed="rId13" name="audio8.wav"/>
            </a:hlinkClick>
            <a:extLst>
              <a:ext uri="{FF2B5EF4-FFF2-40B4-BE49-F238E27FC236}">
                <a16:creationId xmlns:a16="http://schemas.microsoft.com/office/drawing/2014/main" id="{110A7264-9B3F-4BB5-B5FD-1E8DA29F7FC0}"/>
              </a:ext>
            </a:extLst>
          </p:cNvPr>
          <p:cNvSpPr/>
          <p:nvPr/>
        </p:nvSpPr>
        <p:spPr>
          <a:xfrm>
            <a:off x="3347464" y="834091"/>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7</a:t>
            </a:r>
          </a:p>
        </p:txBody>
      </p:sp>
      <p:sp>
        <p:nvSpPr>
          <p:cNvPr id="41" name="C8">
            <a:hlinkClick r:id="rId22" action="ppaction://hlinksldjump">
              <a:snd r:embed="rId13" name="audio8.wav"/>
            </a:hlinkClick>
            <a:extLst>
              <a:ext uri="{FF2B5EF4-FFF2-40B4-BE49-F238E27FC236}">
                <a16:creationId xmlns:a16="http://schemas.microsoft.com/office/drawing/2014/main" id="{048A0FC4-9A14-41F1-9B4F-E52BDCCDF1A3}"/>
              </a:ext>
            </a:extLst>
          </p:cNvPr>
          <p:cNvSpPr/>
          <p:nvPr/>
        </p:nvSpPr>
        <p:spPr>
          <a:xfrm>
            <a:off x="3773105" y="834091"/>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8</a:t>
            </a:r>
          </a:p>
        </p:txBody>
      </p:sp>
      <p:sp>
        <p:nvSpPr>
          <p:cNvPr id="42" name="C9">
            <a:hlinkClick r:id="rId23" action="ppaction://hlinksldjump">
              <a:snd r:embed="rId13" name="audio8.wav"/>
            </a:hlinkClick>
            <a:extLst>
              <a:ext uri="{FF2B5EF4-FFF2-40B4-BE49-F238E27FC236}">
                <a16:creationId xmlns:a16="http://schemas.microsoft.com/office/drawing/2014/main" id="{8E63535B-8186-413B-AA4F-9DCD5C74B427}"/>
              </a:ext>
            </a:extLst>
          </p:cNvPr>
          <p:cNvSpPr/>
          <p:nvPr/>
        </p:nvSpPr>
        <p:spPr>
          <a:xfrm>
            <a:off x="4198747" y="834091"/>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9</a:t>
            </a:r>
          </a:p>
        </p:txBody>
      </p:sp>
      <p:sp>
        <p:nvSpPr>
          <p:cNvPr id="43" name="C10">
            <a:hlinkClick r:id="rId24" action="ppaction://hlinksldjump">
              <a:snd r:embed="rId13" name="audio8.wav"/>
            </a:hlinkClick>
            <a:extLst>
              <a:ext uri="{FF2B5EF4-FFF2-40B4-BE49-F238E27FC236}">
                <a16:creationId xmlns:a16="http://schemas.microsoft.com/office/drawing/2014/main" id="{6CEBB228-62F6-436D-BEE0-8085BD2C801C}"/>
              </a:ext>
            </a:extLst>
          </p:cNvPr>
          <p:cNvSpPr/>
          <p:nvPr/>
        </p:nvSpPr>
        <p:spPr>
          <a:xfrm>
            <a:off x="4624391" y="834091"/>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10</a:t>
            </a:r>
          </a:p>
        </p:txBody>
      </p:sp>
      <p:grpSp>
        <p:nvGrpSpPr>
          <p:cNvPr id="23" name="Group 22"/>
          <p:cNvGrpSpPr/>
          <p:nvPr/>
        </p:nvGrpSpPr>
        <p:grpSpPr>
          <a:xfrm>
            <a:off x="2234943" y="-4723"/>
            <a:ext cx="4333312" cy="606710"/>
            <a:chOff x="3013263" y="-54381"/>
            <a:chExt cx="6095275" cy="843866"/>
          </a:xfrm>
        </p:grpSpPr>
        <p:pic>
          <p:nvPicPr>
            <p:cNvPr id="184" name="Picture 183">
              <a:hlinkClick r:id="" action="ppaction://macro?name=RESETALL"/>
              <a:extLst>
                <a:ext uri="{FF2B5EF4-FFF2-40B4-BE49-F238E27FC236}">
                  <a16:creationId xmlns:a16="http://schemas.microsoft.com/office/drawing/2014/main" id="{EB7968CE-0CBE-403E-832B-884B6A24C038}"/>
                </a:ext>
              </a:extLst>
            </p:cNvPr>
            <p:cNvPicPr>
              <a:picLocks noChangeAspect="1"/>
            </p:cNvPicPr>
            <p:nvPr/>
          </p:nvPicPr>
          <p:blipFill rotWithShape="1">
            <a:blip r:embed="rId25">
              <a:extLst>
                <a:ext uri="{28A0092B-C50C-407E-A947-70E740481C1C}">
                  <a14:useLocalDpi xmlns:a14="http://schemas.microsoft.com/office/drawing/2010/main" val="0"/>
                </a:ext>
              </a:extLst>
            </a:blip>
            <a:srcRect t="12464"/>
            <a:stretch/>
          </p:blipFill>
          <p:spPr>
            <a:xfrm>
              <a:off x="3013263" y="-54381"/>
              <a:ext cx="5971989" cy="843866"/>
            </a:xfrm>
            <a:prstGeom prst="rect">
              <a:avLst/>
            </a:prstGeom>
          </p:spPr>
        </p:pic>
        <p:sp>
          <p:nvSpPr>
            <p:cNvPr id="185" name="Rectangle 184">
              <a:extLst>
                <a:ext uri="{FF2B5EF4-FFF2-40B4-BE49-F238E27FC236}">
                  <a16:creationId xmlns:a16="http://schemas.microsoft.com/office/drawing/2014/main" id="{336694B1-A1DE-4A28-81FF-B49640B2D0A5}"/>
                </a:ext>
              </a:extLst>
            </p:cNvPr>
            <p:cNvSpPr/>
            <p:nvPr/>
          </p:nvSpPr>
          <p:spPr>
            <a:xfrm>
              <a:off x="3013263" y="-13171"/>
              <a:ext cx="6095275" cy="802656"/>
            </a:xfrm>
            <a:prstGeom prst="rect">
              <a:avLst/>
            </a:prstGeom>
            <a:noFill/>
          </p:spPr>
          <p:txBody>
            <a:bodyPr wrap="square" lIns="68580" tIns="34290" rIns="68580" bIns="34290">
              <a:spAutoFit/>
            </a:bodyPr>
            <a:lstStyle/>
            <a:p>
              <a:pPr algn="ctr"/>
              <a:r>
                <a:rPr lang="en-US" sz="3300" dirty="0">
                  <a:ln w="0"/>
                  <a:solidFill>
                    <a:schemeClr val="bg1"/>
                  </a:solidFill>
                  <a:effectLst>
                    <a:outerShdw blurRad="88900" dist="38100" algn="l" rotWithShape="0">
                      <a:prstClr val="black">
                        <a:alpha val="52000"/>
                      </a:prstClr>
                    </a:outerShdw>
                  </a:effectLst>
                  <a:latin typeface="UTM Futura Extra" panose="02040603050506020204" pitchFamily="18" charset="0"/>
                </a:rPr>
                <a:t>MẢNH GHÉP</a:t>
              </a:r>
              <a:endParaRPr lang="en-US" sz="3300" dirty="0">
                <a:ln w="0"/>
                <a:solidFill>
                  <a:schemeClr val="bg1"/>
                </a:solidFill>
                <a:effectLst>
                  <a:outerShdw blurRad="88900" dist="38100" algn="l" rotWithShape="0">
                    <a:prstClr val="black">
                      <a:alpha val="52000"/>
                    </a:prstClr>
                  </a:outerShdw>
                </a:effectLst>
                <a:latin typeface="UTM Futura Extra" panose="02040603050506020204" pitchFamily="18" charset="0"/>
              </a:endParaRPr>
            </a:p>
          </p:txBody>
        </p:sp>
      </p:grpSp>
      <p:sp>
        <p:nvSpPr>
          <p:cNvPr id="186" name="A"/>
          <p:cNvSpPr/>
          <p:nvPr/>
        </p:nvSpPr>
        <p:spPr>
          <a:xfrm>
            <a:off x="6243451" y="1586374"/>
            <a:ext cx="2255603"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87" name="B"/>
          <p:cNvSpPr/>
          <p:nvPr/>
        </p:nvSpPr>
        <p:spPr>
          <a:xfrm>
            <a:off x="6200151" y="2243599"/>
            <a:ext cx="2265807"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88" name="C"/>
          <p:cNvSpPr/>
          <p:nvPr/>
        </p:nvSpPr>
        <p:spPr>
          <a:xfrm>
            <a:off x="6256797" y="2926327"/>
            <a:ext cx="2265808"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89" name="D"/>
          <p:cNvSpPr/>
          <p:nvPr/>
        </p:nvSpPr>
        <p:spPr>
          <a:xfrm>
            <a:off x="6225441" y="3610408"/>
            <a:ext cx="2255603"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90" name="A-R" hidden="1"/>
          <p:cNvSpPr/>
          <p:nvPr/>
        </p:nvSpPr>
        <p:spPr>
          <a:xfrm>
            <a:off x="8462645" y="1648840"/>
            <a:ext cx="301752" cy="288036"/>
          </a:xfrm>
          <a:prstGeom prst="rect">
            <a:avLst/>
          </a:prstGeom>
          <a:blipFill dpi="0" rotWithShape="1">
            <a:blip r:embed="rId2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1" name="B-R" hidden="1"/>
          <p:cNvSpPr/>
          <p:nvPr/>
        </p:nvSpPr>
        <p:spPr>
          <a:xfrm>
            <a:off x="8179292" y="2349428"/>
            <a:ext cx="301752" cy="288036"/>
          </a:xfrm>
          <a:prstGeom prst="rect">
            <a:avLst/>
          </a:prstGeom>
          <a:blipFill dpi="0" rotWithShape="1">
            <a:blip r:embed="rId2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2" name="C-R" hidden="1"/>
          <p:cNvSpPr/>
          <p:nvPr/>
        </p:nvSpPr>
        <p:spPr>
          <a:xfrm>
            <a:off x="8236964" y="2929366"/>
            <a:ext cx="301752" cy="288036"/>
          </a:xfrm>
          <a:prstGeom prst="rect">
            <a:avLst/>
          </a:prstGeom>
          <a:blipFill dpi="0" rotWithShape="1">
            <a:blip r:embed="rId2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3" name="D-R" hidden="1"/>
          <p:cNvSpPr/>
          <p:nvPr/>
        </p:nvSpPr>
        <p:spPr>
          <a:xfrm>
            <a:off x="8236964" y="3585278"/>
            <a:ext cx="301752" cy="288036"/>
          </a:xfrm>
          <a:prstGeom prst="rect">
            <a:avLst/>
          </a:prstGeom>
          <a:blipFill dpi="0" rotWithShape="1">
            <a:blip r:embed="rId2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4" name="C1">
            <a:hlinkClick r:id="" action="ppaction://hlinkshowjump?jump=nextslide">
              <a:snd r:embed="rId13" name="audio8.wav"/>
            </a:hlinkClick>
            <a:extLst>
              <a:ext uri="{FF2B5EF4-FFF2-40B4-BE49-F238E27FC236}">
                <a16:creationId xmlns:a16="http://schemas.microsoft.com/office/drawing/2014/main" id="{F3B18519-7F59-4B94-96A7-69A8E198B5A8}"/>
              </a:ext>
            </a:extLst>
          </p:cNvPr>
          <p:cNvSpPr/>
          <p:nvPr/>
        </p:nvSpPr>
        <p:spPr>
          <a:xfrm>
            <a:off x="826440" y="1595135"/>
            <a:ext cx="857183" cy="1267474"/>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UTM Sharnay" panose="02040603050506020204" pitchFamily="18" charset="0"/>
              </a:rPr>
              <a:t>1</a:t>
            </a:r>
          </a:p>
        </p:txBody>
      </p:sp>
      <p:sp>
        <p:nvSpPr>
          <p:cNvPr id="195" name="C2">
            <a:hlinkClick r:id="" action="ppaction://macro?name=CAU2">
              <a:snd r:embed="rId13" name="audio8.wav"/>
            </a:hlinkClick>
            <a:extLst>
              <a:ext uri="{FF2B5EF4-FFF2-40B4-BE49-F238E27FC236}">
                <a16:creationId xmlns:a16="http://schemas.microsoft.com/office/drawing/2014/main" id="{2C9536AE-06EF-40B7-B26E-FAD8526EA9B1}"/>
              </a:ext>
            </a:extLst>
          </p:cNvPr>
          <p:cNvSpPr/>
          <p:nvPr/>
        </p:nvSpPr>
        <p:spPr>
          <a:xfrm>
            <a:off x="1658124" y="1593826"/>
            <a:ext cx="857183" cy="1267474"/>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UTM Sharnay" panose="02040603050506020204" pitchFamily="18" charset="0"/>
              </a:rPr>
              <a:t>2</a:t>
            </a:r>
          </a:p>
        </p:txBody>
      </p:sp>
      <p:sp>
        <p:nvSpPr>
          <p:cNvPr id="196" name="C3">
            <a:hlinkClick r:id="" action="ppaction://macro?name=CAU3">
              <a:snd r:embed="rId13" name="audio8.wav"/>
            </a:hlinkClick>
            <a:extLst>
              <a:ext uri="{FF2B5EF4-FFF2-40B4-BE49-F238E27FC236}">
                <a16:creationId xmlns:a16="http://schemas.microsoft.com/office/drawing/2014/main" id="{6ADEEA44-A8B9-4E20-B3DB-8114E898A932}"/>
              </a:ext>
            </a:extLst>
          </p:cNvPr>
          <p:cNvSpPr/>
          <p:nvPr/>
        </p:nvSpPr>
        <p:spPr>
          <a:xfrm>
            <a:off x="2500503" y="1593578"/>
            <a:ext cx="857183" cy="1267474"/>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UTM Sharnay" panose="02040603050506020204" pitchFamily="18" charset="0"/>
              </a:rPr>
              <a:t>3</a:t>
            </a:r>
          </a:p>
        </p:txBody>
      </p:sp>
      <p:sp>
        <p:nvSpPr>
          <p:cNvPr id="197" name="C4">
            <a:hlinkClick r:id="" action="ppaction://macro?name=CAU4">
              <a:snd r:embed="rId13" name="audio8.wav"/>
            </a:hlinkClick>
            <a:extLst>
              <a:ext uri="{FF2B5EF4-FFF2-40B4-BE49-F238E27FC236}">
                <a16:creationId xmlns:a16="http://schemas.microsoft.com/office/drawing/2014/main" id="{AA2E43C2-0276-4264-AA95-1AA2B0937A2F}"/>
              </a:ext>
            </a:extLst>
          </p:cNvPr>
          <p:cNvSpPr/>
          <p:nvPr/>
        </p:nvSpPr>
        <p:spPr>
          <a:xfrm>
            <a:off x="3370165" y="1593578"/>
            <a:ext cx="857183" cy="1267474"/>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UTM Sharnay" panose="02040603050506020204" pitchFamily="18" charset="0"/>
              </a:rPr>
              <a:t>4</a:t>
            </a:r>
          </a:p>
        </p:txBody>
      </p:sp>
      <p:sp>
        <p:nvSpPr>
          <p:cNvPr id="198" name="C5">
            <a:hlinkClick r:id="" action="ppaction://macro?name=CAU5">
              <a:snd r:embed="rId13" name="audio8.wav"/>
            </a:hlinkClick>
            <a:extLst>
              <a:ext uri="{FF2B5EF4-FFF2-40B4-BE49-F238E27FC236}">
                <a16:creationId xmlns:a16="http://schemas.microsoft.com/office/drawing/2014/main" id="{8A958C63-B759-4398-ABAC-49D50902EF20}"/>
              </a:ext>
            </a:extLst>
          </p:cNvPr>
          <p:cNvSpPr/>
          <p:nvPr/>
        </p:nvSpPr>
        <p:spPr>
          <a:xfrm>
            <a:off x="4227348" y="1593578"/>
            <a:ext cx="857183" cy="1267474"/>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UTM Sharnay" panose="02040603050506020204" pitchFamily="18" charset="0"/>
              </a:rPr>
              <a:t>5</a:t>
            </a:r>
          </a:p>
        </p:txBody>
      </p:sp>
      <p:sp>
        <p:nvSpPr>
          <p:cNvPr id="207" name="C1">
            <a:hlinkClick r:id="" action="ppaction://hlinkshowjump?jump=nextslide">
              <a:snd r:embed="rId13" name="audio8.wav"/>
            </a:hlinkClick>
            <a:extLst>
              <a:ext uri="{FF2B5EF4-FFF2-40B4-BE49-F238E27FC236}">
                <a16:creationId xmlns:a16="http://schemas.microsoft.com/office/drawing/2014/main" id="{F3B18519-7F59-4B94-96A7-69A8E198B5A8}"/>
              </a:ext>
            </a:extLst>
          </p:cNvPr>
          <p:cNvSpPr/>
          <p:nvPr/>
        </p:nvSpPr>
        <p:spPr>
          <a:xfrm>
            <a:off x="813006" y="2882646"/>
            <a:ext cx="857183" cy="1204487"/>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UTM Sharnay" panose="02040603050506020204" pitchFamily="18" charset="0"/>
              </a:rPr>
              <a:t>6</a:t>
            </a:r>
            <a:endParaRPr lang="en-US" dirty="0">
              <a:latin typeface="UTM Sharnay" panose="02040603050506020204" pitchFamily="18" charset="0"/>
            </a:endParaRPr>
          </a:p>
        </p:txBody>
      </p:sp>
      <p:sp>
        <p:nvSpPr>
          <p:cNvPr id="208" name="C2">
            <a:hlinkClick r:id="" action="ppaction://macro?name=CAU2">
              <a:snd r:embed="rId13" name="audio8.wav"/>
            </a:hlinkClick>
            <a:extLst>
              <a:ext uri="{FF2B5EF4-FFF2-40B4-BE49-F238E27FC236}">
                <a16:creationId xmlns:a16="http://schemas.microsoft.com/office/drawing/2014/main" id="{2C9536AE-06EF-40B7-B26E-FAD8526EA9B1}"/>
              </a:ext>
            </a:extLst>
          </p:cNvPr>
          <p:cNvSpPr/>
          <p:nvPr/>
        </p:nvSpPr>
        <p:spPr>
          <a:xfrm>
            <a:off x="1644690" y="2881337"/>
            <a:ext cx="857183" cy="1204487"/>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UTM Sharnay" panose="02040603050506020204" pitchFamily="18" charset="0"/>
              </a:rPr>
              <a:t>7</a:t>
            </a:r>
          </a:p>
        </p:txBody>
      </p:sp>
      <p:sp>
        <p:nvSpPr>
          <p:cNvPr id="209" name="C3">
            <a:hlinkClick r:id="" action="ppaction://macro?name=CAU3">
              <a:snd r:embed="rId13" name="audio8.wav"/>
            </a:hlinkClick>
            <a:extLst>
              <a:ext uri="{FF2B5EF4-FFF2-40B4-BE49-F238E27FC236}">
                <a16:creationId xmlns:a16="http://schemas.microsoft.com/office/drawing/2014/main" id="{6ADEEA44-A8B9-4E20-B3DB-8114E898A932}"/>
              </a:ext>
            </a:extLst>
          </p:cNvPr>
          <p:cNvSpPr/>
          <p:nvPr/>
        </p:nvSpPr>
        <p:spPr>
          <a:xfrm>
            <a:off x="2487069" y="2881089"/>
            <a:ext cx="857183" cy="1204487"/>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UTM Sharnay" panose="02040603050506020204" pitchFamily="18" charset="0"/>
              </a:rPr>
              <a:t>8</a:t>
            </a:r>
            <a:endParaRPr lang="en-US" dirty="0">
              <a:latin typeface="UTM Sharnay" panose="02040603050506020204" pitchFamily="18" charset="0"/>
            </a:endParaRPr>
          </a:p>
        </p:txBody>
      </p:sp>
      <p:sp>
        <p:nvSpPr>
          <p:cNvPr id="210" name="C4">
            <a:hlinkClick r:id="" action="ppaction://macro?name=CAU4">
              <a:snd r:embed="rId13" name="audio8.wav"/>
            </a:hlinkClick>
            <a:extLst>
              <a:ext uri="{FF2B5EF4-FFF2-40B4-BE49-F238E27FC236}">
                <a16:creationId xmlns:a16="http://schemas.microsoft.com/office/drawing/2014/main" id="{AA2E43C2-0276-4264-AA95-1AA2B0937A2F}"/>
              </a:ext>
            </a:extLst>
          </p:cNvPr>
          <p:cNvSpPr/>
          <p:nvPr/>
        </p:nvSpPr>
        <p:spPr>
          <a:xfrm>
            <a:off x="3356731" y="2881089"/>
            <a:ext cx="857183" cy="1204487"/>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UTM Sharnay" panose="02040603050506020204" pitchFamily="18" charset="0"/>
              </a:rPr>
              <a:t>9</a:t>
            </a:r>
            <a:endParaRPr lang="en-US" dirty="0">
              <a:latin typeface="UTM Sharnay" panose="02040603050506020204" pitchFamily="18" charset="0"/>
            </a:endParaRPr>
          </a:p>
        </p:txBody>
      </p:sp>
      <p:sp>
        <p:nvSpPr>
          <p:cNvPr id="211" name="C5">
            <a:hlinkClick r:id="" action="ppaction://macro?name=CAU5">
              <a:snd r:embed="rId13" name="audio8.wav"/>
            </a:hlinkClick>
            <a:extLst>
              <a:ext uri="{FF2B5EF4-FFF2-40B4-BE49-F238E27FC236}">
                <a16:creationId xmlns:a16="http://schemas.microsoft.com/office/drawing/2014/main" id="{8A958C63-B759-4398-ABAC-49D50902EF20}"/>
              </a:ext>
            </a:extLst>
          </p:cNvPr>
          <p:cNvSpPr/>
          <p:nvPr/>
        </p:nvSpPr>
        <p:spPr>
          <a:xfrm>
            <a:off x="4213914" y="2881089"/>
            <a:ext cx="857183" cy="1204487"/>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UTM Sharnay" panose="02040603050506020204" pitchFamily="18" charset="0"/>
              </a:rPr>
              <a:t>10</a:t>
            </a:r>
            <a:endParaRPr lang="en-US" dirty="0">
              <a:latin typeface="UTM Sharnay" panose="02040603050506020204" pitchFamily="18" charset="0"/>
            </a:endParaRPr>
          </a:p>
        </p:txBody>
      </p:sp>
      <p:sp>
        <p:nvSpPr>
          <p:cNvPr id="4" name="TextBox 3"/>
          <p:cNvSpPr txBox="1"/>
          <p:nvPr/>
        </p:nvSpPr>
        <p:spPr>
          <a:xfrm>
            <a:off x="743820" y="4552525"/>
            <a:ext cx="1670650" cy="400110"/>
          </a:xfrm>
          <a:prstGeom prst="rect">
            <a:avLst/>
          </a:prstGeom>
          <a:noFill/>
        </p:spPr>
        <p:txBody>
          <a:bodyPr wrap="none" rtlCol="0">
            <a:spAutoFit/>
          </a:bodyPr>
          <a:lstStyle/>
          <a:p>
            <a:r>
              <a:rPr lang="en-US" sz="2000" dirty="0" smtClean="0">
                <a:latin typeface="#9Slide07 SVNNexa Rust Slab Bla" panose="020B0606040200020203" pitchFamily="34" charset="0"/>
              </a:rPr>
              <a:t>TỪ KHÓA</a:t>
            </a:r>
            <a:endParaRPr lang="en-US" sz="2000" dirty="0">
              <a:latin typeface="#9Slide07 SVNNexa Rust Slab Bla" panose="020B0606040200020203" pitchFamily="34" charset="0"/>
            </a:endParaRPr>
          </a:p>
        </p:txBody>
      </p:sp>
      <p:sp>
        <p:nvSpPr>
          <p:cNvPr id="5" name="Rectangle 4"/>
          <p:cNvSpPr/>
          <p:nvPr/>
        </p:nvSpPr>
        <p:spPr>
          <a:xfrm>
            <a:off x="2456259" y="4456788"/>
            <a:ext cx="648119" cy="56574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bg1"/>
                </a:solidFill>
                <a:effectLst>
                  <a:outerShdw blurRad="88900" dist="38100" algn="l" rotWithShape="0">
                    <a:prstClr val="black">
                      <a:alpha val="52000"/>
                    </a:prstClr>
                  </a:outerShdw>
                </a:effectLst>
                <a:latin typeface="UTM Futura Extra" panose="02040603050506020204" pitchFamily="18" charset="0"/>
              </a:rPr>
              <a:t>T</a:t>
            </a:r>
            <a:endParaRPr lang="en-US" dirty="0">
              <a:ln w="0"/>
              <a:solidFill>
                <a:schemeClr val="bg1"/>
              </a:solidFill>
              <a:effectLst>
                <a:outerShdw blurRad="88900" dist="38100" algn="l" rotWithShape="0">
                  <a:prstClr val="black">
                    <a:alpha val="52000"/>
                  </a:prstClr>
                </a:outerShdw>
              </a:effectLst>
              <a:latin typeface="UTM Futura Extra" panose="02040603050506020204" pitchFamily="18" charset="0"/>
            </a:endParaRPr>
          </a:p>
        </p:txBody>
      </p:sp>
      <p:sp>
        <p:nvSpPr>
          <p:cNvPr id="212" name="Rectangle 211"/>
          <p:cNvSpPr/>
          <p:nvPr/>
        </p:nvSpPr>
        <p:spPr>
          <a:xfrm>
            <a:off x="3106847" y="4456788"/>
            <a:ext cx="648119" cy="56574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bg1"/>
                </a:solidFill>
                <a:effectLst>
                  <a:outerShdw blurRad="88900" dist="38100" algn="l" rotWithShape="0">
                    <a:prstClr val="black">
                      <a:alpha val="52000"/>
                    </a:prstClr>
                  </a:outerShdw>
                </a:effectLst>
                <a:latin typeface="UTM Futura Extra" panose="02040603050506020204" pitchFamily="18" charset="0"/>
              </a:rPr>
              <a:t>H</a:t>
            </a:r>
            <a:endParaRPr lang="en-US" dirty="0">
              <a:ln w="0"/>
              <a:solidFill>
                <a:schemeClr val="bg1"/>
              </a:solidFill>
              <a:effectLst>
                <a:outerShdw blurRad="88900" dist="38100" algn="l" rotWithShape="0">
                  <a:prstClr val="black">
                    <a:alpha val="52000"/>
                  </a:prstClr>
                </a:outerShdw>
              </a:effectLst>
              <a:latin typeface="UTM Futura Extra" panose="02040603050506020204" pitchFamily="18" charset="0"/>
            </a:endParaRPr>
          </a:p>
        </p:txBody>
      </p:sp>
      <p:sp>
        <p:nvSpPr>
          <p:cNvPr id="213" name="Rectangle 212"/>
          <p:cNvSpPr/>
          <p:nvPr/>
        </p:nvSpPr>
        <p:spPr>
          <a:xfrm>
            <a:off x="3773105" y="4456788"/>
            <a:ext cx="648119" cy="56574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bg1"/>
                </a:solidFill>
                <a:effectLst>
                  <a:outerShdw blurRad="88900" dist="38100" algn="l" rotWithShape="0">
                    <a:prstClr val="black">
                      <a:alpha val="52000"/>
                    </a:prstClr>
                  </a:outerShdw>
                </a:effectLst>
                <a:latin typeface="UTM Futura Extra" panose="02040603050506020204" pitchFamily="18" charset="0"/>
              </a:rPr>
              <a:t>Ậ</a:t>
            </a:r>
            <a:endParaRPr lang="en-US" dirty="0">
              <a:ln w="0"/>
              <a:solidFill>
                <a:schemeClr val="bg1"/>
              </a:solidFill>
              <a:effectLst>
                <a:outerShdw blurRad="88900" dist="38100" algn="l" rotWithShape="0">
                  <a:prstClr val="black">
                    <a:alpha val="52000"/>
                  </a:prstClr>
                </a:outerShdw>
              </a:effectLst>
              <a:latin typeface="UTM Futura Extra" panose="02040603050506020204" pitchFamily="18" charset="0"/>
            </a:endParaRPr>
          </a:p>
        </p:txBody>
      </p:sp>
      <p:sp>
        <p:nvSpPr>
          <p:cNvPr id="214" name="Rectangle 213"/>
          <p:cNvSpPr/>
          <p:nvPr/>
        </p:nvSpPr>
        <p:spPr>
          <a:xfrm>
            <a:off x="4439363" y="4456788"/>
            <a:ext cx="648119" cy="56574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bg1"/>
                </a:solidFill>
                <a:effectLst>
                  <a:outerShdw blurRad="88900" dist="38100" algn="l" rotWithShape="0">
                    <a:prstClr val="black">
                      <a:alpha val="52000"/>
                    </a:prstClr>
                  </a:outerShdw>
                </a:effectLst>
                <a:latin typeface="UTM Futura Extra" panose="02040603050506020204" pitchFamily="18" charset="0"/>
              </a:rPr>
              <a:t>N</a:t>
            </a:r>
            <a:endParaRPr lang="en-US" dirty="0">
              <a:ln w="0"/>
              <a:solidFill>
                <a:schemeClr val="bg1"/>
              </a:solidFill>
              <a:effectLst>
                <a:outerShdw blurRad="88900" dist="38100" algn="l" rotWithShape="0">
                  <a:prstClr val="black">
                    <a:alpha val="52000"/>
                  </a:prstClr>
                </a:outerShdw>
              </a:effectLst>
              <a:latin typeface="UTM Futura Extra" panose="02040603050506020204" pitchFamily="18" charset="0"/>
            </a:endParaRPr>
          </a:p>
        </p:txBody>
      </p:sp>
      <p:sp>
        <p:nvSpPr>
          <p:cNvPr id="215" name="Rectangle 214"/>
          <p:cNvSpPr/>
          <p:nvPr/>
        </p:nvSpPr>
        <p:spPr>
          <a:xfrm>
            <a:off x="5070271" y="4456788"/>
            <a:ext cx="648119" cy="56574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bg1"/>
                </a:solidFill>
                <a:effectLst>
                  <a:outerShdw blurRad="88900" dist="38100" algn="l" rotWithShape="0">
                    <a:prstClr val="black">
                      <a:alpha val="52000"/>
                    </a:prstClr>
                  </a:outerShdw>
                </a:effectLst>
                <a:latin typeface="UTM Futura Extra" panose="02040603050506020204" pitchFamily="18" charset="0"/>
              </a:rPr>
              <a:t>T</a:t>
            </a:r>
            <a:endParaRPr lang="en-US" dirty="0">
              <a:ln w="0"/>
              <a:solidFill>
                <a:schemeClr val="bg1"/>
              </a:solidFill>
              <a:effectLst>
                <a:outerShdw blurRad="88900" dist="38100" algn="l" rotWithShape="0">
                  <a:prstClr val="black">
                    <a:alpha val="52000"/>
                  </a:prstClr>
                </a:outerShdw>
              </a:effectLst>
              <a:latin typeface="UTM Futura Extra" panose="02040603050506020204" pitchFamily="18" charset="0"/>
            </a:endParaRPr>
          </a:p>
        </p:txBody>
      </p:sp>
      <p:sp>
        <p:nvSpPr>
          <p:cNvPr id="216" name="Rectangle 215"/>
          <p:cNvSpPr/>
          <p:nvPr/>
        </p:nvSpPr>
        <p:spPr>
          <a:xfrm>
            <a:off x="5713418" y="4459591"/>
            <a:ext cx="648119" cy="56574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bg1"/>
                </a:solidFill>
                <a:effectLst>
                  <a:outerShdw blurRad="88900" dist="38100" algn="l" rotWithShape="0">
                    <a:prstClr val="black">
                      <a:alpha val="52000"/>
                    </a:prstClr>
                  </a:outerShdw>
                </a:effectLst>
                <a:latin typeface="UTM Futura Extra" panose="02040603050506020204" pitchFamily="18" charset="0"/>
              </a:rPr>
              <a:t>R</a:t>
            </a:r>
            <a:endParaRPr lang="en-US" dirty="0">
              <a:ln w="0"/>
              <a:solidFill>
                <a:schemeClr val="bg1"/>
              </a:solidFill>
              <a:effectLst>
                <a:outerShdw blurRad="88900" dist="38100" algn="l" rotWithShape="0">
                  <a:prstClr val="black">
                    <a:alpha val="52000"/>
                  </a:prstClr>
                </a:outerShdw>
              </a:effectLst>
              <a:latin typeface="UTM Futura Extra" panose="02040603050506020204" pitchFamily="18" charset="0"/>
            </a:endParaRPr>
          </a:p>
        </p:txBody>
      </p:sp>
      <p:sp>
        <p:nvSpPr>
          <p:cNvPr id="217" name="Rectangle 216"/>
          <p:cNvSpPr/>
          <p:nvPr/>
        </p:nvSpPr>
        <p:spPr>
          <a:xfrm>
            <a:off x="6344512" y="4459591"/>
            <a:ext cx="648119" cy="56574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bg1"/>
                </a:solidFill>
                <a:effectLst>
                  <a:outerShdw blurRad="88900" dist="38100" algn="l" rotWithShape="0">
                    <a:prstClr val="black">
                      <a:alpha val="52000"/>
                    </a:prstClr>
                  </a:outerShdw>
                </a:effectLst>
                <a:latin typeface="UTM Futura Extra" panose="02040603050506020204" pitchFamily="18" charset="0"/>
              </a:rPr>
              <a:t>Ọ</a:t>
            </a:r>
            <a:endParaRPr lang="en-US" dirty="0">
              <a:ln w="0"/>
              <a:solidFill>
                <a:schemeClr val="bg1"/>
              </a:solidFill>
              <a:effectLst>
                <a:outerShdw blurRad="88900" dist="38100" algn="l" rotWithShape="0">
                  <a:prstClr val="black">
                    <a:alpha val="52000"/>
                  </a:prstClr>
                </a:outerShdw>
              </a:effectLst>
              <a:latin typeface="UTM Futura Extra" panose="02040603050506020204" pitchFamily="18" charset="0"/>
            </a:endParaRPr>
          </a:p>
        </p:txBody>
      </p:sp>
      <p:sp>
        <p:nvSpPr>
          <p:cNvPr id="218" name="Rectangle 217"/>
          <p:cNvSpPr/>
          <p:nvPr/>
        </p:nvSpPr>
        <p:spPr>
          <a:xfrm>
            <a:off x="6996871" y="4452043"/>
            <a:ext cx="648119" cy="56574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bg1"/>
                </a:solidFill>
                <a:effectLst>
                  <a:outerShdw blurRad="88900" dist="38100" algn="l" rotWithShape="0">
                    <a:prstClr val="black">
                      <a:alpha val="52000"/>
                    </a:prstClr>
                  </a:outerShdw>
                </a:effectLst>
                <a:latin typeface="UTM Futura Extra" panose="02040603050506020204" pitchFamily="18" charset="0"/>
              </a:rPr>
              <a:t>N</a:t>
            </a:r>
            <a:endParaRPr lang="en-US" dirty="0">
              <a:ln w="0"/>
              <a:solidFill>
                <a:schemeClr val="bg1"/>
              </a:solidFill>
              <a:effectLst>
                <a:outerShdw blurRad="88900" dist="38100" algn="l" rotWithShape="0">
                  <a:prstClr val="black">
                    <a:alpha val="52000"/>
                  </a:prstClr>
                </a:outerShdw>
              </a:effectLst>
              <a:latin typeface="UTM Futura Extra" panose="02040603050506020204" pitchFamily="18" charset="0"/>
            </a:endParaRPr>
          </a:p>
        </p:txBody>
      </p:sp>
      <p:sp>
        <p:nvSpPr>
          <p:cNvPr id="219" name="Rectangle 218"/>
          <p:cNvSpPr/>
          <p:nvPr/>
        </p:nvSpPr>
        <p:spPr>
          <a:xfrm>
            <a:off x="7647459" y="4452042"/>
            <a:ext cx="648119" cy="56574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bg1"/>
                </a:solidFill>
                <a:effectLst>
                  <a:outerShdw blurRad="88900" dist="38100" algn="l" rotWithShape="0">
                    <a:prstClr val="black">
                      <a:alpha val="52000"/>
                    </a:prstClr>
                  </a:outerShdw>
                </a:effectLst>
                <a:latin typeface="UTM Futura Extra" panose="02040603050506020204" pitchFamily="18" charset="0"/>
              </a:rPr>
              <a:t>G</a:t>
            </a:r>
            <a:endParaRPr lang="en-US" dirty="0">
              <a:ln w="0"/>
              <a:solidFill>
                <a:schemeClr val="bg1"/>
              </a:solidFill>
              <a:effectLst>
                <a:outerShdw blurRad="88900" dist="38100" algn="l" rotWithShape="0">
                  <a:prstClr val="black">
                    <a:alpha val="52000"/>
                  </a:prstClr>
                </a:outerShdw>
              </a:effectLst>
              <a:latin typeface="UTM Futura Extra" panose="02040603050506020204" pitchFamily="18" charset="0"/>
            </a:endParaRPr>
          </a:p>
        </p:txBody>
      </p:sp>
      <p:grpSp>
        <p:nvGrpSpPr>
          <p:cNvPr id="6" name="Group 5"/>
          <p:cNvGrpSpPr/>
          <p:nvPr/>
        </p:nvGrpSpPr>
        <p:grpSpPr>
          <a:xfrm>
            <a:off x="2438550" y="4447378"/>
            <a:ext cx="5839319" cy="573294"/>
            <a:chOff x="2473284" y="103602"/>
            <a:chExt cx="5839319" cy="573294"/>
          </a:xfrm>
        </p:grpSpPr>
        <p:sp>
          <p:nvSpPr>
            <p:cNvPr id="220" name="Rectangle 219"/>
            <p:cNvSpPr/>
            <p:nvPr/>
          </p:nvSpPr>
          <p:spPr>
            <a:xfrm>
              <a:off x="2473284" y="108348"/>
              <a:ext cx="648119" cy="56574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bg1"/>
                </a:solidFill>
                <a:effectLst>
                  <a:outerShdw blurRad="88900" dist="38100" algn="l" rotWithShape="0">
                    <a:prstClr val="black">
                      <a:alpha val="52000"/>
                    </a:prstClr>
                  </a:outerShdw>
                </a:effectLst>
                <a:latin typeface="UTM Futura Extra" panose="02040603050506020204" pitchFamily="18" charset="0"/>
              </a:endParaRPr>
            </a:p>
          </p:txBody>
        </p:sp>
        <p:sp>
          <p:nvSpPr>
            <p:cNvPr id="221" name="Rectangle 220"/>
            <p:cNvSpPr/>
            <p:nvPr/>
          </p:nvSpPr>
          <p:spPr>
            <a:xfrm>
              <a:off x="3123872" y="108348"/>
              <a:ext cx="648119" cy="56574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bg1"/>
                </a:solidFill>
                <a:effectLst>
                  <a:outerShdw blurRad="88900" dist="38100" algn="l" rotWithShape="0">
                    <a:prstClr val="black">
                      <a:alpha val="52000"/>
                    </a:prstClr>
                  </a:outerShdw>
                </a:effectLst>
                <a:latin typeface="UTM Futura Extra" panose="02040603050506020204" pitchFamily="18" charset="0"/>
              </a:endParaRPr>
            </a:p>
          </p:txBody>
        </p:sp>
        <p:sp>
          <p:nvSpPr>
            <p:cNvPr id="222" name="Rectangle 221"/>
            <p:cNvSpPr/>
            <p:nvPr/>
          </p:nvSpPr>
          <p:spPr>
            <a:xfrm>
              <a:off x="3790130" y="108348"/>
              <a:ext cx="648119" cy="56574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bg1"/>
                </a:solidFill>
                <a:effectLst>
                  <a:outerShdw blurRad="88900" dist="38100" algn="l" rotWithShape="0">
                    <a:prstClr val="black">
                      <a:alpha val="52000"/>
                    </a:prstClr>
                  </a:outerShdw>
                </a:effectLst>
                <a:latin typeface="UTM Futura Extra" panose="02040603050506020204" pitchFamily="18" charset="0"/>
              </a:endParaRPr>
            </a:p>
          </p:txBody>
        </p:sp>
        <p:sp>
          <p:nvSpPr>
            <p:cNvPr id="223" name="Rectangle 222"/>
            <p:cNvSpPr/>
            <p:nvPr/>
          </p:nvSpPr>
          <p:spPr>
            <a:xfrm>
              <a:off x="4456388" y="108348"/>
              <a:ext cx="648119" cy="56574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bg1"/>
                </a:solidFill>
                <a:effectLst>
                  <a:outerShdw blurRad="88900" dist="38100" algn="l" rotWithShape="0">
                    <a:prstClr val="black">
                      <a:alpha val="52000"/>
                    </a:prstClr>
                  </a:outerShdw>
                </a:effectLst>
                <a:latin typeface="UTM Futura Extra" panose="02040603050506020204" pitchFamily="18" charset="0"/>
              </a:endParaRPr>
            </a:p>
          </p:txBody>
        </p:sp>
        <p:sp>
          <p:nvSpPr>
            <p:cNvPr id="224" name="Rectangle 223"/>
            <p:cNvSpPr/>
            <p:nvPr/>
          </p:nvSpPr>
          <p:spPr>
            <a:xfrm>
              <a:off x="5087296" y="108348"/>
              <a:ext cx="648119" cy="56574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bg1"/>
                </a:solidFill>
                <a:effectLst>
                  <a:outerShdw blurRad="88900" dist="38100" algn="l" rotWithShape="0">
                    <a:prstClr val="black">
                      <a:alpha val="52000"/>
                    </a:prstClr>
                  </a:outerShdw>
                </a:effectLst>
                <a:latin typeface="UTM Futura Extra" panose="02040603050506020204" pitchFamily="18" charset="0"/>
              </a:endParaRPr>
            </a:p>
          </p:txBody>
        </p:sp>
        <p:sp>
          <p:nvSpPr>
            <p:cNvPr id="225" name="Rectangle 224"/>
            <p:cNvSpPr/>
            <p:nvPr/>
          </p:nvSpPr>
          <p:spPr>
            <a:xfrm>
              <a:off x="5730443" y="111151"/>
              <a:ext cx="648119" cy="56574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bg1"/>
                </a:solidFill>
                <a:effectLst>
                  <a:outerShdw blurRad="88900" dist="38100" algn="l" rotWithShape="0">
                    <a:prstClr val="black">
                      <a:alpha val="52000"/>
                    </a:prstClr>
                  </a:outerShdw>
                </a:effectLst>
                <a:latin typeface="UTM Futura Extra" panose="02040603050506020204" pitchFamily="18" charset="0"/>
              </a:endParaRPr>
            </a:p>
          </p:txBody>
        </p:sp>
        <p:sp>
          <p:nvSpPr>
            <p:cNvPr id="226" name="Rectangle 225"/>
            <p:cNvSpPr/>
            <p:nvPr/>
          </p:nvSpPr>
          <p:spPr>
            <a:xfrm>
              <a:off x="6361537" y="111151"/>
              <a:ext cx="648119" cy="56574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bg1"/>
                </a:solidFill>
                <a:effectLst>
                  <a:outerShdw blurRad="88900" dist="38100" algn="l" rotWithShape="0">
                    <a:prstClr val="black">
                      <a:alpha val="52000"/>
                    </a:prstClr>
                  </a:outerShdw>
                </a:effectLst>
                <a:latin typeface="UTM Futura Extra" panose="02040603050506020204" pitchFamily="18" charset="0"/>
              </a:endParaRPr>
            </a:p>
          </p:txBody>
        </p:sp>
        <p:sp>
          <p:nvSpPr>
            <p:cNvPr id="227" name="Rectangle 226"/>
            <p:cNvSpPr/>
            <p:nvPr/>
          </p:nvSpPr>
          <p:spPr>
            <a:xfrm>
              <a:off x="7013896" y="103603"/>
              <a:ext cx="648119" cy="56574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bg1"/>
                </a:solidFill>
                <a:effectLst>
                  <a:outerShdw blurRad="88900" dist="38100" algn="l" rotWithShape="0">
                    <a:prstClr val="black">
                      <a:alpha val="52000"/>
                    </a:prstClr>
                  </a:outerShdw>
                </a:effectLst>
                <a:latin typeface="UTM Futura Extra" panose="02040603050506020204" pitchFamily="18" charset="0"/>
              </a:endParaRPr>
            </a:p>
          </p:txBody>
        </p:sp>
        <p:sp>
          <p:nvSpPr>
            <p:cNvPr id="228" name="Rectangle 227"/>
            <p:cNvSpPr/>
            <p:nvPr/>
          </p:nvSpPr>
          <p:spPr>
            <a:xfrm>
              <a:off x="7664484" y="103602"/>
              <a:ext cx="648119" cy="56574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bg1"/>
                </a:solidFill>
                <a:effectLst>
                  <a:outerShdw blurRad="88900" dist="38100" algn="l" rotWithShape="0">
                    <a:prstClr val="black">
                      <a:alpha val="52000"/>
                    </a:prstClr>
                  </a:outerShdw>
                </a:effectLst>
                <a:latin typeface="UTM Futura Extra" panose="02040603050506020204" pitchFamily="18" charset="0"/>
              </a:endParaRPr>
            </a:p>
          </p:txBody>
        </p:sp>
      </p:grpSp>
      <p:sp>
        <p:nvSpPr>
          <p:cNvPr id="229" name="TextBox 228"/>
          <p:cNvSpPr txBox="1"/>
          <p:nvPr/>
        </p:nvSpPr>
        <p:spPr>
          <a:xfrm>
            <a:off x="5376621" y="1795472"/>
            <a:ext cx="3767379" cy="2246769"/>
          </a:xfrm>
          <a:prstGeom prst="rect">
            <a:avLst/>
          </a:prstGeom>
          <a:noFill/>
        </p:spPr>
        <p:txBody>
          <a:bodyPr wrap="square" rtlCol="0">
            <a:spAutoFit/>
          </a:bodyPr>
          <a:lstStyle/>
          <a:p>
            <a:r>
              <a:rPr lang="en-US" sz="2000" dirty="0" smtClean="0">
                <a:solidFill>
                  <a:srgbClr val="FF0000"/>
                </a:solidFill>
                <a:latin typeface="#9Slide03 Arima Madurai Black" panose="00000A00000000000000" pitchFamily="2" charset="0"/>
                <a:cs typeface="#9Slide03 Arima Madurai Black" panose="00000A00000000000000" pitchFamily="2" charset="0"/>
              </a:rPr>
              <a:t>TỪ KHÓA:</a:t>
            </a:r>
            <a:r>
              <a:rPr lang="en-US" sz="2000" dirty="0" smtClean="0">
                <a:latin typeface="#9Slide03 Arima Madurai Black" panose="00000A00000000000000" pitchFamily="2" charset="0"/>
                <a:cs typeface="#9Slide03 Arima Madurai Black" panose="00000A00000000000000" pitchFamily="2" charset="0"/>
              </a:rPr>
              <a:t> </a:t>
            </a:r>
          </a:p>
          <a:p>
            <a:pPr>
              <a:lnSpc>
                <a:spcPct val="150000"/>
              </a:lnSpc>
            </a:pPr>
            <a:r>
              <a:rPr lang="en-US" sz="2000" dirty="0" err="1" smtClean="0">
                <a:latin typeface="#9Slide03 Arima Madurai" panose="00000500000000000000" pitchFamily="2" charset="0"/>
                <a:cs typeface="#9Slide03 Arima Madurai" panose="00000500000000000000" pitchFamily="2" charset="0"/>
              </a:rPr>
              <a:t>Từ</a:t>
            </a:r>
            <a:r>
              <a:rPr lang="en-US" sz="2000" dirty="0" smtClean="0">
                <a:latin typeface="#9Slide03 Arima Madurai" panose="00000500000000000000" pitchFamily="2" charset="0"/>
                <a:cs typeface="#9Slide03 Arima Madurai" panose="00000500000000000000" pitchFamily="2" charset="0"/>
              </a:rPr>
              <a:t> </a:t>
            </a:r>
            <a:r>
              <a:rPr lang="en-US" sz="2000" dirty="0" err="1" smtClean="0">
                <a:latin typeface="#9Slide03 Arima Madurai" panose="00000500000000000000" pitchFamily="2" charset="0"/>
                <a:cs typeface="#9Slide03 Arima Madurai" panose="00000500000000000000" pitchFamily="2" charset="0"/>
              </a:rPr>
              <a:t>khóa</a:t>
            </a:r>
            <a:r>
              <a:rPr lang="en-US" sz="2000" dirty="0" smtClean="0">
                <a:latin typeface="#9Slide03 Arima Madurai" panose="00000500000000000000" pitchFamily="2" charset="0"/>
                <a:cs typeface="#9Slide03 Arima Madurai" panose="00000500000000000000" pitchFamily="2" charset="0"/>
              </a:rPr>
              <a:t> </a:t>
            </a:r>
            <a:r>
              <a:rPr lang="en-US" sz="2000" dirty="0" err="1" smtClean="0">
                <a:latin typeface="#9Slide03 Arima Madurai" panose="00000500000000000000" pitchFamily="2" charset="0"/>
                <a:cs typeface="#9Slide03 Arima Madurai" panose="00000500000000000000" pitchFamily="2" charset="0"/>
              </a:rPr>
              <a:t>gồm</a:t>
            </a:r>
            <a:r>
              <a:rPr lang="en-US" sz="2000" dirty="0">
                <a:latin typeface="#9Slide03 Arima Madurai" panose="00000500000000000000" pitchFamily="2" charset="0"/>
                <a:cs typeface="#9Slide03 Arima Madurai" panose="00000500000000000000" pitchFamily="2" charset="0"/>
              </a:rPr>
              <a:t> </a:t>
            </a:r>
            <a:r>
              <a:rPr lang="en-US" sz="2000" dirty="0" smtClean="0">
                <a:latin typeface="#9Slide03 Arima Madurai" panose="00000500000000000000" pitchFamily="2" charset="0"/>
                <a:cs typeface="#9Slide03 Arima Madurai" panose="00000500000000000000" pitchFamily="2" charset="0"/>
              </a:rPr>
              <a:t>9 </a:t>
            </a:r>
            <a:r>
              <a:rPr lang="en-US" sz="2000" dirty="0" err="1" smtClean="0">
                <a:latin typeface="#9Slide03 Arima Madurai" panose="00000500000000000000" pitchFamily="2" charset="0"/>
                <a:cs typeface="#9Slide03 Arima Madurai" panose="00000500000000000000" pitchFamily="2" charset="0"/>
              </a:rPr>
              <a:t>chữ</a:t>
            </a:r>
            <a:r>
              <a:rPr lang="en-US" sz="2000" dirty="0" smtClean="0">
                <a:latin typeface="#9Slide03 Arima Madurai" panose="00000500000000000000" pitchFamily="2" charset="0"/>
                <a:cs typeface="#9Slide03 Arima Madurai" panose="00000500000000000000" pitchFamily="2" charset="0"/>
              </a:rPr>
              <a:t> </a:t>
            </a:r>
            <a:r>
              <a:rPr lang="en-US" sz="2000" dirty="0" err="1" smtClean="0">
                <a:latin typeface="#9Slide03 Arima Madurai" panose="00000500000000000000" pitchFamily="2" charset="0"/>
                <a:cs typeface="#9Slide03 Arima Madurai" panose="00000500000000000000" pitchFamily="2" charset="0"/>
              </a:rPr>
              <a:t>cái</a:t>
            </a:r>
            <a:endParaRPr lang="en-US" sz="2000" dirty="0" smtClean="0">
              <a:latin typeface="#9Slide03 Arima Madurai" panose="00000500000000000000" pitchFamily="2" charset="0"/>
              <a:cs typeface="#9Slide03 Arima Madurai" panose="00000500000000000000" pitchFamily="2" charset="0"/>
            </a:endParaRPr>
          </a:p>
          <a:p>
            <a:pPr>
              <a:lnSpc>
                <a:spcPct val="150000"/>
              </a:lnSpc>
            </a:pPr>
            <a:r>
              <a:rPr lang="en-US" sz="2000" dirty="0" err="1" smtClean="0">
                <a:latin typeface="#9Slide03 Arima Madurai" panose="00000500000000000000" pitchFamily="2" charset="0"/>
                <a:cs typeface="#9Slide03 Arima Madurai" panose="00000500000000000000" pitchFamily="2" charset="0"/>
              </a:rPr>
              <a:t>Kết</a:t>
            </a:r>
            <a:r>
              <a:rPr lang="en-US" sz="2000" dirty="0" smtClean="0">
                <a:latin typeface="#9Slide03 Arima Madurai" panose="00000500000000000000" pitchFamily="2" charset="0"/>
                <a:cs typeface="#9Slide03 Arima Madurai" panose="00000500000000000000" pitchFamily="2" charset="0"/>
              </a:rPr>
              <a:t> </a:t>
            </a:r>
            <a:r>
              <a:rPr lang="en-US" sz="2000" dirty="0" err="1" smtClean="0">
                <a:latin typeface="#9Slide03 Arima Madurai" panose="00000500000000000000" pitchFamily="2" charset="0"/>
                <a:cs typeface="#9Slide03 Arima Madurai" panose="00000500000000000000" pitchFamily="2" charset="0"/>
              </a:rPr>
              <a:t>hợp</a:t>
            </a:r>
            <a:r>
              <a:rPr lang="en-US" sz="2000" dirty="0" smtClean="0">
                <a:latin typeface="#9Slide03 Arima Madurai" panose="00000500000000000000" pitchFamily="2" charset="0"/>
                <a:cs typeface="#9Slide03 Arima Madurai" panose="00000500000000000000" pitchFamily="2" charset="0"/>
              </a:rPr>
              <a:t> </a:t>
            </a:r>
            <a:r>
              <a:rPr lang="en-US" sz="2000" dirty="0" err="1" smtClean="0">
                <a:latin typeface="#9Slide03 Arima Madurai" panose="00000500000000000000" pitchFamily="2" charset="0"/>
                <a:cs typeface="#9Slide03 Arima Madurai" panose="00000500000000000000" pitchFamily="2" charset="0"/>
              </a:rPr>
              <a:t>hình</a:t>
            </a:r>
            <a:r>
              <a:rPr lang="en-US" sz="2000" dirty="0" smtClean="0">
                <a:latin typeface="#9Slide03 Arima Madurai" panose="00000500000000000000" pitchFamily="2" charset="0"/>
                <a:cs typeface="#9Slide03 Arima Madurai" panose="00000500000000000000" pitchFamily="2" charset="0"/>
              </a:rPr>
              <a:t> </a:t>
            </a:r>
            <a:r>
              <a:rPr lang="en-US" sz="2000" dirty="0" err="1" smtClean="0">
                <a:latin typeface="#9Slide03 Arima Madurai" panose="00000500000000000000" pitchFamily="2" charset="0"/>
                <a:cs typeface="#9Slide03 Arima Madurai" panose="00000500000000000000" pitchFamily="2" charset="0"/>
              </a:rPr>
              <a:t>vẽ</a:t>
            </a:r>
            <a:r>
              <a:rPr lang="en-US" sz="2000" dirty="0" smtClean="0">
                <a:latin typeface="#9Slide03 Arima Madurai" panose="00000500000000000000" pitchFamily="2" charset="0"/>
                <a:cs typeface="#9Slide03 Arima Madurai" panose="00000500000000000000" pitchFamily="2" charset="0"/>
              </a:rPr>
              <a:t>, </a:t>
            </a:r>
            <a:r>
              <a:rPr lang="en-US" sz="2000" dirty="0" err="1" smtClean="0">
                <a:latin typeface="#9Slide03 Arima Madurai" panose="00000500000000000000" pitchFamily="2" charset="0"/>
                <a:cs typeface="#9Slide03 Arima Madurai" panose="00000500000000000000" pitchFamily="2" charset="0"/>
              </a:rPr>
              <a:t>tả</a:t>
            </a:r>
            <a:r>
              <a:rPr lang="en-US" sz="2000" dirty="0" smtClean="0">
                <a:latin typeface="#9Slide03 Arima Madurai" panose="00000500000000000000" pitchFamily="2" charset="0"/>
                <a:cs typeface="#9Slide03 Arima Madurai" panose="00000500000000000000" pitchFamily="2" charset="0"/>
              </a:rPr>
              <a:t> </a:t>
            </a:r>
            <a:r>
              <a:rPr lang="en-US" sz="2000" dirty="0" err="1" smtClean="0">
                <a:latin typeface="#9Slide03 Arima Madurai" panose="00000500000000000000" pitchFamily="2" charset="0"/>
                <a:cs typeface="#9Slide03 Arima Madurai" panose="00000500000000000000" pitchFamily="2" charset="0"/>
              </a:rPr>
              <a:t>lời</a:t>
            </a:r>
            <a:r>
              <a:rPr lang="en-US" sz="2000" dirty="0" smtClean="0">
                <a:latin typeface="#9Slide03 Arima Madurai" panose="00000500000000000000" pitchFamily="2" charset="0"/>
                <a:cs typeface="#9Slide03 Arima Madurai" panose="00000500000000000000" pitchFamily="2" charset="0"/>
              </a:rPr>
              <a:t> </a:t>
            </a:r>
            <a:r>
              <a:rPr lang="en-US" sz="2000" dirty="0" err="1" smtClean="0">
                <a:latin typeface="#9Slide03 Arima Madurai" panose="00000500000000000000" pitchFamily="2" charset="0"/>
                <a:cs typeface="#9Slide03 Arima Madurai" panose="00000500000000000000" pitchFamily="2" charset="0"/>
              </a:rPr>
              <a:t>cho</a:t>
            </a:r>
            <a:r>
              <a:rPr lang="en-US" sz="2000" dirty="0" smtClean="0">
                <a:latin typeface="#9Slide03 Arima Madurai" panose="00000500000000000000" pitchFamily="2" charset="0"/>
                <a:cs typeface="#9Slide03 Arima Madurai" panose="00000500000000000000" pitchFamily="2" charset="0"/>
              </a:rPr>
              <a:t> </a:t>
            </a:r>
            <a:r>
              <a:rPr lang="en-US" sz="2000" dirty="0" err="1" smtClean="0">
                <a:latin typeface="#9Slide03 Arima Madurai" panose="00000500000000000000" pitchFamily="2" charset="0"/>
                <a:cs typeface="#9Slide03 Arima Madurai" panose="00000500000000000000" pitchFamily="2" charset="0"/>
              </a:rPr>
              <a:t>câu</a:t>
            </a:r>
            <a:r>
              <a:rPr lang="en-US" sz="2000" dirty="0" smtClean="0">
                <a:latin typeface="#9Slide03 Arima Madurai" panose="00000500000000000000" pitchFamily="2" charset="0"/>
                <a:cs typeface="#9Slide03 Arima Madurai" panose="00000500000000000000" pitchFamily="2" charset="0"/>
              </a:rPr>
              <a:t> </a:t>
            </a:r>
            <a:r>
              <a:rPr lang="en-US" sz="2000" dirty="0" err="1" smtClean="0">
                <a:latin typeface="#9Slide03 Arima Madurai" panose="00000500000000000000" pitchFamily="2" charset="0"/>
                <a:cs typeface="#9Slide03 Arima Madurai" panose="00000500000000000000" pitchFamily="2" charset="0"/>
              </a:rPr>
              <a:t>hỏi</a:t>
            </a:r>
            <a:r>
              <a:rPr lang="en-US" sz="2000" dirty="0" smtClean="0">
                <a:latin typeface="#9Slide03 Arima Madurai" panose="00000500000000000000" pitchFamily="2" charset="0"/>
                <a:cs typeface="#9Slide03 Arima Madurai" panose="00000500000000000000" pitchFamily="2" charset="0"/>
              </a:rPr>
              <a:t> </a:t>
            </a:r>
            <a:r>
              <a:rPr lang="en-US" sz="2000" dirty="0" err="1" smtClean="0">
                <a:latin typeface="#9Slide03 Arima Madurai" panose="00000500000000000000" pitchFamily="2" charset="0"/>
                <a:cs typeface="#9Slide03 Arima Madurai" panose="00000500000000000000" pitchFamily="2" charset="0"/>
              </a:rPr>
              <a:t>chúng</a:t>
            </a:r>
            <a:r>
              <a:rPr lang="en-US" sz="2000" dirty="0" smtClean="0">
                <a:latin typeface="#9Slide03 Arima Madurai" panose="00000500000000000000" pitchFamily="2" charset="0"/>
                <a:cs typeface="#9Slide03 Arima Madurai" panose="00000500000000000000" pitchFamily="2" charset="0"/>
              </a:rPr>
              <a:t> ta </a:t>
            </a:r>
            <a:r>
              <a:rPr lang="en-US" sz="2000" dirty="0" err="1" smtClean="0">
                <a:latin typeface="#9Slide03 Arima Madurai" panose="00000500000000000000" pitchFamily="2" charset="0"/>
                <a:cs typeface="#9Slide03 Arima Madurai" panose="00000500000000000000" pitchFamily="2" charset="0"/>
              </a:rPr>
              <a:t>phải</a:t>
            </a:r>
            <a:r>
              <a:rPr lang="en-US" sz="2000" dirty="0" smtClean="0">
                <a:latin typeface="#9Slide03 Arima Madurai" panose="00000500000000000000" pitchFamily="2" charset="0"/>
                <a:cs typeface="#9Slide03 Arima Madurai" panose="00000500000000000000" pitchFamily="2" charset="0"/>
              </a:rPr>
              <a:t> </a:t>
            </a:r>
            <a:r>
              <a:rPr lang="en-US" sz="2000" dirty="0" err="1" smtClean="0">
                <a:latin typeface="#9Slide03 Arima Madurai" panose="00000500000000000000" pitchFamily="2" charset="0"/>
                <a:cs typeface="#9Slide03 Arima Madurai" panose="00000500000000000000" pitchFamily="2" charset="0"/>
              </a:rPr>
              <a:t>như</a:t>
            </a:r>
            <a:r>
              <a:rPr lang="en-US" sz="2000" dirty="0" smtClean="0">
                <a:latin typeface="#9Slide03 Arima Madurai" panose="00000500000000000000" pitchFamily="2" charset="0"/>
                <a:cs typeface="#9Slide03 Arima Madurai" panose="00000500000000000000" pitchFamily="2" charset="0"/>
              </a:rPr>
              <a:t> </a:t>
            </a:r>
            <a:r>
              <a:rPr lang="en-US" sz="2000" dirty="0" err="1" smtClean="0">
                <a:latin typeface="#9Slide03 Arima Madurai" panose="00000500000000000000" pitchFamily="2" charset="0"/>
                <a:cs typeface="#9Slide03 Arima Madurai" panose="00000500000000000000" pitchFamily="2" charset="0"/>
              </a:rPr>
              <a:t>thế</a:t>
            </a:r>
            <a:r>
              <a:rPr lang="en-US" sz="2000" dirty="0" smtClean="0">
                <a:latin typeface="#9Slide03 Arima Madurai" panose="00000500000000000000" pitchFamily="2" charset="0"/>
                <a:cs typeface="#9Slide03 Arima Madurai" panose="00000500000000000000" pitchFamily="2" charset="0"/>
              </a:rPr>
              <a:t> </a:t>
            </a:r>
            <a:r>
              <a:rPr lang="en-US" sz="2000" dirty="0" err="1" smtClean="0">
                <a:latin typeface="#9Slide03 Arima Madurai" panose="00000500000000000000" pitchFamily="2" charset="0"/>
                <a:cs typeface="#9Slide03 Arima Madurai" panose="00000500000000000000" pitchFamily="2" charset="0"/>
              </a:rPr>
              <a:t>nào</a:t>
            </a:r>
            <a:r>
              <a:rPr lang="en-US" sz="2000" dirty="0" smtClean="0">
                <a:latin typeface="#9Slide03 Arima Madurai" panose="00000500000000000000" pitchFamily="2" charset="0"/>
                <a:cs typeface="#9Slide03 Arima Madurai" panose="00000500000000000000" pitchFamily="2" charset="0"/>
              </a:rPr>
              <a:t> </a:t>
            </a:r>
            <a:r>
              <a:rPr lang="en-US" sz="2000" dirty="0" err="1" smtClean="0">
                <a:latin typeface="#9Slide03 Arima Madurai" panose="00000500000000000000" pitchFamily="2" charset="0"/>
                <a:cs typeface="#9Slide03 Arima Madurai" panose="00000500000000000000" pitchFamily="2" charset="0"/>
              </a:rPr>
              <a:t>khi</a:t>
            </a:r>
            <a:r>
              <a:rPr lang="en-US" sz="2000" dirty="0" smtClean="0">
                <a:latin typeface="#9Slide03 Arima Madurai" panose="00000500000000000000" pitchFamily="2" charset="0"/>
                <a:cs typeface="#9Slide03 Arima Madurai" panose="00000500000000000000" pitchFamily="2" charset="0"/>
              </a:rPr>
              <a:t> </a:t>
            </a:r>
            <a:r>
              <a:rPr lang="en-US" sz="2000" dirty="0" err="1" smtClean="0">
                <a:latin typeface="#9Slide03 Arima Madurai" panose="00000500000000000000" pitchFamily="2" charset="0"/>
                <a:cs typeface="#9Slide03 Arima Madurai" panose="00000500000000000000" pitchFamily="2" charset="0"/>
              </a:rPr>
              <a:t>sửa</a:t>
            </a:r>
            <a:r>
              <a:rPr lang="en-US" sz="2000" dirty="0" smtClean="0">
                <a:latin typeface="#9Slide03 Arima Madurai" panose="00000500000000000000" pitchFamily="2" charset="0"/>
                <a:cs typeface="#9Slide03 Arima Madurai" panose="00000500000000000000" pitchFamily="2" charset="0"/>
              </a:rPr>
              <a:t> </a:t>
            </a:r>
            <a:r>
              <a:rPr lang="en-US" sz="2000" dirty="0" err="1" smtClean="0">
                <a:latin typeface="#9Slide03 Arima Madurai" panose="00000500000000000000" pitchFamily="2" charset="0"/>
                <a:cs typeface="#9Slide03 Arima Madurai" panose="00000500000000000000" pitchFamily="2" charset="0"/>
              </a:rPr>
              <a:t>dụng</a:t>
            </a:r>
            <a:endParaRPr lang="en-US" sz="2000" dirty="0">
              <a:latin typeface="#9Slide03 Arima Madurai" panose="00000500000000000000" pitchFamily="2" charset="0"/>
              <a:cs typeface="#9Slide03 Arima Madurai" panose="00000500000000000000" pitchFamily="2" charset="0"/>
            </a:endParaRPr>
          </a:p>
        </p:txBody>
      </p:sp>
    </p:spTree>
    <p:extLst>
      <p:ext uri="{BB962C8B-B14F-4D97-AF65-F5344CB8AC3E}">
        <p14:creationId xmlns:p14="http://schemas.microsoft.com/office/powerpoint/2010/main" val="405098612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7" presetClass="exit" presetSubtype="8" fill="hold" nodeType="clickEffect">
                                  <p:stCondLst>
                                    <p:cond delay="0"/>
                                  </p:stCondLst>
                                  <p:childTnLst>
                                    <p:anim calcmode="lin" valueType="num">
                                      <p:cBhvr>
                                        <p:cTn id="6" dur="10000"/>
                                        <p:tgtEl>
                                          <p:spTgt spid="27"/>
                                        </p:tgtEl>
                                        <p:attrNameLst>
                                          <p:attrName>ppt_x</p:attrName>
                                        </p:attrNameLst>
                                      </p:cBhvr>
                                      <p:tavLst>
                                        <p:tav tm="0">
                                          <p:val>
                                            <p:strVal val="ppt_x"/>
                                          </p:val>
                                        </p:tav>
                                        <p:tav tm="100000">
                                          <p:val>
                                            <p:strVal val="ppt_x-ppt_w/2"/>
                                          </p:val>
                                        </p:tav>
                                      </p:tavLst>
                                    </p:anim>
                                    <p:anim calcmode="lin" valueType="num">
                                      <p:cBhvr>
                                        <p:cTn id="7" dur="10000"/>
                                        <p:tgtEl>
                                          <p:spTgt spid="27"/>
                                        </p:tgtEl>
                                        <p:attrNameLst>
                                          <p:attrName>ppt_y</p:attrName>
                                        </p:attrNameLst>
                                      </p:cBhvr>
                                      <p:tavLst>
                                        <p:tav tm="0">
                                          <p:val>
                                            <p:strVal val="ppt_y"/>
                                          </p:val>
                                        </p:tav>
                                        <p:tav tm="100000">
                                          <p:val>
                                            <p:strVal val="ppt_y"/>
                                          </p:val>
                                        </p:tav>
                                      </p:tavLst>
                                    </p:anim>
                                    <p:anim calcmode="lin" valueType="num">
                                      <p:cBhvr>
                                        <p:cTn id="8" dur="10000"/>
                                        <p:tgtEl>
                                          <p:spTgt spid="27"/>
                                        </p:tgtEl>
                                        <p:attrNameLst>
                                          <p:attrName>ppt_w</p:attrName>
                                        </p:attrNameLst>
                                      </p:cBhvr>
                                      <p:tavLst>
                                        <p:tav tm="0">
                                          <p:val>
                                            <p:strVal val="ppt_w"/>
                                          </p:val>
                                        </p:tav>
                                        <p:tav tm="100000">
                                          <p:val>
                                            <p:fltVal val="0"/>
                                          </p:val>
                                        </p:tav>
                                      </p:tavLst>
                                    </p:anim>
                                    <p:anim calcmode="lin" valueType="num">
                                      <p:cBhvr>
                                        <p:cTn id="9" dur="10000"/>
                                        <p:tgtEl>
                                          <p:spTgt spid="27"/>
                                        </p:tgtEl>
                                        <p:attrNameLst>
                                          <p:attrName>ppt_h</p:attrName>
                                        </p:attrNameLst>
                                      </p:cBhvr>
                                      <p:tavLst>
                                        <p:tav tm="0">
                                          <p:val>
                                            <p:strVal val="ppt_h"/>
                                          </p:val>
                                        </p:tav>
                                        <p:tav tm="100000">
                                          <p:val>
                                            <p:strVal val="ppt_h"/>
                                          </p:val>
                                        </p:tav>
                                      </p:tavLst>
                                    </p:anim>
                                    <p:set>
                                      <p:cBhvr>
                                        <p:cTn id="10" dur="1" fill="hold">
                                          <p:stCondLst>
                                            <p:cond delay="9999"/>
                                          </p:stCondLst>
                                        </p:cTn>
                                        <p:tgtEl>
                                          <p:spTgt spid="27"/>
                                        </p:tgtEl>
                                        <p:attrNameLst>
                                          <p:attrName>style.visibility</p:attrName>
                                        </p:attrNameLst>
                                      </p:cBhvr>
                                      <p:to>
                                        <p:strVal val="hidden"/>
                                      </p:to>
                                    </p:set>
                                  </p:childTnLst>
                                </p:cTn>
                              </p:par>
                            </p:childTnLst>
                          </p:cTn>
                        </p:par>
                        <p:par>
                          <p:cTn id="11" fill="hold">
                            <p:stCondLst>
                              <p:cond delay="10000"/>
                            </p:stCondLst>
                            <p:childTnLst>
                              <p:par>
                                <p:cTn id="12" presetID="10" presetClass="entr" presetSubtype="0"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
                                        <p:tgtEl>
                                          <p:spTgt spid="27"/>
                                        </p:tgtEl>
                                      </p:cBhvr>
                                    </p:animEffect>
                                  </p:childTnLst>
                                </p:cTn>
                              </p:par>
                              <p:par>
                                <p:cTn id="15" presetID="1" presetClass="mediacall" presetSubtype="0" fill="hold" nodeType="withEffect">
                                  <p:stCondLst>
                                    <p:cond delay="0"/>
                                  </p:stCondLst>
                                  <p:childTnLst>
                                    <p:cmd type="call" cmd="playFrom(0.0)">
                                      <p:cBhvr>
                                        <p:cTn id="16" dur="12312" fill="hold"/>
                                        <p:tgtEl>
                                          <p:spTgt spid="30"/>
                                        </p:tgtEl>
                                      </p:cBhvr>
                                    </p:cmd>
                                  </p:childTnLst>
                                </p:cTn>
                              </p:par>
                              <p:par>
                                <p:cTn id="17" presetID="3" presetClass="mediacall" presetSubtype="0" fill="hold" nodeType="withEffect">
                                  <p:stCondLst>
                                    <p:cond delay="0"/>
                                  </p:stCondLst>
                                  <p:childTnLst>
                                    <p:cmd type="call" cmd="stop">
                                      <p:cBhvr>
                                        <p:cTn id="18" dur="1" fill="hold"/>
                                        <p:tgtEl>
                                          <p:spTgt spid="30"/>
                                        </p:tgtEl>
                                      </p:cBhvr>
                                    </p:cmd>
                                  </p:childTnLst>
                                </p:cTn>
                              </p:par>
                            </p:childTnLst>
                          </p:cTn>
                        </p:par>
                      </p:childTnLst>
                    </p:cTn>
                  </p:par>
                </p:childTnLst>
              </p:cTn>
              <p:nextCondLst>
                <p:cond evt="onClick" delay="0">
                  <p:tgtEl>
                    <p:spTgt spid="28"/>
                  </p:tgtEl>
                </p:cond>
              </p:nextCondLst>
            </p:seq>
            <p:audio>
              <p:cMediaNode vol="48485">
                <p:cTn id="19" fill="hold" display="0">
                  <p:stCondLst>
                    <p:cond delay="indefinite"/>
                  </p:stCondLst>
                  <p:endCondLst>
                    <p:cond evt="onStopAudio" delay="0">
                      <p:tgtEl>
                        <p:sldTgt/>
                      </p:tgtEl>
                    </p:cond>
                  </p:endCondLst>
                </p:cTn>
                <p:tgtEl>
                  <p:spTgt spid="30"/>
                </p:tgtEl>
              </p:cMediaNode>
            </p:audio>
            <p:audio>
              <p:cMediaNode vol="100000">
                <p:cTn id="20" fill="hold" display="0">
                  <p:stCondLst>
                    <p:cond delay="indefinite"/>
                  </p:stCondLst>
                  <p:endCondLst>
                    <p:cond evt="onStopAudio" delay="0">
                      <p:tgtEl>
                        <p:sldTgt/>
                      </p:tgtEl>
                    </p:cond>
                  </p:endCondLst>
                </p:cTn>
                <p:tgtEl>
                  <p:spTgt spid="31"/>
                </p:tgtEl>
              </p:cMediaNode>
            </p:audio>
            <p:audio>
              <p:cMediaNode vol="46970">
                <p:cTn id="21" fill="hold" display="0">
                  <p:stCondLst>
                    <p:cond delay="indefinite"/>
                  </p:stCondLst>
                  <p:endCondLst>
                    <p:cond evt="onStopAudio" delay="0">
                      <p:tgtEl>
                        <p:sldTgt/>
                      </p:tgtEl>
                    </p:cond>
                  </p:endCondLst>
                </p:cTn>
                <p:tgtEl>
                  <p:spTgt spid="32"/>
                </p:tgtEl>
              </p:cMediaNode>
            </p:audio>
            <p:seq concurrent="1" nextAc="seek">
              <p:cTn id="22" restart="whenNotActive" fill="hold" evtFilter="cancelBubble" nodeType="interactiveSeq">
                <p:stCondLst>
                  <p:cond evt="onClick" delay="0">
                    <p:tgtEl>
                      <p:spTgt spid="34"/>
                    </p:tgtEl>
                  </p:cond>
                </p:stCondLst>
                <p:endSync evt="end" delay="0">
                  <p:rtn val="all"/>
                </p:endSync>
                <p:childTnLst>
                  <p:par>
                    <p:cTn id="23" fill="hold">
                      <p:stCondLst>
                        <p:cond delay="0"/>
                      </p:stCondLst>
                      <p:childTnLst>
                        <p:par>
                          <p:cTn id="24" fill="hold">
                            <p:stCondLst>
                              <p:cond delay="0"/>
                            </p:stCondLst>
                            <p:childTnLst>
                              <p:par>
                                <p:cTn id="25" presetID="21" presetClass="emph" presetSubtype="0" fill="hold" nodeType="clickEffect">
                                  <p:stCondLst>
                                    <p:cond delay="0"/>
                                  </p:stCondLst>
                                  <p:childTnLst>
                                    <p:animClr clrSpc="hsl" dir="cw">
                                      <p:cBhvr override="childStyle">
                                        <p:cTn id="26" dur="500" fill="hold"/>
                                        <p:tgtEl>
                                          <p:spTgt spid="34"/>
                                        </p:tgtEl>
                                        <p:attrNameLst>
                                          <p:attrName>style.color</p:attrName>
                                        </p:attrNameLst>
                                      </p:cBhvr>
                                      <p:by>
                                        <p:hsl h="7200000" s="0" l="0"/>
                                      </p:by>
                                    </p:animClr>
                                    <p:animClr clrSpc="hsl" dir="cw">
                                      <p:cBhvr>
                                        <p:cTn id="27" dur="500" fill="hold"/>
                                        <p:tgtEl>
                                          <p:spTgt spid="34"/>
                                        </p:tgtEl>
                                        <p:attrNameLst>
                                          <p:attrName>fillcolor</p:attrName>
                                        </p:attrNameLst>
                                      </p:cBhvr>
                                      <p:by>
                                        <p:hsl h="7200000" s="0" l="0"/>
                                      </p:by>
                                    </p:animClr>
                                    <p:animClr clrSpc="hsl" dir="cw">
                                      <p:cBhvr>
                                        <p:cTn id="28" dur="500" fill="hold"/>
                                        <p:tgtEl>
                                          <p:spTgt spid="34"/>
                                        </p:tgtEl>
                                        <p:attrNameLst>
                                          <p:attrName>stroke.color</p:attrName>
                                        </p:attrNameLst>
                                      </p:cBhvr>
                                      <p:by>
                                        <p:hsl h="7200000" s="0" l="0"/>
                                      </p:by>
                                    </p:animClr>
                                    <p:set>
                                      <p:cBhvr>
                                        <p:cTn id="29" dur="500" fill="hold"/>
                                        <p:tgtEl>
                                          <p:spTgt spid="34"/>
                                        </p:tgtEl>
                                        <p:attrNameLst>
                                          <p:attrName>fill.type</p:attrName>
                                        </p:attrNameLst>
                                      </p:cBhvr>
                                      <p:to>
                                        <p:strVal val="solid"/>
                                      </p:to>
                                    </p:set>
                                  </p:childTnLst>
                                </p:cTn>
                              </p:par>
                              <p:par>
                                <p:cTn id="30" presetID="42" presetClass="exit" presetSubtype="0" fill="hold" grpId="0" nodeType="withEffect">
                                  <p:stCondLst>
                                    <p:cond delay="0"/>
                                  </p:stCondLst>
                                  <p:childTnLst>
                                    <p:animEffect transition="out" filter="fade">
                                      <p:cBhvr>
                                        <p:cTn id="31" dur="1000"/>
                                        <p:tgtEl>
                                          <p:spTgt spid="194"/>
                                        </p:tgtEl>
                                      </p:cBhvr>
                                    </p:animEffect>
                                    <p:anim calcmode="lin" valueType="num">
                                      <p:cBhvr>
                                        <p:cTn id="32" dur="1000"/>
                                        <p:tgtEl>
                                          <p:spTgt spid="194"/>
                                        </p:tgtEl>
                                        <p:attrNameLst>
                                          <p:attrName>ppt_x</p:attrName>
                                        </p:attrNameLst>
                                      </p:cBhvr>
                                      <p:tavLst>
                                        <p:tav tm="0">
                                          <p:val>
                                            <p:strVal val="ppt_x"/>
                                          </p:val>
                                        </p:tav>
                                        <p:tav tm="100000">
                                          <p:val>
                                            <p:strVal val="ppt_x"/>
                                          </p:val>
                                        </p:tav>
                                      </p:tavLst>
                                    </p:anim>
                                    <p:anim calcmode="lin" valueType="num">
                                      <p:cBhvr>
                                        <p:cTn id="33" dur="1000"/>
                                        <p:tgtEl>
                                          <p:spTgt spid="194"/>
                                        </p:tgtEl>
                                        <p:attrNameLst>
                                          <p:attrName>ppt_y</p:attrName>
                                        </p:attrNameLst>
                                      </p:cBhvr>
                                      <p:tavLst>
                                        <p:tav tm="0">
                                          <p:val>
                                            <p:strVal val="ppt_y"/>
                                          </p:val>
                                        </p:tav>
                                        <p:tav tm="100000">
                                          <p:val>
                                            <p:strVal val="ppt_y+.1"/>
                                          </p:val>
                                        </p:tav>
                                      </p:tavLst>
                                    </p:anim>
                                    <p:set>
                                      <p:cBhvr>
                                        <p:cTn id="34" dur="1" fill="hold">
                                          <p:stCondLst>
                                            <p:cond delay="999"/>
                                          </p:stCondLst>
                                        </p:cTn>
                                        <p:tgtEl>
                                          <p:spTgt spid="19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35" restart="whenNotActive" fill="hold" evtFilter="cancelBubble" nodeType="interactiveSeq">
                <p:stCondLst>
                  <p:cond evt="onClick" delay="0">
                    <p:tgtEl>
                      <p:spTgt spid="35"/>
                    </p:tgtEl>
                  </p:cond>
                </p:stCondLst>
                <p:endSync evt="end" delay="0">
                  <p:rtn val="all"/>
                </p:endSync>
                <p:childTnLst>
                  <p:par>
                    <p:cTn id="36" fill="hold">
                      <p:stCondLst>
                        <p:cond delay="0"/>
                      </p:stCondLst>
                      <p:childTnLst>
                        <p:par>
                          <p:cTn id="37" fill="hold">
                            <p:stCondLst>
                              <p:cond delay="0"/>
                            </p:stCondLst>
                            <p:childTnLst>
                              <p:par>
                                <p:cTn id="38" presetID="21" presetClass="emph" presetSubtype="0" fill="hold" grpId="0" nodeType="clickEffect">
                                  <p:stCondLst>
                                    <p:cond delay="0"/>
                                  </p:stCondLst>
                                  <p:childTnLst>
                                    <p:animClr clrSpc="hsl" dir="cw">
                                      <p:cBhvr override="childStyle">
                                        <p:cTn id="39" dur="500" fill="hold"/>
                                        <p:tgtEl>
                                          <p:spTgt spid="35"/>
                                        </p:tgtEl>
                                        <p:attrNameLst>
                                          <p:attrName>style.color</p:attrName>
                                        </p:attrNameLst>
                                      </p:cBhvr>
                                      <p:by>
                                        <p:hsl h="7200000" s="0" l="0"/>
                                      </p:by>
                                    </p:animClr>
                                    <p:animClr clrSpc="hsl" dir="cw">
                                      <p:cBhvr>
                                        <p:cTn id="40" dur="500" fill="hold"/>
                                        <p:tgtEl>
                                          <p:spTgt spid="35"/>
                                        </p:tgtEl>
                                        <p:attrNameLst>
                                          <p:attrName>fillcolor</p:attrName>
                                        </p:attrNameLst>
                                      </p:cBhvr>
                                      <p:by>
                                        <p:hsl h="7200000" s="0" l="0"/>
                                      </p:by>
                                    </p:animClr>
                                    <p:animClr clrSpc="hsl" dir="cw">
                                      <p:cBhvr>
                                        <p:cTn id="41" dur="500" fill="hold"/>
                                        <p:tgtEl>
                                          <p:spTgt spid="35"/>
                                        </p:tgtEl>
                                        <p:attrNameLst>
                                          <p:attrName>stroke.color</p:attrName>
                                        </p:attrNameLst>
                                      </p:cBhvr>
                                      <p:by>
                                        <p:hsl h="7200000" s="0" l="0"/>
                                      </p:by>
                                    </p:animClr>
                                    <p:set>
                                      <p:cBhvr>
                                        <p:cTn id="42" dur="500" fill="hold"/>
                                        <p:tgtEl>
                                          <p:spTgt spid="35"/>
                                        </p:tgtEl>
                                        <p:attrNameLst>
                                          <p:attrName>fill.type</p:attrName>
                                        </p:attrNameLst>
                                      </p:cBhvr>
                                      <p:to>
                                        <p:strVal val="solid"/>
                                      </p:to>
                                    </p:set>
                                  </p:childTnLst>
                                </p:cTn>
                              </p:par>
                              <p:par>
                                <p:cTn id="43" presetID="42" presetClass="exit" presetSubtype="0" fill="hold" grpId="0" nodeType="withEffect">
                                  <p:stCondLst>
                                    <p:cond delay="0"/>
                                  </p:stCondLst>
                                  <p:childTnLst>
                                    <p:animEffect transition="out" filter="fade">
                                      <p:cBhvr>
                                        <p:cTn id="44" dur="1000"/>
                                        <p:tgtEl>
                                          <p:spTgt spid="195"/>
                                        </p:tgtEl>
                                      </p:cBhvr>
                                    </p:animEffect>
                                    <p:anim calcmode="lin" valueType="num">
                                      <p:cBhvr>
                                        <p:cTn id="45" dur="1000"/>
                                        <p:tgtEl>
                                          <p:spTgt spid="195"/>
                                        </p:tgtEl>
                                        <p:attrNameLst>
                                          <p:attrName>ppt_x</p:attrName>
                                        </p:attrNameLst>
                                      </p:cBhvr>
                                      <p:tavLst>
                                        <p:tav tm="0">
                                          <p:val>
                                            <p:strVal val="ppt_x"/>
                                          </p:val>
                                        </p:tav>
                                        <p:tav tm="100000">
                                          <p:val>
                                            <p:strVal val="ppt_x"/>
                                          </p:val>
                                        </p:tav>
                                      </p:tavLst>
                                    </p:anim>
                                    <p:anim calcmode="lin" valueType="num">
                                      <p:cBhvr>
                                        <p:cTn id="46" dur="1000"/>
                                        <p:tgtEl>
                                          <p:spTgt spid="195"/>
                                        </p:tgtEl>
                                        <p:attrNameLst>
                                          <p:attrName>ppt_y</p:attrName>
                                        </p:attrNameLst>
                                      </p:cBhvr>
                                      <p:tavLst>
                                        <p:tav tm="0">
                                          <p:val>
                                            <p:strVal val="ppt_y"/>
                                          </p:val>
                                        </p:tav>
                                        <p:tav tm="100000">
                                          <p:val>
                                            <p:strVal val="ppt_y+.1"/>
                                          </p:val>
                                        </p:tav>
                                      </p:tavLst>
                                    </p:anim>
                                    <p:set>
                                      <p:cBhvr>
                                        <p:cTn id="47" dur="1" fill="hold">
                                          <p:stCondLst>
                                            <p:cond delay="999"/>
                                          </p:stCondLst>
                                        </p:cTn>
                                        <p:tgtEl>
                                          <p:spTgt spid="19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48" restart="whenNotActive" fill="hold" evtFilter="cancelBubble" nodeType="interactiveSeq">
                <p:stCondLst>
                  <p:cond evt="onClick" delay="0">
                    <p:tgtEl>
                      <p:spTgt spid="36"/>
                    </p:tgtEl>
                  </p:cond>
                </p:stCondLst>
                <p:endSync evt="end" delay="0">
                  <p:rtn val="all"/>
                </p:endSync>
                <p:childTnLst>
                  <p:par>
                    <p:cTn id="49" fill="hold">
                      <p:stCondLst>
                        <p:cond delay="0"/>
                      </p:stCondLst>
                      <p:childTnLst>
                        <p:par>
                          <p:cTn id="50" fill="hold">
                            <p:stCondLst>
                              <p:cond delay="0"/>
                            </p:stCondLst>
                            <p:childTnLst>
                              <p:par>
                                <p:cTn id="51" presetID="21" presetClass="emph" presetSubtype="0" fill="hold" nodeType="clickEffect">
                                  <p:stCondLst>
                                    <p:cond delay="0"/>
                                  </p:stCondLst>
                                  <p:childTnLst>
                                    <p:animClr clrSpc="hsl" dir="cw">
                                      <p:cBhvr override="childStyle">
                                        <p:cTn id="52" dur="500" fill="hold"/>
                                        <p:tgtEl>
                                          <p:spTgt spid="36"/>
                                        </p:tgtEl>
                                        <p:attrNameLst>
                                          <p:attrName>style.color</p:attrName>
                                        </p:attrNameLst>
                                      </p:cBhvr>
                                      <p:by>
                                        <p:hsl h="7200000" s="0" l="0"/>
                                      </p:by>
                                    </p:animClr>
                                    <p:animClr clrSpc="hsl" dir="cw">
                                      <p:cBhvr>
                                        <p:cTn id="53" dur="500" fill="hold"/>
                                        <p:tgtEl>
                                          <p:spTgt spid="36"/>
                                        </p:tgtEl>
                                        <p:attrNameLst>
                                          <p:attrName>fillcolor</p:attrName>
                                        </p:attrNameLst>
                                      </p:cBhvr>
                                      <p:by>
                                        <p:hsl h="7200000" s="0" l="0"/>
                                      </p:by>
                                    </p:animClr>
                                    <p:animClr clrSpc="hsl" dir="cw">
                                      <p:cBhvr>
                                        <p:cTn id="54" dur="500" fill="hold"/>
                                        <p:tgtEl>
                                          <p:spTgt spid="36"/>
                                        </p:tgtEl>
                                        <p:attrNameLst>
                                          <p:attrName>stroke.color</p:attrName>
                                        </p:attrNameLst>
                                      </p:cBhvr>
                                      <p:by>
                                        <p:hsl h="7200000" s="0" l="0"/>
                                      </p:by>
                                    </p:animClr>
                                    <p:set>
                                      <p:cBhvr>
                                        <p:cTn id="55" dur="500" fill="hold"/>
                                        <p:tgtEl>
                                          <p:spTgt spid="36"/>
                                        </p:tgtEl>
                                        <p:attrNameLst>
                                          <p:attrName>fill.type</p:attrName>
                                        </p:attrNameLst>
                                      </p:cBhvr>
                                      <p:to>
                                        <p:strVal val="solid"/>
                                      </p:to>
                                    </p:set>
                                  </p:childTnLst>
                                </p:cTn>
                              </p:par>
                              <p:par>
                                <p:cTn id="56" presetID="2" presetClass="exit" presetSubtype="4" fill="hold" grpId="0" nodeType="withEffect">
                                  <p:stCondLst>
                                    <p:cond delay="0"/>
                                  </p:stCondLst>
                                  <p:childTnLst>
                                    <p:anim calcmode="lin" valueType="num">
                                      <p:cBhvr additive="base">
                                        <p:cTn id="57" dur="500"/>
                                        <p:tgtEl>
                                          <p:spTgt spid="196"/>
                                        </p:tgtEl>
                                        <p:attrNameLst>
                                          <p:attrName>ppt_x</p:attrName>
                                        </p:attrNameLst>
                                      </p:cBhvr>
                                      <p:tavLst>
                                        <p:tav tm="0">
                                          <p:val>
                                            <p:strVal val="ppt_x"/>
                                          </p:val>
                                        </p:tav>
                                        <p:tav tm="100000">
                                          <p:val>
                                            <p:strVal val="ppt_x"/>
                                          </p:val>
                                        </p:tav>
                                      </p:tavLst>
                                    </p:anim>
                                    <p:anim calcmode="lin" valueType="num">
                                      <p:cBhvr additive="base">
                                        <p:cTn id="58" dur="500"/>
                                        <p:tgtEl>
                                          <p:spTgt spid="196"/>
                                        </p:tgtEl>
                                        <p:attrNameLst>
                                          <p:attrName>ppt_y</p:attrName>
                                        </p:attrNameLst>
                                      </p:cBhvr>
                                      <p:tavLst>
                                        <p:tav tm="0">
                                          <p:val>
                                            <p:strVal val="ppt_y"/>
                                          </p:val>
                                        </p:tav>
                                        <p:tav tm="100000">
                                          <p:val>
                                            <p:strVal val="1+ppt_h/2"/>
                                          </p:val>
                                        </p:tav>
                                      </p:tavLst>
                                    </p:anim>
                                    <p:set>
                                      <p:cBhvr>
                                        <p:cTn id="59" dur="1" fill="hold">
                                          <p:stCondLst>
                                            <p:cond delay="499"/>
                                          </p:stCondLst>
                                        </p:cTn>
                                        <p:tgtEl>
                                          <p:spTgt spid="19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60" restart="whenNotActive" fill="hold" evtFilter="cancelBubble" nodeType="interactiveSeq">
                <p:stCondLst>
                  <p:cond evt="onClick" delay="0">
                    <p:tgtEl>
                      <p:spTgt spid="37"/>
                    </p:tgtEl>
                  </p:cond>
                </p:stCondLst>
                <p:endSync evt="end" delay="0">
                  <p:rtn val="all"/>
                </p:endSync>
                <p:childTnLst>
                  <p:par>
                    <p:cTn id="61" fill="hold">
                      <p:stCondLst>
                        <p:cond delay="0"/>
                      </p:stCondLst>
                      <p:childTnLst>
                        <p:par>
                          <p:cTn id="62" fill="hold">
                            <p:stCondLst>
                              <p:cond delay="0"/>
                            </p:stCondLst>
                            <p:childTnLst>
                              <p:par>
                                <p:cTn id="63" presetID="21" presetClass="emph" presetSubtype="0" fill="hold" grpId="0" nodeType="clickEffect">
                                  <p:stCondLst>
                                    <p:cond delay="0"/>
                                  </p:stCondLst>
                                  <p:childTnLst>
                                    <p:animClr clrSpc="hsl" dir="cw">
                                      <p:cBhvr override="childStyle">
                                        <p:cTn id="64" dur="500" fill="hold"/>
                                        <p:tgtEl>
                                          <p:spTgt spid="37"/>
                                        </p:tgtEl>
                                        <p:attrNameLst>
                                          <p:attrName>style.color</p:attrName>
                                        </p:attrNameLst>
                                      </p:cBhvr>
                                      <p:by>
                                        <p:hsl h="7200000" s="0" l="0"/>
                                      </p:by>
                                    </p:animClr>
                                    <p:animClr clrSpc="hsl" dir="cw">
                                      <p:cBhvr>
                                        <p:cTn id="65" dur="500" fill="hold"/>
                                        <p:tgtEl>
                                          <p:spTgt spid="37"/>
                                        </p:tgtEl>
                                        <p:attrNameLst>
                                          <p:attrName>fillcolor</p:attrName>
                                        </p:attrNameLst>
                                      </p:cBhvr>
                                      <p:by>
                                        <p:hsl h="7200000" s="0" l="0"/>
                                      </p:by>
                                    </p:animClr>
                                    <p:animClr clrSpc="hsl" dir="cw">
                                      <p:cBhvr>
                                        <p:cTn id="66" dur="500" fill="hold"/>
                                        <p:tgtEl>
                                          <p:spTgt spid="37"/>
                                        </p:tgtEl>
                                        <p:attrNameLst>
                                          <p:attrName>stroke.color</p:attrName>
                                        </p:attrNameLst>
                                      </p:cBhvr>
                                      <p:by>
                                        <p:hsl h="7200000" s="0" l="0"/>
                                      </p:by>
                                    </p:animClr>
                                    <p:set>
                                      <p:cBhvr>
                                        <p:cTn id="67" dur="500" fill="hold"/>
                                        <p:tgtEl>
                                          <p:spTgt spid="37"/>
                                        </p:tgtEl>
                                        <p:attrNameLst>
                                          <p:attrName>fill.type</p:attrName>
                                        </p:attrNameLst>
                                      </p:cBhvr>
                                      <p:to>
                                        <p:strVal val="solid"/>
                                      </p:to>
                                    </p:set>
                                  </p:childTnLst>
                                </p:cTn>
                              </p:par>
                              <p:par>
                                <p:cTn id="68" presetID="2" presetClass="exit" presetSubtype="4" fill="hold" grpId="0" nodeType="withEffect">
                                  <p:stCondLst>
                                    <p:cond delay="0"/>
                                  </p:stCondLst>
                                  <p:childTnLst>
                                    <p:anim calcmode="lin" valueType="num">
                                      <p:cBhvr additive="base">
                                        <p:cTn id="69" dur="500"/>
                                        <p:tgtEl>
                                          <p:spTgt spid="197"/>
                                        </p:tgtEl>
                                        <p:attrNameLst>
                                          <p:attrName>ppt_x</p:attrName>
                                        </p:attrNameLst>
                                      </p:cBhvr>
                                      <p:tavLst>
                                        <p:tav tm="0">
                                          <p:val>
                                            <p:strVal val="ppt_x"/>
                                          </p:val>
                                        </p:tav>
                                        <p:tav tm="100000">
                                          <p:val>
                                            <p:strVal val="ppt_x"/>
                                          </p:val>
                                        </p:tav>
                                      </p:tavLst>
                                    </p:anim>
                                    <p:anim calcmode="lin" valueType="num">
                                      <p:cBhvr additive="base">
                                        <p:cTn id="70" dur="500"/>
                                        <p:tgtEl>
                                          <p:spTgt spid="197"/>
                                        </p:tgtEl>
                                        <p:attrNameLst>
                                          <p:attrName>ppt_y</p:attrName>
                                        </p:attrNameLst>
                                      </p:cBhvr>
                                      <p:tavLst>
                                        <p:tav tm="0">
                                          <p:val>
                                            <p:strVal val="ppt_y"/>
                                          </p:val>
                                        </p:tav>
                                        <p:tav tm="100000">
                                          <p:val>
                                            <p:strVal val="1+ppt_h/2"/>
                                          </p:val>
                                        </p:tav>
                                      </p:tavLst>
                                    </p:anim>
                                    <p:set>
                                      <p:cBhvr>
                                        <p:cTn id="71" dur="1" fill="hold">
                                          <p:stCondLst>
                                            <p:cond delay="499"/>
                                          </p:stCondLst>
                                        </p:cTn>
                                        <p:tgtEl>
                                          <p:spTgt spid="19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72" restart="whenNotActive" fill="hold" evtFilter="cancelBubble" nodeType="interactiveSeq">
                <p:stCondLst>
                  <p:cond evt="onClick" delay="0">
                    <p:tgtEl>
                      <p:spTgt spid="38"/>
                    </p:tgtEl>
                  </p:cond>
                </p:stCondLst>
                <p:endSync evt="end" delay="0">
                  <p:rtn val="all"/>
                </p:endSync>
                <p:childTnLst>
                  <p:par>
                    <p:cTn id="73" fill="hold">
                      <p:stCondLst>
                        <p:cond delay="0"/>
                      </p:stCondLst>
                      <p:childTnLst>
                        <p:par>
                          <p:cTn id="74" fill="hold">
                            <p:stCondLst>
                              <p:cond delay="0"/>
                            </p:stCondLst>
                            <p:childTnLst>
                              <p:par>
                                <p:cTn id="75" presetID="21" presetClass="emph" presetSubtype="0" fill="hold" grpId="0" nodeType="clickEffect">
                                  <p:stCondLst>
                                    <p:cond delay="0"/>
                                  </p:stCondLst>
                                  <p:childTnLst>
                                    <p:animClr clrSpc="hsl" dir="cw">
                                      <p:cBhvr override="childStyle">
                                        <p:cTn id="76" dur="500" fill="hold"/>
                                        <p:tgtEl>
                                          <p:spTgt spid="38"/>
                                        </p:tgtEl>
                                        <p:attrNameLst>
                                          <p:attrName>style.color</p:attrName>
                                        </p:attrNameLst>
                                      </p:cBhvr>
                                      <p:by>
                                        <p:hsl h="7200000" s="0" l="0"/>
                                      </p:by>
                                    </p:animClr>
                                    <p:animClr clrSpc="hsl" dir="cw">
                                      <p:cBhvr>
                                        <p:cTn id="77" dur="500" fill="hold"/>
                                        <p:tgtEl>
                                          <p:spTgt spid="38"/>
                                        </p:tgtEl>
                                        <p:attrNameLst>
                                          <p:attrName>fillcolor</p:attrName>
                                        </p:attrNameLst>
                                      </p:cBhvr>
                                      <p:by>
                                        <p:hsl h="7200000" s="0" l="0"/>
                                      </p:by>
                                    </p:animClr>
                                    <p:animClr clrSpc="hsl" dir="cw">
                                      <p:cBhvr>
                                        <p:cTn id="78" dur="500" fill="hold"/>
                                        <p:tgtEl>
                                          <p:spTgt spid="38"/>
                                        </p:tgtEl>
                                        <p:attrNameLst>
                                          <p:attrName>stroke.color</p:attrName>
                                        </p:attrNameLst>
                                      </p:cBhvr>
                                      <p:by>
                                        <p:hsl h="7200000" s="0" l="0"/>
                                      </p:by>
                                    </p:animClr>
                                    <p:set>
                                      <p:cBhvr>
                                        <p:cTn id="79" dur="500" fill="hold"/>
                                        <p:tgtEl>
                                          <p:spTgt spid="38"/>
                                        </p:tgtEl>
                                        <p:attrNameLst>
                                          <p:attrName>fill.type</p:attrName>
                                        </p:attrNameLst>
                                      </p:cBhvr>
                                      <p:to>
                                        <p:strVal val="solid"/>
                                      </p:to>
                                    </p:set>
                                  </p:childTnLst>
                                </p:cTn>
                              </p:par>
                              <p:par>
                                <p:cTn id="80" presetID="42" presetClass="exit" presetSubtype="0" fill="hold" grpId="0" nodeType="withEffect">
                                  <p:stCondLst>
                                    <p:cond delay="0"/>
                                  </p:stCondLst>
                                  <p:childTnLst>
                                    <p:animEffect transition="out" filter="fade">
                                      <p:cBhvr>
                                        <p:cTn id="81" dur="1000"/>
                                        <p:tgtEl>
                                          <p:spTgt spid="198"/>
                                        </p:tgtEl>
                                      </p:cBhvr>
                                    </p:animEffect>
                                    <p:anim calcmode="lin" valueType="num">
                                      <p:cBhvr>
                                        <p:cTn id="82" dur="1000"/>
                                        <p:tgtEl>
                                          <p:spTgt spid="198"/>
                                        </p:tgtEl>
                                        <p:attrNameLst>
                                          <p:attrName>ppt_x</p:attrName>
                                        </p:attrNameLst>
                                      </p:cBhvr>
                                      <p:tavLst>
                                        <p:tav tm="0">
                                          <p:val>
                                            <p:strVal val="ppt_x"/>
                                          </p:val>
                                        </p:tav>
                                        <p:tav tm="100000">
                                          <p:val>
                                            <p:strVal val="ppt_x"/>
                                          </p:val>
                                        </p:tav>
                                      </p:tavLst>
                                    </p:anim>
                                    <p:anim calcmode="lin" valueType="num">
                                      <p:cBhvr>
                                        <p:cTn id="83" dur="1000"/>
                                        <p:tgtEl>
                                          <p:spTgt spid="198"/>
                                        </p:tgtEl>
                                        <p:attrNameLst>
                                          <p:attrName>ppt_y</p:attrName>
                                        </p:attrNameLst>
                                      </p:cBhvr>
                                      <p:tavLst>
                                        <p:tav tm="0">
                                          <p:val>
                                            <p:strVal val="ppt_y"/>
                                          </p:val>
                                        </p:tav>
                                        <p:tav tm="100000">
                                          <p:val>
                                            <p:strVal val="ppt_y+.1"/>
                                          </p:val>
                                        </p:tav>
                                      </p:tavLst>
                                    </p:anim>
                                    <p:set>
                                      <p:cBhvr>
                                        <p:cTn id="84" dur="1" fill="hold">
                                          <p:stCondLst>
                                            <p:cond delay="999"/>
                                          </p:stCondLst>
                                        </p:cTn>
                                        <p:tgtEl>
                                          <p:spTgt spid="19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85" restart="whenNotActive" fill="hold" evtFilter="cancelBubble" nodeType="interactiveSeq">
                <p:stCondLst>
                  <p:cond evt="onClick" delay="0">
                    <p:tgtEl>
                      <p:spTgt spid="39"/>
                    </p:tgtEl>
                  </p:cond>
                </p:stCondLst>
                <p:endSync evt="end" delay="0">
                  <p:rtn val="all"/>
                </p:endSync>
                <p:childTnLst>
                  <p:par>
                    <p:cTn id="86" fill="hold">
                      <p:stCondLst>
                        <p:cond delay="0"/>
                      </p:stCondLst>
                      <p:childTnLst>
                        <p:par>
                          <p:cTn id="87" fill="hold">
                            <p:stCondLst>
                              <p:cond delay="0"/>
                            </p:stCondLst>
                            <p:childTnLst>
                              <p:par>
                                <p:cTn id="88" presetID="21" presetClass="emph" presetSubtype="0" fill="hold" grpId="0" nodeType="clickEffect">
                                  <p:stCondLst>
                                    <p:cond delay="0"/>
                                  </p:stCondLst>
                                  <p:childTnLst>
                                    <p:animClr clrSpc="hsl" dir="cw">
                                      <p:cBhvr override="childStyle">
                                        <p:cTn id="89" dur="500" fill="hold"/>
                                        <p:tgtEl>
                                          <p:spTgt spid="39"/>
                                        </p:tgtEl>
                                        <p:attrNameLst>
                                          <p:attrName>style.color</p:attrName>
                                        </p:attrNameLst>
                                      </p:cBhvr>
                                      <p:by>
                                        <p:hsl h="7200000" s="0" l="0"/>
                                      </p:by>
                                    </p:animClr>
                                    <p:animClr clrSpc="hsl" dir="cw">
                                      <p:cBhvr>
                                        <p:cTn id="90" dur="500" fill="hold"/>
                                        <p:tgtEl>
                                          <p:spTgt spid="39"/>
                                        </p:tgtEl>
                                        <p:attrNameLst>
                                          <p:attrName>fillcolor</p:attrName>
                                        </p:attrNameLst>
                                      </p:cBhvr>
                                      <p:by>
                                        <p:hsl h="7200000" s="0" l="0"/>
                                      </p:by>
                                    </p:animClr>
                                    <p:animClr clrSpc="hsl" dir="cw">
                                      <p:cBhvr>
                                        <p:cTn id="91" dur="500" fill="hold"/>
                                        <p:tgtEl>
                                          <p:spTgt spid="39"/>
                                        </p:tgtEl>
                                        <p:attrNameLst>
                                          <p:attrName>stroke.color</p:attrName>
                                        </p:attrNameLst>
                                      </p:cBhvr>
                                      <p:by>
                                        <p:hsl h="7200000" s="0" l="0"/>
                                      </p:by>
                                    </p:animClr>
                                    <p:set>
                                      <p:cBhvr>
                                        <p:cTn id="92" dur="500" fill="hold"/>
                                        <p:tgtEl>
                                          <p:spTgt spid="39"/>
                                        </p:tgtEl>
                                        <p:attrNameLst>
                                          <p:attrName>fill.type</p:attrName>
                                        </p:attrNameLst>
                                      </p:cBhvr>
                                      <p:to>
                                        <p:strVal val="solid"/>
                                      </p:to>
                                    </p:set>
                                  </p:childTnLst>
                                </p:cTn>
                              </p:par>
                              <p:par>
                                <p:cTn id="93" presetID="42" presetClass="exit" presetSubtype="0" fill="hold" grpId="0" nodeType="withEffect">
                                  <p:stCondLst>
                                    <p:cond delay="0"/>
                                  </p:stCondLst>
                                  <p:childTnLst>
                                    <p:animEffect transition="out" filter="fade">
                                      <p:cBhvr>
                                        <p:cTn id="94" dur="1000"/>
                                        <p:tgtEl>
                                          <p:spTgt spid="207"/>
                                        </p:tgtEl>
                                      </p:cBhvr>
                                    </p:animEffect>
                                    <p:anim calcmode="lin" valueType="num">
                                      <p:cBhvr>
                                        <p:cTn id="95" dur="1000"/>
                                        <p:tgtEl>
                                          <p:spTgt spid="207"/>
                                        </p:tgtEl>
                                        <p:attrNameLst>
                                          <p:attrName>ppt_x</p:attrName>
                                        </p:attrNameLst>
                                      </p:cBhvr>
                                      <p:tavLst>
                                        <p:tav tm="0">
                                          <p:val>
                                            <p:strVal val="ppt_x"/>
                                          </p:val>
                                        </p:tav>
                                        <p:tav tm="100000">
                                          <p:val>
                                            <p:strVal val="ppt_x"/>
                                          </p:val>
                                        </p:tav>
                                      </p:tavLst>
                                    </p:anim>
                                    <p:anim calcmode="lin" valueType="num">
                                      <p:cBhvr>
                                        <p:cTn id="96" dur="1000"/>
                                        <p:tgtEl>
                                          <p:spTgt spid="207"/>
                                        </p:tgtEl>
                                        <p:attrNameLst>
                                          <p:attrName>ppt_y</p:attrName>
                                        </p:attrNameLst>
                                      </p:cBhvr>
                                      <p:tavLst>
                                        <p:tav tm="0">
                                          <p:val>
                                            <p:strVal val="ppt_y"/>
                                          </p:val>
                                        </p:tav>
                                        <p:tav tm="100000">
                                          <p:val>
                                            <p:strVal val="ppt_y+.1"/>
                                          </p:val>
                                        </p:tav>
                                      </p:tavLst>
                                    </p:anim>
                                    <p:set>
                                      <p:cBhvr>
                                        <p:cTn id="97" dur="1" fill="hold">
                                          <p:stCondLst>
                                            <p:cond delay="999"/>
                                          </p:stCondLst>
                                        </p:cTn>
                                        <p:tgtEl>
                                          <p:spTgt spid="207"/>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98" restart="whenNotActive" fill="hold" evtFilter="cancelBubble" nodeType="interactiveSeq">
                <p:stCondLst>
                  <p:cond evt="onClick" delay="0">
                    <p:tgtEl>
                      <p:spTgt spid="40"/>
                    </p:tgtEl>
                  </p:cond>
                </p:stCondLst>
                <p:endSync evt="end" delay="0">
                  <p:rtn val="all"/>
                </p:endSync>
                <p:childTnLst>
                  <p:par>
                    <p:cTn id="99" fill="hold">
                      <p:stCondLst>
                        <p:cond delay="0"/>
                      </p:stCondLst>
                      <p:childTnLst>
                        <p:par>
                          <p:cTn id="100" fill="hold">
                            <p:stCondLst>
                              <p:cond delay="0"/>
                            </p:stCondLst>
                            <p:childTnLst>
                              <p:par>
                                <p:cTn id="101" presetID="21" presetClass="emph" presetSubtype="0" fill="hold" grpId="0" nodeType="clickEffect">
                                  <p:stCondLst>
                                    <p:cond delay="0"/>
                                  </p:stCondLst>
                                  <p:childTnLst>
                                    <p:animClr clrSpc="hsl" dir="cw">
                                      <p:cBhvr override="childStyle">
                                        <p:cTn id="102" dur="500" fill="hold"/>
                                        <p:tgtEl>
                                          <p:spTgt spid="40"/>
                                        </p:tgtEl>
                                        <p:attrNameLst>
                                          <p:attrName>style.color</p:attrName>
                                        </p:attrNameLst>
                                      </p:cBhvr>
                                      <p:by>
                                        <p:hsl h="7200000" s="0" l="0"/>
                                      </p:by>
                                    </p:animClr>
                                    <p:animClr clrSpc="hsl" dir="cw">
                                      <p:cBhvr>
                                        <p:cTn id="103" dur="500" fill="hold"/>
                                        <p:tgtEl>
                                          <p:spTgt spid="40"/>
                                        </p:tgtEl>
                                        <p:attrNameLst>
                                          <p:attrName>fillcolor</p:attrName>
                                        </p:attrNameLst>
                                      </p:cBhvr>
                                      <p:by>
                                        <p:hsl h="7200000" s="0" l="0"/>
                                      </p:by>
                                    </p:animClr>
                                    <p:animClr clrSpc="hsl" dir="cw">
                                      <p:cBhvr>
                                        <p:cTn id="104" dur="500" fill="hold"/>
                                        <p:tgtEl>
                                          <p:spTgt spid="40"/>
                                        </p:tgtEl>
                                        <p:attrNameLst>
                                          <p:attrName>stroke.color</p:attrName>
                                        </p:attrNameLst>
                                      </p:cBhvr>
                                      <p:by>
                                        <p:hsl h="7200000" s="0" l="0"/>
                                      </p:by>
                                    </p:animClr>
                                    <p:set>
                                      <p:cBhvr>
                                        <p:cTn id="105" dur="500" fill="hold"/>
                                        <p:tgtEl>
                                          <p:spTgt spid="40"/>
                                        </p:tgtEl>
                                        <p:attrNameLst>
                                          <p:attrName>fill.type</p:attrName>
                                        </p:attrNameLst>
                                      </p:cBhvr>
                                      <p:to>
                                        <p:strVal val="solid"/>
                                      </p:to>
                                    </p:set>
                                  </p:childTnLst>
                                </p:cTn>
                              </p:par>
                              <p:par>
                                <p:cTn id="106" presetID="42" presetClass="exit" presetSubtype="0" fill="hold" grpId="0" nodeType="withEffect">
                                  <p:stCondLst>
                                    <p:cond delay="0"/>
                                  </p:stCondLst>
                                  <p:childTnLst>
                                    <p:animEffect transition="out" filter="fade">
                                      <p:cBhvr>
                                        <p:cTn id="107" dur="1000"/>
                                        <p:tgtEl>
                                          <p:spTgt spid="208"/>
                                        </p:tgtEl>
                                      </p:cBhvr>
                                    </p:animEffect>
                                    <p:anim calcmode="lin" valueType="num">
                                      <p:cBhvr>
                                        <p:cTn id="108" dur="1000"/>
                                        <p:tgtEl>
                                          <p:spTgt spid="208"/>
                                        </p:tgtEl>
                                        <p:attrNameLst>
                                          <p:attrName>ppt_x</p:attrName>
                                        </p:attrNameLst>
                                      </p:cBhvr>
                                      <p:tavLst>
                                        <p:tav tm="0">
                                          <p:val>
                                            <p:strVal val="ppt_x"/>
                                          </p:val>
                                        </p:tav>
                                        <p:tav tm="100000">
                                          <p:val>
                                            <p:strVal val="ppt_x"/>
                                          </p:val>
                                        </p:tav>
                                      </p:tavLst>
                                    </p:anim>
                                    <p:anim calcmode="lin" valueType="num">
                                      <p:cBhvr>
                                        <p:cTn id="109" dur="1000"/>
                                        <p:tgtEl>
                                          <p:spTgt spid="208"/>
                                        </p:tgtEl>
                                        <p:attrNameLst>
                                          <p:attrName>ppt_y</p:attrName>
                                        </p:attrNameLst>
                                      </p:cBhvr>
                                      <p:tavLst>
                                        <p:tav tm="0">
                                          <p:val>
                                            <p:strVal val="ppt_y"/>
                                          </p:val>
                                        </p:tav>
                                        <p:tav tm="100000">
                                          <p:val>
                                            <p:strVal val="ppt_y+.1"/>
                                          </p:val>
                                        </p:tav>
                                      </p:tavLst>
                                    </p:anim>
                                    <p:set>
                                      <p:cBhvr>
                                        <p:cTn id="110" dur="1" fill="hold">
                                          <p:stCondLst>
                                            <p:cond delay="999"/>
                                          </p:stCondLst>
                                        </p:cTn>
                                        <p:tgtEl>
                                          <p:spTgt spid="208"/>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111" restart="whenNotActive" fill="hold" evtFilter="cancelBubble" nodeType="interactiveSeq">
                <p:stCondLst>
                  <p:cond evt="onClick" delay="0">
                    <p:tgtEl>
                      <p:spTgt spid="41"/>
                    </p:tgtEl>
                  </p:cond>
                </p:stCondLst>
                <p:endSync evt="end" delay="0">
                  <p:rtn val="all"/>
                </p:endSync>
                <p:childTnLst>
                  <p:par>
                    <p:cTn id="112" fill="hold">
                      <p:stCondLst>
                        <p:cond delay="0"/>
                      </p:stCondLst>
                      <p:childTnLst>
                        <p:par>
                          <p:cTn id="113" fill="hold">
                            <p:stCondLst>
                              <p:cond delay="0"/>
                            </p:stCondLst>
                            <p:childTnLst>
                              <p:par>
                                <p:cTn id="114" presetID="21" presetClass="emph" presetSubtype="0" fill="hold" grpId="0" nodeType="clickEffect">
                                  <p:stCondLst>
                                    <p:cond delay="0"/>
                                  </p:stCondLst>
                                  <p:childTnLst>
                                    <p:animClr clrSpc="hsl" dir="cw">
                                      <p:cBhvr override="childStyle">
                                        <p:cTn id="115" dur="500" fill="hold"/>
                                        <p:tgtEl>
                                          <p:spTgt spid="41"/>
                                        </p:tgtEl>
                                        <p:attrNameLst>
                                          <p:attrName>style.color</p:attrName>
                                        </p:attrNameLst>
                                      </p:cBhvr>
                                      <p:by>
                                        <p:hsl h="7200000" s="0" l="0"/>
                                      </p:by>
                                    </p:animClr>
                                    <p:animClr clrSpc="hsl" dir="cw">
                                      <p:cBhvr>
                                        <p:cTn id="116" dur="500" fill="hold"/>
                                        <p:tgtEl>
                                          <p:spTgt spid="41"/>
                                        </p:tgtEl>
                                        <p:attrNameLst>
                                          <p:attrName>fillcolor</p:attrName>
                                        </p:attrNameLst>
                                      </p:cBhvr>
                                      <p:by>
                                        <p:hsl h="7200000" s="0" l="0"/>
                                      </p:by>
                                    </p:animClr>
                                    <p:animClr clrSpc="hsl" dir="cw">
                                      <p:cBhvr>
                                        <p:cTn id="117" dur="500" fill="hold"/>
                                        <p:tgtEl>
                                          <p:spTgt spid="41"/>
                                        </p:tgtEl>
                                        <p:attrNameLst>
                                          <p:attrName>stroke.color</p:attrName>
                                        </p:attrNameLst>
                                      </p:cBhvr>
                                      <p:by>
                                        <p:hsl h="7200000" s="0" l="0"/>
                                      </p:by>
                                    </p:animClr>
                                    <p:set>
                                      <p:cBhvr>
                                        <p:cTn id="118" dur="500" fill="hold"/>
                                        <p:tgtEl>
                                          <p:spTgt spid="41"/>
                                        </p:tgtEl>
                                        <p:attrNameLst>
                                          <p:attrName>fill.type</p:attrName>
                                        </p:attrNameLst>
                                      </p:cBhvr>
                                      <p:to>
                                        <p:strVal val="solid"/>
                                      </p:to>
                                    </p:set>
                                  </p:childTnLst>
                                </p:cTn>
                              </p:par>
                              <p:par>
                                <p:cTn id="119" presetID="42" presetClass="exit" presetSubtype="0" fill="hold" grpId="0" nodeType="withEffect">
                                  <p:stCondLst>
                                    <p:cond delay="0"/>
                                  </p:stCondLst>
                                  <p:childTnLst>
                                    <p:animEffect transition="out" filter="fade">
                                      <p:cBhvr>
                                        <p:cTn id="120" dur="1000"/>
                                        <p:tgtEl>
                                          <p:spTgt spid="209"/>
                                        </p:tgtEl>
                                      </p:cBhvr>
                                    </p:animEffect>
                                    <p:anim calcmode="lin" valueType="num">
                                      <p:cBhvr>
                                        <p:cTn id="121" dur="1000"/>
                                        <p:tgtEl>
                                          <p:spTgt spid="209"/>
                                        </p:tgtEl>
                                        <p:attrNameLst>
                                          <p:attrName>ppt_x</p:attrName>
                                        </p:attrNameLst>
                                      </p:cBhvr>
                                      <p:tavLst>
                                        <p:tav tm="0">
                                          <p:val>
                                            <p:strVal val="ppt_x"/>
                                          </p:val>
                                        </p:tav>
                                        <p:tav tm="100000">
                                          <p:val>
                                            <p:strVal val="ppt_x"/>
                                          </p:val>
                                        </p:tav>
                                      </p:tavLst>
                                    </p:anim>
                                    <p:anim calcmode="lin" valueType="num">
                                      <p:cBhvr>
                                        <p:cTn id="122" dur="1000"/>
                                        <p:tgtEl>
                                          <p:spTgt spid="209"/>
                                        </p:tgtEl>
                                        <p:attrNameLst>
                                          <p:attrName>ppt_y</p:attrName>
                                        </p:attrNameLst>
                                      </p:cBhvr>
                                      <p:tavLst>
                                        <p:tav tm="0">
                                          <p:val>
                                            <p:strVal val="ppt_y"/>
                                          </p:val>
                                        </p:tav>
                                        <p:tav tm="100000">
                                          <p:val>
                                            <p:strVal val="ppt_y+.1"/>
                                          </p:val>
                                        </p:tav>
                                      </p:tavLst>
                                    </p:anim>
                                    <p:set>
                                      <p:cBhvr>
                                        <p:cTn id="123" dur="1" fill="hold">
                                          <p:stCondLst>
                                            <p:cond delay="999"/>
                                          </p:stCondLst>
                                        </p:cTn>
                                        <p:tgtEl>
                                          <p:spTgt spid="209"/>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124" restart="whenNotActive" fill="hold" evtFilter="cancelBubble" nodeType="interactiveSeq">
                <p:stCondLst>
                  <p:cond evt="onClick" delay="0">
                    <p:tgtEl>
                      <p:spTgt spid="42"/>
                    </p:tgtEl>
                  </p:cond>
                </p:stCondLst>
                <p:endSync evt="end" delay="0">
                  <p:rtn val="all"/>
                </p:endSync>
                <p:childTnLst>
                  <p:par>
                    <p:cTn id="125" fill="hold">
                      <p:stCondLst>
                        <p:cond delay="0"/>
                      </p:stCondLst>
                      <p:childTnLst>
                        <p:par>
                          <p:cTn id="126" fill="hold">
                            <p:stCondLst>
                              <p:cond delay="0"/>
                            </p:stCondLst>
                            <p:childTnLst>
                              <p:par>
                                <p:cTn id="127" presetID="21" presetClass="emph" presetSubtype="0" fill="hold" grpId="0" nodeType="clickEffect">
                                  <p:stCondLst>
                                    <p:cond delay="0"/>
                                  </p:stCondLst>
                                  <p:childTnLst>
                                    <p:animClr clrSpc="hsl" dir="cw">
                                      <p:cBhvr override="childStyle">
                                        <p:cTn id="128" dur="500" fill="hold"/>
                                        <p:tgtEl>
                                          <p:spTgt spid="42"/>
                                        </p:tgtEl>
                                        <p:attrNameLst>
                                          <p:attrName>style.color</p:attrName>
                                        </p:attrNameLst>
                                      </p:cBhvr>
                                      <p:by>
                                        <p:hsl h="7200000" s="0" l="0"/>
                                      </p:by>
                                    </p:animClr>
                                    <p:animClr clrSpc="hsl" dir="cw">
                                      <p:cBhvr>
                                        <p:cTn id="129" dur="500" fill="hold"/>
                                        <p:tgtEl>
                                          <p:spTgt spid="42"/>
                                        </p:tgtEl>
                                        <p:attrNameLst>
                                          <p:attrName>fillcolor</p:attrName>
                                        </p:attrNameLst>
                                      </p:cBhvr>
                                      <p:by>
                                        <p:hsl h="7200000" s="0" l="0"/>
                                      </p:by>
                                    </p:animClr>
                                    <p:animClr clrSpc="hsl" dir="cw">
                                      <p:cBhvr>
                                        <p:cTn id="130" dur="500" fill="hold"/>
                                        <p:tgtEl>
                                          <p:spTgt spid="42"/>
                                        </p:tgtEl>
                                        <p:attrNameLst>
                                          <p:attrName>stroke.color</p:attrName>
                                        </p:attrNameLst>
                                      </p:cBhvr>
                                      <p:by>
                                        <p:hsl h="7200000" s="0" l="0"/>
                                      </p:by>
                                    </p:animClr>
                                    <p:set>
                                      <p:cBhvr>
                                        <p:cTn id="131" dur="500" fill="hold"/>
                                        <p:tgtEl>
                                          <p:spTgt spid="42"/>
                                        </p:tgtEl>
                                        <p:attrNameLst>
                                          <p:attrName>fill.type</p:attrName>
                                        </p:attrNameLst>
                                      </p:cBhvr>
                                      <p:to>
                                        <p:strVal val="solid"/>
                                      </p:to>
                                    </p:set>
                                  </p:childTnLst>
                                </p:cTn>
                              </p:par>
                              <p:par>
                                <p:cTn id="132" presetID="42" presetClass="exit" presetSubtype="0" fill="hold" grpId="0" nodeType="withEffect">
                                  <p:stCondLst>
                                    <p:cond delay="0"/>
                                  </p:stCondLst>
                                  <p:childTnLst>
                                    <p:animEffect transition="out" filter="fade">
                                      <p:cBhvr>
                                        <p:cTn id="133" dur="1000"/>
                                        <p:tgtEl>
                                          <p:spTgt spid="210"/>
                                        </p:tgtEl>
                                      </p:cBhvr>
                                    </p:animEffect>
                                    <p:anim calcmode="lin" valueType="num">
                                      <p:cBhvr>
                                        <p:cTn id="134" dur="1000"/>
                                        <p:tgtEl>
                                          <p:spTgt spid="210"/>
                                        </p:tgtEl>
                                        <p:attrNameLst>
                                          <p:attrName>ppt_x</p:attrName>
                                        </p:attrNameLst>
                                      </p:cBhvr>
                                      <p:tavLst>
                                        <p:tav tm="0">
                                          <p:val>
                                            <p:strVal val="ppt_x"/>
                                          </p:val>
                                        </p:tav>
                                        <p:tav tm="100000">
                                          <p:val>
                                            <p:strVal val="ppt_x"/>
                                          </p:val>
                                        </p:tav>
                                      </p:tavLst>
                                    </p:anim>
                                    <p:anim calcmode="lin" valueType="num">
                                      <p:cBhvr>
                                        <p:cTn id="135" dur="1000"/>
                                        <p:tgtEl>
                                          <p:spTgt spid="210"/>
                                        </p:tgtEl>
                                        <p:attrNameLst>
                                          <p:attrName>ppt_y</p:attrName>
                                        </p:attrNameLst>
                                      </p:cBhvr>
                                      <p:tavLst>
                                        <p:tav tm="0">
                                          <p:val>
                                            <p:strVal val="ppt_y"/>
                                          </p:val>
                                        </p:tav>
                                        <p:tav tm="100000">
                                          <p:val>
                                            <p:strVal val="ppt_y+.1"/>
                                          </p:val>
                                        </p:tav>
                                      </p:tavLst>
                                    </p:anim>
                                    <p:set>
                                      <p:cBhvr>
                                        <p:cTn id="136" dur="1" fill="hold">
                                          <p:stCondLst>
                                            <p:cond delay="999"/>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37" restart="whenNotActive" fill="hold" evtFilter="cancelBubble" nodeType="interactiveSeq">
                <p:stCondLst>
                  <p:cond evt="onClick" delay="0">
                    <p:tgtEl>
                      <p:spTgt spid="43"/>
                    </p:tgtEl>
                  </p:cond>
                </p:stCondLst>
                <p:endSync evt="end" delay="0">
                  <p:rtn val="all"/>
                </p:endSync>
                <p:childTnLst>
                  <p:par>
                    <p:cTn id="138" fill="hold">
                      <p:stCondLst>
                        <p:cond delay="0"/>
                      </p:stCondLst>
                      <p:childTnLst>
                        <p:par>
                          <p:cTn id="139" fill="hold">
                            <p:stCondLst>
                              <p:cond delay="0"/>
                            </p:stCondLst>
                            <p:childTnLst>
                              <p:par>
                                <p:cTn id="140" presetID="21" presetClass="emph" presetSubtype="0" fill="hold" grpId="0" nodeType="clickEffect">
                                  <p:stCondLst>
                                    <p:cond delay="0"/>
                                  </p:stCondLst>
                                  <p:childTnLst>
                                    <p:animClr clrSpc="hsl" dir="cw">
                                      <p:cBhvr override="childStyle">
                                        <p:cTn id="141" dur="500" fill="hold"/>
                                        <p:tgtEl>
                                          <p:spTgt spid="43"/>
                                        </p:tgtEl>
                                        <p:attrNameLst>
                                          <p:attrName>style.color</p:attrName>
                                        </p:attrNameLst>
                                      </p:cBhvr>
                                      <p:by>
                                        <p:hsl h="7200000" s="0" l="0"/>
                                      </p:by>
                                    </p:animClr>
                                    <p:animClr clrSpc="hsl" dir="cw">
                                      <p:cBhvr>
                                        <p:cTn id="142" dur="500" fill="hold"/>
                                        <p:tgtEl>
                                          <p:spTgt spid="43"/>
                                        </p:tgtEl>
                                        <p:attrNameLst>
                                          <p:attrName>fillcolor</p:attrName>
                                        </p:attrNameLst>
                                      </p:cBhvr>
                                      <p:by>
                                        <p:hsl h="7200000" s="0" l="0"/>
                                      </p:by>
                                    </p:animClr>
                                    <p:animClr clrSpc="hsl" dir="cw">
                                      <p:cBhvr>
                                        <p:cTn id="143" dur="500" fill="hold"/>
                                        <p:tgtEl>
                                          <p:spTgt spid="43"/>
                                        </p:tgtEl>
                                        <p:attrNameLst>
                                          <p:attrName>stroke.color</p:attrName>
                                        </p:attrNameLst>
                                      </p:cBhvr>
                                      <p:by>
                                        <p:hsl h="7200000" s="0" l="0"/>
                                      </p:by>
                                    </p:animClr>
                                    <p:set>
                                      <p:cBhvr>
                                        <p:cTn id="144" dur="500" fill="hold"/>
                                        <p:tgtEl>
                                          <p:spTgt spid="43"/>
                                        </p:tgtEl>
                                        <p:attrNameLst>
                                          <p:attrName>fill.type</p:attrName>
                                        </p:attrNameLst>
                                      </p:cBhvr>
                                      <p:to>
                                        <p:strVal val="solid"/>
                                      </p:to>
                                    </p:set>
                                  </p:childTnLst>
                                </p:cTn>
                              </p:par>
                              <p:par>
                                <p:cTn id="145" presetID="42" presetClass="exit" presetSubtype="0" fill="hold" grpId="0" nodeType="withEffect">
                                  <p:stCondLst>
                                    <p:cond delay="0"/>
                                  </p:stCondLst>
                                  <p:childTnLst>
                                    <p:animEffect transition="out" filter="fade">
                                      <p:cBhvr>
                                        <p:cTn id="146" dur="1000"/>
                                        <p:tgtEl>
                                          <p:spTgt spid="211"/>
                                        </p:tgtEl>
                                      </p:cBhvr>
                                    </p:animEffect>
                                    <p:anim calcmode="lin" valueType="num">
                                      <p:cBhvr>
                                        <p:cTn id="147" dur="1000"/>
                                        <p:tgtEl>
                                          <p:spTgt spid="211"/>
                                        </p:tgtEl>
                                        <p:attrNameLst>
                                          <p:attrName>ppt_x</p:attrName>
                                        </p:attrNameLst>
                                      </p:cBhvr>
                                      <p:tavLst>
                                        <p:tav tm="0">
                                          <p:val>
                                            <p:strVal val="ppt_x"/>
                                          </p:val>
                                        </p:tav>
                                        <p:tav tm="100000">
                                          <p:val>
                                            <p:strVal val="ppt_x"/>
                                          </p:val>
                                        </p:tav>
                                      </p:tavLst>
                                    </p:anim>
                                    <p:anim calcmode="lin" valueType="num">
                                      <p:cBhvr>
                                        <p:cTn id="148" dur="1000"/>
                                        <p:tgtEl>
                                          <p:spTgt spid="211"/>
                                        </p:tgtEl>
                                        <p:attrNameLst>
                                          <p:attrName>ppt_y</p:attrName>
                                        </p:attrNameLst>
                                      </p:cBhvr>
                                      <p:tavLst>
                                        <p:tav tm="0">
                                          <p:val>
                                            <p:strVal val="ppt_y"/>
                                          </p:val>
                                        </p:tav>
                                        <p:tav tm="100000">
                                          <p:val>
                                            <p:strVal val="ppt_y+.1"/>
                                          </p:val>
                                        </p:tav>
                                      </p:tavLst>
                                    </p:anim>
                                    <p:set>
                                      <p:cBhvr>
                                        <p:cTn id="149" dur="1" fill="hold">
                                          <p:stCondLst>
                                            <p:cond delay="999"/>
                                          </p:stCondLst>
                                        </p:cTn>
                                        <p:tgtEl>
                                          <p:spTgt spid="211"/>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50" restart="whenNotActive" fill="hold" evtFilter="cancelBubble" nodeType="interactiveSeq">
                <p:stCondLst>
                  <p:cond evt="onClick" delay="0">
                    <p:tgtEl>
                      <p:spTgt spid="4"/>
                    </p:tgtEl>
                  </p:cond>
                </p:stCondLst>
                <p:endSync evt="end" delay="0">
                  <p:rtn val="all"/>
                </p:endSync>
                <p:childTnLst>
                  <p:par>
                    <p:cTn id="151" fill="hold">
                      <p:stCondLst>
                        <p:cond delay="0"/>
                      </p:stCondLst>
                      <p:childTnLst>
                        <p:par>
                          <p:cTn id="152" fill="hold">
                            <p:stCondLst>
                              <p:cond delay="0"/>
                            </p:stCondLst>
                            <p:childTnLst>
                              <p:par>
                                <p:cTn id="153" presetID="31" presetClass="exit" presetSubtype="0" fill="hold" nodeType="clickEffect">
                                  <p:stCondLst>
                                    <p:cond delay="0"/>
                                  </p:stCondLst>
                                  <p:childTnLst>
                                    <p:anim calcmode="lin" valueType="num">
                                      <p:cBhvr>
                                        <p:cTn id="154" dur="1000"/>
                                        <p:tgtEl>
                                          <p:spTgt spid="6"/>
                                        </p:tgtEl>
                                        <p:attrNameLst>
                                          <p:attrName>ppt_w</p:attrName>
                                        </p:attrNameLst>
                                      </p:cBhvr>
                                      <p:tavLst>
                                        <p:tav tm="0">
                                          <p:val>
                                            <p:strVal val="ppt_w"/>
                                          </p:val>
                                        </p:tav>
                                        <p:tav tm="100000">
                                          <p:val>
                                            <p:fltVal val="0"/>
                                          </p:val>
                                        </p:tav>
                                      </p:tavLst>
                                    </p:anim>
                                    <p:anim calcmode="lin" valueType="num">
                                      <p:cBhvr>
                                        <p:cTn id="155" dur="1000"/>
                                        <p:tgtEl>
                                          <p:spTgt spid="6"/>
                                        </p:tgtEl>
                                        <p:attrNameLst>
                                          <p:attrName>ppt_h</p:attrName>
                                        </p:attrNameLst>
                                      </p:cBhvr>
                                      <p:tavLst>
                                        <p:tav tm="0">
                                          <p:val>
                                            <p:strVal val="ppt_h"/>
                                          </p:val>
                                        </p:tav>
                                        <p:tav tm="100000">
                                          <p:val>
                                            <p:fltVal val="0"/>
                                          </p:val>
                                        </p:tav>
                                      </p:tavLst>
                                    </p:anim>
                                    <p:anim calcmode="lin" valueType="num">
                                      <p:cBhvr>
                                        <p:cTn id="156" dur="1000"/>
                                        <p:tgtEl>
                                          <p:spTgt spid="6"/>
                                        </p:tgtEl>
                                        <p:attrNameLst>
                                          <p:attrName>style.rotation</p:attrName>
                                        </p:attrNameLst>
                                      </p:cBhvr>
                                      <p:tavLst>
                                        <p:tav tm="0">
                                          <p:val>
                                            <p:fltVal val="0"/>
                                          </p:val>
                                        </p:tav>
                                        <p:tav tm="100000">
                                          <p:val>
                                            <p:fltVal val="90"/>
                                          </p:val>
                                        </p:tav>
                                      </p:tavLst>
                                    </p:anim>
                                    <p:animEffect transition="out" filter="fade">
                                      <p:cBhvr>
                                        <p:cTn id="157" dur="1000"/>
                                        <p:tgtEl>
                                          <p:spTgt spid="6"/>
                                        </p:tgtEl>
                                      </p:cBhvr>
                                    </p:animEffect>
                                    <p:set>
                                      <p:cBhvr>
                                        <p:cTn id="158"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35" grpId="0" animBg="1"/>
      <p:bldP spid="37" grpId="0" animBg="1"/>
      <p:bldP spid="38" grpId="0" animBg="1"/>
      <p:bldP spid="39" grpId="0" animBg="1"/>
      <p:bldP spid="40" grpId="0" animBg="1"/>
      <p:bldP spid="41" grpId="0" animBg="1"/>
      <p:bldP spid="42" grpId="0" animBg="1"/>
      <p:bldP spid="43" grpId="0" animBg="1"/>
      <p:bldP spid="194" grpId="0" animBg="1"/>
      <p:bldP spid="195" grpId="0" animBg="1"/>
      <p:bldP spid="196" grpId="0" animBg="1"/>
      <p:bldP spid="197" grpId="0" animBg="1"/>
      <p:bldP spid="198" grpId="0" animBg="1"/>
      <p:bldP spid="207" grpId="0" animBg="1"/>
      <p:bldP spid="208" grpId="0" animBg="1"/>
      <p:bldP spid="209" grpId="0" animBg="1"/>
      <p:bldP spid="210" grpId="0" animBg="1"/>
      <p:bldP spid="2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BOXND">
            <a:hlinkClick r:id="" action="ppaction://macro?name=XOAHETCAUHOI"/>
            <a:extLst>
              <a:ext uri="{FF2B5EF4-FFF2-40B4-BE49-F238E27FC236}">
                <a16:creationId xmlns:a16="http://schemas.microsoft.com/office/drawing/2014/main" id="{48397234-F9D7-4ED0-B87C-775FB785822F}"/>
              </a:ext>
            </a:extLst>
          </p:cNvPr>
          <p:cNvSpPr/>
          <p:nvPr/>
        </p:nvSpPr>
        <p:spPr>
          <a:xfrm>
            <a:off x="787130" y="2038844"/>
            <a:ext cx="4372936" cy="2506532"/>
          </a:xfrm>
          <a:prstGeom prst="rect">
            <a:avLst/>
          </a:prstGeom>
          <a:solidFill>
            <a:schemeClr val="bg1">
              <a:lumMod val="95000"/>
            </a:schemeClr>
          </a:solidFill>
          <a:ln w="38100">
            <a:solidFill>
              <a:srgbClr val="E2DFD4"/>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rtlCol="0" anchor="t"/>
          <a:lstStyle/>
          <a:p>
            <a:endParaRPr lang="vi-VN" sz="2000" dirty="0" smtClean="0">
              <a:solidFill>
                <a:srgbClr val="002060"/>
              </a:solidFill>
              <a:latin typeface="#9Slide03 Arima Madurai Black" panose="00000A00000000000000" pitchFamily="2" charset="0"/>
              <a:cs typeface="#9Slide03 Arima Madurai Black" panose="00000A00000000000000" pitchFamily="2" charset="0"/>
            </a:endParaRPr>
          </a:p>
          <a:p>
            <a:pPr>
              <a:lnSpc>
                <a:spcPct val="150000"/>
              </a:lnSpc>
            </a:pPr>
            <a:r>
              <a:rPr lang="vi-VN" sz="2000" dirty="0" smtClean="0">
                <a:solidFill>
                  <a:srgbClr val="002060"/>
                </a:solidFill>
                <a:latin typeface="#9Slide03 Arima Madurai Black" panose="00000A00000000000000" pitchFamily="2" charset="0"/>
                <a:cs typeface="#9Slide03 Arima Madurai Black" panose="00000A00000000000000" pitchFamily="2" charset="0"/>
              </a:rPr>
              <a:t>Câu 1:</a:t>
            </a:r>
            <a:endParaRPr lang="vi-VN" sz="2000" dirty="0">
              <a:solidFill>
                <a:srgbClr val="002060"/>
              </a:solidFill>
              <a:latin typeface="#9Slide03 Arima Madurai Black" panose="00000A00000000000000" pitchFamily="2" charset="0"/>
              <a:cs typeface="#9Slide03 Arima Madurai Black" panose="00000A00000000000000" pitchFamily="2" charset="0"/>
            </a:endParaRPr>
          </a:p>
          <a:p>
            <a:pPr>
              <a:lnSpc>
                <a:spcPct val="150000"/>
              </a:lnSpc>
            </a:pPr>
            <a:r>
              <a:rPr lang="vi-VN" sz="2000" dirty="0" smtClean="0">
                <a:solidFill>
                  <a:srgbClr val="002060"/>
                </a:solidFill>
                <a:latin typeface="#9Slide03 Arima Madurai Black" panose="00000A00000000000000" pitchFamily="2" charset="0"/>
                <a:cs typeface="#9Slide03 Arima Madurai Black" panose="00000A00000000000000" pitchFamily="2" charset="0"/>
              </a:rPr>
              <a:t>Oxit </a:t>
            </a:r>
            <a:r>
              <a:rPr lang="vi-VN" sz="2000" dirty="0">
                <a:solidFill>
                  <a:srgbClr val="002060"/>
                </a:solidFill>
                <a:latin typeface="#9Slide03 Arima Madurai Black" panose="00000A00000000000000" pitchFamily="2" charset="0"/>
                <a:cs typeface="#9Slide03 Arima Madurai Black" panose="00000A00000000000000" pitchFamily="2" charset="0"/>
              </a:rPr>
              <a:t>axit là những oxit tác dụng được với </a:t>
            </a:r>
            <a:r>
              <a:rPr lang="vi-VN" sz="2000" dirty="0" smtClean="0">
                <a:solidFill>
                  <a:srgbClr val="002060"/>
                </a:solidFill>
                <a:latin typeface="#9Slide03 Arima Madurai Black" panose="00000A00000000000000" pitchFamily="2" charset="0"/>
                <a:cs typeface="#9Slide03 Arima Madurai Black" panose="00000A00000000000000" pitchFamily="2" charset="0"/>
              </a:rPr>
              <a:t>:</a:t>
            </a:r>
            <a:r>
              <a:rPr lang="vi-VN" sz="2000" dirty="0">
                <a:latin typeface="#9Slide03 Arima Madurai Black" panose="00000A00000000000000" pitchFamily="2" charset="0"/>
                <a:cs typeface="#9Slide03 Arima Madurai Black" panose="00000A00000000000000" pitchFamily="2" charset="0"/>
              </a:rPr>
              <a:t/>
            </a:r>
            <a:br>
              <a:rPr lang="vi-VN" sz="2000" dirty="0">
                <a:latin typeface="#9Slide03 Arima Madurai Black" panose="00000A00000000000000" pitchFamily="2" charset="0"/>
                <a:cs typeface="#9Slide03 Arima Madurai Black" panose="00000A00000000000000" pitchFamily="2" charset="0"/>
              </a:rPr>
            </a:br>
            <a:endParaRPr lang="en-US" sz="20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15" name="AẪ">
            <a:extLst>
              <a:ext uri="{FF2B5EF4-FFF2-40B4-BE49-F238E27FC236}">
                <a16:creationId xmlns:a16="http://schemas.microsoft.com/office/drawing/2014/main" id="{B03B1389-6DD2-45DC-BD7E-44A607F79762}"/>
              </a:ext>
            </a:extLst>
          </p:cNvPr>
          <p:cNvSpPr/>
          <p:nvPr/>
        </p:nvSpPr>
        <p:spPr>
          <a:xfrm rot="10800000" flipV="1">
            <a:off x="6096515" y="1936438"/>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dirty="0">
                <a:solidFill>
                  <a:schemeClr val="accent1">
                    <a:lumMod val="50000"/>
                  </a:schemeClr>
                </a:solidFill>
                <a:latin typeface="#9Slide03 Arima Madurai Black" panose="00000A00000000000000" pitchFamily="2" charset="0"/>
                <a:cs typeface="#9Slide03 Arima Madurai Black" panose="00000A00000000000000" pitchFamily="2" charset="0"/>
              </a:rPr>
              <a:t>Dung dịch bazơ tạo thành muối</a:t>
            </a:r>
            <a:endParaRPr lang="en-US" sz="1800" dirty="0">
              <a:solidFill>
                <a:schemeClr val="accent1">
                  <a:lumMod val="50000"/>
                </a:schemeClr>
              </a:solidFill>
              <a:latin typeface="#9Slide03 Arima Madurai Black" panose="00000A00000000000000" pitchFamily="2" charset="0"/>
              <a:cs typeface="#9Slide03 Arima Madurai Black" panose="00000A00000000000000" pitchFamily="2" charset="0"/>
            </a:endParaRPr>
          </a:p>
        </p:txBody>
      </p:sp>
      <p:sp>
        <p:nvSpPr>
          <p:cNvPr id="16" name="Parallelogram 15">
            <a:extLst>
              <a:ext uri="{FF2B5EF4-FFF2-40B4-BE49-F238E27FC236}">
                <a16:creationId xmlns:a16="http://schemas.microsoft.com/office/drawing/2014/main" id="{507E7ED3-25AC-4E6D-AC5C-87C0CEA8DA0F}"/>
              </a:ext>
            </a:extLst>
          </p:cNvPr>
          <p:cNvSpPr/>
          <p:nvPr/>
        </p:nvSpPr>
        <p:spPr>
          <a:xfrm flipH="1">
            <a:off x="5585973" y="1936438"/>
            <a:ext cx="644090" cy="530320"/>
          </a:xfrm>
          <a:prstGeom prst="parallelogram">
            <a:avLst>
              <a:gd name="adj" fmla="val 10007"/>
            </a:avLst>
          </a:prstGeom>
          <a:gradFill>
            <a:gsLst>
              <a:gs pos="49000">
                <a:schemeClr val="accent5">
                  <a:lumMod val="75000"/>
                </a:schemeClr>
              </a:gs>
              <a:gs pos="0">
                <a:schemeClr val="accent5"/>
              </a:gs>
              <a:gs pos="100000">
                <a:srgbClr val="0070C0"/>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A</a:t>
            </a:r>
          </a:p>
        </p:txBody>
      </p:sp>
      <p:sp>
        <p:nvSpPr>
          <p:cNvPr id="17" name="BSÃA">
            <a:extLst>
              <a:ext uri="{FF2B5EF4-FFF2-40B4-BE49-F238E27FC236}">
                <a16:creationId xmlns:a16="http://schemas.microsoft.com/office/drawing/2014/main" id="{D63B2B3B-0118-4C5E-821E-EC41F45CFE28}"/>
              </a:ext>
            </a:extLst>
          </p:cNvPr>
          <p:cNvSpPr/>
          <p:nvPr/>
        </p:nvSpPr>
        <p:spPr>
          <a:xfrm rot="10800000" flipV="1">
            <a:off x="6134854" y="2618709"/>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vi-VN" sz="1800" dirty="0" smtClean="0">
                <a:solidFill>
                  <a:schemeClr val="accent4"/>
                </a:solidFill>
                <a:latin typeface="#9Slide03 Arima Madurai Black" panose="00000A00000000000000" pitchFamily="2" charset="0"/>
                <a:cs typeface="#9Slide03 Arima Madurai Black" panose="00000A00000000000000" pitchFamily="2" charset="0"/>
              </a:rPr>
              <a:t>Axit </a:t>
            </a:r>
            <a:r>
              <a:rPr lang="vi-VN" sz="1800" dirty="0">
                <a:solidFill>
                  <a:schemeClr val="accent4"/>
                </a:solidFill>
                <a:latin typeface="#9Slide03 Arima Madurai Black" panose="00000A00000000000000" pitchFamily="2" charset="0"/>
                <a:cs typeface="#9Slide03 Arima Madurai Black" panose="00000A00000000000000" pitchFamily="2" charset="0"/>
              </a:rPr>
              <a:t>tạo thành muối</a:t>
            </a:r>
          </a:p>
        </p:txBody>
      </p:sp>
      <p:sp>
        <p:nvSpPr>
          <p:cNvPr id="18" name="Parallelogram 17">
            <a:extLst>
              <a:ext uri="{FF2B5EF4-FFF2-40B4-BE49-F238E27FC236}">
                <a16:creationId xmlns:a16="http://schemas.microsoft.com/office/drawing/2014/main" id="{AACB9C6F-D49B-4245-A4B1-F4D6205CA28F}"/>
              </a:ext>
            </a:extLst>
          </p:cNvPr>
          <p:cNvSpPr/>
          <p:nvPr/>
        </p:nvSpPr>
        <p:spPr>
          <a:xfrm flipH="1">
            <a:off x="5546613" y="2618709"/>
            <a:ext cx="644090" cy="530320"/>
          </a:xfrm>
          <a:prstGeom prst="parallelogram">
            <a:avLst>
              <a:gd name="adj" fmla="val 10007"/>
            </a:avLst>
          </a:prstGeom>
          <a:gradFill>
            <a:gsLst>
              <a:gs pos="0">
                <a:srgbClr val="E98517"/>
              </a:gs>
              <a:gs pos="51000">
                <a:srgbClr val="FF9966"/>
              </a:gs>
              <a:gs pos="100000">
                <a:srgbClr val="F98505"/>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B</a:t>
            </a:r>
          </a:p>
        </p:txBody>
      </p:sp>
      <p:sp>
        <p:nvSpPr>
          <p:cNvPr id="19" name="CÂSXAS">
            <a:extLst>
              <a:ext uri="{FF2B5EF4-FFF2-40B4-BE49-F238E27FC236}">
                <a16:creationId xmlns:a16="http://schemas.microsoft.com/office/drawing/2014/main" id="{98DCA23C-E507-4F14-8C1E-CC9B347B4FFE}"/>
              </a:ext>
            </a:extLst>
          </p:cNvPr>
          <p:cNvSpPr/>
          <p:nvPr/>
        </p:nvSpPr>
        <p:spPr>
          <a:xfrm rot="10800000" flipV="1">
            <a:off x="6096515" y="3279388"/>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dirty="0">
                <a:solidFill>
                  <a:srgbClr val="92D050"/>
                </a:solidFill>
                <a:latin typeface="#9Slide03 Arima Madurai Black" panose="00000A00000000000000" pitchFamily="2" charset="0"/>
                <a:cs typeface="#9Slide03 Arima Madurai Black" panose="00000A00000000000000" pitchFamily="2" charset="0"/>
              </a:rPr>
              <a:t>Dung dịch muối</a:t>
            </a:r>
            <a:endParaRPr lang="en-US" sz="1800" dirty="0">
              <a:solidFill>
                <a:srgbClr val="92D050"/>
              </a:solidFill>
              <a:latin typeface="#9Slide03 Arima Madurai Black" panose="00000A00000000000000" pitchFamily="2" charset="0"/>
              <a:cs typeface="#9Slide03 Arima Madurai Black" panose="00000A00000000000000" pitchFamily="2" charset="0"/>
            </a:endParaRPr>
          </a:p>
        </p:txBody>
      </p:sp>
      <p:sp>
        <p:nvSpPr>
          <p:cNvPr id="20" name="Parallelogram 19">
            <a:extLst>
              <a:ext uri="{FF2B5EF4-FFF2-40B4-BE49-F238E27FC236}">
                <a16:creationId xmlns:a16="http://schemas.microsoft.com/office/drawing/2014/main" id="{588BEB44-3767-443C-BAC8-E3F46477AFD6}"/>
              </a:ext>
            </a:extLst>
          </p:cNvPr>
          <p:cNvSpPr/>
          <p:nvPr/>
        </p:nvSpPr>
        <p:spPr>
          <a:xfrm flipH="1">
            <a:off x="5585973" y="3279388"/>
            <a:ext cx="644090" cy="530320"/>
          </a:xfrm>
          <a:prstGeom prst="parallelogram">
            <a:avLst>
              <a:gd name="adj" fmla="val 10007"/>
            </a:avLst>
          </a:prstGeom>
          <a:gradFill>
            <a:gsLst>
              <a:gs pos="49000">
                <a:srgbClr val="4A9C06"/>
              </a:gs>
              <a:gs pos="0">
                <a:srgbClr val="B0DA46"/>
              </a:gs>
              <a:gs pos="100000">
                <a:schemeClr val="accent6"/>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C</a:t>
            </a:r>
          </a:p>
        </p:txBody>
      </p:sp>
      <p:sp>
        <p:nvSpPr>
          <p:cNvPr id="21" name="DSSXSAX">
            <a:extLst>
              <a:ext uri="{FF2B5EF4-FFF2-40B4-BE49-F238E27FC236}">
                <a16:creationId xmlns:a16="http://schemas.microsoft.com/office/drawing/2014/main" id="{D6BFE8B9-21A3-4DF6-8F12-FF5C83427736}"/>
              </a:ext>
            </a:extLst>
          </p:cNvPr>
          <p:cNvSpPr/>
          <p:nvPr/>
        </p:nvSpPr>
        <p:spPr>
          <a:xfrm rot="10800000" flipV="1">
            <a:off x="6134854" y="3950268"/>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800" dirty="0">
                <a:solidFill>
                  <a:srgbClr val="E329A5"/>
                </a:solidFill>
                <a:latin typeface="#9Slide03 Arima Madurai Black" panose="00000A00000000000000" pitchFamily="2" charset="0"/>
                <a:cs typeface="#9Slide03 Arima Madurai Black" panose="00000A00000000000000" pitchFamily="2" charset="0"/>
              </a:rPr>
              <a:t>Nước tạo thành dung dịch bazơ</a:t>
            </a:r>
          </a:p>
        </p:txBody>
      </p:sp>
      <p:sp>
        <p:nvSpPr>
          <p:cNvPr id="22" name="Parallelogram 21">
            <a:extLst>
              <a:ext uri="{FF2B5EF4-FFF2-40B4-BE49-F238E27FC236}">
                <a16:creationId xmlns:a16="http://schemas.microsoft.com/office/drawing/2014/main" id="{8903CB0D-4B54-41FF-A89A-48F7747A24C5}"/>
              </a:ext>
            </a:extLst>
          </p:cNvPr>
          <p:cNvSpPr/>
          <p:nvPr/>
        </p:nvSpPr>
        <p:spPr>
          <a:xfrm flipH="1">
            <a:off x="5585973" y="3950864"/>
            <a:ext cx="644090" cy="530320"/>
          </a:xfrm>
          <a:prstGeom prst="parallelogram">
            <a:avLst>
              <a:gd name="adj" fmla="val 10007"/>
            </a:avLst>
          </a:prstGeom>
          <a:gradFill>
            <a:gsLst>
              <a:gs pos="49000">
                <a:srgbClr val="FF0000"/>
              </a:gs>
              <a:gs pos="0">
                <a:srgbClr val="FF9966"/>
              </a:gs>
              <a:gs pos="100000">
                <a:srgbClr val="C7262E"/>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D</a:t>
            </a:r>
          </a:p>
        </p:txBody>
      </p:sp>
      <p:sp>
        <p:nvSpPr>
          <p:cNvPr id="26" name="Rounded Rectangle 25"/>
          <p:cNvSpPr/>
          <p:nvPr/>
        </p:nvSpPr>
        <p:spPr>
          <a:xfrm>
            <a:off x="197030" y="1822822"/>
            <a:ext cx="370332" cy="694609"/>
          </a:xfrm>
          <a:prstGeom prst="roundRect">
            <a:avLst>
              <a:gd name="adj" fmla="val 44472"/>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002060"/>
              </a:solidFill>
            </a:endParaRPr>
          </a:p>
        </p:txBody>
      </p:sp>
      <p:pic>
        <p:nvPicPr>
          <p:cNvPr id="27" name="TimeProcess_Back">
            <a:extLst>
              <a:ext uri="{FF2B5EF4-FFF2-40B4-BE49-F238E27FC236}">
                <a16:creationId xmlns:a16="http://schemas.microsoft.com/office/drawing/2014/main" id="{26E3FAD6-0B3E-482F-9299-454F3B924A9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06595" y="1541023"/>
            <a:ext cx="3296722" cy="161348"/>
          </a:xfrm>
          <a:prstGeom prst="rect">
            <a:avLst/>
          </a:prstGeom>
        </p:spPr>
      </p:pic>
      <p:pic>
        <p:nvPicPr>
          <p:cNvPr id="28" name="TIME"/>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5112" y="1886270"/>
            <a:ext cx="277238" cy="274320"/>
          </a:xfrm>
          <a:prstGeom prst="rect">
            <a:avLst/>
          </a:prstGeom>
        </p:spPr>
      </p:pic>
      <p:pic>
        <p:nvPicPr>
          <p:cNvPr id="29" name="CHECK">
            <a:hlinkClick r:id="" action="ppaction://macro?name=DAPAN">
              <a:snd r:embed="rId11" name="audio8.wav"/>
            </a:hlinkClick>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5112" y="2210960"/>
            <a:ext cx="277238" cy="274320"/>
          </a:xfrm>
          <a:prstGeom prst="rect">
            <a:avLst/>
          </a:prstGeom>
        </p:spPr>
      </p:pic>
      <p:pic>
        <p:nvPicPr>
          <p:cNvPr id="30" name="Audio-Ti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9440841" y="689858"/>
            <a:ext cx="457200" cy="457200"/>
          </a:xfrm>
          <a:prstGeom prst="rect">
            <a:avLst/>
          </a:prstGeom>
        </p:spPr>
      </p:pic>
      <p:pic>
        <p:nvPicPr>
          <p:cNvPr id="31" name="MoCauHoi">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9440263" y="32934"/>
            <a:ext cx="457200" cy="457200"/>
          </a:xfrm>
          <a:prstGeom prst="rect">
            <a:avLst/>
          </a:prstGeom>
        </p:spPr>
      </p:pic>
      <p:pic>
        <p:nvPicPr>
          <p:cNvPr id="32" name="Audio-Dung">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9446546" y="1346783"/>
            <a:ext cx="457200" cy="457200"/>
          </a:xfrm>
          <a:prstGeom prst="rect">
            <a:avLst/>
          </a:prstGeom>
        </p:spPr>
      </p:pic>
      <p:sp>
        <p:nvSpPr>
          <p:cNvPr id="33" name="TimeProcess">
            <a:extLst>
              <a:ext uri="{FF2B5EF4-FFF2-40B4-BE49-F238E27FC236}">
                <a16:creationId xmlns:a16="http://schemas.microsoft.com/office/drawing/2014/main" id="{798B5C58-B643-4270-BB6D-80FC3B1DEE56}"/>
              </a:ext>
            </a:extLst>
          </p:cNvPr>
          <p:cNvSpPr/>
          <p:nvPr/>
        </p:nvSpPr>
        <p:spPr>
          <a:xfrm>
            <a:off x="5499275" y="1555397"/>
            <a:ext cx="3291840" cy="137160"/>
          </a:xfrm>
          <a:prstGeom prst="roundRect">
            <a:avLst>
              <a:gd name="adj" fmla="val 50000"/>
            </a:avLst>
          </a:prstGeom>
          <a:noFill/>
          <a:ln w="28575">
            <a:solidFill>
              <a:srgbClr val="FFFF00"/>
            </a:solidFill>
          </a:ln>
          <a:effectLst>
            <a:outerShdw blurRad="152400" sx="103000" sy="103000" algn="c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3" name="Group 2"/>
          <p:cNvGrpSpPr/>
          <p:nvPr/>
        </p:nvGrpSpPr>
        <p:grpSpPr>
          <a:xfrm>
            <a:off x="-7755498" y="-2365101"/>
            <a:ext cx="25174770" cy="25203749"/>
            <a:chOff x="-10340664" y="-3153468"/>
            <a:chExt cx="33566360" cy="33604998"/>
          </a:xfrm>
        </p:grpSpPr>
        <p:sp>
          <p:nvSpPr>
            <p:cNvPr id="54" name="1"/>
            <p:cNvSpPr/>
            <p:nvPr/>
          </p:nvSpPr>
          <p:spPr>
            <a:xfrm>
              <a:off x="-9991817" y="-3153468"/>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Giải</a:t>
              </a:r>
              <a:r>
                <a:rPr lang="en-US" sz="1050" b="1" dirty="0"/>
                <a:t> Grand Slam </a:t>
              </a:r>
              <a:r>
                <a:rPr lang="en-US" sz="1050" b="1" dirty="0" err="1"/>
                <a:t>đầu</a:t>
              </a:r>
              <a:r>
                <a:rPr lang="en-US" sz="1050" b="1" dirty="0"/>
                <a:t> </a:t>
              </a:r>
              <a:r>
                <a:rPr lang="en-US" sz="1050" b="1" dirty="0" err="1"/>
                <a:t>tiên</a:t>
              </a:r>
              <a:r>
                <a:rPr lang="en-US" sz="1050" b="1" dirty="0"/>
                <a:t> </a:t>
              </a:r>
              <a:r>
                <a:rPr lang="en-US" sz="1050" b="1" dirty="0" err="1"/>
                <a:t>trong</a:t>
              </a:r>
              <a:r>
                <a:rPr lang="en-US" sz="1050" b="1" dirty="0"/>
                <a:t> </a:t>
              </a:r>
              <a:r>
                <a:rPr lang="en-US" sz="1050" b="1" dirty="0" err="1"/>
                <a:t>năm</a:t>
              </a:r>
              <a:r>
                <a:rPr lang="en-US" sz="1050" b="1" dirty="0"/>
                <a:t> </a:t>
              </a:r>
              <a:r>
                <a:rPr lang="en-US" sz="1050" b="1" dirty="0" err="1"/>
                <a:t>là</a:t>
              </a:r>
              <a:r>
                <a:rPr lang="en-US" sz="1050" b="1" dirty="0"/>
                <a:t> </a:t>
              </a:r>
              <a:r>
                <a:rPr lang="en-US" sz="1050" b="1" dirty="0" err="1"/>
                <a:t>giải</a:t>
              </a:r>
              <a:r>
                <a:rPr lang="en-US" sz="1050" b="1" dirty="0"/>
                <a:t> </a:t>
              </a:r>
              <a:r>
                <a:rPr lang="en-US" sz="1050" b="1" dirty="0" err="1"/>
                <a:t>nào</a:t>
              </a:r>
              <a:r>
                <a:rPr lang="en-US" sz="1050" b="1" dirty="0"/>
                <a:t>?</a:t>
              </a:r>
            </a:p>
          </p:txBody>
        </p:sp>
        <p:sp>
          <p:nvSpPr>
            <p:cNvPr id="55" name="1A"/>
            <p:cNvSpPr/>
            <p:nvPr/>
          </p:nvSpPr>
          <p:spPr>
            <a:xfrm>
              <a:off x="-9991817" y="-214109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Austrlia mở rộng</a:t>
              </a:r>
              <a:endParaRPr lang="en-US" sz="600"/>
            </a:p>
          </p:txBody>
        </p:sp>
        <p:sp>
          <p:nvSpPr>
            <p:cNvPr id="56" name="1B"/>
            <p:cNvSpPr/>
            <p:nvPr/>
          </p:nvSpPr>
          <p:spPr>
            <a:xfrm>
              <a:off x="-6922045" y="-214109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Wimbledon</a:t>
              </a:r>
              <a:endParaRPr lang="en-US" sz="600" dirty="0"/>
            </a:p>
          </p:txBody>
        </p:sp>
        <p:sp>
          <p:nvSpPr>
            <p:cNvPr id="57" name="1C"/>
            <p:cNvSpPr/>
            <p:nvPr/>
          </p:nvSpPr>
          <p:spPr>
            <a:xfrm>
              <a:off x="-9991817" y="-135732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Roland Garos</a:t>
              </a:r>
              <a:endParaRPr lang="en-US" sz="600"/>
            </a:p>
          </p:txBody>
        </p:sp>
        <p:sp>
          <p:nvSpPr>
            <p:cNvPr id="58" name="1D"/>
            <p:cNvSpPr/>
            <p:nvPr/>
          </p:nvSpPr>
          <p:spPr>
            <a:xfrm>
              <a:off x="-6922045" y="-135732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Mỹ mở rộng</a:t>
              </a:r>
              <a:endParaRPr lang="en-US" sz="600"/>
            </a:p>
          </p:txBody>
        </p:sp>
        <p:sp>
          <p:nvSpPr>
            <p:cNvPr id="59" name="2"/>
            <p:cNvSpPr/>
            <p:nvPr/>
          </p:nvSpPr>
          <p:spPr>
            <a:xfrm>
              <a:off x="-9991817" y="-332255"/>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Cùng</a:t>
              </a:r>
              <a:r>
                <a:rPr lang="en-US" sz="1050" b="1" dirty="0"/>
                <a:t> </a:t>
              </a:r>
              <a:r>
                <a:rPr lang="en-US" sz="1050" b="1" dirty="0" err="1"/>
                <a:t>với</a:t>
              </a:r>
              <a:r>
                <a:rPr lang="en-US" sz="1050" b="1" dirty="0"/>
                <a:t> </a:t>
              </a:r>
              <a:r>
                <a:rPr lang="en-US" sz="1050" b="1" dirty="0" err="1"/>
                <a:t>Hà</a:t>
              </a:r>
              <a:r>
                <a:rPr lang="en-US" sz="1050" b="1" dirty="0"/>
                <a:t> </a:t>
              </a:r>
              <a:r>
                <a:rPr lang="en-US" sz="1050" b="1" dirty="0" err="1"/>
                <a:t>Nội</a:t>
              </a:r>
              <a:r>
                <a:rPr lang="en-US" sz="1050" b="1" dirty="0"/>
                <a:t> T&amp;T (</a:t>
              </a:r>
              <a:r>
                <a:rPr lang="en-US" sz="1050" b="1" dirty="0" err="1"/>
                <a:t>vô</a:t>
              </a:r>
              <a:r>
                <a:rPr lang="en-US" sz="1050" b="1" dirty="0"/>
                <a:t> </a:t>
              </a:r>
              <a:r>
                <a:rPr lang="en-US" sz="1050" b="1" dirty="0" err="1"/>
                <a:t>địch</a:t>
              </a:r>
              <a:r>
                <a:rPr lang="en-US" sz="1050" b="1" dirty="0"/>
                <a:t> V-League 2010), CLB u </a:t>
              </a:r>
              <a:r>
                <a:rPr lang="en-US" sz="1050" b="1" dirty="0" err="1"/>
                <a:t>nào</a:t>
              </a:r>
              <a:r>
                <a:rPr lang="en-US" sz="1050" b="1" dirty="0"/>
                <a:t> </a:t>
              </a:r>
              <a:r>
                <a:rPr lang="en-US" sz="1050" b="1" dirty="0" err="1"/>
                <a:t>của</a:t>
              </a:r>
              <a:r>
                <a:rPr lang="en-US" sz="1050" b="1" dirty="0"/>
                <a:t> </a:t>
              </a:r>
              <a:r>
                <a:rPr lang="en-US" sz="1050" b="1" dirty="0" err="1"/>
                <a:t>Việt</a:t>
              </a:r>
              <a:r>
                <a:rPr lang="en-US" sz="1050" b="1" dirty="0"/>
                <a:t> Nam </a:t>
              </a:r>
              <a:r>
                <a:rPr lang="en-US" sz="1050" b="1" dirty="0" err="1"/>
                <a:t>tham</a:t>
              </a:r>
              <a:r>
                <a:rPr lang="en-US" sz="1050" b="1" dirty="0"/>
                <a:t> </a:t>
              </a:r>
              <a:r>
                <a:rPr lang="en-US" sz="1050" b="1" dirty="0" err="1"/>
                <a:t>dự</a:t>
              </a:r>
              <a:r>
                <a:rPr lang="en-US" sz="1050" b="1" dirty="0"/>
                <a:t> AFC Cup 2011?</a:t>
              </a:r>
            </a:p>
          </p:txBody>
        </p:sp>
        <p:sp>
          <p:nvSpPr>
            <p:cNvPr id="60" name="2A"/>
            <p:cNvSpPr/>
            <p:nvPr/>
          </p:nvSpPr>
          <p:spPr>
            <a:xfrm>
              <a:off x="-9991817" y="6801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Hoàng</a:t>
              </a:r>
              <a:r>
                <a:rPr lang="en-US" sz="1050" dirty="0"/>
                <a:t> </a:t>
              </a:r>
              <a:r>
                <a:rPr lang="en-US" sz="1050" dirty="0" err="1"/>
                <a:t>Anh</a:t>
              </a:r>
              <a:r>
                <a:rPr lang="en-US" sz="1050" dirty="0"/>
                <a:t> </a:t>
              </a:r>
              <a:r>
                <a:rPr lang="en-US" sz="1050" dirty="0" err="1"/>
                <a:t>Gia</a:t>
              </a:r>
              <a:r>
                <a:rPr lang="en-US" sz="1050" dirty="0"/>
                <a:t> Lai</a:t>
              </a:r>
            </a:p>
          </p:txBody>
        </p:sp>
        <p:sp>
          <p:nvSpPr>
            <p:cNvPr id="61" name="2B"/>
            <p:cNvSpPr/>
            <p:nvPr/>
          </p:nvSpPr>
          <p:spPr>
            <a:xfrm>
              <a:off x="-6922045" y="6801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SHB Đà Nẵng</a:t>
              </a:r>
              <a:endParaRPr lang="en-US" sz="600"/>
            </a:p>
          </p:txBody>
        </p:sp>
        <p:sp>
          <p:nvSpPr>
            <p:cNvPr id="62" name="2C"/>
            <p:cNvSpPr/>
            <p:nvPr/>
          </p:nvSpPr>
          <p:spPr>
            <a:xfrm>
              <a:off x="-9991817" y="14638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Sông</a:t>
              </a:r>
              <a:r>
                <a:rPr lang="en-US" sz="1050" dirty="0"/>
                <a:t> Lam </a:t>
              </a:r>
              <a:r>
                <a:rPr lang="en-US" sz="1050" dirty="0" err="1"/>
                <a:t>Nghệ</a:t>
              </a:r>
              <a:r>
                <a:rPr lang="en-US" sz="1050" dirty="0"/>
                <a:t> An</a:t>
              </a:r>
              <a:endParaRPr lang="en-US" sz="600" dirty="0"/>
            </a:p>
          </p:txBody>
        </p:sp>
        <p:sp>
          <p:nvSpPr>
            <p:cNvPr id="63" name="2D"/>
            <p:cNvSpPr/>
            <p:nvPr/>
          </p:nvSpPr>
          <p:spPr>
            <a:xfrm>
              <a:off x="-6922045" y="14638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a:t>Becamex Bình Dương</a:t>
              </a:r>
              <a:endParaRPr lang="en-US" sz="600"/>
            </a:p>
          </p:txBody>
        </p:sp>
        <p:sp>
          <p:nvSpPr>
            <p:cNvPr id="64" name="3"/>
            <p:cNvSpPr/>
            <p:nvPr/>
          </p:nvSpPr>
          <p:spPr>
            <a:xfrm>
              <a:off x="-9991817" y="2321995"/>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AFC Asian Cup 2011 được tổ chức tại quốc gia nào?</a:t>
              </a:r>
            </a:p>
            <a:p>
              <a:pPr algn="ctr"/>
              <a:endParaRPr lang="en-US" sz="600" dirty="0"/>
            </a:p>
          </p:txBody>
        </p:sp>
        <p:sp>
          <p:nvSpPr>
            <p:cNvPr id="65" name="3A"/>
            <p:cNvSpPr/>
            <p:nvPr/>
          </p:nvSpPr>
          <p:spPr>
            <a:xfrm>
              <a:off x="-9991817" y="333436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Iraq</a:t>
              </a:r>
            </a:p>
          </p:txBody>
        </p:sp>
        <p:sp>
          <p:nvSpPr>
            <p:cNvPr id="66" name="3B"/>
            <p:cNvSpPr/>
            <p:nvPr/>
          </p:nvSpPr>
          <p:spPr>
            <a:xfrm>
              <a:off x="-6922045" y="333436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Hàn</a:t>
              </a:r>
              <a:r>
                <a:rPr lang="en-US" sz="1050" dirty="0"/>
                <a:t> </a:t>
              </a:r>
              <a:r>
                <a:rPr lang="en-US" sz="1050" dirty="0" err="1"/>
                <a:t>Quốc</a:t>
              </a:r>
              <a:endParaRPr lang="en-US" sz="600" dirty="0"/>
            </a:p>
          </p:txBody>
        </p:sp>
        <p:sp>
          <p:nvSpPr>
            <p:cNvPr id="67" name="3C"/>
            <p:cNvSpPr/>
            <p:nvPr/>
          </p:nvSpPr>
          <p:spPr>
            <a:xfrm>
              <a:off x="-9991817" y="411814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Nhật Bản</a:t>
              </a:r>
              <a:endParaRPr lang="en-US" sz="600"/>
            </a:p>
          </p:txBody>
        </p:sp>
        <p:sp>
          <p:nvSpPr>
            <p:cNvPr id="68" name="3D"/>
            <p:cNvSpPr/>
            <p:nvPr/>
          </p:nvSpPr>
          <p:spPr>
            <a:xfrm>
              <a:off x="-6922045" y="411814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Qatar</a:t>
              </a:r>
              <a:endParaRPr lang="en-US" sz="600" dirty="0"/>
            </a:p>
          </p:txBody>
        </p:sp>
        <p:sp>
          <p:nvSpPr>
            <p:cNvPr id="69" name="4"/>
            <p:cNvSpPr/>
            <p:nvPr/>
          </p:nvSpPr>
          <p:spPr>
            <a:xfrm>
              <a:off x="-9991817" y="5058260"/>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Đội</a:t>
              </a:r>
              <a:r>
                <a:rPr lang="en-US" sz="1050" b="1" dirty="0"/>
                <a:t> </a:t>
              </a:r>
              <a:r>
                <a:rPr lang="en-US" sz="1050" b="1" dirty="0" err="1"/>
                <a:t>nào</a:t>
              </a:r>
              <a:r>
                <a:rPr lang="en-US" sz="1050" b="1" dirty="0"/>
                <a:t> </a:t>
              </a:r>
              <a:r>
                <a:rPr lang="en-US" sz="1050" b="1" dirty="0" err="1"/>
                <a:t>lên</a:t>
              </a:r>
              <a:r>
                <a:rPr lang="en-US" sz="1050" b="1" dirty="0"/>
                <a:t> </a:t>
              </a:r>
              <a:r>
                <a:rPr lang="en-US" sz="1050" b="1" dirty="0" err="1"/>
                <a:t>ngôi</a:t>
              </a:r>
              <a:r>
                <a:rPr lang="en-US" sz="1050" b="1" dirty="0"/>
                <a:t> </a:t>
              </a:r>
              <a:r>
                <a:rPr lang="en-US" sz="1050" b="1" dirty="0" err="1"/>
                <a:t>vô</a:t>
              </a:r>
              <a:r>
                <a:rPr lang="en-US" sz="1050" b="1" dirty="0"/>
                <a:t> </a:t>
              </a:r>
              <a:r>
                <a:rPr lang="en-US" sz="1050" b="1" dirty="0" err="1"/>
                <a:t>địch</a:t>
              </a:r>
              <a:r>
                <a:rPr lang="en-US" sz="1050" b="1" dirty="0"/>
                <a:t> AFC Asian Cup 2011 </a:t>
              </a:r>
              <a:r>
                <a:rPr lang="en-US" sz="1050" b="1" dirty="0" err="1"/>
                <a:t>tổ</a:t>
              </a:r>
              <a:r>
                <a:rPr lang="en-US" sz="1050" b="1" dirty="0"/>
                <a:t> </a:t>
              </a:r>
              <a:r>
                <a:rPr lang="en-US" sz="1050" b="1" dirty="0" err="1"/>
                <a:t>chức</a:t>
              </a:r>
              <a:r>
                <a:rPr lang="en-US" sz="1050" b="1" dirty="0"/>
                <a:t> </a:t>
              </a:r>
              <a:r>
                <a:rPr lang="en-US" sz="1050" b="1" dirty="0" err="1"/>
                <a:t>tại</a:t>
              </a:r>
              <a:r>
                <a:rPr lang="en-US" sz="1050" b="1" dirty="0"/>
                <a:t> Qatar?</a:t>
              </a:r>
            </a:p>
          </p:txBody>
        </p:sp>
        <p:sp>
          <p:nvSpPr>
            <p:cNvPr id="70" name="4A"/>
            <p:cNvSpPr/>
            <p:nvPr/>
          </p:nvSpPr>
          <p:spPr>
            <a:xfrm>
              <a:off x="-9991817" y="607063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Uzbekistan</a:t>
              </a:r>
              <a:endParaRPr lang="en-US" sz="600" dirty="0"/>
            </a:p>
          </p:txBody>
        </p:sp>
        <p:sp>
          <p:nvSpPr>
            <p:cNvPr id="71" name="4B"/>
            <p:cNvSpPr/>
            <p:nvPr/>
          </p:nvSpPr>
          <p:spPr>
            <a:xfrm>
              <a:off x="-6922045" y="607063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Nhật</a:t>
              </a:r>
              <a:r>
                <a:rPr lang="en-US" sz="1050" dirty="0"/>
                <a:t> </a:t>
              </a:r>
              <a:r>
                <a:rPr lang="en-US" sz="1050" dirty="0" err="1"/>
                <a:t>Bản</a:t>
              </a:r>
              <a:endParaRPr lang="en-US" sz="1050" dirty="0"/>
            </a:p>
          </p:txBody>
        </p:sp>
        <p:sp>
          <p:nvSpPr>
            <p:cNvPr id="72" name="4C"/>
            <p:cNvSpPr/>
            <p:nvPr/>
          </p:nvSpPr>
          <p:spPr>
            <a:xfrm>
              <a:off x="-9991817" y="685440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 Hàn Quốc</a:t>
              </a:r>
              <a:endParaRPr lang="en-US" sz="600"/>
            </a:p>
          </p:txBody>
        </p:sp>
        <p:sp>
          <p:nvSpPr>
            <p:cNvPr id="73" name="4D"/>
            <p:cNvSpPr/>
            <p:nvPr/>
          </p:nvSpPr>
          <p:spPr>
            <a:xfrm>
              <a:off x="-6922045" y="685440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Australia</a:t>
              </a:r>
              <a:endParaRPr lang="en-US" sz="600" dirty="0"/>
            </a:p>
          </p:txBody>
        </p:sp>
        <p:sp>
          <p:nvSpPr>
            <p:cNvPr id="74" name="5"/>
            <p:cNvSpPr/>
            <p:nvPr/>
          </p:nvSpPr>
          <p:spPr>
            <a:xfrm>
              <a:off x="-9969543" y="7806697"/>
              <a:ext cx="5790697" cy="826217"/>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050" b="1" dirty="0"/>
                <a:t>Ai là nhạc sĩ Việt Nam đầu tiên viết opera với tác phẩm “Cô sao” và sau đó là “Người tạc tượng”?</a:t>
              </a:r>
            </a:p>
          </p:txBody>
        </p:sp>
        <p:sp>
          <p:nvSpPr>
            <p:cNvPr id="75" name="5A"/>
            <p:cNvSpPr/>
            <p:nvPr/>
          </p:nvSpPr>
          <p:spPr>
            <a:xfrm>
              <a:off x="-9991817" y="881907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Đỗ Nhuận</a:t>
              </a:r>
              <a:endParaRPr lang="en-US" sz="600"/>
            </a:p>
          </p:txBody>
        </p:sp>
        <p:sp>
          <p:nvSpPr>
            <p:cNvPr id="76" name="5B"/>
            <p:cNvSpPr/>
            <p:nvPr/>
          </p:nvSpPr>
          <p:spPr>
            <a:xfrm>
              <a:off x="-6922045" y="881907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Hoàng Vân</a:t>
              </a:r>
              <a:endParaRPr lang="en-US" sz="600"/>
            </a:p>
          </p:txBody>
        </p:sp>
        <p:sp>
          <p:nvSpPr>
            <p:cNvPr id="77" name="5C"/>
            <p:cNvSpPr/>
            <p:nvPr/>
          </p:nvSpPr>
          <p:spPr>
            <a:xfrm>
              <a:off x="-9991817" y="9602842"/>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Trần Hoàn</a:t>
              </a:r>
              <a:endParaRPr lang="en-US" sz="600"/>
            </a:p>
          </p:txBody>
        </p:sp>
        <p:sp>
          <p:nvSpPr>
            <p:cNvPr id="78" name="5D"/>
            <p:cNvSpPr/>
            <p:nvPr/>
          </p:nvSpPr>
          <p:spPr>
            <a:xfrm>
              <a:off x="-6922045" y="9602842"/>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Trọng Đài</a:t>
              </a:r>
              <a:endParaRPr lang="en-US" sz="600"/>
            </a:p>
          </p:txBody>
        </p:sp>
        <p:sp>
          <p:nvSpPr>
            <p:cNvPr id="79" name="6"/>
            <p:cNvSpPr/>
            <p:nvPr/>
          </p:nvSpPr>
          <p:spPr>
            <a:xfrm>
              <a:off x="17412724" y="-2875883"/>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Sông</a:t>
              </a:r>
              <a:r>
                <a:rPr lang="en-US" sz="1050" b="1" dirty="0"/>
                <a:t> </a:t>
              </a:r>
              <a:r>
                <a:rPr lang="en-US" sz="1050" b="1" dirty="0" err="1"/>
                <a:t>Bến</a:t>
              </a:r>
              <a:r>
                <a:rPr lang="en-US" sz="1050" b="1" dirty="0"/>
                <a:t> </a:t>
              </a:r>
              <a:r>
                <a:rPr lang="en-US" sz="1050" b="1" dirty="0" err="1"/>
                <a:t>Hải</a:t>
              </a:r>
              <a:r>
                <a:rPr lang="en-US" sz="1050" b="1" dirty="0"/>
                <a:t> </a:t>
              </a:r>
              <a:r>
                <a:rPr lang="en-US" sz="1050" b="1" dirty="0" err="1"/>
                <a:t>và</a:t>
              </a:r>
              <a:r>
                <a:rPr lang="en-US" sz="1050" b="1" dirty="0"/>
                <a:t> </a:t>
              </a:r>
              <a:r>
                <a:rPr lang="en-US" sz="1050" b="1" dirty="0" err="1"/>
                <a:t>sông</a:t>
              </a:r>
              <a:r>
                <a:rPr lang="en-US" sz="1050" b="1" dirty="0"/>
                <a:t> </a:t>
              </a:r>
              <a:r>
                <a:rPr lang="en-US" sz="1050" b="1" dirty="0" err="1"/>
                <a:t>Thạch</a:t>
              </a:r>
              <a:r>
                <a:rPr lang="en-US" sz="1050" b="1" dirty="0"/>
                <a:t> </a:t>
              </a:r>
              <a:r>
                <a:rPr lang="en-US" sz="1050" b="1" dirty="0" err="1"/>
                <a:t>Hãn</a:t>
              </a:r>
              <a:r>
                <a:rPr lang="en-US" sz="1050" b="1" dirty="0"/>
                <a:t> </a:t>
              </a:r>
              <a:r>
                <a:rPr lang="en-US" sz="1050" b="1" dirty="0" err="1"/>
                <a:t>nằm</a:t>
              </a:r>
              <a:r>
                <a:rPr lang="en-US" sz="1050" b="1" dirty="0"/>
                <a:t> ở </a:t>
              </a:r>
              <a:r>
                <a:rPr lang="en-US" sz="1050" b="1" dirty="0" err="1"/>
                <a:t>tỉnh</a:t>
              </a:r>
              <a:r>
                <a:rPr lang="en-US" sz="1050" b="1" dirty="0"/>
                <a:t> </a:t>
              </a:r>
              <a:r>
                <a:rPr lang="en-US" sz="1050" b="1" dirty="0" err="1"/>
                <a:t>nào</a:t>
              </a:r>
              <a:r>
                <a:rPr lang="en-US" sz="1050" b="1" dirty="0"/>
                <a:t>?</a:t>
              </a:r>
            </a:p>
          </p:txBody>
        </p:sp>
        <p:sp>
          <p:nvSpPr>
            <p:cNvPr id="80" name="6A"/>
            <p:cNvSpPr/>
            <p:nvPr/>
          </p:nvSpPr>
          <p:spPr>
            <a:xfrm>
              <a:off x="17412724" y="-186351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Bình</a:t>
              </a:r>
              <a:endParaRPr lang="en-US" sz="600"/>
            </a:p>
          </p:txBody>
        </p:sp>
        <p:sp>
          <p:nvSpPr>
            <p:cNvPr id="81" name="6B"/>
            <p:cNvSpPr/>
            <p:nvPr/>
          </p:nvSpPr>
          <p:spPr>
            <a:xfrm>
              <a:off x="20482496" y="-186351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Ninh</a:t>
              </a:r>
              <a:endParaRPr lang="en-US" sz="600"/>
            </a:p>
          </p:txBody>
        </p:sp>
        <p:sp>
          <p:nvSpPr>
            <p:cNvPr id="82" name="6C"/>
            <p:cNvSpPr/>
            <p:nvPr/>
          </p:nvSpPr>
          <p:spPr>
            <a:xfrm>
              <a:off x="17412724" y="-107973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Trị</a:t>
              </a:r>
              <a:endParaRPr lang="en-US" sz="600"/>
            </a:p>
          </p:txBody>
        </p:sp>
        <p:sp>
          <p:nvSpPr>
            <p:cNvPr id="83" name="6D"/>
            <p:cNvSpPr/>
            <p:nvPr/>
          </p:nvSpPr>
          <p:spPr>
            <a:xfrm>
              <a:off x="20482496" y="-107973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Ngãi</a:t>
              </a:r>
              <a:endParaRPr lang="en-US" sz="600"/>
            </a:p>
          </p:txBody>
        </p:sp>
        <p:sp>
          <p:nvSpPr>
            <p:cNvPr id="84" name="7"/>
            <p:cNvSpPr/>
            <p:nvPr/>
          </p:nvSpPr>
          <p:spPr>
            <a:xfrm>
              <a:off x="17412724" y="-54670"/>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err="1"/>
                <a:t>Trong</a:t>
              </a:r>
              <a:r>
                <a:rPr lang="en-US" sz="1050" b="1" dirty="0"/>
                <a:t> </a:t>
              </a:r>
              <a:r>
                <a:rPr lang="en-US" sz="1050" b="1" dirty="0" err="1"/>
                <a:t>các</a:t>
              </a:r>
              <a:r>
                <a:rPr lang="en-US" sz="1050" b="1" dirty="0"/>
                <a:t> </a:t>
              </a:r>
              <a:r>
                <a:rPr lang="en-US" sz="1050" b="1" dirty="0" err="1"/>
                <a:t>cây</a:t>
              </a:r>
              <a:r>
                <a:rPr lang="en-US" sz="1050" b="1" dirty="0"/>
                <a:t> </a:t>
              </a:r>
              <a:r>
                <a:rPr lang="en-US" sz="1050" b="1" dirty="0" err="1"/>
                <a:t>cầu</a:t>
              </a:r>
              <a:r>
                <a:rPr lang="en-US" sz="1050" b="1" dirty="0"/>
                <a:t> </a:t>
              </a:r>
              <a:r>
                <a:rPr lang="en-US" sz="1050" b="1" dirty="0" err="1"/>
                <a:t>sau</a:t>
              </a:r>
              <a:r>
                <a:rPr lang="en-US" sz="1050" b="1" dirty="0"/>
                <a:t>, </a:t>
              </a:r>
              <a:r>
                <a:rPr lang="en-US" sz="1050" b="1" dirty="0" err="1"/>
                <a:t>cầu</a:t>
              </a:r>
              <a:r>
                <a:rPr lang="en-US" sz="1050" b="1" dirty="0"/>
                <a:t> </a:t>
              </a:r>
              <a:r>
                <a:rPr lang="en-US" sz="1050" b="1" dirty="0" err="1"/>
                <a:t>nào</a:t>
              </a:r>
              <a:r>
                <a:rPr lang="en-US" sz="1050" b="1" dirty="0"/>
                <a:t> </a:t>
              </a:r>
              <a:r>
                <a:rPr lang="en-US" sz="1050" b="1" dirty="0" err="1"/>
                <a:t>là</a:t>
              </a:r>
              <a:r>
                <a:rPr lang="en-US" sz="1050" b="1" dirty="0"/>
                <a:t> </a:t>
              </a:r>
              <a:r>
                <a:rPr lang="en-US" sz="1050" b="1" dirty="0" err="1"/>
                <a:t>cầu</a:t>
              </a:r>
              <a:r>
                <a:rPr lang="en-US" sz="1050" b="1" dirty="0"/>
                <a:t> </a:t>
              </a:r>
              <a:r>
                <a:rPr lang="en-US" sz="1050" b="1" dirty="0" err="1"/>
                <a:t>xoay</a:t>
              </a:r>
              <a:r>
                <a:rPr lang="en-US" sz="1050" b="1" dirty="0"/>
                <a:t>?</a:t>
              </a:r>
            </a:p>
            <a:p>
              <a:pPr algn="ctr"/>
              <a:endParaRPr lang="en-US" sz="600" dirty="0"/>
            </a:p>
          </p:txBody>
        </p:sp>
        <p:sp>
          <p:nvSpPr>
            <p:cNvPr id="85" name="7A"/>
            <p:cNvSpPr/>
            <p:nvPr/>
          </p:nvSpPr>
          <p:spPr>
            <a:xfrm>
              <a:off x="17412724" y="95770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Cầu Thanh Trì</a:t>
              </a:r>
              <a:endParaRPr lang="en-US" sz="600"/>
            </a:p>
          </p:txBody>
        </p:sp>
        <p:sp>
          <p:nvSpPr>
            <p:cNvPr id="86" name="7B"/>
            <p:cNvSpPr/>
            <p:nvPr/>
          </p:nvSpPr>
          <p:spPr>
            <a:xfrm>
              <a:off x="20482496" y="95770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Cầu Thị Nại</a:t>
              </a:r>
              <a:endParaRPr lang="en-US" sz="600"/>
            </a:p>
          </p:txBody>
        </p:sp>
        <p:sp>
          <p:nvSpPr>
            <p:cNvPr id="87" name="7C"/>
            <p:cNvSpPr/>
            <p:nvPr/>
          </p:nvSpPr>
          <p:spPr>
            <a:xfrm>
              <a:off x="17412724" y="174147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Cầu Sông Hàn</a:t>
              </a:r>
              <a:endParaRPr lang="en-US" sz="600"/>
            </a:p>
          </p:txBody>
        </p:sp>
        <p:sp>
          <p:nvSpPr>
            <p:cNvPr id="88" name="7D"/>
            <p:cNvSpPr/>
            <p:nvPr/>
          </p:nvSpPr>
          <p:spPr>
            <a:xfrm>
              <a:off x="20482496" y="174147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a:t> Cầu Cần Thơ</a:t>
              </a:r>
              <a:endParaRPr lang="en-US" sz="600"/>
            </a:p>
          </p:txBody>
        </p:sp>
        <p:sp>
          <p:nvSpPr>
            <p:cNvPr id="89" name="8"/>
            <p:cNvSpPr/>
            <p:nvPr/>
          </p:nvSpPr>
          <p:spPr>
            <a:xfrm>
              <a:off x="17412724" y="2599580"/>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Đại</a:t>
              </a:r>
              <a:r>
                <a:rPr lang="en-US" sz="1050" b="1" dirty="0"/>
                <a:t> </a:t>
              </a:r>
              <a:r>
                <a:rPr lang="en-US" sz="1050" b="1" dirty="0" err="1"/>
                <a:t>Ngu</a:t>
              </a:r>
              <a:r>
                <a:rPr lang="en-US" sz="1050" b="1" dirty="0"/>
                <a:t> </a:t>
              </a:r>
              <a:r>
                <a:rPr lang="en-US" sz="1050" b="1" dirty="0" err="1"/>
                <a:t>là</a:t>
              </a:r>
              <a:r>
                <a:rPr lang="en-US" sz="1050" b="1" dirty="0"/>
                <a:t> </a:t>
              </a:r>
              <a:r>
                <a:rPr lang="en-US" sz="1050" b="1" dirty="0" err="1"/>
                <a:t>quốc</a:t>
              </a:r>
              <a:r>
                <a:rPr lang="en-US" sz="1050" b="1" dirty="0"/>
                <a:t> </a:t>
              </a:r>
              <a:r>
                <a:rPr lang="en-US" sz="1050" b="1" dirty="0" err="1"/>
                <a:t>hiệu</a:t>
              </a:r>
              <a:r>
                <a:rPr lang="en-US" sz="1050" b="1" dirty="0"/>
                <a:t> </a:t>
              </a:r>
              <a:r>
                <a:rPr lang="en-US" sz="1050" b="1" dirty="0" err="1"/>
                <a:t>của</a:t>
              </a:r>
              <a:r>
                <a:rPr lang="en-US" sz="1050" b="1" dirty="0"/>
                <a:t> </a:t>
              </a:r>
              <a:r>
                <a:rPr lang="en-US" sz="1050" b="1" dirty="0" err="1"/>
                <a:t>triều</a:t>
              </a:r>
              <a:r>
                <a:rPr lang="en-US" sz="1050" b="1" dirty="0"/>
                <a:t> </a:t>
              </a:r>
              <a:r>
                <a:rPr lang="en-US" sz="1050" b="1" dirty="0" err="1"/>
                <a:t>đại</a:t>
              </a:r>
              <a:r>
                <a:rPr lang="en-US" sz="1050" b="1" dirty="0"/>
                <a:t> </a:t>
              </a:r>
              <a:r>
                <a:rPr lang="en-US" sz="1050" b="1" dirty="0" err="1"/>
                <a:t>nào</a:t>
              </a:r>
              <a:r>
                <a:rPr lang="en-US" sz="1050" b="1" dirty="0"/>
                <a:t>?</a:t>
              </a:r>
            </a:p>
          </p:txBody>
        </p:sp>
        <p:sp>
          <p:nvSpPr>
            <p:cNvPr id="90" name="8A"/>
            <p:cNvSpPr/>
            <p:nvPr/>
          </p:nvSpPr>
          <p:spPr>
            <a:xfrm>
              <a:off x="17412724" y="361195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Triều Ngô</a:t>
              </a:r>
              <a:endParaRPr lang="en-US" sz="600"/>
            </a:p>
          </p:txBody>
        </p:sp>
        <p:sp>
          <p:nvSpPr>
            <p:cNvPr id="91" name="8B"/>
            <p:cNvSpPr/>
            <p:nvPr/>
          </p:nvSpPr>
          <p:spPr>
            <a:xfrm>
              <a:off x="20482496" y="361195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Triều Hồ</a:t>
              </a:r>
              <a:endParaRPr lang="en-US" sz="600"/>
            </a:p>
          </p:txBody>
        </p:sp>
        <p:sp>
          <p:nvSpPr>
            <p:cNvPr id="92" name="8C"/>
            <p:cNvSpPr/>
            <p:nvPr/>
          </p:nvSpPr>
          <p:spPr>
            <a:xfrm>
              <a:off x="17412724" y="439572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Các chúa Nguyễn</a:t>
              </a:r>
              <a:endParaRPr lang="en-US" sz="600"/>
            </a:p>
          </p:txBody>
        </p:sp>
        <p:sp>
          <p:nvSpPr>
            <p:cNvPr id="93" name="8D"/>
            <p:cNvSpPr/>
            <p:nvPr/>
          </p:nvSpPr>
          <p:spPr>
            <a:xfrm>
              <a:off x="20482496" y="439572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a:t>Nhà Tây Sơn</a:t>
              </a:r>
              <a:endParaRPr lang="en-US" sz="600"/>
            </a:p>
          </p:txBody>
        </p:sp>
        <p:sp>
          <p:nvSpPr>
            <p:cNvPr id="94" name="9"/>
            <p:cNvSpPr/>
            <p:nvPr/>
          </p:nvSpPr>
          <p:spPr>
            <a:xfrm>
              <a:off x="17412724" y="5335845"/>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050" b="1" dirty="0"/>
                <a:t>Các vua Hùng đặt quốc hiệu nước ta là gì?</a:t>
              </a:r>
            </a:p>
          </p:txBody>
        </p:sp>
        <p:sp>
          <p:nvSpPr>
            <p:cNvPr id="95" name="9A"/>
            <p:cNvSpPr/>
            <p:nvPr/>
          </p:nvSpPr>
          <p:spPr>
            <a:xfrm>
              <a:off x="17412724" y="63482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Văn Lang</a:t>
              </a:r>
              <a:endParaRPr lang="en-US" sz="600"/>
            </a:p>
          </p:txBody>
        </p:sp>
        <p:sp>
          <p:nvSpPr>
            <p:cNvPr id="96" name="9B"/>
            <p:cNvSpPr/>
            <p:nvPr/>
          </p:nvSpPr>
          <p:spPr>
            <a:xfrm>
              <a:off x="20482496" y="63482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Âu Lạc</a:t>
              </a:r>
              <a:endParaRPr lang="en-US" sz="600"/>
            </a:p>
          </p:txBody>
        </p:sp>
        <p:sp>
          <p:nvSpPr>
            <p:cNvPr id="97" name="9C"/>
            <p:cNvSpPr/>
            <p:nvPr/>
          </p:nvSpPr>
          <p:spPr>
            <a:xfrm>
              <a:off x="17412724" y="71319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Vạn Xuân</a:t>
              </a:r>
              <a:endParaRPr lang="en-US" sz="600"/>
            </a:p>
          </p:txBody>
        </p:sp>
        <p:sp>
          <p:nvSpPr>
            <p:cNvPr id="98" name="9D"/>
            <p:cNvSpPr/>
            <p:nvPr/>
          </p:nvSpPr>
          <p:spPr>
            <a:xfrm>
              <a:off x="20482496" y="71319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Đại Việt</a:t>
              </a:r>
              <a:endParaRPr lang="en-US" sz="600"/>
            </a:p>
          </p:txBody>
        </p:sp>
        <p:sp>
          <p:nvSpPr>
            <p:cNvPr id="99" name="10"/>
            <p:cNvSpPr/>
            <p:nvPr/>
          </p:nvSpPr>
          <p:spPr>
            <a:xfrm>
              <a:off x="17412724" y="8084282"/>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050" b="1" dirty="0"/>
                <a:t>An Dương Vương đặt quốc hiệu nước ta là gì?</a:t>
              </a:r>
            </a:p>
          </p:txBody>
        </p:sp>
        <p:sp>
          <p:nvSpPr>
            <p:cNvPr id="100" name="10A"/>
            <p:cNvSpPr/>
            <p:nvPr/>
          </p:nvSpPr>
          <p:spPr>
            <a:xfrm>
              <a:off x="17412724" y="909665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Đại</a:t>
              </a:r>
              <a:r>
                <a:rPr lang="en-US" sz="1050" dirty="0"/>
                <a:t> </a:t>
              </a:r>
              <a:r>
                <a:rPr lang="en-US" sz="1050" dirty="0" err="1"/>
                <a:t>Việt</a:t>
              </a:r>
              <a:endParaRPr lang="en-US" sz="600" dirty="0"/>
            </a:p>
          </p:txBody>
        </p:sp>
        <p:sp>
          <p:nvSpPr>
            <p:cNvPr id="101" name="10B"/>
            <p:cNvSpPr/>
            <p:nvPr/>
          </p:nvSpPr>
          <p:spPr>
            <a:xfrm>
              <a:off x="20482496" y="909665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Vạn Xuân</a:t>
              </a:r>
              <a:endParaRPr lang="en-US" sz="600"/>
            </a:p>
          </p:txBody>
        </p:sp>
        <p:sp>
          <p:nvSpPr>
            <p:cNvPr id="102" name="10C"/>
            <p:cNvSpPr/>
            <p:nvPr/>
          </p:nvSpPr>
          <p:spPr>
            <a:xfrm>
              <a:off x="17412724" y="9880427"/>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 Đại Cồ Việt</a:t>
              </a:r>
              <a:endParaRPr lang="en-US" sz="600"/>
            </a:p>
          </p:txBody>
        </p:sp>
        <p:sp>
          <p:nvSpPr>
            <p:cNvPr id="103" name="10D"/>
            <p:cNvSpPr/>
            <p:nvPr/>
          </p:nvSpPr>
          <p:spPr>
            <a:xfrm>
              <a:off x="20482496" y="9880427"/>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Âu</a:t>
              </a:r>
              <a:r>
                <a:rPr lang="en-US" sz="1050" dirty="0"/>
                <a:t> </a:t>
              </a:r>
              <a:r>
                <a:rPr lang="en-US" sz="1050" dirty="0" err="1"/>
                <a:t>Lạc</a:t>
              </a:r>
              <a:endParaRPr lang="en-US" sz="1050" dirty="0"/>
            </a:p>
          </p:txBody>
        </p:sp>
        <p:sp>
          <p:nvSpPr>
            <p:cNvPr id="104" name="18"/>
            <p:cNvSpPr/>
            <p:nvPr/>
          </p:nvSpPr>
          <p:spPr>
            <a:xfrm>
              <a:off x="-9846853" y="28239777"/>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18</a:t>
              </a:r>
              <a:endParaRPr lang="vi-VN" sz="1050" b="1" dirty="0"/>
            </a:p>
          </p:txBody>
        </p:sp>
        <p:sp>
          <p:nvSpPr>
            <p:cNvPr id="105" name="18A"/>
            <p:cNvSpPr/>
            <p:nvPr/>
          </p:nvSpPr>
          <p:spPr>
            <a:xfrm>
              <a:off x="-9824578" y="2916872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06" name="18B"/>
            <p:cNvSpPr/>
            <p:nvPr/>
          </p:nvSpPr>
          <p:spPr>
            <a:xfrm>
              <a:off x="-6754806" y="2916872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07" name="18C"/>
            <p:cNvSpPr/>
            <p:nvPr/>
          </p:nvSpPr>
          <p:spPr>
            <a:xfrm>
              <a:off x="-9802303" y="2991963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08" name="18D"/>
            <p:cNvSpPr/>
            <p:nvPr/>
          </p:nvSpPr>
          <p:spPr>
            <a:xfrm>
              <a:off x="-6754806" y="2991963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09" name="17"/>
            <p:cNvSpPr/>
            <p:nvPr/>
          </p:nvSpPr>
          <p:spPr>
            <a:xfrm>
              <a:off x="-10014092" y="25642426"/>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17</a:t>
              </a:r>
              <a:endParaRPr lang="vi-VN" sz="1050" b="1" dirty="0"/>
            </a:p>
          </p:txBody>
        </p:sp>
        <p:sp>
          <p:nvSpPr>
            <p:cNvPr id="110" name="17A"/>
            <p:cNvSpPr/>
            <p:nvPr/>
          </p:nvSpPr>
          <p:spPr>
            <a:xfrm>
              <a:off x="-9991817" y="2657137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1" name="17B"/>
            <p:cNvSpPr/>
            <p:nvPr/>
          </p:nvSpPr>
          <p:spPr>
            <a:xfrm>
              <a:off x="-6922045" y="2657137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12" name="17C"/>
            <p:cNvSpPr/>
            <p:nvPr/>
          </p:nvSpPr>
          <p:spPr>
            <a:xfrm>
              <a:off x="-9969542" y="2732228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3" name="17D"/>
            <p:cNvSpPr/>
            <p:nvPr/>
          </p:nvSpPr>
          <p:spPr>
            <a:xfrm>
              <a:off x="-6922045" y="2732228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4" name="16A"/>
            <p:cNvSpPr/>
            <p:nvPr/>
          </p:nvSpPr>
          <p:spPr>
            <a:xfrm>
              <a:off x="-10132828" y="2404475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5" name="16B"/>
            <p:cNvSpPr/>
            <p:nvPr/>
          </p:nvSpPr>
          <p:spPr>
            <a:xfrm>
              <a:off x="-7022522" y="2416368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6" name="16"/>
            <p:cNvSpPr/>
            <p:nvPr/>
          </p:nvSpPr>
          <p:spPr>
            <a:xfrm>
              <a:off x="-10155103" y="23115809"/>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16</a:t>
              </a:r>
              <a:endParaRPr lang="vi-VN" sz="1050" b="1" dirty="0"/>
            </a:p>
          </p:txBody>
        </p:sp>
        <p:sp>
          <p:nvSpPr>
            <p:cNvPr id="117" name="16C"/>
            <p:cNvSpPr/>
            <p:nvPr/>
          </p:nvSpPr>
          <p:spPr>
            <a:xfrm>
              <a:off x="-10110553" y="2479566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18" name="16D"/>
            <p:cNvSpPr/>
            <p:nvPr/>
          </p:nvSpPr>
          <p:spPr>
            <a:xfrm>
              <a:off x="-7063056" y="2479566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9" name="15"/>
            <p:cNvSpPr/>
            <p:nvPr/>
          </p:nvSpPr>
          <p:spPr>
            <a:xfrm>
              <a:off x="-10032414" y="20414624"/>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15</a:t>
              </a:r>
              <a:endParaRPr lang="vi-VN" sz="1050" b="1" dirty="0"/>
            </a:p>
          </p:txBody>
        </p:sp>
        <p:sp>
          <p:nvSpPr>
            <p:cNvPr id="120" name="15A"/>
            <p:cNvSpPr/>
            <p:nvPr/>
          </p:nvSpPr>
          <p:spPr>
            <a:xfrm>
              <a:off x="-10010139" y="2134357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21" name="15B"/>
            <p:cNvSpPr/>
            <p:nvPr/>
          </p:nvSpPr>
          <p:spPr>
            <a:xfrm>
              <a:off x="-6940367" y="2134357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2" name="15C"/>
            <p:cNvSpPr/>
            <p:nvPr/>
          </p:nvSpPr>
          <p:spPr>
            <a:xfrm>
              <a:off x="-9987864" y="2209448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3" name="15D"/>
            <p:cNvSpPr/>
            <p:nvPr/>
          </p:nvSpPr>
          <p:spPr>
            <a:xfrm>
              <a:off x="-6940367" y="2209448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4" name="14"/>
            <p:cNvSpPr/>
            <p:nvPr/>
          </p:nvSpPr>
          <p:spPr>
            <a:xfrm>
              <a:off x="-10199653" y="17817273"/>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14</a:t>
              </a:r>
              <a:endParaRPr lang="vi-VN" sz="1050" b="1" dirty="0"/>
            </a:p>
          </p:txBody>
        </p:sp>
        <p:sp>
          <p:nvSpPr>
            <p:cNvPr id="125" name="14A"/>
            <p:cNvSpPr/>
            <p:nvPr/>
          </p:nvSpPr>
          <p:spPr>
            <a:xfrm>
              <a:off x="-10177378" y="1874622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6" name="14B"/>
            <p:cNvSpPr/>
            <p:nvPr/>
          </p:nvSpPr>
          <p:spPr>
            <a:xfrm>
              <a:off x="-7107606" y="1874622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27" name="14C"/>
            <p:cNvSpPr/>
            <p:nvPr/>
          </p:nvSpPr>
          <p:spPr>
            <a:xfrm>
              <a:off x="-10155103" y="1949713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8" name="14D"/>
            <p:cNvSpPr/>
            <p:nvPr/>
          </p:nvSpPr>
          <p:spPr>
            <a:xfrm>
              <a:off x="-7107606" y="1949713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9" name="13"/>
            <p:cNvSpPr/>
            <p:nvPr/>
          </p:nvSpPr>
          <p:spPr>
            <a:xfrm>
              <a:off x="-10340664" y="15290656"/>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13</a:t>
              </a:r>
              <a:endParaRPr lang="vi-VN" sz="1050" b="1" dirty="0"/>
            </a:p>
          </p:txBody>
        </p:sp>
        <p:sp>
          <p:nvSpPr>
            <p:cNvPr id="130" name="13A"/>
            <p:cNvSpPr/>
            <p:nvPr/>
          </p:nvSpPr>
          <p:spPr>
            <a:xfrm>
              <a:off x="-10318389" y="1621960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31" name="13B"/>
            <p:cNvSpPr/>
            <p:nvPr/>
          </p:nvSpPr>
          <p:spPr>
            <a:xfrm>
              <a:off x="-7208083" y="1633853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32" name="13C"/>
            <p:cNvSpPr/>
            <p:nvPr/>
          </p:nvSpPr>
          <p:spPr>
            <a:xfrm>
              <a:off x="-10296114" y="1697051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33" name="13D"/>
            <p:cNvSpPr/>
            <p:nvPr/>
          </p:nvSpPr>
          <p:spPr>
            <a:xfrm>
              <a:off x="-7248617" y="1697051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34" name="11"/>
            <p:cNvSpPr/>
            <p:nvPr/>
          </p:nvSpPr>
          <p:spPr>
            <a:xfrm>
              <a:off x="-9991817" y="10388667"/>
              <a:ext cx="5772375"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NHÓM ỨNG DỤNG CÔNG NGHỆ THÔNG TIN  VÀO DẠY HỌC VÀ QUẢN LÝ CÓ MẤY ADMIN</a:t>
              </a:r>
              <a:endParaRPr lang="vi-VN" sz="1050" b="1" dirty="0"/>
            </a:p>
          </p:txBody>
        </p:sp>
        <p:sp>
          <p:nvSpPr>
            <p:cNvPr id="135" name="11A"/>
            <p:cNvSpPr/>
            <p:nvPr/>
          </p:nvSpPr>
          <p:spPr>
            <a:xfrm>
              <a:off x="-9991817" y="1135859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2</a:t>
              </a:r>
              <a:endParaRPr lang="en-US" sz="600"/>
            </a:p>
          </p:txBody>
        </p:sp>
        <p:sp>
          <p:nvSpPr>
            <p:cNvPr id="136" name="11B"/>
            <p:cNvSpPr/>
            <p:nvPr/>
          </p:nvSpPr>
          <p:spPr>
            <a:xfrm>
              <a:off x="-6922045" y="1135859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3</a:t>
              </a:r>
              <a:endParaRPr lang="en-US" sz="600"/>
            </a:p>
          </p:txBody>
        </p:sp>
        <p:sp>
          <p:nvSpPr>
            <p:cNvPr id="137" name="11C"/>
            <p:cNvSpPr/>
            <p:nvPr/>
          </p:nvSpPr>
          <p:spPr>
            <a:xfrm>
              <a:off x="-9991817" y="1210950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4</a:t>
              </a:r>
              <a:endParaRPr lang="en-US" sz="600"/>
            </a:p>
          </p:txBody>
        </p:sp>
        <p:sp>
          <p:nvSpPr>
            <p:cNvPr id="138" name="11D"/>
            <p:cNvSpPr/>
            <p:nvPr/>
          </p:nvSpPr>
          <p:spPr>
            <a:xfrm>
              <a:off x="-6922045" y="1210950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1</a:t>
              </a:r>
              <a:endParaRPr lang="en-US" sz="600"/>
            </a:p>
          </p:txBody>
        </p:sp>
        <p:sp>
          <p:nvSpPr>
            <p:cNvPr id="139" name="12"/>
            <p:cNvSpPr/>
            <p:nvPr/>
          </p:nvSpPr>
          <p:spPr>
            <a:xfrm>
              <a:off x="-10155103" y="12860414"/>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12</a:t>
              </a:r>
              <a:endParaRPr lang="vi-VN" sz="1050" b="1" dirty="0"/>
            </a:p>
          </p:txBody>
        </p:sp>
        <p:sp>
          <p:nvSpPr>
            <p:cNvPr id="140" name="12A"/>
            <p:cNvSpPr/>
            <p:nvPr/>
          </p:nvSpPr>
          <p:spPr>
            <a:xfrm>
              <a:off x="-10155103" y="1383034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1" name="12B"/>
            <p:cNvSpPr/>
            <p:nvPr/>
          </p:nvSpPr>
          <p:spPr>
            <a:xfrm>
              <a:off x="-7085331" y="1383034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42" name="12C"/>
            <p:cNvSpPr/>
            <p:nvPr/>
          </p:nvSpPr>
          <p:spPr>
            <a:xfrm>
              <a:off x="-10155103" y="1458125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3" name="12D"/>
            <p:cNvSpPr/>
            <p:nvPr/>
          </p:nvSpPr>
          <p:spPr>
            <a:xfrm>
              <a:off x="-7085331" y="1458125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4" name="20"/>
            <p:cNvSpPr/>
            <p:nvPr/>
          </p:nvSpPr>
          <p:spPr>
            <a:xfrm>
              <a:off x="-3599711" y="28141097"/>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20</a:t>
              </a:r>
              <a:endParaRPr lang="vi-VN" sz="1050" b="1" dirty="0"/>
            </a:p>
          </p:txBody>
        </p:sp>
        <p:sp>
          <p:nvSpPr>
            <p:cNvPr id="145" name="20A"/>
            <p:cNvSpPr/>
            <p:nvPr/>
          </p:nvSpPr>
          <p:spPr>
            <a:xfrm>
              <a:off x="-3577436" y="2907004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46" name="20B"/>
            <p:cNvSpPr/>
            <p:nvPr/>
          </p:nvSpPr>
          <p:spPr>
            <a:xfrm>
              <a:off x="-507664" y="2907004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7" name="20C"/>
            <p:cNvSpPr/>
            <p:nvPr/>
          </p:nvSpPr>
          <p:spPr>
            <a:xfrm>
              <a:off x="-3555161" y="2982095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8" name="20D"/>
            <p:cNvSpPr/>
            <p:nvPr/>
          </p:nvSpPr>
          <p:spPr>
            <a:xfrm>
              <a:off x="-507664" y="2982095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9" name="19"/>
            <p:cNvSpPr/>
            <p:nvPr/>
          </p:nvSpPr>
          <p:spPr>
            <a:xfrm>
              <a:off x="-3766950" y="25543746"/>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19</a:t>
              </a:r>
              <a:endParaRPr lang="vi-VN" sz="1050" b="1" dirty="0"/>
            </a:p>
          </p:txBody>
        </p:sp>
        <p:sp>
          <p:nvSpPr>
            <p:cNvPr id="150" name="19A"/>
            <p:cNvSpPr/>
            <p:nvPr/>
          </p:nvSpPr>
          <p:spPr>
            <a:xfrm>
              <a:off x="-3744675" y="2647269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51" name="19B"/>
            <p:cNvSpPr/>
            <p:nvPr/>
          </p:nvSpPr>
          <p:spPr>
            <a:xfrm>
              <a:off x="-674903" y="2647269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52" name="19C"/>
            <p:cNvSpPr/>
            <p:nvPr/>
          </p:nvSpPr>
          <p:spPr>
            <a:xfrm>
              <a:off x="-3722400" y="2722360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53" name="19D"/>
            <p:cNvSpPr/>
            <p:nvPr/>
          </p:nvSpPr>
          <p:spPr>
            <a:xfrm>
              <a:off x="-674903" y="2722360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grpSp>
      <p:grpSp>
        <p:nvGrpSpPr>
          <p:cNvPr id="2" name="Group 1"/>
          <p:cNvGrpSpPr/>
          <p:nvPr/>
        </p:nvGrpSpPr>
        <p:grpSpPr>
          <a:xfrm>
            <a:off x="-8965113" y="-2196410"/>
            <a:ext cx="27806474" cy="24575147"/>
            <a:chOff x="-11938462" y="-2414013"/>
            <a:chExt cx="37075298" cy="32766863"/>
          </a:xfrm>
        </p:grpSpPr>
        <p:sp>
          <p:nvSpPr>
            <p:cNvPr id="154" name="X1"/>
            <p:cNvSpPr/>
            <p:nvPr/>
          </p:nvSpPr>
          <p:spPr>
            <a:xfrm>
              <a:off x="-11795443" y="-2414013"/>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55" name="X2"/>
            <p:cNvSpPr/>
            <p:nvPr/>
          </p:nvSpPr>
          <p:spPr>
            <a:xfrm>
              <a:off x="-11795443" y="27399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a:t>
              </a:r>
            </a:p>
          </p:txBody>
        </p:sp>
        <p:sp>
          <p:nvSpPr>
            <p:cNvPr id="156" name="X3"/>
            <p:cNvSpPr/>
            <p:nvPr/>
          </p:nvSpPr>
          <p:spPr>
            <a:xfrm>
              <a:off x="-11795443" y="2881143"/>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D</a:t>
              </a:r>
            </a:p>
          </p:txBody>
        </p:sp>
        <p:sp>
          <p:nvSpPr>
            <p:cNvPr id="157" name="X4"/>
            <p:cNvSpPr/>
            <p:nvPr/>
          </p:nvSpPr>
          <p:spPr>
            <a:xfrm>
              <a:off x="-11795443" y="543529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B</a:t>
              </a:r>
            </a:p>
          </p:txBody>
        </p:sp>
        <p:sp>
          <p:nvSpPr>
            <p:cNvPr id="158" name="X5"/>
            <p:cNvSpPr/>
            <p:nvPr/>
          </p:nvSpPr>
          <p:spPr>
            <a:xfrm>
              <a:off x="-11795443" y="840042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59" name="X6"/>
            <p:cNvSpPr/>
            <p:nvPr/>
          </p:nvSpPr>
          <p:spPr>
            <a:xfrm>
              <a:off x="23722591" y="-2194471"/>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a:t>
              </a:r>
            </a:p>
          </p:txBody>
        </p:sp>
        <p:sp>
          <p:nvSpPr>
            <p:cNvPr id="160" name="X7"/>
            <p:cNvSpPr/>
            <p:nvPr/>
          </p:nvSpPr>
          <p:spPr>
            <a:xfrm>
              <a:off x="23722591" y="493536"/>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a:t>
              </a:r>
            </a:p>
          </p:txBody>
        </p:sp>
        <p:sp>
          <p:nvSpPr>
            <p:cNvPr id="161" name="X8"/>
            <p:cNvSpPr/>
            <p:nvPr/>
          </p:nvSpPr>
          <p:spPr>
            <a:xfrm>
              <a:off x="23722591" y="3100685"/>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B</a:t>
              </a:r>
            </a:p>
          </p:txBody>
        </p:sp>
        <p:sp>
          <p:nvSpPr>
            <p:cNvPr id="162" name="X9"/>
            <p:cNvSpPr/>
            <p:nvPr/>
          </p:nvSpPr>
          <p:spPr>
            <a:xfrm>
              <a:off x="23722591" y="565483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63" name="X10"/>
            <p:cNvSpPr/>
            <p:nvPr/>
          </p:nvSpPr>
          <p:spPr>
            <a:xfrm>
              <a:off x="23722591" y="861996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D</a:t>
              </a:r>
            </a:p>
          </p:txBody>
        </p:sp>
        <p:sp>
          <p:nvSpPr>
            <p:cNvPr id="164" name="X11"/>
            <p:cNvSpPr/>
            <p:nvPr/>
          </p:nvSpPr>
          <p:spPr>
            <a:xfrm>
              <a:off x="-11795444" y="10619806"/>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65" name="X12"/>
            <p:cNvSpPr/>
            <p:nvPr/>
          </p:nvSpPr>
          <p:spPr>
            <a:xfrm>
              <a:off x="-11895920" y="13235868"/>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66" name="X13"/>
            <p:cNvSpPr/>
            <p:nvPr/>
          </p:nvSpPr>
          <p:spPr>
            <a:xfrm>
              <a:off x="-11938462" y="1550374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C</a:t>
              </a:r>
              <a:endParaRPr lang="en-US" sz="3000" dirty="0"/>
            </a:p>
          </p:txBody>
        </p:sp>
        <p:sp>
          <p:nvSpPr>
            <p:cNvPr id="167" name="X14"/>
            <p:cNvSpPr/>
            <p:nvPr/>
          </p:nvSpPr>
          <p:spPr>
            <a:xfrm>
              <a:off x="-11895920" y="1811088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68" name="X15"/>
            <p:cNvSpPr/>
            <p:nvPr/>
          </p:nvSpPr>
          <p:spPr>
            <a:xfrm>
              <a:off x="-11795445" y="2090421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69" name="X16"/>
            <p:cNvSpPr/>
            <p:nvPr/>
          </p:nvSpPr>
          <p:spPr>
            <a:xfrm>
              <a:off x="-11795446" y="23305971"/>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70" name="X17"/>
            <p:cNvSpPr/>
            <p:nvPr/>
          </p:nvSpPr>
          <p:spPr>
            <a:xfrm>
              <a:off x="-11862507" y="26017880"/>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71" name="X18"/>
            <p:cNvSpPr/>
            <p:nvPr/>
          </p:nvSpPr>
          <p:spPr>
            <a:xfrm>
              <a:off x="-11895921" y="29082169"/>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A</a:t>
              </a:r>
              <a:endParaRPr lang="en-US" sz="3000" dirty="0"/>
            </a:p>
          </p:txBody>
        </p:sp>
        <p:sp>
          <p:nvSpPr>
            <p:cNvPr id="172" name="X19"/>
            <p:cNvSpPr/>
            <p:nvPr/>
          </p:nvSpPr>
          <p:spPr>
            <a:xfrm>
              <a:off x="2498003" y="26103301"/>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73" name="X20"/>
            <p:cNvSpPr/>
            <p:nvPr/>
          </p:nvSpPr>
          <p:spPr>
            <a:xfrm>
              <a:off x="2759702" y="2894887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A</a:t>
              </a:r>
              <a:endParaRPr lang="en-US" sz="3000" dirty="0"/>
            </a:p>
          </p:txBody>
        </p:sp>
      </p:grpSp>
      <p:grpSp>
        <p:nvGrpSpPr>
          <p:cNvPr id="23" name="Group 22"/>
          <p:cNvGrpSpPr/>
          <p:nvPr/>
        </p:nvGrpSpPr>
        <p:grpSpPr>
          <a:xfrm>
            <a:off x="2164644" y="7617"/>
            <a:ext cx="4333312" cy="627758"/>
            <a:chOff x="2986719" y="10154"/>
            <a:chExt cx="6095275" cy="873142"/>
          </a:xfrm>
        </p:grpSpPr>
        <p:pic>
          <p:nvPicPr>
            <p:cNvPr id="184" name="Picture 183">
              <a:hlinkClick r:id="" action="ppaction://macro?name=RESETALL"/>
              <a:extLst>
                <a:ext uri="{FF2B5EF4-FFF2-40B4-BE49-F238E27FC236}">
                  <a16:creationId xmlns:a16="http://schemas.microsoft.com/office/drawing/2014/main" id="{EB7968CE-0CBE-403E-832B-884B6A24C038}"/>
                </a:ext>
              </a:extLst>
            </p:cNvPr>
            <p:cNvPicPr>
              <a:picLocks noChangeAspect="1"/>
            </p:cNvPicPr>
            <p:nvPr/>
          </p:nvPicPr>
          <p:blipFill rotWithShape="1">
            <a:blip r:embed="rId14">
              <a:extLst>
                <a:ext uri="{28A0092B-C50C-407E-A947-70E740481C1C}">
                  <a14:useLocalDpi xmlns:a14="http://schemas.microsoft.com/office/drawing/2010/main" val="0"/>
                </a:ext>
              </a:extLst>
            </a:blip>
            <a:srcRect t="12464"/>
            <a:stretch/>
          </p:blipFill>
          <p:spPr>
            <a:xfrm>
              <a:off x="3048362" y="10154"/>
              <a:ext cx="5971988" cy="843866"/>
            </a:xfrm>
            <a:prstGeom prst="rect">
              <a:avLst/>
            </a:prstGeom>
          </p:spPr>
        </p:pic>
        <p:sp>
          <p:nvSpPr>
            <p:cNvPr id="185" name="Rectangle 184">
              <a:extLst>
                <a:ext uri="{FF2B5EF4-FFF2-40B4-BE49-F238E27FC236}">
                  <a16:creationId xmlns:a16="http://schemas.microsoft.com/office/drawing/2014/main" id="{336694B1-A1DE-4A28-81FF-B49640B2D0A5}"/>
                </a:ext>
              </a:extLst>
            </p:cNvPr>
            <p:cNvSpPr/>
            <p:nvPr/>
          </p:nvSpPr>
          <p:spPr>
            <a:xfrm>
              <a:off x="2986719" y="80641"/>
              <a:ext cx="6095275" cy="802655"/>
            </a:xfrm>
            <a:prstGeom prst="rect">
              <a:avLst/>
            </a:prstGeom>
            <a:noFill/>
          </p:spPr>
          <p:txBody>
            <a:bodyPr wrap="square" lIns="68580" tIns="34290" rIns="68580" bIns="34290">
              <a:spAutoFit/>
            </a:bodyPr>
            <a:lstStyle/>
            <a:p>
              <a:pPr algn="ctr"/>
              <a:r>
                <a:rPr lang="en-US" sz="3300">
                  <a:ln w="0"/>
                  <a:solidFill>
                    <a:schemeClr val="bg1"/>
                  </a:solidFill>
                  <a:effectLst>
                    <a:outerShdw blurRad="88900" dist="38100" algn="l" rotWithShape="0">
                      <a:prstClr val="black">
                        <a:alpha val="52000"/>
                      </a:prstClr>
                    </a:outerShdw>
                  </a:effectLst>
                  <a:latin typeface="UTM Futura Extra" panose="02040603050506020204" pitchFamily="18" charset="0"/>
                </a:rPr>
                <a:t>TRẮC NGHIỆM</a:t>
              </a:r>
              <a:endParaRPr lang="en-US" sz="3300" dirty="0">
                <a:ln w="0"/>
                <a:solidFill>
                  <a:schemeClr val="bg1"/>
                </a:solidFill>
                <a:effectLst>
                  <a:outerShdw blurRad="88900" dist="38100" algn="l" rotWithShape="0">
                    <a:prstClr val="black">
                      <a:alpha val="52000"/>
                    </a:prstClr>
                  </a:outerShdw>
                </a:effectLst>
                <a:latin typeface="UTM Futura Extra" panose="02040603050506020204" pitchFamily="18" charset="0"/>
              </a:endParaRPr>
            </a:p>
          </p:txBody>
        </p:sp>
      </p:grpSp>
      <p:sp>
        <p:nvSpPr>
          <p:cNvPr id="186" name="A"/>
          <p:cNvSpPr/>
          <p:nvPr/>
        </p:nvSpPr>
        <p:spPr>
          <a:xfrm>
            <a:off x="6273363" y="1983115"/>
            <a:ext cx="2255603"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87" name="B"/>
          <p:cNvSpPr/>
          <p:nvPr/>
        </p:nvSpPr>
        <p:spPr>
          <a:xfrm>
            <a:off x="6230063" y="2640340"/>
            <a:ext cx="2265807"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88" name="C"/>
          <p:cNvSpPr/>
          <p:nvPr/>
        </p:nvSpPr>
        <p:spPr>
          <a:xfrm>
            <a:off x="6286709" y="3323068"/>
            <a:ext cx="2265808"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89" name="D"/>
          <p:cNvSpPr/>
          <p:nvPr/>
        </p:nvSpPr>
        <p:spPr>
          <a:xfrm>
            <a:off x="6255353" y="4007149"/>
            <a:ext cx="2255603"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90" name="A-R" hidden="1"/>
          <p:cNvSpPr/>
          <p:nvPr/>
        </p:nvSpPr>
        <p:spPr>
          <a:xfrm>
            <a:off x="8462645" y="1648840"/>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1" name="B-R" hidden="1"/>
          <p:cNvSpPr/>
          <p:nvPr/>
        </p:nvSpPr>
        <p:spPr>
          <a:xfrm>
            <a:off x="8179292" y="2349428"/>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2" name="C-R" hidden="1"/>
          <p:cNvSpPr/>
          <p:nvPr/>
        </p:nvSpPr>
        <p:spPr>
          <a:xfrm>
            <a:off x="8236964" y="2929366"/>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3" name="D-R" hidden="1"/>
          <p:cNvSpPr/>
          <p:nvPr/>
        </p:nvSpPr>
        <p:spPr>
          <a:xfrm>
            <a:off x="8236964" y="3585278"/>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4" name="C1">
            <a:hlinkClick r:id="" action="ppaction://macro?name=CAU1">
              <a:snd r:embed="rId11" name="audio8.wav"/>
            </a:hlinkClick>
            <a:extLst>
              <a:ext uri="{FF2B5EF4-FFF2-40B4-BE49-F238E27FC236}">
                <a16:creationId xmlns:a16="http://schemas.microsoft.com/office/drawing/2014/main" id="{F3B18519-7F59-4B94-96A7-69A8E198B5A8}"/>
              </a:ext>
            </a:extLst>
          </p:cNvPr>
          <p:cNvSpPr/>
          <p:nvPr/>
        </p:nvSpPr>
        <p:spPr>
          <a:xfrm>
            <a:off x="787130" y="1165466"/>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1</a:t>
            </a:r>
          </a:p>
        </p:txBody>
      </p:sp>
      <p:sp>
        <p:nvSpPr>
          <p:cNvPr id="195" name="C2">
            <a:hlinkClick r:id="" action="ppaction://macro?name=CAU2">
              <a:snd r:embed="rId11" name="audio8.wav"/>
            </a:hlinkClick>
            <a:extLst>
              <a:ext uri="{FF2B5EF4-FFF2-40B4-BE49-F238E27FC236}">
                <a16:creationId xmlns:a16="http://schemas.microsoft.com/office/drawing/2014/main" id="{2C9536AE-06EF-40B7-B26E-FAD8526EA9B1}"/>
              </a:ext>
            </a:extLst>
          </p:cNvPr>
          <p:cNvSpPr/>
          <p:nvPr/>
        </p:nvSpPr>
        <p:spPr>
          <a:xfrm>
            <a:off x="1212771" y="1165466"/>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2</a:t>
            </a:r>
          </a:p>
        </p:txBody>
      </p:sp>
      <p:sp>
        <p:nvSpPr>
          <p:cNvPr id="196" name="C3">
            <a:hlinkClick r:id="" action="ppaction://macro?name=CAU3">
              <a:snd r:embed="rId11" name="audio8.wav"/>
            </a:hlinkClick>
            <a:extLst>
              <a:ext uri="{FF2B5EF4-FFF2-40B4-BE49-F238E27FC236}">
                <a16:creationId xmlns:a16="http://schemas.microsoft.com/office/drawing/2014/main" id="{6ADEEA44-A8B9-4E20-B3DB-8114E898A932}"/>
              </a:ext>
            </a:extLst>
          </p:cNvPr>
          <p:cNvSpPr/>
          <p:nvPr/>
        </p:nvSpPr>
        <p:spPr>
          <a:xfrm>
            <a:off x="1638413" y="1165466"/>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3</a:t>
            </a:r>
          </a:p>
        </p:txBody>
      </p:sp>
      <p:sp>
        <p:nvSpPr>
          <p:cNvPr id="197" name="C4">
            <a:hlinkClick r:id="" action="ppaction://macro?name=CAU4">
              <a:snd r:embed="rId11" name="audio8.wav"/>
            </a:hlinkClick>
            <a:extLst>
              <a:ext uri="{FF2B5EF4-FFF2-40B4-BE49-F238E27FC236}">
                <a16:creationId xmlns:a16="http://schemas.microsoft.com/office/drawing/2014/main" id="{AA2E43C2-0276-4264-AA95-1AA2B0937A2F}"/>
              </a:ext>
            </a:extLst>
          </p:cNvPr>
          <p:cNvSpPr/>
          <p:nvPr/>
        </p:nvSpPr>
        <p:spPr>
          <a:xfrm>
            <a:off x="2064054" y="1165466"/>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4</a:t>
            </a:r>
          </a:p>
        </p:txBody>
      </p:sp>
      <p:sp>
        <p:nvSpPr>
          <p:cNvPr id="198" name="C5">
            <a:hlinkClick r:id="" action="ppaction://macro?name=CAU5">
              <a:snd r:embed="rId11" name="audio8.wav"/>
            </a:hlinkClick>
            <a:extLst>
              <a:ext uri="{FF2B5EF4-FFF2-40B4-BE49-F238E27FC236}">
                <a16:creationId xmlns:a16="http://schemas.microsoft.com/office/drawing/2014/main" id="{8A958C63-B759-4398-ABAC-49D50902EF20}"/>
              </a:ext>
            </a:extLst>
          </p:cNvPr>
          <p:cNvSpPr/>
          <p:nvPr/>
        </p:nvSpPr>
        <p:spPr>
          <a:xfrm>
            <a:off x="2489696" y="1165466"/>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5</a:t>
            </a:r>
          </a:p>
        </p:txBody>
      </p:sp>
      <p:sp>
        <p:nvSpPr>
          <p:cNvPr id="199" name="C6">
            <a:hlinkClick r:id="" action="ppaction://macro?name=CAU6">
              <a:snd r:embed="rId11" name="audio8.wav"/>
            </a:hlinkClick>
            <a:extLst>
              <a:ext uri="{FF2B5EF4-FFF2-40B4-BE49-F238E27FC236}">
                <a16:creationId xmlns:a16="http://schemas.microsoft.com/office/drawing/2014/main" id="{953D942A-6CC0-43F2-A6D7-E61C0A98BAD0}"/>
              </a:ext>
            </a:extLst>
          </p:cNvPr>
          <p:cNvSpPr/>
          <p:nvPr/>
        </p:nvSpPr>
        <p:spPr>
          <a:xfrm>
            <a:off x="2915337" y="1165466"/>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6</a:t>
            </a:r>
          </a:p>
        </p:txBody>
      </p:sp>
      <p:sp>
        <p:nvSpPr>
          <p:cNvPr id="200" name="C7">
            <a:hlinkClick r:id="" action="ppaction://macro?name=CAU7">
              <a:snd r:embed="rId11" name="audio8.wav"/>
            </a:hlinkClick>
            <a:extLst>
              <a:ext uri="{FF2B5EF4-FFF2-40B4-BE49-F238E27FC236}">
                <a16:creationId xmlns:a16="http://schemas.microsoft.com/office/drawing/2014/main" id="{110A7264-9B3F-4BB5-B5FD-1E8DA29F7FC0}"/>
              </a:ext>
            </a:extLst>
          </p:cNvPr>
          <p:cNvSpPr/>
          <p:nvPr/>
        </p:nvSpPr>
        <p:spPr>
          <a:xfrm>
            <a:off x="3340978" y="1165466"/>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7</a:t>
            </a:r>
          </a:p>
        </p:txBody>
      </p:sp>
      <p:sp>
        <p:nvSpPr>
          <p:cNvPr id="201" name="C8">
            <a:hlinkClick r:id="" action="ppaction://macro?name=CAU8">
              <a:snd r:embed="rId11" name="audio8.wav"/>
            </a:hlinkClick>
            <a:extLst>
              <a:ext uri="{FF2B5EF4-FFF2-40B4-BE49-F238E27FC236}">
                <a16:creationId xmlns:a16="http://schemas.microsoft.com/office/drawing/2014/main" id="{048A0FC4-9A14-41F1-9B4F-E52BDCCDF1A3}"/>
              </a:ext>
            </a:extLst>
          </p:cNvPr>
          <p:cNvSpPr/>
          <p:nvPr/>
        </p:nvSpPr>
        <p:spPr>
          <a:xfrm>
            <a:off x="3766619" y="1165466"/>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8</a:t>
            </a:r>
          </a:p>
        </p:txBody>
      </p:sp>
      <p:sp>
        <p:nvSpPr>
          <p:cNvPr id="202" name="C9">
            <a:hlinkClick r:id="" action="ppaction://macro?name=CAU9">
              <a:snd r:embed="rId11" name="audio8.wav"/>
            </a:hlinkClick>
            <a:extLst>
              <a:ext uri="{FF2B5EF4-FFF2-40B4-BE49-F238E27FC236}">
                <a16:creationId xmlns:a16="http://schemas.microsoft.com/office/drawing/2014/main" id="{8E63535B-8186-413B-AA4F-9DCD5C74B427}"/>
              </a:ext>
            </a:extLst>
          </p:cNvPr>
          <p:cNvSpPr/>
          <p:nvPr/>
        </p:nvSpPr>
        <p:spPr>
          <a:xfrm>
            <a:off x="4192261" y="1165466"/>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9</a:t>
            </a:r>
          </a:p>
        </p:txBody>
      </p:sp>
      <p:sp>
        <p:nvSpPr>
          <p:cNvPr id="203" name="C10">
            <a:hlinkClick r:id="" action="ppaction://macro?name=CAU10">
              <a:snd r:embed="rId11" name="audio8.wav"/>
            </a:hlinkClick>
            <a:extLst>
              <a:ext uri="{FF2B5EF4-FFF2-40B4-BE49-F238E27FC236}">
                <a16:creationId xmlns:a16="http://schemas.microsoft.com/office/drawing/2014/main" id="{6CEBB228-62F6-436D-BEE0-8085BD2C801C}"/>
              </a:ext>
            </a:extLst>
          </p:cNvPr>
          <p:cNvSpPr/>
          <p:nvPr/>
        </p:nvSpPr>
        <p:spPr>
          <a:xfrm>
            <a:off x="4617905" y="1165466"/>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10</a:t>
            </a:r>
          </a:p>
        </p:txBody>
      </p:sp>
      <p:pic>
        <p:nvPicPr>
          <p:cNvPr id="1026" name="Picture 2" descr="Hình ảnh Biểu Tượng Ngôi Nhà Bất động Sản Thiết Kế đồ Họa Vector Mẫu, Nhà  ở, Biểu Tượng Ngôi Nhà, Biểu Tượng Mẫu Vector và PNG với nền trong suốt để">
            <a:hlinkClick r:id="rId16" action="ppaction://hlinksldjump"/>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22310" t="25182" r="22938" b="25464"/>
          <a:stretch/>
        </p:blipFill>
        <p:spPr bwMode="auto">
          <a:xfrm>
            <a:off x="8199622" y="343517"/>
            <a:ext cx="658687" cy="593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20199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7" presetClass="exit" presetSubtype="8" fill="hold" nodeType="clickEffect">
                                  <p:stCondLst>
                                    <p:cond delay="0"/>
                                  </p:stCondLst>
                                  <p:childTnLst>
                                    <p:anim calcmode="lin" valueType="num">
                                      <p:cBhvr>
                                        <p:cTn id="6" dur="10000"/>
                                        <p:tgtEl>
                                          <p:spTgt spid="27"/>
                                        </p:tgtEl>
                                        <p:attrNameLst>
                                          <p:attrName>ppt_x</p:attrName>
                                        </p:attrNameLst>
                                      </p:cBhvr>
                                      <p:tavLst>
                                        <p:tav tm="0">
                                          <p:val>
                                            <p:strVal val="ppt_x"/>
                                          </p:val>
                                        </p:tav>
                                        <p:tav tm="100000">
                                          <p:val>
                                            <p:strVal val="ppt_x-ppt_w/2"/>
                                          </p:val>
                                        </p:tav>
                                      </p:tavLst>
                                    </p:anim>
                                    <p:anim calcmode="lin" valueType="num">
                                      <p:cBhvr>
                                        <p:cTn id="7" dur="10000"/>
                                        <p:tgtEl>
                                          <p:spTgt spid="27"/>
                                        </p:tgtEl>
                                        <p:attrNameLst>
                                          <p:attrName>ppt_y</p:attrName>
                                        </p:attrNameLst>
                                      </p:cBhvr>
                                      <p:tavLst>
                                        <p:tav tm="0">
                                          <p:val>
                                            <p:strVal val="ppt_y"/>
                                          </p:val>
                                        </p:tav>
                                        <p:tav tm="100000">
                                          <p:val>
                                            <p:strVal val="ppt_y"/>
                                          </p:val>
                                        </p:tav>
                                      </p:tavLst>
                                    </p:anim>
                                    <p:anim calcmode="lin" valueType="num">
                                      <p:cBhvr>
                                        <p:cTn id="8" dur="10000"/>
                                        <p:tgtEl>
                                          <p:spTgt spid="27"/>
                                        </p:tgtEl>
                                        <p:attrNameLst>
                                          <p:attrName>ppt_w</p:attrName>
                                        </p:attrNameLst>
                                      </p:cBhvr>
                                      <p:tavLst>
                                        <p:tav tm="0">
                                          <p:val>
                                            <p:strVal val="ppt_w"/>
                                          </p:val>
                                        </p:tav>
                                        <p:tav tm="100000">
                                          <p:val>
                                            <p:fltVal val="0"/>
                                          </p:val>
                                        </p:tav>
                                      </p:tavLst>
                                    </p:anim>
                                    <p:anim calcmode="lin" valueType="num">
                                      <p:cBhvr>
                                        <p:cTn id="9" dur="10000"/>
                                        <p:tgtEl>
                                          <p:spTgt spid="27"/>
                                        </p:tgtEl>
                                        <p:attrNameLst>
                                          <p:attrName>ppt_h</p:attrName>
                                        </p:attrNameLst>
                                      </p:cBhvr>
                                      <p:tavLst>
                                        <p:tav tm="0">
                                          <p:val>
                                            <p:strVal val="ppt_h"/>
                                          </p:val>
                                        </p:tav>
                                        <p:tav tm="100000">
                                          <p:val>
                                            <p:strVal val="ppt_h"/>
                                          </p:val>
                                        </p:tav>
                                      </p:tavLst>
                                    </p:anim>
                                    <p:set>
                                      <p:cBhvr>
                                        <p:cTn id="10" dur="1" fill="hold">
                                          <p:stCondLst>
                                            <p:cond delay="9999"/>
                                          </p:stCondLst>
                                        </p:cTn>
                                        <p:tgtEl>
                                          <p:spTgt spid="27"/>
                                        </p:tgtEl>
                                        <p:attrNameLst>
                                          <p:attrName>style.visibility</p:attrName>
                                        </p:attrNameLst>
                                      </p:cBhvr>
                                      <p:to>
                                        <p:strVal val="hidden"/>
                                      </p:to>
                                    </p:set>
                                  </p:childTnLst>
                                </p:cTn>
                              </p:par>
                            </p:childTnLst>
                          </p:cTn>
                        </p:par>
                        <p:par>
                          <p:cTn id="11" fill="hold">
                            <p:stCondLst>
                              <p:cond delay="10000"/>
                            </p:stCondLst>
                            <p:childTnLst>
                              <p:par>
                                <p:cTn id="12" presetID="10" presetClass="entr" presetSubtype="0"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
                                        <p:tgtEl>
                                          <p:spTgt spid="27"/>
                                        </p:tgtEl>
                                      </p:cBhvr>
                                    </p:animEffect>
                                  </p:childTnLst>
                                </p:cTn>
                              </p:par>
                              <p:par>
                                <p:cTn id="15" presetID="1" presetClass="mediacall" presetSubtype="0" fill="hold" nodeType="withEffect">
                                  <p:stCondLst>
                                    <p:cond delay="0"/>
                                  </p:stCondLst>
                                  <p:childTnLst>
                                    <p:cmd type="call" cmd="playFrom(0.0)">
                                      <p:cBhvr>
                                        <p:cTn id="16" dur="12312" fill="hold"/>
                                        <p:tgtEl>
                                          <p:spTgt spid="30"/>
                                        </p:tgtEl>
                                      </p:cBhvr>
                                    </p:cmd>
                                  </p:childTnLst>
                                </p:cTn>
                              </p:par>
                              <p:par>
                                <p:cTn id="17" presetID="3" presetClass="mediacall" presetSubtype="0" fill="hold" nodeType="withEffect">
                                  <p:stCondLst>
                                    <p:cond delay="0"/>
                                  </p:stCondLst>
                                  <p:childTnLst>
                                    <p:cmd type="call" cmd="stop">
                                      <p:cBhvr>
                                        <p:cTn id="18" dur="1" fill="hold"/>
                                        <p:tgtEl>
                                          <p:spTgt spid="30"/>
                                        </p:tgtEl>
                                      </p:cBhvr>
                                    </p:cmd>
                                  </p:childTnLst>
                                </p:cTn>
                              </p:par>
                            </p:childTnLst>
                          </p:cTn>
                        </p:par>
                      </p:childTnLst>
                    </p:cTn>
                  </p:par>
                </p:childTnLst>
              </p:cTn>
              <p:nextCondLst>
                <p:cond evt="onClick" delay="0">
                  <p:tgtEl>
                    <p:spTgt spid="28"/>
                  </p:tgtEl>
                </p:cond>
              </p:nextCondLst>
            </p:seq>
            <p:audio>
              <p:cMediaNode vol="48485">
                <p:cTn id="19" fill="hold" display="0">
                  <p:stCondLst>
                    <p:cond delay="indefinite"/>
                  </p:stCondLst>
                  <p:endCondLst>
                    <p:cond evt="onStopAudio" delay="0">
                      <p:tgtEl>
                        <p:sldTgt/>
                      </p:tgtEl>
                    </p:cond>
                  </p:endCondLst>
                </p:cTn>
                <p:tgtEl>
                  <p:spTgt spid="30"/>
                </p:tgtEl>
              </p:cMediaNode>
            </p:audio>
            <p:audio>
              <p:cMediaNode vol="100000">
                <p:cTn id="20" fill="hold" display="0">
                  <p:stCondLst>
                    <p:cond delay="indefinite"/>
                  </p:stCondLst>
                  <p:endCondLst>
                    <p:cond evt="onStopAudio" delay="0">
                      <p:tgtEl>
                        <p:sldTgt/>
                      </p:tgtEl>
                    </p:cond>
                  </p:endCondLst>
                </p:cTn>
                <p:tgtEl>
                  <p:spTgt spid="31"/>
                </p:tgtEl>
              </p:cMediaNode>
            </p:audio>
            <p:audio>
              <p:cMediaNode vol="46970">
                <p:cTn id="21" fill="hold" display="0">
                  <p:stCondLst>
                    <p:cond delay="indefinite"/>
                  </p:stCondLst>
                  <p:endCondLst>
                    <p:cond evt="onStopAudio" delay="0">
                      <p:tgtEl>
                        <p:sldTgt/>
                      </p:tgtEl>
                    </p:cond>
                  </p:endCondLst>
                </p:cTn>
                <p:tgtEl>
                  <p:spTgt spid="32"/>
                </p:tgtEl>
              </p:cMediaNode>
            </p:audio>
            <p:seq concurrent="1" nextAc="seek">
              <p:cTn id="22" restart="whenNotActive" fill="hold" evtFilter="cancelBubble" nodeType="interactiveSeq">
                <p:stCondLst>
                  <p:cond evt="onClick" delay="0">
                    <p:tgtEl>
                      <p:spTgt spid="29"/>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5"/>
                                        </p:tgtEl>
                                      </p:cBhvr>
                                    </p:animEffect>
                                    <p:animScale>
                                      <p:cBhvr>
                                        <p:cTn id="27" dur="250" autoRev="1" fill="hold"/>
                                        <p:tgtEl>
                                          <p:spTgt spid="15"/>
                                        </p:tgtEl>
                                      </p:cBhvr>
                                      <p:by x="105000" y="105000"/>
                                    </p:animScale>
                                  </p:childTnLst>
                                </p:cTn>
                              </p:par>
                              <p:par>
                                <p:cTn id="28" presetID="24" presetClass="emph" presetSubtype="0" fill="hold" grpId="1" nodeType="withEffect">
                                  <p:stCondLst>
                                    <p:cond delay="0"/>
                                  </p:stCondLst>
                                  <p:childTnLst>
                                    <p:animClr clrSpc="hsl" dir="cw">
                                      <p:cBhvr override="childStyle">
                                        <p:cTn id="29" dur="500" fill="hold"/>
                                        <p:tgtEl>
                                          <p:spTgt spid="15"/>
                                        </p:tgtEl>
                                        <p:attrNameLst>
                                          <p:attrName>style.color</p:attrName>
                                        </p:attrNameLst>
                                      </p:cBhvr>
                                      <p:by>
                                        <p:hsl h="0" s="-12549" l="-25098"/>
                                      </p:by>
                                    </p:animClr>
                                    <p:animClr clrSpc="hsl" dir="cw">
                                      <p:cBhvr>
                                        <p:cTn id="30" dur="500" fill="hold"/>
                                        <p:tgtEl>
                                          <p:spTgt spid="15"/>
                                        </p:tgtEl>
                                        <p:attrNameLst>
                                          <p:attrName>fillcolor</p:attrName>
                                        </p:attrNameLst>
                                      </p:cBhvr>
                                      <p:by>
                                        <p:hsl h="0" s="-12549" l="-25098"/>
                                      </p:by>
                                    </p:animClr>
                                    <p:animClr clrSpc="hsl" dir="cw">
                                      <p:cBhvr>
                                        <p:cTn id="31" dur="500" fill="hold"/>
                                        <p:tgtEl>
                                          <p:spTgt spid="15"/>
                                        </p:tgtEl>
                                        <p:attrNameLst>
                                          <p:attrName>stroke.color</p:attrName>
                                        </p:attrNameLst>
                                      </p:cBhvr>
                                      <p:by>
                                        <p:hsl h="0" s="-12549" l="-25098"/>
                                      </p:by>
                                    </p:animClr>
                                    <p:set>
                                      <p:cBhvr>
                                        <p:cTn id="32" dur="500" fill="hold"/>
                                        <p:tgtEl>
                                          <p:spTgt spid="15"/>
                                        </p:tgtEl>
                                        <p:attrNameLst>
                                          <p:attrName>fill.type</p:attrName>
                                        </p:attrNameLst>
                                      </p:cBhvr>
                                      <p:to>
                                        <p:strVal val="solid"/>
                                      </p:to>
                                    </p:set>
                                  </p:childTnLst>
                                </p:cTn>
                              </p:par>
                            </p:childTnLst>
                          </p:cTn>
                        </p:par>
                      </p:childTnLst>
                    </p:cTn>
                  </p:par>
                </p:childTnLst>
              </p:cTn>
              <p:nextCondLst>
                <p:cond evt="onClick" delay="0">
                  <p:tgtEl>
                    <p:spTgt spid="29"/>
                  </p:tgtEl>
                </p:cond>
              </p:nextCondLst>
            </p:seq>
          </p:childTnLst>
        </p:cTn>
      </p:par>
    </p:tnLst>
    <p:bldLst>
      <p:bldP spid="15" grpId="0" animBg="1"/>
      <p:bldP spid="1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BOXND">
            <a:hlinkClick r:id="" action="ppaction://macro?name=XOAHETCAUHOI"/>
            <a:extLst>
              <a:ext uri="{FF2B5EF4-FFF2-40B4-BE49-F238E27FC236}">
                <a16:creationId xmlns:a16="http://schemas.microsoft.com/office/drawing/2014/main" id="{48397234-F9D7-4ED0-B87C-775FB785822F}"/>
              </a:ext>
            </a:extLst>
          </p:cNvPr>
          <p:cNvSpPr/>
          <p:nvPr/>
        </p:nvSpPr>
        <p:spPr>
          <a:xfrm>
            <a:off x="787130" y="2038844"/>
            <a:ext cx="4372936" cy="2506532"/>
          </a:xfrm>
          <a:prstGeom prst="rect">
            <a:avLst/>
          </a:prstGeom>
          <a:solidFill>
            <a:schemeClr val="bg1">
              <a:lumMod val="95000"/>
            </a:schemeClr>
          </a:solidFill>
          <a:ln w="38100">
            <a:solidFill>
              <a:srgbClr val="E2DFD4"/>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rtlCol="0" anchor="t"/>
          <a:lstStyle/>
          <a:p>
            <a:endParaRPr lang="vi-VN" sz="2000" dirty="0" smtClean="0">
              <a:solidFill>
                <a:srgbClr val="002060"/>
              </a:solidFill>
              <a:latin typeface="#9Slide03 Arima Madurai Black" panose="00000A00000000000000" pitchFamily="2" charset="0"/>
              <a:cs typeface="#9Slide03 Arima Madurai Black" panose="00000A00000000000000" pitchFamily="2" charset="0"/>
            </a:endParaRPr>
          </a:p>
          <a:p>
            <a:endParaRPr lang="vi-VN" sz="2000" dirty="0" smtClean="0">
              <a:solidFill>
                <a:srgbClr val="002060"/>
              </a:solidFill>
              <a:latin typeface="#9Slide03 Arima Madurai Black" panose="00000A00000000000000" pitchFamily="2" charset="0"/>
              <a:cs typeface="#9Slide03 Arima Madurai Black" panose="00000A00000000000000" pitchFamily="2" charset="0"/>
            </a:endParaRPr>
          </a:p>
          <a:p>
            <a:pPr>
              <a:lnSpc>
                <a:spcPct val="150000"/>
              </a:lnSpc>
            </a:pPr>
            <a:r>
              <a:rPr lang="vi-VN" sz="2000" dirty="0" smtClean="0">
                <a:solidFill>
                  <a:srgbClr val="002060"/>
                </a:solidFill>
                <a:latin typeface="#9Slide03 Arima Madurai Black" panose="00000A00000000000000" pitchFamily="2" charset="0"/>
                <a:cs typeface="#9Slide03 Arima Madurai Black" panose="00000A00000000000000" pitchFamily="2" charset="0"/>
              </a:rPr>
              <a:t>Câu 2: </a:t>
            </a:r>
          </a:p>
          <a:p>
            <a:pPr>
              <a:lnSpc>
                <a:spcPct val="150000"/>
              </a:lnSpc>
            </a:pPr>
            <a:r>
              <a:rPr lang="vi-VN" sz="2000" dirty="0" smtClean="0">
                <a:solidFill>
                  <a:srgbClr val="002060"/>
                </a:solidFill>
                <a:latin typeface="#9Slide03 Arima Madurai Black" panose="00000A00000000000000" pitchFamily="2" charset="0"/>
                <a:cs typeface="#9Slide03 Arima Madurai Black" panose="00000A00000000000000" pitchFamily="2" charset="0"/>
              </a:rPr>
              <a:t>Oxit </a:t>
            </a:r>
            <a:r>
              <a:rPr lang="vi-VN" sz="2000" dirty="0">
                <a:solidFill>
                  <a:srgbClr val="002060"/>
                </a:solidFill>
                <a:latin typeface="#9Slide03 Arima Madurai Black" panose="00000A00000000000000" pitchFamily="2" charset="0"/>
                <a:cs typeface="#9Slide03 Arima Madurai Black" panose="00000A00000000000000" pitchFamily="2" charset="0"/>
              </a:rPr>
              <a:t>bazơ tác dụng được với </a:t>
            </a:r>
            <a:r>
              <a:rPr lang="vi-VN" sz="2000" dirty="0" smtClean="0">
                <a:solidFill>
                  <a:srgbClr val="002060"/>
                </a:solidFill>
                <a:latin typeface="#9Slide03 Arima Madurai Black" panose="00000A00000000000000" pitchFamily="2" charset="0"/>
                <a:cs typeface="#9Slide03 Arima Madurai Black" panose="00000A00000000000000" pitchFamily="2" charset="0"/>
              </a:rPr>
              <a:t>:</a:t>
            </a:r>
            <a:r>
              <a:rPr lang="vi-VN" sz="2000" dirty="0">
                <a:solidFill>
                  <a:srgbClr val="002060"/>
                </a:solidFill>
              </a:rPr>
              <a:t/>
            </a:r>
            <a:br>
              <a:rPr lang="vi-VN" sz="2000" dirty="0">
                <a:solidFill>
                  <a:srgbClr val="002060"/>
                </a:solidFill>
              </a:rPr>
            </a:br>
            <a:endParaRPr lang="en-US" sz="20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15" name="AẪ">
            <a:extLst>
              <a:ext uri="{FF2B5EF4-FFF2-40B4-BE49-F238E27FC236}">
                <a16:creationId xmlns:a16="http://schemas.microsoft.com/office/drawing/2014/main" id="{B03B1389-6DD2-45DC-BD7E-44A607F79762}"/>
              </a:ext>
            </a:extLst>
          </p:cNvPr>
          <p:cNvSpPr/>
          <p:nvPr/>
        </p:nvSpPr>
        <p:spPr>
          <a:xfrm rot="10800000" flipV="1">
            <a:off x="6096515" y="1936438"/>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dirty="0">
                <a:solidFill>
                  <a:schemeClr val="accent1">
                    <a:lumMod val="50000"/>
                  </a:schemeClr>
                </a:solidFill>
                <a:latin typeface="#9Slide03 Arima Madurai Black" panose="00000A00000000000000" pitchFamily="2" charset="0"/>
                <a:cs typeface="#9Slide03 Arima Madurai Black" panose="00000A00000000000000" pitchFamily="2" charset="0"/>
              </a:rPr>
              <a:t>Axit tạo thành muối</a:t>
            </a:r>
            <a:endParaRPr lang="en-US" sz="1800" dirty="0">
              <a:solidFill>
                <a:schemeClr val="accent1">
                  <a:lumMod val="50000"/>
                </a:schemeClr>
              </a:solidFill>
              <a:latin typeface="#9Slide03 Arima Madurai Black" panose="00000A00000000000000" pitchFamily="2" charset="0"/>
              <a:cs typeface="#9Slide03 Arima Madurai Black" panose="00000A00000000000000" pitchFamily="2" charset="0"/>
            </a:endParaRPr>
          </a:p>
        </p:txBody>
      </p:sp>
      <p:sp>
        <p:nvSpPr>
          <p:cNvPr id="16" name="Parallelogram 15">
            <a:extLst>
              <a:ext uri="{FF2B5EF4-FFF2-40B4-BE49-F238E27FC236}">
                <a16:creationId xmlns:a16="http://schemas.microsoft.com/office/drawing/2014/main" id="{507E7ED3-25AC-4E6D-AC5C-87C0CEA8DA0F}"/>
              </a:ext>
            </a:extLst>
          </p:cNvPr>
          <p:cNvSpPr/>
          <p:nvPr/>
        </p:nvSpPr>
        <p:spPr>
          <a:xfrm flipH="1">
            <a:off x="5585973" y="1936438"/>
            <a:ext cx="644090" cy="530320"/>
          </a:xfrm>
          <a:prstGeom prst="parallelogram">
            <a:avLst>
              <a:gd name="adj" fmla="val 10007"/>
            </a:avLst>
          </a:prstGeom>
          <a:gradFill>
            <a:gsLst>
              <a:gs pos="49000">
                <a:schemeClr val="accent5">
                  <a:lumMod val="75000"/>
                </a:schemeClr>
              </a:gs>
              <a:gs pos="0">
                <a:schemeClr val="accent5"/>
              </a:gs>
              <a:gs pos="100000">
                <a:srgbClr val="0070C0"/>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A</a:t>
            </a:r>
          </a:p>
        </p:txBody>
      </p:sp>
      <p:sp>
        <p:nvSpPr>
          <p:cNvPr id="17" name="BSÃA">
            <a:extLst>
              <a:ext uri="{FF2B5EF4-FFF2-40B4-BE49-F238E27FC236}">
                <a16:creationId xmlns:a16="http://schemas.microsoft.com/office/drawing/2014/main" id="{D63B2B3B-0118-4C5E-821E-EC41F45CFE28}"/>
              </a:ext>
            </a:extLst>
          </p:cNvPr>
          <p:cNvSpPr/>
          <p:nvPr/>
        </p:nvSpPr>
        <p:spPr>
          <a:xfrm rot="10800000" flipV="1">
            <a:off x="6096515" y="2618709"/>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vi-VN" sz="1800" dirty="0">
                <a:solidFill>
                  <a:schemeClr val="accent4"/>
                </a:solidFill>
                <a:latin typeface="#9Slide03 Arima Madurai Black" panose="00000A00000000000000" pitchFamily="2" charset="0"/>
                <a:cs typeface="#9Slide03 Arima Madurai Black" panose="00000A00000000000000" pitchFamily="2" charset="0"/>
              </a:rPr>
              <a:t>Oxit axit tạo thành muối.</a:t>
            </a:r>
          </a:p>
        </p:txBody>
      </p:sp>
      <p:sp>
        <p:nvSpPr>
          <p:cNvPr id="18" name="Parallelogram 17">
            <a:extLst>
              <a:ext uri="{FF2B5EF4-FFF2-40B4-BE49-F238E27FC236}">
                <a16:creationId xmlns:a16="http://schemas.microsoft.com/office/drawing/2014/main" id="{AACB9C6F-D49B-4245-A4B1-F4D6205CA28F}"/>
              </a:ext>
            </a:extLst>
          </p:cNvPr>
          <p:cNvSpPr/>
          <p:nvPr/>
        </p:nvSpPr>
        <p:spPr>
          <a:xfrm flipH="1">
            <a:off x="5546613" y="2618709"/>
            <a:ext cx="644090" cy="530320"/>
          </a:xfrm>
          <a:prstGeom prst="parallelogram">
            <a:avLst>
              <a:gd name="adj" fmla="val 10007"/>
            </a:avLst>
          </a:prstGeom>
          <a:gradFill>
            <a:gsLst>
              <a:gs pos="0">
                <a:srgbClr val="E98517"/>
              </a:gs>
              <a:gs pos="51000">
                <a:srgbClr val="FF9966"/>
              </a:gs>
              <a:gs pos="100000">
                <a:srgbClr val="F98505"/>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B</a:t>
            </a:r>
          </a:p>
        </p:txBody>
      </p:sp>
      <p:sp>
        <p:nvSpPr>
          <p:cNvPr id="19" name="CÂSXAS">
            <a:extLst>
              <a:ext uri="{FF2B5EF4-FFF2-40B4-BE49-F238E27FC236}">
                <a16:creationId xmlns:a16="http://schemas.microsoft.com/office/drawing/2014/main" id="{98DCA23C-E507-4F14-8C1E-CC9B347B4FFE}"/>
              </a:ext>
            </a:extLst>
          </p:cNvPr>
          <p:cNvSpPr/>
          <p:nvPr/>
        </p:nvSpPr>
        <p:spPr>
          <a:xfrm rot="10800000" flipV="1">
            <a:off x="6096515" y="3279388"/>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dirty="0">
                <a:solidFill>
                  <a:srgbClr val="92D050"/>
                </a:solidFill>
                <a:latin typeface="#9Slide03 Arima Madurai Black" panose="00000A00000000000000" pitchFamily="2" charset="0"/>
                <a:cs typeface="#9Slide03 Arima Madurai Black" panose="00000A00000000000000" pitchFamily="2" charset="0"/>
              </a:rPr>
              <a:t>Nước </a:t>
            </a:r>
            <a:r>
              <a:rPr lang="vi-VN" sz="1800" dirty="0" smtClean="0">
                <a:solidFill>
                  <a:srgbClr val="92D050"/>
                </a:solidFill>
                <a:latin typeface="#9Slide03 Arima Madurai Black" panose="00000A00000000000000" pitchFamily="2" charset="0"/>
                <a:cs typeface="#9Slide03 Arima Madurai Black" panose="00000A00000000000000" pitchFamily="2" charset="0"/>
              </a:rPr>
              <a:t>tạo </a:t>
            </a:r>
            <a:r>
              <a:rPr lang="vi-VN" sz="1800" dirty="0">
                <a:solidFill>
                  <a:srgbClr val="92D050"/>
                </a:solidFill>
                <a:latin typeface="#9Slide03 Arima Madurai Black" panose="00000A00000000000000" pitchFamily="2" charset="0"/>
                <a:cs typeface="#9Slide03 Arima Madurai Black" panose="00000A00000000000000" pitchFamily="2" charset="0"/>
              </a:rPr>
              <a:t>thành dung dịch bazơ</a:t>
            </a:r>
            <a:endParaRPr lang="en-US" sz="1800" dirty="0">
              <a:solidFill>
                <a:srgbClr val="92D050"/>
              </a:solidFill>
              <a:latin typeface="#9Slide03 Arima Madurai Black" panose="00000A00000000000000" pitchFamily="2" charset="0"/>
              <a:cs typeface="#9Slide03 Arima Madurai Black" panose="00000A00000000000000" pitchFamily="2" charset="0"/>
            </a:endParaRPr>
          </a:p>
        </p:txBody>
      </p:sp>
      <p:sp>
        <p:nvSpPr>
          <p:cNvPr id="20" name="Parallelogram 19">
            <a:extLst>
              <a:ext uri="{FF2B5EF4-FFF2-40B4-BE49-F238E27FC236}">
                <a16:creationId xmlns:a16="http://schemas.microsoft.com/office/drawing/2014/main" id="{588BEB44-3767-443C-BAC8-E3F46477AFD6}"/>
              </a:ext>
            </a:extLst>
          </p:cNvPr>
          <p:cNvSpPr/>
          <p:nvPr/>
        </p:nvSpPr>
        <p:spPr>
          <a:xfrm flipH="1">
            <a:off x="5585973" y="3279388"/>
            <a:ext cx="644090" cy="530320"/>
          </a:xfrm>
          <a:prstGeom prst="parallelogram">
            <a:avLst>
              <a:gd name="adj" fmla="val 10007"/>
            </a:avLst>
          </a:prstGeom>
          <a:gradFill>
            <a:gsLst>
              <a:gs pos="49000">
                <a:srgbClr val="4A9C06"/>
              </a:gs>
              <a:gs pos="0">
                <a:srgbClr val="B0DA46"/>
              </a:gs>
              <a:gs pos="100000">
                <a:schemeClr val="accent6"/>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C</a:t>
            </a:r>
          </a:p>
        </p:txBody>
      </p:sp>
      <p:sp>
        <p:nvSpPr>
          <p:cNvPr id="21" name="DSSXSAX">
            <a:extLst>
              <a:ext uri="{FF2B5EF4-FFF2-40B4-BE49-F238E27FC236}">
                <a16:creationId xmlns:a16="http://schemas.microsoft.com/office/drawing/2014/main" id="{D6BFE8B9-21A3-4DF6-8F12-FF5C83427736}"/>
              </a:ext>
            </a:extLst>
          </p:cNvPr>
          <p:cNvSpPr/>
          <p:nvPr/>
        </p:nvSpPr>
        <p:spPr>
          <a:xfrm rot="10800000" flipV="1">
            <a:off x="6134854" y="3950268"/>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800" dirty="0">
                <a:solidFill>
                  <a:srgbClr val="E329A5"/>
                </a:solidFill>
                <a:latin typeface="#9Slide03 Arima Madurai Black" panose="00000A00000000000000" pitchFamily="2" charset="0"/>
                <a:cs typeface="#9Slide03 Arima Madurai Black" panose="00000A00000000000000" pitchFamily="2" charset="0"/>
              </a:rPr>
              <a:t>Tất cả A,B,C đều đúng.</a:t>
            </a:r>
          </a:p>
        </p:txBody>
      </p:sp>
      <p:sp>
        <p:nvSpPr>
          <p:cNvPr id="22" name="Parallelogram 21">
            <a:extLst>
              <a:ext uri="{FF2B5EF4-FFF2-40B4-BE49-F238E27FC236}">
                <a16:creationId xmlns:a16="http://schemas.microsoft.com/office/drawing/2014/main" id="{8903CB0D-4B54-41FF-A89A-48F7747A24C5}"/>
              </a:ext>
            </a:extLst>
          </p:cNvPr>
          <p:cNvSpPr/>
          <p:nvPr/>
        </p:nvSpPr>
        <p:spPr>
          <a:xfrm flipH="1">
            <a:off x="5585973" y="3950864"/>
            <a:ext cx="644090" cy="530320"/>
          </a:xfrm>
          <a:prstGeom prst="parallelogram">
            <a:avLst>
              <a:gd name="adj" fmla="val 10007"/>
            </a:avLst>
          </a:prstGeom>
          <a:gradFill>
            <a:gsLst>
              <a:gs pos="49000">
                <a:srgbClr val="FF0000"/>
              </a:gs>
              <a:gs pos="0">
                <a:srgbClr val="FF9966"/>
              </a:gs>
              <a:gs pos="100000">
                <a:srgbClr val="C7262E"/>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D</a:t>
            </a:r>
          </a:p>
        </p:txBody>
      </p:sp>
      <p:sp>
        <p:nvSpPr>
          <p:cNvPr id="26" name="Rounded Rectangle 25"/>
          <p:cNvSpPr/>
          <p:nvPr/>
        </p:nvSpPr>
        <p:spPr>
          <a:xfrm>
            <a:off x="197030" y="1822822"/>
            <a:ext cx="370332" cy="694609"/>
          </a:xfrm>
          <a:prstGeom prst="roundRect">
            <a:avLst>
              <a:gd name="adj" fmla="val 44472"/>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002060"/>
              </a:solidFill>
            </a:endParaRPr>
          </a:p>
        </p:txBody>
      </p:sp>
      <p:pic>
        <p:nvPicPr>
          <p:cNvPr id="27" name="TimeProcess_Back">
            <a:extLst>
              <a:ext uri="{FF2B5EF4-FFF2-40B4-BE49-F238E27FC236}">
                <a16:creationId xmlns:a16="http://schemas.microsoft.com/office/drawing/2014/main" id="{26E3FAD6-0B3E-482F-9299-454F3B924A9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06595" y="1541023"/>
            <a:ext cx="3296722" cy="161348"/>
          </a:xfrm>
          <a:prstGeom prst="rect">
            <a:avLst/>
          </a:prstGeom>
        </p:spPr>
      </p:pic>
      <p:pic>
        <p:nvPicPr>
          <p:cNvPr id="28" name="TIME"/>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5112" y="1886270"/>
            <a:ext cx="277238" cy="274320"/>
          </a:xfrm>
          <a:prstGeom prst="rect">
            <a:avLst/>
          </a:prstGeom>
        </p:spPr>
      </p:pic>
      <p:pic>
        <p:nvPicPr>
          <p:cNvPr id="29" name="CHECK">
            <a:hlinkClick r:id="" action="ppaction://macro?name=DAPAN">
              <a:snd r:embed="rId11" name="audio8.wav"/>
            </a:hlinkClick>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5112" y="2210960"/>
            <a:ext cx="277238" cy="274320"/>
          </a:xfrm>
          <a:prstGeom prst="rect">
            <a:avLst/>
          </a:prstGeom>
        </p:spPr>
      </p:pic>
      <p:pic>
        <p:nvPicPr>
          <p:cNvPr id="30" name="Audio-Ti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9440841" y="689858"/>
            <a:ext cx="457200" cy="457200"/>
          </a:xfrm>
          <a:prstGeom prst="rect">
            <a:avLst/>
          </a:prstGeom>
        </p:spPr>
      </p:pic>
      <p:pic>
        <p:nvPicPr>
          <p:cNvPr id="31" name="MoCauHoi">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9440263" y="32934"/>
            <a:ext cx="457200" cy="457200"/>
          </a:xfrm>
          <a:prstGeom prst="rect">
            <a:avLst/>
          </a:prstGeom>
        </p:spPr>
      </p:pic>
      <p:pic>
        <p:nvPicPr>
          <p:cNvPr id="32" name="Audio-Dung">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9446546" y="1346783"/>
            <a:ext cx="457200" cy="457200"/>
          </a:xfrm>
          <a:prstGeom prst="rect">
            <a:avLst/>
          </a:prstGeom>
        </p:spPr>
      </p:pic>
      <p:sp>
        <p:nvSpPr>
          <p:cNvPr id="33" name="TimeProcess">
            <a:extLst>
              <a:ext uri="{FF2B5EF4-FFF2-40B4-BE49-F238E27FC236}">
                <a16:creationId xmlns:a16="http://schemas.microsoft.com/office/drawing/2014/main" id="{798B5C58-B643-4270-BB6D-80FC3B1DEE56}"/>
              </a:ext>
            </a:extLst>
          </p:cNvPr>
          <p:cNvSpPr/>
          <p:nvPr/>
        </p:nvSpPr>
        <p:spPr>
          <a:xfrm>
            <a:off x="5499275" y="1555397"/>
            <a:ext cx="3291840" cy="137160"/>
          </a:xfrm>
          <a:prstGeom prst="roundRect">
            <a:avLst>
              <a:gd name="adj" fmla="val 50000"/>
            </a:avLst>
          </a:prstGeom>
          <a:noFill/>
          <a:ln w="28575">
            <a:solidFill>
              <a:srgbClr val="FFFF00"/>
            </a:solidFill>
          </a:ln>
          <a:effectLst>
            <a:outerShdw blurRad="152400" sx="103000" sy="103000" algn="c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3" name="Group 2"/>
          <p:cNvGrpSpPr/>
          <p:nvPr/>
        </p:nvGrpSpPr>
        <p:grpSpPr>
          <a:xfrm>
            <a:off x="-7755498" y="-2365101"/>
            <a:ext cx="25174770" cy="25203749"/>
            <a:chOff x="-10340664" y="-3153468"/>
            <a:chExt cx="33566360" cy="33604998"/>
          </a:xfrm>
        </p:grpSpPr>
        <p:sp>
          <p:nvSpPr>
            <p:cNvPr id="54" name="1"/>
            <p:cNvSpPr/>
            <p:nvPr/>
          </p:nvSpPr>
          <p:spPr>
            <a:xfrm>
              <a:off x="-9991817" y="-3153468"/>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Giải</a:t>
              </a:r>
              <a:r>
                <a:rPr lang="en-US" sz="1050" b="1" dirty="0"/>
                <a:t> Grand Slam </a:t>
              </a:r>
              <a:r>
                <a:rPr lang="en-US" sz="1050" b="1" dirty="0" err="1"/>
                <a:t>đầu</a:t>
              </a:r>
              <a:r>
                <a:rPr lang="en-US" sz="1050" b="1" dirty="0"/>
                <a:t> </a:t>
              </a:r>
              <a:r>
                <a:rPr lang="en-US" sz="1050" b="1" dirty="0" err="1"/>
                <a:t>tiên</a:t>
              </a:r>
              <a:r>
                <a:rPr lang="en-US" sz="1050" b="1" dirty="0"/>
                <a:t> </a:t>
              </a:r>
              <a:r>
                <a:rPr lang="en-US" sz="1050" b="1" dirty="0" err="1"/>
                <a:t>trong</a:t>
              </a:r>
              <a:r>
                <a:rPr lang="en-US" sz="1050" b="1" dirty="0"/>
                <a:t> </a:t>
              </a:r>
              <a:r>
                <a:rPr lang="en-US" sz="1050" b="1" dirty="0" err="1"/>
                <a:t>năm</a:t>
              </a:r>
              <a:r>
                <a:rPr lang="en-US" sz="1050" b="1" dirty="0"/>
                <a:t> </a:t>
              </a:r>
              <a:r>
                <a:rPr lang="en-US" sz="1050" b="1" dirty="0" err="1"/>
                <a:t>là</a:t>
              </a:r>
              <a:r>
                <a:rPr lang="en-US" sz="1050" b="1" dirty="0"/>
                <a:t> </a:t>
              </a:r>
              <a:r>
                <a:rPr lang="en-US" sz="1050" b="1" dirty="0" err="1"/>
                <a:t>giải</a:t>
              </a:r>
              <a:r>
                <a:rPr lang="en-US" sz="1050" b="1" dirty="0"/>
                <a:t> </a:t>
              </a:r>
              <a:r>
                <a:rPr lang="en-US" sz="1050" b="1" dirty="0" err="1"/>
                <a:t>nào</a:t>
              </a:r>
              <a:r>
                <a:rPr lang="en-US" sz="1050" b="1" dirty="0"/>
                <a:t>?</a:t>
              </a:r>
            </a:p>
          </p:txBody>
        </p:sp>
        <p:sp>
          <p:nvSpPr>
            <p:cNvPr id="55" name="1A"/>
            <p:cNvSpPr/>
            <p:nvPr/>
          </p:nvSpPr>
          <p:spPr>
            <a:xfrm>
              <a:off x="-9991817" y="-214109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Austrlia mở rộng</a:t>
              </a:r>
              <a:endParaRPr lang="en-US" sz="600"/>
            </a:p>
          </p:txBody>
        </p:sp>
        <p:sp>
          <p:nvSpPr>
            <p:cNvPr id="56" name="1B"/>
            <p:cNvSpPr/>
            <p:nvPr/>
          </p:nvSpPr>
          <p:spPr>
            <a:xfrm>
              <a:off x="-6922045" y="-214109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Wimbledon</a:t>
              </a:r>
              <a:endParaRPr lang="en-US" sz="600" dirty="0"/>
            </a:p>
          </p:txBody>
        </p:sp>
        <p:sp>
          <p:nvSpPr>
            <p:cNvPr id="57" name="1C"/>
            <p:cNvSpPr/>
            <p:nvPr/>
          </p:nvSpPr>
          <p:spPr>
            <a:xfrm>
              <a:off x="-9991817" y="-135732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Roland Garos</a:t>
              </a:r>
              <a:endParaRPr lang="en-US" sz="600"/>
            </a:p>
          </p:txBody>
        </p:sp>
        <p:sp>
          <p:nvSpPr>
            <p:cNvPr id="58" name="1D"/>
            <p:cNvSpPr/>
            <p:nvPr/>
          </p:nvSpPr>
          <p:spPr>
            <a:xfrm>
              <a:off x="-6922045" y="-135732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Mỹ mở rộng</a:t>
              </a:r>
              <a:endParaRPr lang="en-US" sz="600"/>
            </a:p>
          </p:txBody>
        </p:sp>
        <p:sp>
          <p:nvSpPr>
            <p:cNvPr id="59" name="2"/>
            <p:cNvSpPr/>
            <p:nvPr/>
          </p:nvSpPr>
          <p:spPr>
            <a:xfrm>
              <a:off x="-9991817" y="-332255"/>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Cùng</a:t>
              </a:r>
              <a:r>
                <a:rPr lang="en-US" sz="1050" b="1" dirty="0"/>
                <a:t> </a:t>
              </a:r>
              <a:r>
                <a:rPr lang="en-US" sz="1050" b="1" dirty="0" err="1"/>
                <a:t>với</a:t>
              </a:r>
              <a:r>
                <a:rPr lang="en-US" sz="1050" b="1" dirty="0"/>
                <a:t> </a:t>
              </a:r>
              <a:r>
                <a:rPr lang="en-US" sz="1050" b="1" dirty="0" err="1"/>
                <a:t>Hà</a:t>
              </a:r>
              <a:r>
                <a:rPr lang="en-US" sz="1050" b="1" dirty="0"/>
                <a:t> </a:t>
              </a:r>
              <a:r>
                <a:rPr lang="en-US" sz="1050" b="1" dirty="0" err="1"/>
                <a:t>Nội</a:t>
              </a:r>
              <a:r>
                <a:rPr lang="en-US" sz="1050" b="1" dirty="0"/>
                <a:t> T&amp;T (</a:t>
              </a:r>
              <a:r>
                <a:rPr lang="en-US" sz="1050" b="1" dirty="0" err="1"/>
                <a:t>vô</a:t>
              </a:r>
              <a:r>
                <a:rPr lang="en-US" sz="1050" b="1" dirty="0"/>
                <a:t> </a:t>
              </a:r>
              <a:r>
                <a:rPr lang="en-US" sz="1050" b="1" dirty="0" err="1"/>
                <a:t>địch</a:t>
              </a:r>
              <a:r>
                <a:rPr lang="en-US" sz="1050" b="1" dirty="0"/>
                <a:t> V-League 2010), CLB u </a:t>
              </a:r>
              <a:r>
                <a:rPr lang="en-US" sz="1050" b="1" dirty="0" err="1"/>
                <a:t>nào</a:t>
              </a:r>
              <a:r>
                <a:rPr lang="en-US" sz="1050" b="1" dirty="0"/>
                <a:t> </a:t>
              </a:r>
              <a:r>
                <a:rPr lang="en-US" sz="1050" b="1" dirty="0" err="1"/>
                <a:t>của</a:t>
              </a:r>
              <a:r>
                <a:rPr lang="en-US" sz="1050" b="1" dirty="0"/>
                <a:t> </a:t>
              </a:r>
              <a:r>
                <a:rPr lang="en-US" sz="1050" b="1" dirty="0" err="1"/>
                <a:t>Việt</a:t>
              </a:r>
              <a:r>
                <a:rPr lang="en-US" sz="1050" b="1" dirty="0"/>
                <a:t> Nam </a:t>
              </a:r>
              <a:r>
                <a:rPr lang="en-US" sz="1050" b="1" dirty="0" err="1"/>
                <a:t>tham</a:t>
              </a:r>
              <a:r>
                <a:rPr lang="en-US" sz="1050" b="1" dirty="0"/>
                <a:t> </a:t>
              </a:r>
              <a:r>
                <a:rPr lang="en-US" sz="1050" b="1" dirty="0" err="1"/>
                <a:t>dự</a:t>
              </a:r>
              <a:r>
                <a:rPr lang="en-US" sz="1050" b="1" dirty="0"/>
                <a:t> AFC Cup 2011?</a:t>
              </a:r>
            </a:p>
          </p:txBody>
        </p:sp>
        <p:sp>
          <p:nvSpPr>
            <p:cNvPr id="60" name="2A"/>
            <p:cNvSpPr/>
            <p:nvPr/>
          </p:nvSpPr>
          <p:spPr>
            <a:xfrm>
              <a:off x="-9991817" y="6801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Hoàng</a:t>
              </a:r>
              <a:r>
                <a:rPr lang="en-US" sz="1050" dirty="0"/>
                <a:t> </a:t>
              </a:r>
              <a:r>
                <a:rPr lang="en-US" sz="1050" dirty="0" err="1"/>
                <a:t>Anh</a:t>
              </a:r>
              <a:r>
                <a:rPr lang="en-US" sz="1050" dirty="0"/>
                <a:t> </a:t>
              </a:r>
              <a:r>
                <a:rPr lang="en-US" sz="1050" dirty="0" err="1"/>
                <a:t>Gia</a:t>
              </a:r>
              <a:r>
                <a:rPr lang="en-US" sz="1050" dirty="0"/>
                <a:t> Lai</a:t>
              </a:r>
            </a:p>
          </p:txBody>
        </p:sp>
        <p:sp>
          <p:nvSpPr>
            <p:cNvPr id="61" name="2B"/>
            <p:cNvSpPr/>
            <p:nvPr/>
          </p:nvSpPr>
          <p:spPr>
            <a:xfrm>
              <a:off x="-6922045" y="6801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SHB Đà Nẵng</a:t>
              </a:r>
              <a:endParaRPr lang="en-US" sz="600"/>
            </a:p>
          </p:txBody>
        </p:sp>
        <p:sp>
          <p:nvSpPr>
            <p:cNvPr id="62" name="2C"/>
            <p:cNvSpPr/>
            <p:nvPr/>
          </p:nvSpPr>
          <p:spPr>
            <a:xfrm>
              <a:off x="-9991817" y="14638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Sông</a:t>
              </a:r>
              <a:r>
                <a:rPr lang="en-US" sz="1050" dirty="0"/>
                <a:t> Lam </a:t>
              </a:r>
              <a:r>
                <a:rPr lang="en-US" sz="1050" dirty="0" err="1"/>
                <a:t>Nghệ</a:t>
              </a:r>
              <a:r>
                <a:rPr lang="en-US" sz="1050" dirty="0"/>
                <a:t> An</a:t>
              </a:r>
              <a:endParaRPr lang="en-US" sz="600" dirty="0"/>
            </a:p>
          </p:txBody>
        </p:sp>
        <p:sp>
          <p:nvSpPr>
            <p:cNvPr id="63" name="2D"/>
            <p:cNvSpPr/>
            <p:nvPr/>
          </p:nvSpPr>
          <p:spPr>
            <a:xfrm>
              <a:off x="-6922045" y="14638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a:t>Becamex Bình Dương</a:t>
              </a:r>
              <a:endParaRPr lang="en-US" sz="600"/>
            </a:p>
          </p:txBody>
        </p:sp>
        <p:sp>
          <p:nvSpPr>
            <p:cNvPr id="64" name="3"/>
            <p:cNvSpPr/>
            <p:nvPr/>
          </p:nvSpPr>
          <p:spPr>
            <a:xfrm>
              <a:off x="-9991817" y="2321995"/>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AFC Asian Cup 2011 được tổ chức tại quốc gia nào?</a:t>
              </a:r>
            </a:p>
            <a:p>
              <a:pPr algn="ctr"/>
              <a:endParaRPr lang="en-US" sz="600" dirty="0"/>
            </a:p>
          </p:txBody>
        </p:sp>
        <p:sp>
          <p:nvSpPr>
            <p:cNvPr id="65" name="3A"/>
            <p:cNvSpPr/>
            <p:nvPr/>
          </p:nvSpPr>
          <p:spPr>
            <a:xfrm>
              <a:off x="-9991817" y="333436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Iraq</a:t>
              </a:r>
            </a:p>
          </p:txBody>
        </p:sp>
        <p:sp>
          <p:nvSpPr>
            <p:cNvPr id="66" name="3B"/>
            <p:cNvSpPr/>
            <p:nvPr/>
          </p:nvSpPr>
          <p:spPr>
            <a:xfrm>
              <a:off x="-6922045" y="333436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Hàn</a:t>
              </a:r>
              <a:r>
                <a:rPr lang="en-US" sz="1050" dirty="0"/>
                <a:t> </a:t>
              </a:r>
              <a:r>
                <a:rPr lang="en-US" sz="1050" dirty="0" err="1"/>
                <a:t>Quốc</a:t>
              </a:r>
              <a:endParaRPr lang="en-US" sz="600" dirty="0"/>
            </a:p>
          </p:txBody>
        </p:sp>
        <p:sp>
          <p:nvSpPr>
            <p:cNvPr id="67" name="3C"/>
            <p:cNvSpPr/>
            <p:nvPr/>
          </p:nvSpPr>
          <p:spPr>
            <a:xfrm>
              <a:off x="-9991817" y="411814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Nhật Bản</a:t>
              </a:r>
              <a:endParaRPr lang="en-US" sz="600"/>
            </a:p>
          </p:txBody>
        </p:sp>
        <p:sp>
          <p:nvSpPr>
            <p:cNvPr id="68" name="3D"/>
            <p:cNvSpPr/>
            <p:nvPr/>
          </p:nvSpPr>
          <p:spPr>
            <a:xfrm>
              <a:off x="-6922045" y="411814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Qatar</a:t>
              </a:r>
              <a:endParaRPr lang="en-US" sz="600" dirty="0"/>
            </a:p>
          </p:txBody>
        </p:sp>
        <p:sp>
          <p:nvSpPr>
            <p:cNvPr id="69" name="4"/>
            <p:cNvSpPr/>
            <p:nvPr/>
          </p:nvSpPr>
          <p:spPr>
            <a:xfrm>
              <a:off x="-9991817" y="5058260"/>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Đội</a:t>
              </a:r>
              <a:r>
                <a:rPr lang="en-US" sz="1050" b="1" dirty="0"/>
                <a:t> </a:t>
              </a:r>
              <a:r>
                <a:rPr lang="en-US" sz="1050" b="1" dirty="0" err="1"/>
                <a:t>nào</a:t>
              </a:r>
              <a:r>
                <a:rPr lang="en-US" sz="1050" b="1" dirty="0"/>
                <a:t> </a:t>
              </a:r>
              <a:r>
                <a:rPr lang="en-US" sz="1050" b="1" dirty="0" err="1"/>
                <a:t>lên</a:t>
              </a:r>
              <a:r>
                <a:rPr lang="en-US" sz="1050" b="1" dirty="0"/>
                <a:t> </a:t>
              </a:r>
              <a:r>
                <a:rPr lang="en-US" sz="1050" b="1" dirty="0" err="1"/>
                <a:t>ngôi</a:t>
              </a:r>
              <a:r>
                <a:rPr lang="en-US" sz="1050" b="1" dirty="0"/>
                <a:t> </a:t>
              </a:r>
              <a:r>
                <a:rPr lang="en-US" sz="1050" b="1" dirty="0" err="1"/>
                <a:t>vô</a:t>
              </a:r>
              <a:r>
                <a:rPr lang="en-US" sz="1050" b="1" dirty="0"/>
                <a:t> </a:t>
              </a:r>
              <a:r>
                <a:rPr lang="en-US" sz="1050" b="1" dirty="0" err="1"/>
                <a:t>địch</a:t>
              </a:r>
              <a:r>
                <a:rPr lang="en-US" sz="1050" b="1" dirty="0"/>
                <a:t> AFC Asian Cup 2011 </a:t>
              </a:r>
              <a:r>
                <a:rPr lang="en-US" sz="1050" b="1" dirty="0" err="1"/>
                <a:t>tổ</a:t>
              </a:r>
              <a:r>
                <a:rPr lang="en-US" sz="1050" b="1" dirty="0"/>
                <a:t> </a:t>
              </a:r>
              <a:r>
                <a:rPr lang="en-US" sz="1050" b="1" dirty="0" err="1"/>
                <a:t>chức</a:t>
              </a:r>
              <a:r>
                <a:rPr lang="en-US" sz="1050" b="1" dirty="0"/>
                <a:t> </a:t>
              </a:r>
              <a:r>
                <a:rPr lang="en-US" sz="1050" b="1" dirty="0" err="1"/>
                <a:t>tại</a:t>
              </a:r>
              <a:r>
                <a:rPr lang="en-US" sz="1050" b="1" dirty="0"/>
                <a:t> Qatar?</a:t>
              </a:r>
            </a:p>
          </p:txBody>
        </p:sp>
        <p:sp>
          <p:nvSpPr>
            <p:cNvPr id="70" name="4A"/>
            <p:cNvSpPr/>
            <p:nvPr/>
          </p:nvSpPr>
          <p:spPr>
            <a:xfrm>
              <a:off x="-9991817" y="607063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Uzbekistan</a:t>
              </a:r>
              <a:endParaRPr lang="en-US" sz="600" dirty="0"/>
            </a:p>
          </p:txBody>
        </p:sp>
        <p:sp>
          <p:nvSpPr>
            <p:cNvPr id="71" name="4B"/>
            <p:cNvSpPr/>
            <p:nvPr/>
          </p:nvSpPr>
          <p:spPr>
            <a:xfrm>
              <a:off x="-6922045" y="607063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Nhật</a:t>
              </a:r>
              <a:r>
                <a:rPr lang="en-US" sz="1050" dirty="0"/>
                <a:t> </a:t>
              </a:r>
              <a:r>
                <a:rPr lang="en-US" sz="1050" dirty="0" err="1"/>
                <a:t>Bản</a:t>
              </a:r>
              <a:endParaRPr lang="en-US" sz="1050" dirty="0"/>
            </a:p>
          </p:txBody>
        </p:sp>
        <p:sp>
          <p:nvSpPr>
            <p:cNvPr id="72" name="4C"/>
            <p:cNvSpPr/>
            <p:nvPr/>
          </p:nvSpPr>
          <p:spPr>
            <a:xfrm>
              <a:off x="-9991817" y="685440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 Hàn Quốc</a:t>
              </a:r>
              <a:endParaRPr lang="en-US" sz="600"/>
            </a:p>
          </p:txBody>
        </p:sp>
        <p:sp>
          <p:nvSpPr>
            <p:cNvPr id="73" name="4D"/>
            <p:cNvSpPr/>
            <p:nvPr/>
          </p:nvSpPr>
          <p:spPr>
            <a:xfrm>
              <a:off x="-6922045" y="685440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Australia</a:t>
              </a:r>
              <a:endParaRPr lang="en-US" sz="600" dirty="0"/>
            </a:p>
          </p:txBody>
        </p:sp>
        <p:sp>
          <p:nvSpPr>
            <p:cNvPr id="74" name="5"/>
            <p:cNvSpPr/>
            <p:nvPr/>
          </p:nvSpPr>
          <p:spPr>
            <a:xfrm>
              <a:off x="-9969543" y="7806697"/>
              <a:ext cx="5790697" cy="826217"/>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050" b="1" dirty="0"/>
                <a:t>Ai là nhạc sĩ Việt Nam đầu tiên viết opera với tác phẩm “Cô sao” và sau đó là “Người tạc tượng”?</a:t>
              </a:r>
            </a:p>
          </p:txBody>
        </p:sp>
        <p:sp>
          <p:nvSpPr>
            <p:cNvPr id="75" name="5A"/>
            <p:cNvSpPr/>
            <p:nvPr/>
          </p:nvSpPr>
          <p:spPr>
            <a:xfrm>
              <a:off x="-9991817" y="881907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Đỗ Nhuận</a:t>
              </a:r>
              <a:endParaRPr lang="en-US" sz="600"/>
            </a:p>
          </p:txBody>
        </p:sp>
        <p:sp>
          <p:nvSpPr>
            <p:cNvPr id="76" name="5B"/>
            <p:cNvSpPr/>
            <p:nvPr/>
          </p:nvSpPr>
          <p:spPr>
            <a:xfrm>
              <a:off x="-6922045" y="881907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Hoàng Vân</a:t>
              </a:r>
              <a:endParaRPr lang="en-US" sz="600"/>
            </a:p>
          </p:txBody>
        </p:sp>
        <p:sp>
          <p:nvSpPr>
            <p:cNvPr id="77" name="5C"/>
            <p:cNvSpPr/>
            <p:nvPr/>
          </p:nvSpPr>
          <p:spPr>
            <a:xfrm>
              <a:off x="-9991817" y="9602842"/>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Trần Hoàn</a:t>
              </a:r>
              <a:endParaRPr lang="en-US" sz="600"/>
            </a:p>
          </p:txBody>
        </p:sp>
        <p:sp>
          <p:nvSpPr>
            <p:cNvPr id="78" name="5D"/>
            <p:cNvSpPr/>
            <p:nvPr/>
          </p:nvSpPr>
          <p:spPr>
            <a:xfrm>
              <a:off x="-6922045" y="9602842"/>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Trọng Đài</a:t>
              </a:r>
              <a:endParaRPr lang="en-US" sz="600"/>
            </a:p>
          </p:txBody>
        </p:sp>
        <p:sp>
          <p:nvSpPr>
            <p:cNvPr id="79" name="6"/>
            <p:cNvSpPr/>
            <p:nvPr/>
          </p:nvSpPr>
          <p:spPr>
            <a:xfrm>
              <a:off x="17412724" y="-2875883"/>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Sông</a:t>
              </a:r>
              <a:r>
                <a:rPr lang="en-US" sz="1050" b="1" dirty="0"/>
                <a:t> </a:t>
              </a:r>
              <a:r>
                <a:rPr lang="en-US" sz="1050" b="1" dirty="0" err="1"/>
                <a:t>Bến</a:t>
              </a:r>
              <a:r>
                <a:rPr lang="en-US" sz="1050" b="1" dirty="0"/>
                <a:t> </a:t>
              </a:r>
              <a:r>
                <a:rPr lang="en-US" sz="1050" b="1" dirty="0" err="1"/>
                <a:t>Hải</a:t>
              </a:r>
              <a:r>
                <a:rPr lang="en-US" sz="1050" b="1" dirty="0"/>
                <a:t> </a:t>
              </a:r>
              <a:r>
                <a:rPr lang="en-US" sz="1050" b="1" dirty="0" err="1"/>
                <a:t>và</a:t>
              </a:r>
              <a:r>
                <a:rPr lang="en-US" sz="1050" b="1" dirty="0"/>
                <a:t> </a:t>
              </a:r>
              <a:r>
                <a:rPr lang="en-US" sz="1050" b="1" dirty="0" err="1"/>
                <a:t>sông</a:t>
              </a:r>
              <a:r>
                <a:rPr lang="en-US" sz="1050" b="1" dirty="0"/>
                <a:t> </a:t>
              </a:r>
              <a:r>
                <a:rPr lang="en-US" sz="1050" b="1" dirty="0" err="1"/>
                <a:t>Thạch</a:t>
              </a:r>
              <a:r>
                <a:rPr lang="en-US" sz="1050" b="1" dirty="0"/>
                <a:t> </a:t>
              </a:r>
              <a:r>
                <a:rPr lang="en-US" sz="1050" b="1" dirty="0" err="1"/>
                <a:t>Hãn</a:t>
              </a:r>
              <a:r>
                <a:rPr lang="en-US" sz="1050" b="1" dirty="0"/>
                <a:t> </a:t>
              </a:r>
              <a:r>
                <a:rPr lang="en-US" sz="1050" b="1" dirty="0" err="1"/>
                <a:t>nằm</a:t>
              </a:r>
              <a:r>
                <a:rPr lang="en-US" sz="1050" b="1" dirty="0"/>
                <a:t> ở </a:t>
              </a:r>
              <a:r>
                <a:rPr lang="en-US" sz="1050" b="1" dirty="0" err="1"/>
                <a:t>tỉnh</a:t>
              </a:r>
              <a:r>
                <a:rPr lang="en-US" sz="1050" b="1" dirty="0"/>
                <a:t> </a:t>
              </a:r>
              <a:r>
                <a:rPr lang="en-US" sz="1050" b="1" dirty="0" err="1"/>
                <a:t>nào</a:t>
              </a:r>
              <a:r>
                <a:rPr lang="en-US" sz="1050" b="1" dirty="0"/>
                <a:t>?</a:t>
              </a:r>
            </a:p>
          </p:txBody>
        </p:sp>
        <p:sp>
          <p:nvSpPr>
            <p:cNvPr id="80" name="6A"/>
            <p:cNvSpPr/>
            <p:nvPr/>
          </p:nvSpPr>
          <p:spPr>
            <a:xfrm>
              <a:off x="17412724" y="-186351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Bình</a:t>
              </a:r>
              <a:endParaRPr lang="en-US" sz="600"/>
            </a:p>
          </p:txBody>
        </p:sp>
        <p:sp>
          <p:nvSpPr>
            <p:cNvPr id="81" name="6B"/>
            <p:cNvSpPr/>
            <p:nvPr/>
          </p:nvSpPr>
          <p:spPr>
            <a:xfrm>
              <a:off x="20482496" y="-186351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Ninh</a:t>
              </a:r>
              <a:endParaRPr lang="en-US" sz="600"/>
            </a:p>
          </p:txBody>
        </p:sp>
        <p:sp>
          <p:nvSpPr>
            <p:cNvPr id="82" name="6C"/>
            <p:cNvSpPr/>
            <p:nvPr/>
          </p:nvSpPr>
          <p:spPr>
            <a:xfrm>
              <a:off x="17412724" y="-107973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Trị</a:t>
              </a:r>
              <a:endParaRPr lang="en-US" sz="600"/>
            </a:p>
          </p:txBody>
        </p:sp>
        <p:sp>
          <p:nvSpPr>
            <p:cNvPr id="83" name="6D"/>
            <p:cNvSpPr/>
            <p:nvPr/>
          </p:nvSpPr>
          <p:spPr>
            <a:xfrm>
              <a:off x="20482496" y="-107973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Ngãi</a:t>
              </a:r>
              <a:endParaRPr lang="en-US" sz="600"/>
            </a:p>
          </p:txBody>
        </p:sp>
        <p:sp>
          <p:nvSpPr>
            <p:cNvPr id="84" name="7"/>
            <p:cNvSpPr/>
            <p:nvPr/>
          </p:nvSpPr>
          <p:spPr>
            <a:xfrm>
              <a:off x="17412724" y="-54670"/>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err="1"/>
                <a:t>Trong</a:t>
              </a:r>
              <a:r>
                <a:rPr lang="en-US" sz="1050" b="1" dirty="0"/>
                <a:t> </a:t>
              </a:r>
              <a:r>
                <a:rPr lang="en-US" sz="1050" b="1" dirty="0" err="1"/>
                <a:t>các</a:t>
              </a:r>
              <a:r>
                <a:rPr lang="en-US" sz="1050" b="1" dirty="0"/>
                <a:t> </a:t>
              </a:r>
              <a:r>
                <a:rPr lang="en-US" sz="1050" b="1" dirty="0" err="1"/>
                <a:t>cây</a:t>
              </a:r>
              <a:r>
                <a:rPr lang="en-US" sz="1050" b="1" dirty="0"/>
                <a:t> </a:t>
              </a:r>
              <a:r>
                <a:rPr lang="en-US" sz="1050" b="1" dirty="0" err="1"/>
                <a:t>cầu</a:t>
              </a:r>
              <a:r>
                <a:rPr lang="en-US" sz="1050" b="1" dirty="0"/>
                <a:t> </a:t>
              </a:r>
              <a:r>
                <a:rPr lang="en-US" sz="1050" b="1" dirty="0" err="1"/>
                <a:t>sau</a:t>
              </a:r>
              <a:r>
                <a:rPr lang="en-US" sz="1050" b="1" dirty="0"/>
                <a:t>, </a:t>
              </a:r>
              <a:r>
                <a:rPr lang="en-US" sz="1050" b="1" dirty="0" err="1"/>
                <a:t>cầu</a:t>
              </a:r>
              <a:r>
                <a:rPr lang="en-US" sz="1050" b="1" dirty="0"/>
                <a:t> </a:t>
              </a:r>
              <a:r>
                <a:rPr lang="en-US" sz="1050" b="1" dirty="0" err="1"/>
                <a:t>nào</a:t>
              </a:r>
              <a:r>
                <a:rPr lang="en-US" sz="1050" b="1" dirty="0"/>
                <a:t> </a:t>
              </a:r>
              <a:r>
                <a:rPr lang="en-US" sz="1050" b="1" dirty="0" err="1"/>
                <a:t>là</a:t>
              </a:r>
              <a:r>
                <a:rPr lang="en-US" sz="1050" b="1" dirty="0"/>
                <a:t> </a:t>
              </a:r>
              <a:r>
                <a:rPr lang="en-US" sz="1050" b="1" dirty="0" err="1"/>
                <a:t>cầu</a:t>
              </a:r>
              <a:r>
                <a:rPr lang="en-US" sz="1050" b="1" dirty="0"/>
                <a:t> </a:t>
              </a:r>
              <a:r>
                <a:rPr lang="en-US" sz="1050" b="1" dirty="0" err="1"/>
                <a:t>xoay</a:t>
              </a:r>
              <a:r>
                <a:rPr lang="en-US" sz="1050" b="1" dirty="0"/>
                <a:t>?</a:t>
              </a:r>
            </a:p>
            <a:p>
              <a:pPr algn="ctr"/>
              <a:endParaRPr lang="en-US" sz="600" dirty="0"/>
            </a:p>
          </p:txBody>
        </p:sp>
        <p:sp>
          <p:nvSpPr>
            <p:cNvPr id="85" name="7A"/>
            <p:cNvSpPr/>
            <p:nvPr/>
          </p:nvSpPr>
          <p:spPr>
            <a:xfrm>
              <a:off x="17412724" y="95770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Cầu Thanh Trì</a:t>
              </a:r>
              <a:endParaRPr lang="en-US" sz="600"/>
            </a:p>
          </p:txBody>
        </p:sp>
        <p:sp>
          <p:nvSpPr>
            <p:cNvPr id="86" name="7B"/>
            <p:cNvSpPr/>
            <p:nvPr/>
          </p:nvSpPr>
          <p:spPr>
            <a:xfrm>
              <a:off x="20482496" y="95770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Cầu Thị Nại</a:t>
              </a:r>
              <a:endParaRPr lang="en-US" sz="600"/>
            </a:p>
          </p:txBody>
        </p:sp>
        <p:sp>
          <p:nvSpPr>
            <p:cNvPr id="87" name="7C"/>
            <p:cNvSpPr/>
            <p:nvPr/>
          </p:nvSpPr>
          <p:spPr>
            <a:xfrm>
              <a:off x="17412724" y="174147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Cầu Sông Hàn</a:t>
              </a:r>
              <a:endParaRPr lang="en-US" sz="600"/>
            </a:p>
          </p:txBody>
        </p:sp>
        <p:sp>
          <p:nvSpPr>
            <p:cNvPr id="88" name="7D"/>
            <p:cNvSpPr/>
            <p:nvPr/>
          </p:nvSpPr>
          <p:spPr>
            <a:xfrm>
              <a:off x="20482496" y="174147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a:t> Cầu Cần Thơ</a:t>
              </a:r>
              <a:endParaRPr lang="en-US" sz="600"/>
            </a:p>
          </p:txBody>
        </p:sp>
        <p:sp>
          <p:nvSpPr>
            <p:cNvPr id="89" name="8"/>
            <p:cNvSpPr/>
            <p:nvPr/>
          </p:nvSpPr>
          <p:spPr>
            <a:xfrm>
              <a:off x="17412724" y="2599580"/>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Đại</a:t>
              </a:r>
              <a:r>
                <a:rPr lang="en-US" sz="1050" b="1" dirty="0"/>
                <a:t> </a:t>
              </a:r>
              <a:r>
                <a:rPr lang="en-US" sz="1050" b="1" dirty="0" err="1"/>
                <a:t>Ngu</a:t>
              </a:r>
              <a:r>
                <a:rPr lang="en-US" sz="1050" b="1" dirty="0"/>
                <a:t> </a:t>
              </a:r>
              <a:r>
                <a:rPr lang="en-US" sz="1050" b="1" dirty="0" err="1"/>
                <a:t>là</a:t>
              </a:r>
              <a:r>
                <a:rPr lang="en-US" sz="1050" b="1" dirty="0"/>
                <a:t> </a:t>
              </a:r>
              <a:r>
                <a:rPr lang="en-US" sz="1050" b="1" dirty="0" err="1"/>
                <a:t>quốc</a:t>
              </a:r>
              <a:r>
                <a:rPr lang="en-US" sz="1050" b="1" dirty="0"/>
                <a:t> </a:t>
              </a:r>
              <a:r>
                <a:rPr lang="en-US" sz="1050" b="1" dirty="0" err="1"/>
                <a:t>hiệu</a:t>
              </a:r>
              <a:r>
                <a:rPr lang="en-US" sz="1050" b="1" dirty="0"/>
                <a:t> </a:t>
              </a:r>
              <a:r>
                <a:rPr lang="en-US" sz="1050" b="1" dirty="0" err="1"/>
                <a:t>của</a:t>
              </a:r>
              <a:r>
                <a:rPr lang="en-US" sz="1050" b="1" dirty="0"/>
                <a:t> </a:t>
              </a:r>
              <a:r>
                <a:rPr lang="en-US" sz="1050" b="1" dirty="0" err="1"/>
                <a:t>triều</a:t>
              </a:r>
              <a:r>
                <a:rPr lang="en-US" sz="1050" b="1" dirty="0"/>
                <a:t> </a:t>
              </a:r>
              <a:r>
                <a:rPr lang="en-US" sz="1050" b="1" dirty="0" err="1"/>
                <a:t>đại</a:t>
              </a:r>
              <a:r>
                <a:rPr lang="en-US" sz="1050" b="1" dirty="0"/>
                <a:t> </a:t>
              </a:r>
              <a:r>
                <a:rPr lang="en-US" sz="1050" b="1" dirty="0" err="1"/>
                <a:t>nào</a:t>
              </a:r>
              <a:r>
                <a:rPr lang="en-US" sz="1050" b="1" dirty="0"/>
                <a:t>?</a:t>
              </a:r>
            </a:p>
          </p:txBody>
        </p:sp>
        <p:sp>
          <p:nvSpPr>
            <p:cNvPr id="90" name="8A"/>
            <p:cNvSpPr/>
            <p:nvPr/>
          </p:nvSpPr>
          <p:spPr>
            <a:xfrm>
              <a:off x="17412724" y="361195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Triều Ngô</a:t>
              </a:r>
              <a:endParaRPr lang="en-US" sz="600"/>
            </a:p>
          </p:txBody>
        </p:sp>
        <p:sp>
          <p:nvSpPr>
            <p:cNvPr id="91" name="8B"/>
            <p:cNvSpPr/>
            <p:nvPr/>
          </p:nvSpPr>
          <p:spPr>
            <a:xfrm>
              <a:off x="20482496" y="361195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Triều Hồ</a:t>
              </a:r>
              <a:endParaRPr lang="en-US" sz="600"/>
            </a:p>
          </p:txBody>
        </p:sp>
        <p:sp>
          <p:nvSpPr>
            <p:cNvPr id="92" name="8C"/>
            <p:cNvSpPr/>
            <p:nvPr/>
          </p:nvSpPr>
          <p:spPr>
            <a:xfrm>
              <a:off x="17412724" y="439572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Các chúa Nguyễn</a:t>
              </a:r>
              <a:endParaRPr lang="en-US" sz="600"/>
            </a:p>
          </p:txBody>
        </p:sp>
        <p:sp>
          <p:nvSpPr>
            <p:cNvPr id="93" name="8D"/>
            <p:cNvSpPr/>
            <p:nvPr/>
          </p:nvSpPr>
          <p:spPr>
            <a:xfrm>
              <a:off x="20482496" y="439572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a:t>Nhà Tây Sơn</a:t>
              </a:r>
              <a:endParaRPr lang="en-US" sz="600"/>
            </a:p>
          </p:txBody>
        </p:sp>
        <p:sp>
          <p:nvSpPr>
            <p:cNvPr id="94" name="9"/>
            <p:cNvSpPr/>
            <p:nvPr/>
          </p:nvSpPr>
          <p:spPr>
            <a:xfrm>
              <a:off x="17412724" y="5335845"/>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050" b="1" dirty="0"/>
                <a:t>Các vua Hùng đặt quốc hiệu nước ta là gì?</a:t>
              </a:r>
            </a:p>
          </p:txBody>
        </p:sp>
        <p:sp>
          <p:nvSpPr>
            <p:cNvPr id="95" name="9A"/>
            <p:cNvSpPr/>
            <p:nvPr/>
          </p:nvSpPr>
          <p:spPr>
            <a:xfrm>
              <a:off x="17412724" y="63482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Văn Lang</a:t>
              </a:r>
              <a:endParaRPr lang="en-US" sz="600"/>
            </a:p>
          </p:txBody>
        </p:sp>
        <p:sp>
          <p:nvSpPr>
            <p:cNvPr id="96" name="9B"/>
            <p:cNvSpPr/>
            <p:nvPr/>
          </p:nvSpPr>
          <p:spPr>
            <a:xfrm>
              <a:off x="20482496" y="63482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Âu Lạc</a:t>
              </a:r>
              <a:endParaRPr lang="en-US" sz="600"/>
            </a:p>
          </p:txBody>
        </p:sp>
        <p:sp>
          <p:nvSpPr>
            <p:cNvPr id="97" name="9C"/>
            <p:cNvSpPr/>
            <p:nvPr/>
          </p:nvSpPr>
          <p:spPr>
            <a:xfrm>
              <a:off x="17412724" y="71319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Vạn Xuân</a:t>
              </a:r>
              <a:endParaRPr lang="en-US" sz="600"/>
            </a:p>
          </p:txBody>
        </p:sp>
        <p:sp>
          <p:nvSpPr>
            <p:cNvPr id="98" name="9D"/>
            <p:cNvSpPr/>
            <p:nvPr/>
          </p:nvSpPr>
          <p:spPr>
            <a:xfrm>
              <a:off x="20482496" y="71319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Đại Việt</a:t>
              </a:r>
              <a:endParaRPr lang="en-US" sz="600"/>
            </a:p>
          </p:txBody>
        </p:sp>
        <p:sp>
          <p:nvSpPr>
            <p:cNvPr id="99" name="10"/>
            <p:cNvSpPr/>
            <p:nvPr/>
          </p:nvSpPr>
          <p:spPr>
            <a:xfrm>
              <a:off x="17412724" y="8084282"/>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050" b="1" dirty="0"/>
                <a:t>An Dương Vương đặt quốc hiệu nước ta là gì?</a:t>
              </a:r>
            </a:p>
          </p:txBody>
        </p:sp>
        <p:sp>
          <p:nvSpPr>
            <p:cNvPr id="100" name="10A"/>
            <p:cNvSpPr/>
            <p:nvPr/>
          </p:nvSpPr>
          <p:spPr>
            <a:xfrm>
              <a:off x="17412724" y="909665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Đại</a:t>
              </a:r>
              <a:r>
                <a:rPr lang="en-US" sz="1050" dirty="0"/>
                <a:t> </a:t>
              </a:r>
              <a:r>
                <a:rPr lang="en-US" sz="1050" dirty="0" err="1"/>
                <a:t>Việt</a:t>
              </a:r>
              <a:endParaRPr lang="en-US" sz="600" dirty="0"/>
            </a:p>
          </p:txBody>
        </p:sp>
        <p:sp>
          <p:nvSpPr>
            <p:cNvPr id="101" name="10B"/>
            <p:cNvSpPr/>
            <p:nvPr/>
          </p:nvSpPr>
          <p:spPr>
            <a:xfrm>
              <a:off x="20482496" y="909665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Vạn Xuân</a:t>
              </a:r>
              <a:endParaRPr lang="en-US" sz="600"/>
            </a:p>
          </p:txBody>
        </p:sp>
        <p:sp>
          <p:nvSpPr>
            <p:cNvPr id="102" name="10C"/>
            <p:cNvSpPr/>
            <p:nvPr/>
          </p:nvSpPr>
          <p:spPr>
            <a:xfrm>
              <a:off x="17412724" y="9880427"/>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 Đại Cồ Việt</a:t>
              </a:r>
              <a:endParaRPr lang="en-US" sz="600"/>
            </a:p>
          </p:txBody>
        </p:sp>
        <p:sp>
          <p:nvSpPr>
            <p:cNvPr id="103" name="10D"/>
            <p:cNvSpPr/>
            <p:nvPr/>
          </p:nvSpPr>
          <p:spPr>
            <a:xfrm>
              <a:off x="20482496" y="9880427"/>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Âu</a:t>
              </a:r>
              <a:r>
                <a:rPr lang="en-US" sz="1050" dirty="0"/>
                <a:t> </a:t>
              </a:r>
              <a:r>
                <a:rPr lang="en-US" sz="1050" dirty="0" err="1"/>
                <a:t>Lạc</a:t>
              </a:r>
              <a:endParaRPr lang="en-US" sz="1050" dirty="0"/>
            </a:p>
          </p:txBody>
        </p:sp>
        <p:sp>
          <p:nvSpPr>
            <p:cNvPr id="104" name="18"/>
            <p:cNvSpPr/>
            <p:nvPr/>
          </p:nvSpPr>
          <p:spPr>
            <a:xfrm>
              <a:off x="-9846853" y="28239777"/>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18</a:t>
              </a:r>
              <a:endParaRPr lang="vi-VN" sz="1050" b="1" dirty="0"/>
            </a:p>
          </p:txBody>
        </p:sp>
        <p:sp>
          <p:nvSpPr>
            <p:cNvPr id="105" name="18A"/>
            <p:cNvSpPr/>
            <p:nvPr/>
          </p:nvSpPr>
          <p:spPr>
            <a:xfrm>
              <a:off x="-9824578" y="2916872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06" name="18B"/>
            <p:cNvSpPr/>
            <p:nvPr/>
          </p:nvSpPr>
          <p:spPr>
            <a:xfrm>
              <a:off x="-6754806" y="2916872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07" name="18C"/>
            <p:cNvSpPr/>
            <p:nvPr/>
          </p:nvSpPr>
          <p:spPr>
            <a:xfrm>
              <a:off x="-9802303" y="2991963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08" name="18D"/>
            <p:cNvSpPr/>
            <p:nvPr/>
          </p:nvSpPr>
          <p:spPr>
            <a:xfrm>
              <a:off x="-6754806" y="2991963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09" name="17"/>
            <p:cNvSpPr/>
            <p:nvPr/>
          </p:nvSpPr>
          <p:spPr>
            <a:xfrm>
              <a:off x="-10014092" y="25642426"/>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17</a:t>
              </a:r>
              <a:endParaRPr lang="vi-VN" sz="1050" b="1" dirty="0"/>
            </a:p>
          </p:txBody>
        </p:sp>
        <p:sp>
          <p:nvSpPr>
            <p:cNvPr id="110" name="17A"/>
            <p:cNvSpPr/>
            <p:nvPr/>
          </p:nvSpPr>
          <p:spPr>
            <a:xfrm>
              <a:off x="-9991817" y="2657137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1" name="17B"/>
            <p:cNvSpPr/>
            <p:nvPr/>
          </p:nvSpPr>
          <p:spPr>
            <a:xfrm>
              <a:off x="-6922045" y="2657137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12" name="17C"/>
            <p:cNvSpPr/>
            <p:nvPr/>
          </p:nvSpPr>
          <p:spPr>
            <a:xfrm>
              <a:off x="-9969542" y="2732228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3" name="17D"/>
            <p:cNvSpPr/>
            <p:nvPr/>
          </p:nvSpPr>
          <p:spPr>
            <a:xfrm>
              <a:off x="-6922045" y="2732228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4" name="16A"/>
            <p:cNvSpPr/>
            <p:nvPr/>
          </p:nvSpPr>
          <p:spPr>
            <a:xfrm>
              <a:off x="-10132828" y="2404475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5" name="16B"/>
            <p:cNvSpPr/>
            <p:nvPr/>
          </p:nvSpPr>
          <p:spPr>
            <a:xfrm>
              <a:off x="-7022522" y="2416368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6" name="16"/>
            <p:cNvSpPr/>
            <p:nvPr/>
          </p:nvSpPr>
          <p:spPr>
            <a:xfrm>
              <a:off x="-10155103" y="23115809"/>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16</a:t>
              </a:r>
              <a:endParaRPr lang="vi-VN" sz="1050" b="1" dirty="0"/>
            </a:p>
          </p:txBody>
        </p:sp>
        <p:sp>
          <p:nvSpPr>
            <p:cNvPr id="117" name="16C"/>
            <p:cNvSpPr/>
            <p:nvPr/>
          </p:nvSpPr>
          <p:spPr>
            <a:xfrm>
              <a:off x="-10110553" y="2479566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18" name="16D"/>
            <p:cNvSpPr/>
            <p:nvPr/>
          </p:nvSpPr>
          <p:spPr>
            <a:xfrm>
              <a:off x="-7063056" y="2479566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9" name="15"/>
            <p:cNvSpPr/>
            <p:nvPr/>
          </p:nvSpPr>
          <p:spPr>
            <a:xfrm>
              <a:off x="-10032414" y="20414624"/>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15</a:t>
              </a:r>
              <a:endParaRPr lang="vi-VN" sz="1050" b="1" dirty="0"/>
            </a:p>
          </p:txBody>
        </p:sp>
        <p:sp>
          <p:nvSpPr>
            <p:cNvPr id="120" name="15A"/>
            <p:cNvSpPr/>
            <p:nvPr/>
          </p:nvSpPr>
          <p:spPr>
            <a:xfrm>
              <a:off x="-10010139" y="2134357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21" name="15B"/>
            <p:cNvSpPr/>
            <p:nvPr/>
          </p:nvSpPr>
          <p:spPr>
            <a:xfrm>
              <a:off x="-6940367" y="2134357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2" name="15C"/>
            <p:cNvSpPr/>
            <p:nvPr/>
          </p:nvSpPr>
          <p:spPr>
            <a:xfrm>
              <a:off x="-9987864" y="2209448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3" name="15D"/>
            <p:cNvSpPr/>
            <p:nvPr/>
          </p:nvSpPr>
          <p:spPr>
            <a:xfrm>
              <a:off x="-6940367" y="2209448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4" name="14"/>
            <p:cNvSpPr/>
            <p:nvPr/>
          </p:nvSpPr>
          <p:spPr>
            <a:xfrm>
              <a:off x="-10199653" y="17817273"/>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14</a:t>
              </a:r>
              <a:endParaRPr lang="vi-VN" sz="1050" b="1" dirty="0"/>
            </a:p>
          </p:txBody>
        </p:sp>
        <p:sp>
          <p:nvSpPr>
            <p:cNvPr id="125" name="14A"/>
            <p:cNvSpPr/>
            <p:nvPr/>
          </p:nvSpPr>
          <p:spPr>
            <a:xfrm>
              <a:off x="-10177378" y="1874622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6" name="14B"/>
            <p:cNvSpPr/>
            <p:nvPr/>
          </p:nvSpPr>
          <p:spPr>
            <a:xfrm>
              <a:off x="-7107606" y="1874622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27" name="14C"/>
            <p:cNvSpPr/>
            <p:nvPr/>
          </p:nvSpPr>
          <p:spPr>
            <a:xfrm>
              <a:off x="-10155103" y="1949713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8" name="14D"/>
            <p:cNvSpPr/>
            <p:nvPr/>
          </p:nvSpPr>
          <p:spPr>
            <a:xfrm>
              <a:off x="-7107606" y="1949713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9" name="13"/>
            <p:cNvSpPr/>
            <p:nvPr/>
          </p:nvSpPr>
          <p:spPr>
            <a:xfrm>
              <a:off x="-10340664" y="15290656"/>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13</a:t>
              </a:r>
              <a:endParaRPr lang="vi-VN" sz="1050" b="1" dirty="0"/>
            </a:p>
          </p:txBody>
        </p:sp>
        <p:sp>
          <p:nvSpPr>
            <p:cNvPr id="130" name="13A"/>
            <p:cNvSpPr/>
            <p:nvPr/>
          </p:nvSpPr>
          <p:spPr>
            <a:xfrm>
              <a:off x="-10318389" y="1621960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31" name="13B"/>
            <p:cNvSpPr/>
            <p:nvPr/>
          </p:nvSpPr>
          <p:spPr>
            <a:xfrm>
              <a:off x="-7208083" y="1633853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32" name="13C"/>
            <p:cNvSpPr/>
            <p:nvPr/>
          </p:nvSpPr>
          <p:spPr>
            <a:xfrm>
              <a:off x="-10296114" y="1697051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33" name="13D"/>
            <p:cNvSpPr/>
            <p:nvPr/>
          </p:nvSpPr>
          <p:spPr>
            <a:xfrm>
              <a:off x="-7248617" y="1697051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34" name="11"/>
            <p:cNvSpPr/>
            <p:nvPr/>
          </p:nvSpPr>
          <p:spPr>
            <a:xfrm>
              <a:off x="-9991817" y="10388667"/>
              <a:ext cx="5772375"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NHÓM ỨNG DỤNG CÔNG NGHỆ THÔNG TIN  VÀO DẠY HỌC VÀ QUẢN LÝ CÓ MẤY ADMIN</a:t>
              </a:r>
              <a:endParaRPr lang="vi-VN" sz="1050" b="1" dirty="0"/>
            </a:p>
          </p:txBody>
        </p:sp>
        <p:sp>
          <p:nvSpPr>
            <p:cNvPr id="135" name="11A"/>
            <p:cNvSpPr/>
            <p:nvPr/>
          </p:nvSpPr>
          <p:spPr>
            <a:xfrm>
              <a:off x="-9991817" y="1135859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2</a:t>
              </a:r>
              <a:endParaRPr lang="en-US" sz="600"/>
            </a:p>
          </p:txBody>
        </p:sp>
        <p:sp>
          <p:nvSpPr>
            <p:cNvPr id="136" name="11B"/>
            <p:cNvSpPr/>
            <p:nvPr/>
          </p:nvSpPr>
          <p:spPr>
            <a:xfrm>
              <a:off x="-6922045" y="1135859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3</a:t>
              </a:r>
              <a:endParaRPr lang="en-US" sz="600"/>
            </a:p>
          </p:txBody>
        </p:sp>
        <p:sp>
          <p:nvSpPr>
            <p:cNvPr id="137" name="11C"/>
            <p:cNvSpPr/>
            <p:nvPr/>
          </p:nvSpPr>
          <p:spPr>
            <a:xfrm>
              <a:off x="-9991817" y="1210950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4</a:t>
              </a:r>
              <a:endParaRPr lang="en-US" sz="600"/>
            </a:p>
          </p:txBody>
        </p:sp>
        <p:sp>
          <p:nvSpPr>
            <p:cNvPr id="138" name="11D"/>
            <p:cNvSpPr/>
            <p:nvPr/>
          </p:nvSpPr>
          <p:spPr>
            <a:xfrm>
              <a:off x="-6922045" y="1210950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1</a:t>
              </a:r>
              <a:endParaRPr lang="en-US" sz="600"/>
            </a:p>
          </p:txBody>
        </p:sp>
        <p:sp>
          <p:nvSpPr>
            <p:cNvPr id="139" name="12"/>
            <p:cNvSpPr/>
            <p:nvPr/>
          </p:nvSpPr>
          <p:spPr>
            <a:xfrm>
              <a:off x="-10155103" y="12860414"/>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12</a:t>
              </a:r>
              <a:endParaRPr lang="vi-VN" sz="1050" b="1" dirty="0"/>
            </a:p>
          </p:txBody>
        </p:sp>
        <p:sp>
          <p:nvSpPr>
            <p:cNvPr id="140" name="12A"/>
            <p:cNvSpPr/>
            <p:nvPr/>
          </p:nvSpPr>
          <p:spPr>
            <a:xfrm>
              <a:off x="-10155103" y="1383034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1" name="12B"/>
            <p:cNvSpPr/>
            <p:nvPr/>
          </p:nvSpPr>
          <p:spPr>
            <a:xfrm>
              <a:off x="-7085331" y="1383034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42" name="12C"/>
            <p:cNvSpPr/>
            <p:nvPr/>
          </p:nvSpPr>
          <p:spPr>
            <a:xfrm>
              <a:off x="-10155103" y="1458125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3" name="12D"/>
            <p:cNvSpPr/>
            <p:nvPr/>
          </p:nvSpPr>
          <p:spPr>
            <a:xfrm>
              <a:off x="-7085331" y="1458125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4" name="20"/>
            <p:cNvSpPr/>
            <p:nvPr/>
          </p:nvSpPr>
          <p:spPr>
            <a:xfrm>
              <a:off x="-3599711" y="28141097"/>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20</a:t>
              </a:r>
              <a:endParaRPr lang="vi-VN" sz="1050" b="1" dirty="0"/>
            </a:p>
          </p:txBody>
        </p:sp>
        <p:sp>
          <p:nvSpPr>
            <p:cNvPr id="145" name="20A"/>
            <p:cNvSpPr/>
            <p:nvPr/>
          </p:nvSpPr>
          <p:spPr>
            <a:xfrm>
              <a:off x="-3577436" y="2907004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46" name="20B"/>
            <p:cNvSpPr/>
            <p:nvPr/>
          </p:nvSpPr>
          <p:spPr>
            <a:xfrm>
              <a:off x="-507664" y="2907004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7" name="20C"/>
            <p:cNvSpPr/>
            <p:nvPr/>
          </p:nvSpPr>
          <p:spPr>
            <a:xfrm>
              <a:off x="-3555161" y="2982095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8" name="20D"/>
            <p:cNvSpPr/>
            <p:nvPr/>
          </p:nvSpPr>
          <p:spPr>
            <a:xfrm>
              <a:off x="-507664" y="2982095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9" name="19"/>
            <p:cNvSpPr/>
            <p:nvPr/>
          </p:nvSpPr>
          <p:spPr>
            <a:xfrm>
              <a:off x="-3766950" y="25543746"/>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19</a:t>
              </a:r>
              <a:endParaRPr lang="vi-VN" sz="1050" b="1" dirty="0"/>
            </a:p>
          </p:txBody>
        </p:sp>
        <p:sp>
          <p:nvSpPr>
            <p:cNvPr id="150" name="19A"/>
            <p:cNvSpPr/>
            <p:nvPr/>
          </p:nvSpPr>
          <p:spPr>
            <a:xfrm>
              <a:off x="-3744675" y="2647269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51" name="19B"/>
            <p:cNvSpPr/>
            <p:nvPr/>
          </p:nvSpPr>
          <p:spPr>
            <a:xfrm>
              <a:off x="-674903" y="2647269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52" name="19C"/>
            <p:cNvSpPr/>
            <p:nvPr/>
          </p:nvSpPr>
          <p:spPr>
            <a:xfrm>
              <a:off x="-3722400" y="2722360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53" name="19D"/>
            <p:cNvSpPr/>
            <p:nvPr/>
          </p:nvSpPr>
          <p:spPr>
            <a:xfrm>
              <a:off x="-674903" y="2722360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grpSp>
      <p:grpSp>
        <p:nvGrpSpPr>
          <p:cNvPr id="2" name="Group 1"/>
          <p:cNvGrpSpPr/>
          <p:nvPr/>
        </p:nvGrpSpPr>
        <p:grpSpPr>
          <a:xfrm>
            <a:off x="-8965113" y="-2196410"/>
            <a:ext cx="27806474" cy="24575147"/>
            <a:chOff x="-11938462" y="-2414013"/>
            <a:chExt cx="37075298" cy="32766863"/>
          </a:xfrm>
        </p:grpSpPr>
        <p:sp>
          <p:nvSpPr>
            <p:cNvPr id="154" name="X1"/>
            <p:cNvSpPr/>
            <p:nvPr/>
          </p:nvSpPr>
          <p:spPr>
            <a:xfrm>
              <a:off x="-11795443" y="-2414013"/>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55" name="X2"/>
            <p:cNvSpPr/>
            <p:nvPr/>
          </p:nvSpPr>
          <p:spPr>
            <a:xfrm>
              <a:off x="-11795443" y="27399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a:t>
              </a:r>
            </a:p>
          </p:txBody>
        </p:sp>
        <p:sp>
          <p:nvSpPr>
            <p:cNvPr id="156" name="X3"/>
            <p:cNvSpPr/>
            <p:nvPr/>
          </p:nvSpPr>
          <p:spPr>
            <a:xfrm>
              <a:off x="-11795443" y="2881143"/>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D</a:t>
              </a:r>
            </a:p>
          </p:txBody>
        </p:sp>
        <p:sp>
          <p:nvSpPr>
            <p:cNvPr id="157" name="X4"/>
            <p:cNvSpPr/>
            <p:nvPr/>
          </p:nvSpPr>
          <p:spPr>
            <a:xfrm>
              <a:off x="-11795443" y="543529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B</a:t>
              </a:r>
            </a:p>
          </p:txBody>
        </p:sp>
        <p:sp>
          <p:nvSpPr>
            <p:cNvPr id="158" name="X5"/>
            <p:cNvSpPr/>
            <p:nvPr/>
          </p:nvSpPr>
          <p:spPr>
            <a:xfrm>
              <a:off x="-11795443" y="840042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59" name="X6"/>
            <p:cNvSpPr/>
            <p:nvPr/>
          </p:nvSpPr>
          <p:spPr>
            <a:xfrm>
              <a:off x="23722591" y="-2194471"/>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a:t>
              </a:r>
            </a:p>
          </p:txBody>
        </p:sp>
        <p:sp>
          <p:nvSpPr>
            <p:cNvPr id="160" name="X7"/>
            <p:cNvSpPr/>
            <p:nvPr/>
          </p:nvSpPr>
          <p:spPr>
            <a:xfrm>
              <a:off x="23722591" y="493536"/>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a:t>
              </a:r>
            </a:p>
          </p:txBody>
        </p:sp>
        <p:sp>
          <p:nvSpPr>
            <p:cNvPr id="161" name="X8"/>
            <p:cNvSpPr/>
            <p:nvPr/>
          </p:nvSpPr>
          <p:spPr>
            <a:xfrm>
              <a:off x="23722591" y="3100685"/>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B</a:t>
              </a:r>
            </a:p>
          </p:txBody>
        </p:sp>
        <p:sp>
          <p:nvSpPr>
            <p:cNvPr id="162" name="X9"/>
            <p:cNvSpPr/>
            <p:nvPr/>
          </p:nvSpPr>
          <p:spPr>
            <a:xfrm>
              <a:off x="23722591" y="565483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63" name="X10"/>
            <p:cNvSpPr/>
            <p:nvPr/>
          </p:nvSpPr>
          <p:spPr>
            <a:xfrm>
              <a:off x="23722591" y="861996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D</a:t>
              </a:r>
            </a:p>
          </p:txBody>
        </p:sp>
        <p:sp>
          <p:nvSpPr>
            <p:cNvPr id="164" name="X11"/>
            <p:cNvSpPr/>
            <p:nvPr/>
          </p:nvSpPr>
          <p:spPr>
            <a:xfrm>
              <a:off x="-11795444" y="10619806"/>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65" name="X12"/>
            <p:cNvSpPr/>
            <p:nvPr/>
          </p:nvSpPr>
          <p:spPr>
            <a:xfrm>
              <a:off x="-11895920" y="13235868"/>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66" name="X13"/>
            <p:cNvSpPr/>
            <p:nvPr/>
          </p:nvSpPr>
          <p:spPr>
            <a:xfrm>
              <a:off x="-11938462" y="1550374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C</a:t>
              </a:r>
              <a:endParaRPr lang="en-US" sz="3000" dirty="0"/>
            </a:p>
          </p:txBody>
        </p:sp>
        <p:sp>
          <p:nvSpPr>
            <p:cNvPr id="167" name="X14"/>
            <p:cNvSpPr/>
            <p:nvPr/>
          </p:nvSpPr>
          <p:spPr>
            <a:xfrm>
              <a:off x="-11895920" y="1811088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68" name="X15"/>
            <p:cNvSpPr/>
            <p:nvPr/>
          </p:nvSpPr>
          <p:spPr>
            <a:xfrm>
              <a:off x="-11795445" y="2090421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69" name="X16"/>
            <p:cNvSpPr/>
            <p:nvPr/>
          </p:nvSpPr>
          <p:spPr>
            <a:xfrm>
              <a:off x="-11795446" y="23305971"/>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70" name="X17"/>
            <p:cNvSpPr/>
            <p:nvPr/>
          </p:nvSpPr>
          <p:spPr>
            <a:xfrm>
              <a:off x="-11862507" y="26017880"/>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71" name="X18"/>
            <p:cNvSpPr/>
            <p:nvPr/>
          </p:nvSpPr>
          <p:spPr>
            <a:xfrm>
              <a:off x="-11895921" y="29082169"/>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A</a:t>
              </a:r>
              <a:endParaRPr lang="en-US" sz="3000" dirty="0"/>
            </a:p>
          </p:txBody>
        </p:sp>
        <p:sp>
          <p:nvSpPr>
            <p:cNvPr id="172" name="X19"/>
            <p:cNvSpPr/>
            <p:nvPr/>
          </p:nvSpPr>
          <p:spPr>
            <a:xfrm>
              <a:off x="2498003" y="26103301"/>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73" name="X20"/>
            <p:cNvSpPr/>
            <p:nvPr/>
          </p:nvSpPr>
          <p:spPr>
            <a:xfrm>
              <a:off x="2759702" y="2894887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A</a:t>
              </a:r>
              <a:endParaRPr lang="en-US" sz="3000" dirty="0"/>
            </a:p>
          </p:txBody>
        </p:sp>
      </p:grpSp>
      <p:grpSp>
        <p:nvGrpSpPr>
          <p:cNvPr id="23" name="Group 22"/>
          <p:cNvGrpSpPr/>
          <p:nvPr/>
        </p:nvGrpSpPr>
        <p:grpSpPr>
          <a:xfrm>
            <a:off x="2164644" y="7617"/>
            <a:ext cx="4333312" cy="627758"/>
            <a:chOff x="2986719" y="10154"/>
            <a:chExt cx="6095275" cy="873142"/>
          </a:xfrm>
        </p:grpSpPr>
        <p:pic>
          <p:nvPicPr>
            <p:cNvPr id="184" name="Picture 183">
              <a:hlinkClick r:id="" action="ppaction://macro?name=RESETALL"/>
              <a:extLst>
                <a:ext uri="{FF2B5EF4-FFF2-40B4-BE49-F238E27FC236}">
                  <a16:creationId xmlns:a16="http://schemas.microsoft.com/office/drawing/2014/main" id="{EB7968CE-0CBE-403E-832B-884B6A24C038}"/>
                </a:ext>
              </a:extLst>
            </p:cNvPr>
            <p:cNvPicPr>
              <a:picLocks noChangeAspect="1"/>
            </p:cNvPicPr>
            <p:nvPr/>
          </p:nvPicPr>
          <p:blipFill rotWithShape="1">
            <a:blip r:embed="rId14">
              <a:extLst>
                <a:ext uri="{28A0092B-C50C-407E-A947-70E740481C1C}">
                  <a14:useLocalDpi xmlns:a14="http://schemas.microsoft.com/office/drawing/2010/main" val="0"/>
                </a:ext>
              </a:extLst>
            </a:blip>
            <a:srcRect t="12464"/>
            <a:stretch/>
          </p:blipFill>
          <p:spPr>
            <a:xfrm>
              <a:off x="3048362" y="10154"/>
              <a:ext cx="5971988" cy="843866"/>
            </a:xfrm>
            <a:prstGeom prst="rect">
              <a:avLst/>
            </a:prstGeom>
          </p:spPr>
        </p:pic>
        <p:sp>
          <p:nvSpPr>
            <p:cNvPr id="185" name="Rectangle 184">
              <a:extLst>
                <a:ext uri="{FF2B5EF4-FFF2-40B4-BE49-F238E27FC236}">
                  <a16:creationId xmlns:a16="http://schemas.microsoft.com/office/drawing/2014/main" id="{336694B1-A1DE-4A28-81FF-B49640B2D0A5}"/>
                </a:ext>
              </a:extLst>
            </p:cNvPr>
            <p:cNvSpPr/>
            <p:nvPr/>
          </p:nvSpPr>
          <p:spPr>
            <a:xfrm>
              <a:off x="2986719" y="80641"/>
              <a:ext cx="6095275" cy="802655"/>
            </a:xfrm>
            <a:prstGeom prst="rect">
              <a:avLst/>
            </a:prstGeom>
            <a:noFill/>
          </p:spPr>
          <p:txBody>
            <a:bodyPr wrap="square" lIns="68580" tIns="34290" rIns="68580" bIns="34290">
              <a:spAutoFit/>
            </a:bodyPr>
            <a:lstStyle/>
            <a:p>
              <a:pPr algn="ctr"/>
              <a:r>
                <a:rPr lang="en-US" sz="3300">
                  <a:ln w="0"/>
                  <a:solidFill>
                    <a:schemeClr val="bg1"/>
                  </a:solidFill>
                  <a:effectLst>
                    <a:outerShdw blurRad="88900" dist="38100" algn="l" rotWithShape="0">
                      <a:prstClr val="black">
                        <a:alpha val="52000"/>
                      </a:prstClr>
                    </a:outerShdw>
                  </a:effectLst>
                  <a:latin typeface="UTM Futura Extra" panose="02040603050506020204" pitchFamily="18" charset="0"/>
                </a:rPr>
                <a:t>TRẮC NGHIỆM</a:t>
              </a:r>
              <a:endParaRPr lang="en-US" sz="3300" dirty="0">
                <a:ln w="0"/>
                <a:solidFill>
                  <a:schemeClr val="bg1"/>
                </a:solidFill>
                <a:effectLst>
                  <a:outerShdw blurRad="88900" dist="38100" algn="l" rotWithShape="0">
                    <a:prstClr val="black">
                      <a:alpha val="52000"/>
                    </a:prstClr>
                  </a:outerShdw>
                </a:effectLst>
                <a:latin typeface="UTM Futura Extra" panose="02040603050506020204" pitchFamily="18" charset="0"/>
              </a:endParaRPr>
            </a:p>
          </p:txBody>
        </p:sp>
      </p:grpSp>
      <p:sp>
        <p:nvSpPr>
          <p:cNvPr id="186" name="A"/>
          <p:cNvSpPr/>
          <p:nvPr/>
        </p:nvSpPr>
        <p:spPr>
          <a:xfrm>
            <a:off x="6273363" y="1983115"/>
            <a:ext cx="2255603"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87" name="B"/>
          <p:cNvSpPr/>
          <p:nvPr/>
        </p:nvSpPr>
        <p:spPr>
          <a:xfrm>
            <a:off x="6230063" y="2640340"/>
            <a:ext cx="2265807"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88" name="C"/>
          <p:cNvSpPr/>
          <p:nvPr/>
        </p:nvSpPr>
        <p:spPr>
          <a:xfrm>
            <a:off x="6286709" y="3323068"/>
            <a:ext cx="2265808"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89" name="D"/>
          <p:cNvSpPr/>
          <p:nvPr/>
        </p:nvSpPr>
        <p:spPr>
          <a:xfrm>
            <a:off x="6255353" y="4007149"/>
            <a:ext cx="2255603"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90" name="A-R" hidden="1"/>
          <p:cNvSpPr/>
          <p:nvPr/>
        </p:nvSpPr>
        <p:spPr>
          <a:xfrm>
            <a:off x="8462645" y="1648840"/>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1" name="B-R" hidden="1"/>
          <p:cNvSpPr/>
          <p:nvPr/>
        </p:nvSpPr>
        <p:spPr>
          <a:xfrm>
            <a:off x="8179292" y="2349428"/>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2" name="C-R" hidden="1"/>
          <p:cNvSpPr/>
          <p:nvPr/>
        </p:nvSpPr>
        <p:spPr>
          <a:xfrm>
            <a:off x="8236964" y="2929366"/>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3" name="D-R" hidden="1"/>
          <p:cNvSpPr/>
          <p:nvPr/>
        </p:nvSpPr>
        <p:spPr>
          <a:xfrm>
            <a:off x="8236964" y="3585278"/>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4" name="C1">
            <a:hlinkClick r:id="" action="ppaction://macro?name=CAU1">
              <a:snd r:embed="rId11" name="audio8.wav"/>
            </a:hlinkClick>
            <a:extLst>
              <a:ext uri="{FF2B5EF4-FFF2-40B4-BE49-F238E27FC236}">
                <a16:creationId xmlns:a16="http://schemas.microsoft.com/office/drawing/2014/main" id="{F3B18519-7F59-4B94-96A7-69A8E198B5A8}"/>
              </a:ext>
            </a:extLst>
          </p:cNvPr>
          <p:cNvSpPr/>
          <p:nvPr/>
        </p:nvSpPr>
        <p:spPr>
          <a:xfrm>
            <a:off x="787130"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1</a:t>
            </a:r>
          </a:p>
        </p:txBody>
      </p:sp>
      <p:sp>
        <p:nvSpPr>
          <p:cNvPr id="195" name="C2">
            <a:hlinkClick r:id="" action="ppaction://macro?name=CAU2">
              <a:snd r:embed="rId11" name="audio8.wav"/>
            </a:hlinkClick>
            <a:extLst>
              <a:ext uri="{FF2B5EF4-FFF2-40B4-BE49-F238E27FC236}">
                <a16:creationId xmlns:a16="http://schemas.microsoft.com/office/drawing/2014/main" id="{2C9536AE-06EF-40B7-B26E-FAD8526EA9B1}"/>
              </a:ext>
            </a:extLst>
          </p:cNvPr>
          <p:cNvSpPr/>
          <p:nvPr/>
        </p:nvSpPr>
        <p:spPr>
          <a:xfrm>
            <a:off x="1212771"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2</a:t>
            </a:r>
          </a:p>
        </p:txBody>
      </p:sp>
      <p:sp>
        <p:nvSpPr>
          <p:cNvPr id="196" name="C3">
            <a:hlinkClick r:id="" action="ppaction://macro?name=CAU3">
              <a:snd r:embed="rId11" name="audio8.wav"/>
            </a:hlinkClick>
            <a:extLst>
              <a:ext uri="{FF2B5EF4-FFF2-40B4-BE49-F238E27FC236}">
                <a16:creationId xmlns:a16="http://schemas.microsoft.com/office/drawing/2014/main" id="{6ADEEA44-A8B9-4E20-B3DB-8114E898A932}"/>
              </a:ext>
            </a:extLst>
          </p:cNvPr>
          <p:cNvSpPr/>
          <p:nvPr/>
        </p:nvSpPr>
        <p:spPr>
          <a:xfrm>
            <a:off x="1638413"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3</a:t>
            </a:r>
          </a:p>
        </p:txBody>
      </p:sp>
      <p:sp>
        <p:nvSpPr>
          <p:cNvPr id="197" name="C4">
            <a:hlinkClick r:id="" action="ppaction://macro?name=CAU4">
              <a:snd r:embed="rId11" name="audio8.wav"/>
            </a:hlinkClick>
            <a:extLst>
              <a:ext uri="{FF2B5EF4-FFF2-40B4-BE49-F238E27FC236}">
                <a16:creationId xmlns:a16="http://schemas.microsoft.com/office/drawing/2014/main" id="{AA2E43C2-0276-4264-AA95-1AA2B0937A2F}"/>
              </a:ext>
            </a:extLst>
          </p:cNvPr>
          <p:cNvSpPr/>
          <p:nvPr/>
        </p:nvSpPr>
        <p:spPr>
          <a:xfrm>
            <a:off x="2064054"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4</a:t>
            </a:r>
          </a:p>
        </p:txBody>
      </p:sp>
      <p:sp>
        <p:nvSpPr>
          <p:cNvPr id="198" name="C5">
            <a:hlinkClick r:id="" action="ppaction://macro?name=CAU5">
              <a:snd r:embed="rId11" name="audio8.wav"/>
            </a:hlinkClick>
            <a:extLst>
              <a:ext uri="{FF2B5EF4-FFF2-40B4-BE49-F238E27FC236}">
                <a16:creationId xmlns:a16="http://schemas.microsoft.com/office/drawing/2014/main" id="{8A958C63-B759-4398-ABAC-49D50902EF20}"/>
              </a:ext>
            </a:extLst>
          </p:cNvPr>
          <p:cNvSpPr/>
          <p:nvPr/>
        </p:nvSpPr>
        <p:spPr>
          <a:xfrm>
            <a:off x="2489696"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5</a:t>
            </a:r>
          </a:p>
        </p:txBody>
      </p:sp>
      <p:sp>
        <p:nvSpPr>
          <p:cNvPr id="199" name="C6">
            <a:hlinkClick r:id="" action="ppaction://macro?name=CAU6">
              <a:snd r:embed="rId11" name="audio8.wav"/>
            </a:hlinkClick>
            <a:extLst>
              <a:ext uri="{FF2B5EF4-FFF2-40B4-BE49-F238E27FC236}">
                <a16:creationId xmlns:a16="http://schemas.microsoft.com/office/drawing/2014/main" id="{953D942A-6CC0-43F2-A6D7-E61C0A98BAD0}"/>
              </a:ext>
            </a:extLst>
          </p:cNvPr>
          <p:cNvSpPr/>
          <p:nvPr/>
        </p:nvSpPr>
        <p:spPr>
          <a:xfrm>
            <a:off x="2915337"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6</a:t>
            </a:r>
          </a:p>
        </p:txBody>
      </p:sp>
      <p:sp>
        <p:nvSpPr>
          <p:cNvPr id="200" name="C7">
            <a:hlinkClick r:id="" action="ppaction://macro?name=CAU7">
              <a:snd r:embed="rId11" name="audio8.wav"/>
            </a:hlinkClick>
            <a:extLst>
              <a:ext uri="{FF2B5EF4-FFF2-40B4-BE49-F238E27FC236}">
                <a16:creationId xmlns:a16="http://schemas.microsoft.com/office/drawing/2014/main" id="{110A7264-9B3F-4BB5-B5FD-1E8DA29F7FC0}"/>
              </a:ext>
            </a:extLst>
          </p:cNvPr>
          <p:cNvSpPr/>
          <p:nvPr/>
        </p:nvSpPr>
        <p:spPr>
          <a:xfrm>
            <a:off x="3340978"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7</a:t>
            </a:r>
          </a:p>
        </p:txBody>
      </p:sp>
      <p:sp>
        <p:nvSpPr>
          <p:cNvPr id="201" name="C8">
            <a:hlinkClick r:id="" action="ppaction://macro?name=CAU8">
              <a:snd r:embed="rId11" name="audio8.wav"/>
            </a:hlinkClick>
            <a:extLst>
              <a:ext uri="{FF2B5EF4-FFF2-40B4-BE49-F238E27FC236}">
                <a16:creationId xmlns:a16="http://schemas.microsoft.com/office/drawing/2014/main" id="{048A0FC4-9A14-41F1-9B4F-E52BDCCDF1A3}"/>
              </a:ext>
            </a:extLst>
          </p:cNvPr>
          <p:cNvSpPr/>
          <p:nvPr/>
        </p:nvSpPr>
        <p:spPr>
          <a:xfrm>
            <a:off x="3766619"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8</a:t>
            </a:r>
          </a:p>
        </p:txBody>
      </p:sp>
      <p:sp>
        <p:nvSpPr>
          <p:cNvPr id="202" name="C9">
            <a:hlinkClick r:id="" action="ppaction://macro?name=CAU9">
              <a:snd r:embed="rId11" name="audio8.wav"/>
            </a:hlinkClick>
            <a:extLst>
              <a:ext uri="{FF2B5EF4-FFF2-40B4-BE49-F238E27FC236}">
                <a16:creationId xmlns:a16="http://schemas.microsoft.com/office/drawing/2014/main" id="{8E63535B-8186-413B-AA4F-9DCD5C74B427}"/>
              </a:ext>
            </a:extLst>
          </p:cNvPr>
          <p:cNvSpPr/>
          <p:nvPr/>
        </p:nvSpPr>
        <p:spPr>
          <a:xfrm>
            <a:off x="4192261"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9</a:t>
            </a:r>
          </a:p>
        </p:txBody>
      </p:sp>
      <p:sp>
        <p:nvSpPr>
          <p:cNvPr id="203" name="C10">
            <a:hlinkClick r:id="" action="ppaction://macro?name=CAU10">
              <a:snd r:embed="rId11" name="audio8.wav"/>
            </a:hlinkClick>
            <a:extLst>
              <a:ext uri="{FF2B5EF4-FFF2-40B4-BE49-F238E27FC236}">
                <a16:creationId xmlns:a16="http://schemas.microsoft.com/office/drawing/2014/main" id="{6CEBB228-62F6-436D-BEE0-8085BD2C801C}"/>
              </a:ext>
            </a:extLst>
          </p:cNvPr>
          <p:cNvSpPr/>
          <p:nvPr/>
        </p:nvSpPr>
        <p:spPr>
          <a:xfrm>
            <a:off x="4617905"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10</a:t>
            </a:r>
          </a:p>
        </p:txBody>
      </p:sp>
      <p:pic>
        <p:nvPicPr>
          <p:cNvPr id="174" name="Picture 2" descr="Hình ảnh Biểu Tượng Ngôi Nhà Bất động Sản Thiết Kế đồ Họa Vector Mẫu, Nhà  ở, Biểu Tượng Ngôi Nhà, Biểu Tượng Mẫu Vector và PNG với nền trong suốt để">
            <a:hlinkClick r:id="rId16" action="ppaction://hlinksldjump"/>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22310" t="25182" r="22938" b="25464"/>
          <a:stretch/>
        </p:blipFill>
        <p:spPr bwMode="auto">
          <a:xfrm>
            <a:off x="8199622" y="343517"/>
            <a:ext cx="658687" cy="593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50889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7" presetClass="exit" presetSubtype="8" fill="hold" nodeType="clickEffect">
                                  <p:stCondLst>
                                    <p:cond delay="0"/>
                                  </p:stCondLst>
                                  <p:childTnLst>
                                    <p:anim calcmode="lin" valueType="num">
                                      <p:cBhvr>
                                        <p:cTn id="6" dur="10000"/>
                                        <p:tgtEl>
                                          <p:spTgt spid="27"/>
                                        </p:tgtEl>
                                        <p:attrNameLst>
                                          <p:attrName>ppt_x</p:attrName>
                                        </p:attrNameLst>
                                      </p:cBhvr>
                                      <p:tavLst>
                                        <p:tav tm="0">
                                          <p:val>
                                            <p:strVal val="ppt_x"/>
                                          </p:val>
                                        </p:tav>
                                        <p:tav tm="100000">
                                          <p:val>
                                            <p:strVal val="ppt_x-ppt_w/2"/>
                                          </p:val>
                                        </p:tav>
                                      </p:tavLst>
                                    </p:anim>
                                    <p:anim calcmode="lin" valueType="num">
                                      <p:cBhvr>
                                        <p:cTn id="7" dur="10000"/>
                                        <p:tgtEl>
                                          <p:spTgt spid="27"/>
                                        </p:tgtEl>
                                        <p:attrNameLst>
                                          <p:attrName>ppt_y</p:attrName>
                                        </p:attrNameLst>
                                      </p:cBhvr>
                                      <p:tavLst>
                                        <p:tav tm="0">
                                          <p:val>
                                            <p:strVal val="ppt_y"/>
                                          </p:val>
                                        </p:tav>
                                        <p:tav tm="100000">
                                          <p:val>
                                            <p:strVal val="ppt_y"/>
                                          </p:val>
                                        </p:tav>
                                      </p:tavLst>
                                    </p:anim>
                                    <p:anim calcmode="lin" valueType="num">
                                      <p:cBhvr>
                                        <p:cTn id="8" dur="10000"/>
                                        <p:tgtEl>
                                          <p:spTgt spid="27"/>
                                        </p:tgtEl>
                                        <p:attrNameLst>
                                          <p:attrName>ppt_w</p:attrName>
                                        </p:attrNameLst>
                                      </p:cBhvr>
                                      <p:tavLst>
                                        <p:tav tm="0">
                                          <p:val>
                                            <p:strVal val="ppt_w"/>
                                          </p:val>
                                        </p:tav>
                                        <p:tav tm="100000">
                                          <p:val>
                                            <p:fltVal val="0"/>
                                          </p:val>
                                        </p:tav>
                                      </p:tavLst>
                                    </p:anim>
                                    <p:anim calcmode="lin" valueType="num">
                                      <p:cBhvr>
                                        <p:cTn id="9" dur="10000"/>
                                        <p:tgtEl>
                                          <p:spTgt spid="27"/>
                                        </p:tgtEl>
                                        <p:attrNameLst>
                                          <p:attrName>ppt_h</p:attrName>
                                        </p:attrNameLst>
                                      </p:cBhvr>
                                      <p:tavLst>
                                        <p:tav tm="0">
                                          <p:val>
                                            <p:strVal val="ppt_h"/>
                                          </p:val>
                                        </p:tav>
                                        <p:tav tm="100000">
                                          <p:val>
                                            <p:strVal val="ppt_h"/>
                                          </p:val>
                                        </p:tav>
                                      </p:tavLst>
                                    </p:anim>
                                    <p:set>
                                      <p:cBhvr>
                                        <p:cTn id="10" dur="1" fill="hold">
                                          <p:stCondLst>
                                            <p:cond delay="9999"/>
                                          </p:stCondLst>
                                        </p:cTn>
                                        <p:tgtEl>
                                          <p:spTgt spid="27"/>
                                        </p:tgtEl>
                                        <p:attrNameLst>
                                          <p:attrName>style.visibility</p:attrName>
                                        </p:attrNameLst>
                                      </p:cBhvr>
                                      <p:to>
                                        <p:strVal val="hidden"/>
                                      </p:to>
                                    </p:set>
                                  </p:childTnLst>
                                </p:cTn>
                              </p:par>
                            </p:childTnLst>
                          </p:cTn>
                        </p:par>
                        <p:par>
                          <p:cTn id="11" fill="hold">
                            <p:stCondLst>
                              <p:cond delay="10000"/>
                            </p:stCondLst>
                            <p:childTnLst>
                              <p:par>
                                <p:cTn id="12" presetID="10" presetClass="entr" presetSubtype="0"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
                                        <p:tgtEl>
                                          <p:spTgt spid="27"/>
                                        </p:tgtEl>
                                      </p:cBhvr>
                                    </p:animEffect>
                                  </p:childTnLst>
                                </p:cTn>
                              </p:par>
                              <p:par>
                                <p:cTn id="15" presetID="1" presetClass="mediacall" presetSubtype="0" fill="hold" nodeType="withEffect">
                                  <p:stCondLst>
                                    <p:cond delay="0"/>
                                  </p:stCondLst>
                                  <p:childTnLst>
                                    <p:cmd type="call" cmd="playFrom(0.0)">
                                      <p:cBhvr>
                                        <p:cTn id="16" dur="12312" fill="hold"/>
                                        <p:tgtEl>
                                          <p:spTgt spid="30"/>
                                        </p:tgtEl>
                                      </p:cBhvr>
                                    </p:cmd>
                                  </p:childTnLst>
                                </p:cTn>
                              </p:par>
                              <p:par>
                                <p:cTn id="17" presetID="3" presetClass="mediacall" presetSubtype="0" fill="hold" nodeType="withEffect">
                                  <p:stCondLst>
                                    <p:cond delay="0"/>
                                  </p:stCondLst>
                                  <p:childTnLst>
                                    <p:cmd type="call" cmd="stop">
                                      <p:cBhvr>
                                        <p:cTn id="18" dur="1" fill="hold"/>
                                        <p:tgtEl>
                                          <p:spTgt spid="30"/>
                                        </p:tgtEl>
                                      </p:cBhvr>
                                    </p:cmd>
                                  </p:childTnLst>
                                </p:cTn>
                              </p:par>
                            </p:childTnLst>
                          </p:cTn>
                        </p:par>
                      </p:childTnLst>
                    </p:cTn>
                  </p:par>
                </p:childTnLst>
              </p:cTn>
              <p:nextCondLst>
                <p:cond evt="onClick" delay="0">
                  <p:tgtEl>
                    <p:spTgt spid="28"/>
                  </p:tgtEl>
                </p:cond>
              </p:nextCondLst>
            </p:seq>
            <p:audio>
              <p:cMediaNode vol="48485">
                <p:cTn id="19" fill="hold" display="0">
                  <p:stCondLst>
                    <p:cond delay="indefinite"/>
                  </p:stCondLst>
                  <p:endCondLst>
                    <p:cond evt="onStopAudio" delay="0">
                      <p:tgtEl>
                        <p:sldTgt/>
                      </p:tgtEl>
                    </p:cond>
                  </p:endCondLst>
                </p:cTn>
                <p:tgtEl>
                  <p:spTgt spid="30"/>
                </p:tgtEl>
              </p:cMediaNode>
            </p:audio>
            <p:audio>
              <p:cMediaNode vol="100000">
                <p:cTn id="20" fill="hold" display="0">
                  <p:stCondLst>
                    <p:cond delay="indefinite"/>
                  </p:stCondLst>
                  <p:endCondLst>
                    <p:cond evt="onStopAudio" delay="0">
                      <p:tgtEl>
                        <p:sldTgt/>
                      </p:tgtEl>
                    </p:cond>
                  </p:endCondLst>
                </p:cTn>
                <p:tgtEl>
                  <p:spTgt spid="31"/>
                </p:tgtEl>
              </p:cMediaNode>
            </p:audio>
            <p:audio>
              <p:cMediaNode vol="46970">
                <p:cTn id="21" fill="hold" display="0">
                  <p:stCondLst>
                    <p:cond delay="indefinite"/>
                  </p:stCondLst>
                  <p:endCondLst>
                    <p:cond evt="onStopAudio" delay="0">
                      <p:tgtEl>
                        <p:sldTgt/>
                      </p:tgtEl>
                    </p:cond>
                  </p:endCondLst>
                </p:cTn>
                <p:tgtEl>
                  <p:spTgt spid="32"/>
                </p:tgtEl>
              </p:cMediaNode>
            </p:audio>
            <p:seq concurrent="1" nextAc="seek">
              <p:cTn id="22" restart="whenNotActive" fill="hold" evtFilter="cancelBubble" nodeType="interactiveSeq">
                <p:stCondLst>
                  <p:cond evt="onClick" delay="0">
                    <p:tgtEl>
                      <p:spTgt spid="29"/>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21"/>
                                        </p:tgtEl>
                                      </p:cBhvr>
                                    </p:animEffect>
                                    <p:animScale>
                                      <p:cBhvr>
                                        <p:cTn id="27" dur="250" autoRev="1" fill="hold"/>
                                        <p:tgtEl>
                                          <p:spTgt spid="21"/>
                                        </p:tgtEl>
                                      </p:cBhvr>
                                      <p:by x="105000" y="105000"/>
                                    </p:animScale>
                                  </p:childTnLst>
                                </p:cTn>
                              </p:par>
                              <p:par>
                                <p:cTn id="28" presetID="24" presetClass="emph" presetSubtype="0" fill="hold" grpId="1" nodeType="withEffect">
                                  <p:stCondLst>
                                    <p:cond delay="0"/>
                                  </p:stCondLst>
                                  <p:childTnLst>
                                    <p:animClr clrSpc="hsl" dir="cw">
                                      <p:cBhvr override="childStyle">
                                        <p:cTn id="29" dur="500" fill="hold"/>
                                        <p:tgtEl>
                                          <p:spTgt spid="21"/>
                                        </p:tgtEl>
                                        <p:attrNameLst>
                                          <p:attrName>style.color</p:attrName>
                                        </p:attrNameLst>
                                      </p:cBhvr>
                                      <p:by>
                                        <p:hsl h="0" s="-12549" l="-25098"/>
                                      </p:by>
                                    </p:animClr>
                                    <p:animClr clrSpc="hsl" dir="cw">
                                      <p:cBhvr>
                                        <p:cTn id="30" dur="500" fill="hold"/>
                                        <p:tgtEl>
                                          <p:spTgt spid="21"/>
                                        </p:tgtEl>
                                        <p:attrNameLst>
                                          <p:attrName>fillcolor</p:attrName>
                                        </p:attrNameLst>
                                      </p:cBhvr>
                                      <p:by>
                                        <p:hsl h="0" s="-12549" l="-25098"/>
                                      </p:by>
                                    </p:animClr>
                                    <p:animClr clrSpc="hsl" dir="cw">
                                      <p:cBhvr>
                                        <p:cTn id="31" dur="500" fill="hold"/>
                                        <p:tgtEl>
                                          <p:spTgt spid="21"/>
                                        </p:tgtEl>
                                        <p:attrNameLst>
                                          <p:attrName>stroke.color</p:attrName>
                                        </p:attrNameLst>
                                      </p:cBhvr>
                                      <p:by>
                                        <p:hsl h="0" s="-12549" l="-25098"/>
                                      </p:by>
                                    </p:animClr>
                                    <p:set>
                                      <p:cBhvr>
                                        <p:cTn id="32" dur="500" fill="hold"/>
                                        <p:tgtEl>
                                          <p:spTgt spid="21"/>
                                        </p:tgtEl>
                                        <p:attrNameLst>
                                          <p:attrName>fill.type</p:attrName>
                                        </p:attrNameLst>
                                      </p:cBhvr>
                                      <p:to>
                                        <p:strVal val="solid"/>
                                      </p:to>
                                    </p:set>
                                  </p:childTnLst>
                                </p:cTn>
                              </p:par>
                            </p:childTnLst>
                          </p:cTn>
                        </p:par>
                      </p:childTnLst>
                    </p:cTn>
                  </p:par>
                </p:childTnLst>
              </p:cTn>
              <p:nextCondLst>
                <p:cond evt="onClick" delay="0">
                  <p:tgtEl>
                    <p:spTgt spid="29"/>
                  </p:tgtEl>
                </p:cond>
              </p:nextCondLst>
            </p:seq>
          </p:childTnLst>
        </p:cTn>
      </p:par>
    </p:tnLst>
    <p:bldLst>
      <p:bldP spid="21" grpId="0" animBg="1"/>
      <p:bldP spid="21"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BOXND">
            <a:hlinkClick r:id="" action="ppaction://macro?name=XOAHETCAUHOI"/>
            <a:extLst>
              <a:ext uri="{FF2B5EF4-FFF2-40B4-BE49-F238E27FC236}">
                <a16:creationId xmlns:a16="http://schemas.microsoft.com/office/drawing/2014/main" id="{48397234-F9D7-4ED0-B87C-775FB785822F}"/>
              </a:ext>
            </a:extLst>
          </p:cNvPr>
          <p:cNvSpPr/>
          <p:nvPr/>
        </p:nvSpPr>
        <p:spPr>
          <a:xfrm>
            <a:off x="787130" y="2038844"/>
            <a:ext cx="4372936" cy="2506532"/>
          </a:xfrm>
          <a:prstGeom prst="rect">
            <a:avLst/>
          </a:prstGeom>
          <a:solidFill>
            <a:schemeClr val="bg1">
              <a:lumMod val="95000"/>
            </a:schemeClr>
          </a:solidFill>
          <a:ln w="38100">
            <a:solidFill>
              <a:srgbClr val="E2DFD4"/>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rtlCol="0" anchor="t"/>
          <a:lstStyle/>
          <a:p>
            <a:endParaRPr lang="vi-VN" sz="2000" dirty="0" smtClean="0">
              <a:solidFill>
                <a:srgbClr val="002060"/>
              </a:solidFill>
              <a:latin typeface="#9Slide03 Arima Madurai Black" panose="00000A00000000000000" pitchFamily="2" charset="0"/>
              <a:cs typeface="#9Slide03 Arima Madurai Black" panose="00000A00000000000000" pitchFamily="2" charset="0"/>
            </a:endParaRPr>
          </a:p>
          <a:p>
            <a:pPr>
              <a:lnSpc>
                <a:spcPct val="150000"/>
              </a:lnSpc>
            </a:pPr>
            <a:r>
              <a:rPr lang="vi-VN" sz="2000" dirty="0">
                <a:solidFill>
                  <a:srgbClr val="002060"/>
                </a:solidFill>
                <a:latin typeface="#9Slide03 Arima Madurai Black" panose="00000A00000000000000" pitchFamily="2" charset="0"/>
                <a:cs typeface="#9Slide03 Arima Madurai Black" panose="00000A00000000000000" pitchFamily="2" charset="0"/>
              </a:rPr>
              <a:t>Câu 3: </a:t>
            </a:r>
            <a:endParaRPr lang="vi-VN" sz="2000" dirty="0" smtClean="0">
              <a:solidFill>
                <a:srgbClr val="002060"/>
              </a:solidFill>
              <a:latin typeface="#9Slide03 Arima Madurai Black" panose="00000A00000000000000" pitchFamily="2" charset="0"/>
              <a:cs typeface="#9Slide03 Arima Madurai Black" panose="00000A00000000000000" pitchFamily="2" charset="0"/>
            </a:endParaRPr>
          </a:p>
          <a:p>
            <a:pPr>
              <a:lnSpc>
                <a:spcPct val="150000"/>
              </a:lnSpc>
            </a:pPr>
            <a:r>
              <a:rPr lang="vi-VN" sz="2000" dirty="0" smtClean="0">
                <a:solidFill>
                  <a:srgbClr val="002060"/>
                </a:solidFill>
                <a:latin typeface="#9Slide03 Arima Madurai Black" panose="00000A00000000000000" pitchFamily="2" charset="0"/>
                <a:cs typeface="#9Slide03 Arima Madurai Black" panose="00000A00000000000000" pitchFamily="2" charset="0"/>
              </a:rPr>
              <a:t>Cho </a:t>
            </a:r>
            <a:r>
              <a:rPr lang="vi-VN" sz="2000" dirty="0">
                <a:solidFill>
                  <a:srgbClr val="002060"/>
                </a:solidFill>
                <a:latin typeface="#9Slide03 Arima Madurai Black" panose="00000A00000000000000" pitchFamily="2" charset="0"/>
                <a:cs typeface="#9Slide03 Arima Madurai Black" panose="00000A00000000000000" pitchFamily="2" charset="0"/>
              </a:rPr>
              <a:t>oxit bazơ tác dụng với nước ta thu được:</a:t>
            </a:r>
          </a:p>
          <a:p>
            <a:r>
              <a:rPr lang="vi-VN" sz="2000" dirty="0">
                <a:solidFill>
                  <a:srgbClr val="002060"/>
                </a:solidFill>
              </a:rPr>
              <a:t/>
            </a:r>
            <a:br>
              <a:rPr lang="vi-VN" sz="2000" dirty="0">
                <a:solidFill>
                  <a:srgbClr val="002060"/>
                </a:solidFill>
              </a:rPr>
            </a:br>
            <a:endParaRPr lang="en-US" sz="20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15" name="AẪ">
            <a:extLst>
              <a:ext uri="{FF2B5EF4-FFF2-40B4-BE49-F238E27FC236}">
                <a16:creationId xmlns:a16="http://schemas.microsoft.com/office/drawing/2014/main" id="{B03B1389-6DD2-45DC-BD7E-44A607F79762}"/>
              </a:ext>
            </a:extLst>
          </p:cNvPr>
          <p:cNvSpPr/>
          <p:nvPr/>
        </p:nvSpPr>
        <p:spPr>
          <a:xfrm rot="10800000" flipV="1">
            <a:off x="6096515" y="1936438"/>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dirty="0">
                <a:solidFill>
                  <a:schemeClr val="accent1">
                    <a:lumMod val="50000"/>
                  </a:schemeClr>
                </a:solidFill>
                <a:latin typeface="#9Slide03 Arima Madurai Black" panose="00000A00000000000000" pitchFamily="2" charset="0"/>
                <a:cs typeface="#9Slide03 Arima Madurai Black" panose="00000A00000000000000" pitchFamily="2" charset="0"/>
              </a:rPr>
              <a:t>Không phản ứng</a:t>
            </a:r>
            <a:endParaRPr lang="en-US" sz="1800" dirty="0">
              <a:solidFill>
                <a:schemeClr val="accent1">
                  <a:lumMod val="50000"/>
                </a:schemeClr>
              </a:solidFill>
              <a:latin typeface="#9Slide03 Arima Madurai Black" panose="00000A00000000000000" pitchFamily="2" charset="0"/>
              <a:cs typeface="#9Slide03 Arima Madurai Black" panose="00000A00000000000000" pitchFamily="2" charset="0"/>
            </a:endParaRPr>
          </a:p>
        </p:txBody>
      </p:sp>
      <p:sp>
        <p:nvSpPr>
          <p:cNvPr id="16" name="Parallelogram 15">
            <a:extLst>
              <a:ext uri="{FF2B5EF4-FFF2-40B4-BE49-F238E27FC236}">
                <a16:creationId xmlns:a16="http://schemas.microsoft.com/office/drawing/2014/main" id="{507E7ED3-25AC-4E6D-AC5C-87C0CEA8DA0F}"/>
              </a:ext>
            </a:extLst>
          </p:cNvPr>
          <p:cNvSpPr/>
          <p:nvPr/>
        </p:nvSpPr>
        <p:spPr>
          <a:xfrm flipH="1">
            <a:off x="5585973" y="1936438"/>
            <a:ext cx="644090" cy="530320"/>
          </a:xfrm>
          <a:prstGeom prst="parallelogram">
            <a:avLst>
              <a:gd name="adj" fmla="val 10007"/>
            </a:avLst>
          </a:prstGeom>
          <a:gradFill>
            <a:gsLst>
              <a:gs pos="49000">
                <a:schemeClr val="accent5">
                  <a:lumMod val="75000"/>
                </a:schemeClr>
              </a:gs>
              <a:gs pos="0">
                <a:schemeClr val="accent5"/>
              </a:gs>
              <a:gs pos="100000">
                <a:srgbClr val="0070C0"/>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A</a:t>
            </a:r>
          </a:p>
        </p:txBody>
      </p:sp>
      <p:sp>
        <p:nvSpPr>
          <p:cNvPr id="17" name="BSÃA">
            <a:extLst>
              <a:ext uri="{FF2B5EF4-FFF2-40B4-BE49-F238E27FC236}">
                <a16:creationId xmlns:a16="http://schemas.microsoft.com/office/drawing/2014/main" id="{D63B2B3B-0118-4C5E-821E-EC41F45CFE28}"/>
              </a:ext>
            </a:extLst>
          </p:cNvPr>
          <p:cNvSpPr/>
          <p:nvPr/>
        </p:nvSpPr>
        <p:spPr>
          <a:xfrm rot="10800000" flipV="1">
            <a:off x="6134854" y="2618709"/>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vi-VN" sz="1800" dirty="0">
                <a:solidFill>
                  <a:schemeClr val="accent4"/>
                </a:solidFill>
                <a:latin typeface="#9Slide03 Arima Madurai Black" panose="00000A00000000000000" pitchFamily="2" charset="0"/>
                <a:cs typeface="#9Slide03 Arima Madurai Black" panose="00000A00000000000000" pitchFamily="2" charset="0"/>
              </a:rPr>
              <a:t>Dung dịch bazơ </a:t>
            </a:r>
          </a:p>
        </p:txBody>
      </p:sp>
      <p:sp>
        <p:nvSpPr>
          <p:cNvPr id="18" name="Parallelogram 17">
            <a:extLst>
              <a:ext uri="{FF2B5EF4-FFF2-40B4-BE49-F238E27FC236}">
                <a16:creationId xmlns:a16="http://schemas.microsoft.com/office/drawing/2014/main" id="{AACB9C6F-D49B-4245-A4B1-F4D6205CA28F}"/>
              </a:ext>
            </a:extLst>
          </p:cNvPr>
          <p:cNvSpPr/>
          <p:nvPr/>
        </p:nvSpPr>
        <p:spPr>
          <a:xfrm flipH="1">
            <a:off x="5546613" y="2618709"/>
            <a:ext cx="644090" cy="530320"/>
          </a:xfrm>
          <a:prstGeom prst="parallelogram">
            <a:avLst>
              <a:gd name="adj" fmla="val 10007"/>
            </a:avLst>
          </a:prstGeom>
          <a:gradFill>
            <a:gsLst>
              <a:gs pos="0">
                <a:srgbClr val="E98517"/>
              </a:gs>
              <a:gs pos="51000">
                <a:srgbClr val="FF9966"/>
              </a:gs>
              <a:gs pos="100000">
                <a:srgbClr val="F98505"/>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B</a:t>
            </a:r>
          </a:p>
        </p:txBody>
      </p:sp>
      <p:sp>
        <p:nvSpPr>
          <p:cNvPr id="19" name="CÂSXAS">
            <a:extLst>
              <a:ext uri="{FF2B5EF4-FFF2-40B4-BE49-F238E27FC236}">
                <a16:creationId xmlns:a16="http://schemas.microsoft.com/office/drawing/2014/main" id="{98DCA23C-E507-4F14-8C1E-CC9B347B4FFE}"/>
              </a:ext>
            </a:extLst>
          </p:cNvPr>
          <p:cNvSpPr/>
          <p:nvPr/>
        </p:nvSpPr>
        <p:spPr>
          <a:xfrm rot="10800000" flipV="1">
            <a:off x="6096515" y="3279388"/>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dirty="0">
                <a:solidFill>
                  <a:srgbClr val="92D050"/>
                </a:solidFill>
                <a:latin typeface="#9Slide03 Arima Madurai Black" panose="00000A00000000000000" pitchFamily="2" charset="0"/>
                <a:cs typeface="#9Slide03 Arima Madurai Black" panose="00000A00000000000000" pitchFamily="2" charset="0"/>
              </a:rPr>
              <a:t>Tùy thuộc vào từng oxit</a:t>
            </a:r>
            <a:endParaRPr lang="en-US" sz="1800" dirty="0">
              <a:solidFill>
                <a:srgbClr val="92D050"/>
              </a:solidFill>
              <a:latin typeface="#9Slide03 Arima Madurai Black" panose="00000A00000000000000" pitchFamily="2" charset="0"/>
              <a:cs typeface="#9Slide03 Arima Madurai Black" panose="00000A00000000000000" pitchFamily="2" charset="0"/>
            </a:endParaRPr>
          </a:p>
        </p:txBody>
      </p:sp>
      <p:sp>
        <p:nvSpPr>
          <p:cNvPr id="20" name="Parallelogram 19">
            <a:extLst>
              <a:ext uri="{FF2B5EF4-FFF2-40B4-BE49-F238E27FC236}">
                <a16:creationId xmlns:a16="http://schemas.microsoft.com/office/drawing/2014/main" id="{588BEB44-3767-443C-BAC8-E3F46477AFD6}"/>
              </a:ext>
            </a:extLst>
          </p:cNvPr>
          <p:cNvSpPr/>
          <p:nvPr/>
        </p:nvSpPr>
        <p:spPr>
          <a:xfrm flipH="1">
            <a:off x="5585973" y="3279388"/>
            <a:ext cx="644090" cy="530320"/>
          </a:xfrm>
          <a:prstGeom prst="parallelogram">
            <a:avLst>
              <a:gd name="adj" fmla="val 10007"/>
            </a:avLst>
          </a:prstGeom>
          <a:gradFill>
            <a:gsLst>
              <a:gs pos="49000">
                <a:srgbClr val="4A9C06"/>
              </a:gs>
              <a:gs pos="0">
                <a:srgbClr val="B0DA46"/>
              </a:gs>
              <a:gs pos="100000">
                <a:schemeClr val="accent6"/>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C</a:t>
            </a:r>
          </a:p>
        </p:txBody>
      </p:sp>
      <p:sp>
        <p:nvSpPr>
          <p:cNvPr id="21" name="DSSXSAX">
            <a:extLst>
              <a:ext uri="{FF2B5EF4-FFF2-40B4-BE49-F238E27FC236}">
                <a16:creationId xmlns:a16="http://schemas.microsoft.com/office/drawing/2014/main" id="{D6BFE8B9-21A3-4DF6-8F12-FF5C83427736}"/>
              </a:ext>
            </a:extLst>
          </p:cNvPr>
          <p:cNvSpPr/>
          <p:nvPr/>
        </p:nvSpPr>
        <p:spPr>
          <a:xfrm rot="10800000" flipV="1">
            <a:off x="6096515" y="3950864"/>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800" dirty="0">
                <a:solidFill>
                  <a:srgbClr val="E329A5"/>
                </a:solidFill>
                <a:latin typeface="#9Slide03 Arima Madurai Black" panose="00000A00000000000000" pitchFamily="2" charset="0"/>
                <a:cs typeface="#9Slide03 Arima Madurai Black" panose="00000A00000000000000" pitchFamily="2" charset="0"/>
              </a:rPr>
              <a:t>Tất cả A, B, C đều sai</a:t>
            </a:r>
          </a:p>
        </p:txBody>
      </p:sp>
      <p:sp>
        <p:nvSpPr>
          <p:cNvPr id="22" name="Parallelogram 21">
            <a:extLst>
              <a:ext uri="{FF2B5EF4-FFF2-40B4-BE49-F238E27FC236}">
                <a16:creationId xmlns:a16="http://schemas.microsoft.com/office/drawing/2014/main" id="{8903CB0D-4B54-41FF-A89A-48F7747A24C5}"/>
              </a:ext>
            </a:extLst>
          </p:cNvPr>
          <p:cNvSpPr/>
          <p:nvPr/>
        </p:nvSpPr>
        <p:spPr>
          <a:xfrm flipH="1">
            <a:off x="5585973" y="3950864"/>
            <a:ext cx="644090" cy="530320"/>
          </a:xfrm>
          <a:prstGeom prst="parallelogram">
            <a:avLst>
              <a:gd name="adj" fmla="val 10007"/>
            </a:avLst>
          </a:prstGeom>
          <a:gradFill>
            <a:gsLst>
              <a:gs pos="49000">
                <a:srgbClr val="FF0000"/>
              </a:gs>
              <a:gs pos="0">
                <a:srgbClr val="FF9966"/>
              </a:gs>
              <a:gs pos="100000">
                <a:srgbClr val="C7262E"/>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D</a:t>
            </a:r>
          </a:p>
        </p:txBody>
      </p:sp>
      <p:sp>
        <p:nvSpPr>
          <p:cNvPr id="26" name="Rounded Rectangle 25"/>
          <p:cNvSpPr/>
          <p:nvPr/>
        </p:nvSpPr>
        <p:spPr>
          <a:xfrm>
            <a:off x="197030" y="1822822"/>
            <a:ext cx="370332" cy="694609"/>
          </a:xfrm>
          <a:prstGeom prst="roundRect">
            <a:avLst>
              <a:gd name="adj" fmla="val 44472"/>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002060"/>
              </a:solidFill>
            </a:endParaRPr>
          </a:p>
        </p:txBody>
      </p:sp>
      <p:pic>
        <p:nvPicPr>
          <p:cNvPr id="27" name="TimeProcess_Back">
            <a:extLst>
              <a:ext uri="{FF2B5EF4-FFF2-40B4-BE49-F238E27FC236}">
                <a16:creationId xmlns:a16="http://schemas.microsoft.com/office/drawing/2014/main" id="{26E3FAD6-0B3E-482F-9299-454F3B924A9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06595" y="1541023"/>
            <a:ext cx="3296722" cy="161348"/>
          </a:xfrm>
          <a:prstGeom prst="rect">
            <a:avLst/>
          </a:prstGeom>
        </p:spPr>
      </p:pic>
      <p:pic>
        <p:nvPicPr>
          <p:cNvPr id="28" name="TIME"/>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5112" y="1886270"/>
            <a:ext cx="277238" cy="274320"/>
          </a:xfrm>
          <a:prstGeom prst="rect">
            <a:avLst/>
          </a:prstGeom>
        </p:spPr>
      </p:pic>
      <p:pic>
        <p:nvPicPr>
          <p:cNvPr id="29" name="CHECK">
            <a:hlinkClick r:id="" action="ppaction://macro?name=DAPAN">
              <a:snd r:embed="rId11" name="audio8.wav"/>
            </a:hlinkClick>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5112" y="2210960"/>
            <a:ext cx="277238" cy="274320"/>
          </a:xfrm>
          <a:prstGeom prst="rect">
            <a:avLst/>
          </a:prstGeom>
        </p:spPr>
      </p:pic>
      <p:pic>
        <p:nvPicPr>
          <p:cNvPr id="30" name="Audio-Ti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9440841" y="689858"/>
            <a:ext cx="457200" cy="457200"/>
          </a:xfrm>
          <a:prstGeom prst="rect">
            <a:avLst/>
          </a:prstGeom>
        </p:spPr>
      </p:pic>
      <p:pic>
        <p:nvPicPr>
          <p:cNvPr id="31" name="MoCauHoi">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9440263" y="32934"/>
            <a:ext cx="457200" cy="457200"/>
          </a:xfrm>
          <a:prstGeom prst="rect">
            <a:avLst/>
          </a:prstGeom>
        </p:spPr>
      </p:pic>
      <p:pic>
        <p:nvPicPr>
          <p:cNvPr id="32" name="Audio-Dung">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9446546" y="1346783"/>
            <a:ext cx="457200" cy="457200"/>
          </a:xfrm>
          <a:prstGeom prst="rect">
            <a:avLst/>
          </a:prstGeom>
        </p:spPr>
      </p:pic>
      <p:sp>
        <p:nvSpPr>
          <p:cNvPr id="33" name="TimeProcess">
            <a:extLst>
              <a:ext uri="{FF2B5EF4-FFF2-40B4-BE49-F238E27FC236}">
                <a16:creationId xmlns:a16="http://schemas.microsoft.com/office/drawing/2014/main" id="{798B5C58-B643-4270-BB6D-80FC3B1DEE56}"/>
              </a:ext>
            </a:extLst>
          </p:cNvPr>
          <p:cNvSpPr/>
          <p:nvPr/>
        </p:nvSpPr>
        <p:spPr>
          <a:xfrm>
            <a:off x="5499275" y="1555397"/>
            <a:ext cx="3291840" cy="137160"/>
          </a:xfrm>
          <a:prstGeom prst="roundRect">
            <a:avLst>
              <a:gd name="adj" fmla="val 50000"/>
            </a:avLst>
          </a:prstGeom>
          <a:noFill/>
          <a:ln w="28575">
            <a:solidFill>
              <a:srgbClr val="FFFF00"/>
            </a:solidFill>
          </a:ln>
          <a:effectLst>
            <a:outerShdw blurRad="152400" sx="103000" sy="103000" algn="c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3" name="Group 2"/>
          <p:cNvGrpSpPr/>
          <p:nvPr/>
        </p:nvGrpSpPr>
        <p:grpSpPr>
          <a:xfrm>
            <a:off x="-7755498" y="-2365101"/>
            <a:ext cx="25174770" cy="25203749"/>
            <a:chOff x="-10340664" y="-3153468"/>
            <a:chExt cx="33566360" cy="33604998"/>
          </a:xfrm>
        </p:grpSpPr>
        <p:sp>
          <p:nvSpPr>
            <p:cNvPr id="54" name="1"/>
            <p:cNvSpPr/>
            <p:nvPr/>
          </p:nvSpPr>
          <p:spPr>
            <a:xfrm>
              <a:off x="-9991817" y="-3153468"/>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Giải</a:t>
              </a:r>
              <a:r>
                <a:rPr lang="en-US" sz="1050" b="1" dirty="0"/>
                <a:t> Grand Slam </a:t>
              </a:r>
              <a:r>
                <a:rPr lang="en-US" sz="1050" b="1" dirty="0" err="1"/>
                <a:t>đầu</a:t>
              </a:r>
              <a:r>
                <a:rPr lang="en-US" sz="1050" b="1" dirty="0"/>
                <a:t> </a:t>
              </a:r>
              <a:r>
                <a:rPr lang="en-US" sz="1050" b="1" dirty="0" err="1"/>
                <a:t>tiên</a:t>
              </a:r>
              <a:r>
                <a:rPr lang="en-US" sz="1050" b="1" dirty="0"/>
                <a:t> </a:t>
              </a:r>
              <a:r>
                <a:rPr lang="en-US" sz="1050" b="1" dirty="0" err="1"/>
                <a:t>trong</a:t>
              </a:r>
              <a:r>
                <a:rPr lang="en-US" sz="1050" b="1" dirty="0"/>
                <a:t> </a:t>
              </a:r>
              <a:r>
                <a:rPr lang="en-US" sz="1050" b="1" dirty="0" err="1"/>
                <a:t>năm</a:t>
              </a:r>
              <a:r>
                <a:rPr lang="en-US" sz="1050" b="1" dirty="0"/>
                <a:t> </a:t>
              </a:r>
              <a:r>
                <a:rPr lang="en-US" sz="1050" b="1" dirty="0" err="1"/>
                <a:t>là</a:t>
              </a:r>
              <a:r>
                <a:rPr lang="en-US" sz="1050" b="1" dirty="0"/>
                <a:t> </a:t>
              </a:r>
              <a:r>
                <a:rPr lang="en-US" sz="1050" b="1" dirty="0" err="1"/>
                <a:t>giải</a:t>
              </a:r>
              <a:r>
                <a:rPr lang="en-US" sz="1050" b="1" dirty="0"/>
                <a:t> </a:t>
              </a:r>
              <a:r>
                <a:rPr lang="en-US" sz="1050" b="1" dirty="0" err="1"/>
                <a:t>nào</a:t>
              </a:r>
              <a:r>
                <a:rPr lang="en-US" sz="1050" b="1" dirty="0"/>
                <a:t>?</a:t>
              </a:r>
            </a:p>
          </p:txBody>
        </p:sp>
        <p:sp>
          <p:nvSpPr>
            <p:cNvPr id="55" name="1A"/>
            <p:cNvSpPr/>
            <p:nvPr/>
          </p:nvSpPr>
          <p:spPr>
            <a:xfrm>
              <a:off x="-9991817" y="-214109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Austrlia mở rộng</a:t>
              </a:r>
              <a:endParaRPr lang="en-US" sz="600"/>
            </a:p>
          </p:txBody>
        </p:sp>
        <p:sp>
          <p:nvSpPr>
            <p:cNvPr id="56" name="1B"/>
            <p:cNvSpPr/>
            <p:nvPr/>
          </p:nvSpPr>
          <p:spPr>
            <a:xfrm>
              <a:off x="-6922045" y="-214109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Wimbledon</a:t>
              </a:r>
              <a:endParaRPr lang="en-US" sz="600" dirty="0"/>
            </a:p>
          </p:txBody>
        </p:sp>
        <p:sp>
          <p:nvSpPr>
            <p:cNvPr id="57" name="1C"/>
            <p:cNvSpPr/>
            <p:nvPr/>
          </p:nvSpPr>
          <p:spPr>
            <a:xfrm>
              <a:off x="-9991817" y="-135732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Roland Garos</a:t>
              </a:r>
              <a:endParaRPr lang="en-US" sz="600"/>
            </a:p>
          </p:txBody>
        </p:sp>
        <p:sp>
          <p:nvSpPr>
            <p:cNvPr id="58" name="1D"/>
            <p:cNvSpPr/>
            <p:nvPr/>
          </p:nvSpPr>
          <p:spPr>
            <a:xfrm>
              <a:off x="-6922045" y="-135732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Mỹ mở rộng</a:t>
              </a:r>
              <a:endParaRPr lang="en-US" sz="600"/>
            </a:p>
          </p:txBody>
        </p:sp>
        <p:sp>
          <p:nvSpPr>
            <p:cNvPr id="59" name="2"/>
            <p:cNvSpPr/>
            <p:nvPr/>
          </p:nvSpPr>
          <p:spPr>
            <a:xfrm>
              <a:off x="-9991817" y="-332255"/>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Cùng</a:t>
              </a:r>
              <a:r>
                <a:rPr lang="en-US" sz="1050" b="1" dirty="0"/>
                <a:t> </a:t>
              </a:r>
              <a:r>
                <a:rPr lang="en-US" sz="1050" b="1" dirty="0" err="1"/>
                <a:t>với</a:t>
              </a:r>
              <a:r>
                <a:rPr lang="en-US" sz="1050" b="1" dirty="0"/>
                <a:t> </a:t>
              </a:r>
              <a:r>
                <a:rPr lang="en-US" sz="1050" b="1" dirty="0" err="1"/>
                <a:t>Hà</a:t>
              </a:r>
              <a:r>
                <a:rPr lang="en-US" sz="1050" b="1" dirty="0"/>
                <a:t> </a:t>
              </a:r>
              <a:r>
                <a:rPr lang="en-US" sz="1050" b="1" dirty="0" err="1"/>
                <a:t>Nội</a:t>
              </a:r>
              <a:r>
                <a:rPr lang="en-US" sz="1050" b="1" dirty="0"/>
                <a:t> T&amp;T (</a:t>
              </a:r>
              <a:r>
                <a:rPr lang="en-US" sz="1050" b="1" dirty="0" err="1"/>
                <a:t>vô</a:t>
              </a:r>
              <a:r>
                <a:rPr lang="en-US" sz="1050" b="1" dirty="0"/>
                <a:t> </a:t>
              </a:r>
              <a:r>
                <a:rPr lang="en-US" sz="1050" b="1" dirty="0" err="1"/>
                <a:t>địch</a:t>
              </a:r>
              <a:r>
                <a:rPr lang="en-US" sz="1050" b="1" dirty="0"/>
                <a:t> V-League 2010), CLB u </a:t>
              </a:r>
              <a:r>
                <a:rPr lang="en-US" sz="1050" b="1" dirty="0" err="1"/>
                <a:t>nào</a:t>
              </a:r>
              <a:r>
                <a:rPr lang="en-US" sz="1050" b="1" dirty="0"/>
                <a:t> </a:t>
              </a:r>
              <a:r>
                <a:rPr lang="en-US" sz="1050" b="1" dirty="0" err="1"/>
                <a:t>của</a:t>
              </a:r>
              <a:r>
                <a:rPr lang="en-US" sz="1050" b="1" dirty="0"/>
                <a:t> </a:t>
              </a:r>
              <a:r>
                <a:rPr lang="en-US" sz="1050" b="1" dirty="0" err="1"/>
                <a:t>Việt</a:t>
              </a:r>
              <a:r>
                <a:rPr lang="en-US" sz="1050" b="1" dirty="0"/>
                <a:t> Nam </a:t>
              </a:r>
              <a:r>
                <a:rPr lang="en-US" sz="1050" b="1" dirty="0" err="1"/>
                <a:t>tham</a:t>
              </a:r>
              <a:r>
                <a:rPr lang="en-US" sz="1050" b="1" dirty="0"/>
                <a:t> </a:t>
              </a:r>
              <a:r>
                <a:rPr lang="en-US" sz="1050" b="1" dirty="0" err="1"/>
                <a:t>dự</a:t>
              </a:r>
              <a:r>
                <a:rPr lang="en-US" sz="1050" b="1" dirty="0"/>
                <a:t> AFC Cup 2011?</a:t>
              </a:r>
            </a:p>
          </p:txBody>
        </p:sp>
        <p:sp>
          <p:nvSpPr>
            <p:cNvPr id="60" name="2A"/>
            <p:cNvSpPr/>
            <p:nvPr/>
          </p:nvSpPr>
          <p:spPr>
            <a:xfrm>
              <a:off x="-9991817" y="6801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Hoàng</a:t>
              </a:r>
              <a:r>
                <a:rPr lang="en-US" sz="1050" dirty="0"/>
                <a:t> </a:t>
              </a:r>
              <a:r>
                <a:rPr lang="en-US" sz="1050" dirty="0" err="1"/>
                <a:t>Anh</a:t>
              </a:r>
              <a:r>
                <a:rPr lang="en-US" sz="1050" dirty="0"/>
                <a:t> </a:t>
              </a:r>
              <a:r>
                <a:rPr lang="en-US" sz="1050" dirty="0" err="1"/>
                <a:t>Gia</a:t>
              </a:r>
              <a:r>
                <a:rPr lang="en-US" sz="1050" dirty="0"/>
                <a:t> Lai</a:t>
              </a:r>
            </a:p>
          </p:txBody>
        </p:sp>
        <p:sp>
          <p:nvSpPr>
            <p:cNvPr id="61" name="2B"/>
            <p:cNvSpPr/>
            <p:nvPr/>
          </p:nvSpPr>
          <p:spPr>
            <a:xfrm>
              <a:off x="-6922045" y="6801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SHB Đà Nẵng</a:t>
              </a:r>
              <a:endParaRPr lang="en-US" sz="600"/>
            </a:p>
          </p:txBody>
        </p:sp>
        <p:sp>
          <p:nvSpPr>
            <p:cNvPr id="62" name="2C"/>
            <p:cNvSpPr/>
            <p:nvPr/>
          </p:nvSpPr>
          <p:spPr>
            <a:xfrm>
              <a:off x="-9991817" y="14638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Sông</a:t>
              </a:r>
              <a:r>
                <a:rPr lang="en-US" sz="1050" dirty="0"/>
                <a:t> Lam </a:t>
              </a:r>
              <a:r>
                <a:rPr lang="en-US" sz="1050" dirty="0" err="1"/>
                <a:t>Nghệ</a:t>
              </a:r>
              <a:r>
                <a:rPr lang="en-US" sz="1050" dirty="0"/>
                <a:t> An</a:t>
              </a:r>
              <a:endParaRPr lang="en-US" sz="600" dirty="0"/>
            </a:p>
          </p:txBody>
        </p:sp>
        <p:sp>
          <p:nvSpPr>
            <p:cNvPr id="63" name="2D"/>
            <p:cNvSpPr/>
            <p:nvPr/>
          </p:nvSpPr>
          <p:spPr>
            <a:xfrm>
              <a:off x="-6922045" y="14638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a:t>Becamex Bình Dương</a:t>
              </a:r>
              <a:endParaRPr lang="en-US" sz="600"/>
            </a:p>
          </p:txBody>
        </p:sp>
        <p:sp>
          <p:nvSpPr>
            <p:cNvPr id="64" name="3"/>
            <p:cNvSpPr/>
            <p:nvPr/>
          </p:nvSpPr>
          <p:spPr>
            <a:xfrm>
              <a:off x="-9991817" y="2321995"/>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AFC Asian Cup 2011 được tổ chức tại quốc gia nào?</a:t>
              </a:r>
            </a:p>
            <a:p>
              <a:pPr algn="ctr"/>
              <a:endParaRPr lang="en-US" sz="600" dirty="0"/>
            </a:p>
          </p:txBody>
        </p:sp>
        <p:sp>
          <p:nvSpPr>
            <p:cNvPr id="65" name="3A"/>
            <p:cNvSpPr/>
            <p:nvPr/>
          </p:nvSpPr>
          <p:spPr>
            <a:xfrm>
              <a:off x="-9991817" y="333436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Iraq</a:t>
              </a:r>
            </a:p>
          </p:txBody>
        </p:sp>
        <p:sp>
          <p:nvSpPr>
            <p:cNvPr id="66" name="3B"/>
            <p:cNvSpPr/>
            <p:nvPr/>
          </p:nvSpPr>
          <p:spPr>
            <a:xfrm>
              <a:off x="-6922045" y="333436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Hàn</a:t>
              </a:r>
              <a:r>
                <a:rPr lang="en-US" sz="1050" dirty="0"/>
                <a:t> </a:t>
              </a:r>
              <a:r>
                <a:rPr lang="en-US" sz="1050" dirty="0" err="1"/>
                <a:t>Quốc</a:t>
              </a:r>
              <a:endParaRPr lang="en-US" sz="600" dirty="0"/>
            </a:p>
          </p:txBody>
        </p:sp>
        <p:sp>
          <p:nvSpPr>
            <p:cNvPr id="67" name="3C"/>
            <p:cNvSpPr/>
            <p:nvPr/>
          </p:nvSpPr>
          <p:spPr>
            <a:xfrm>
              <a:off x="-9991817" y="411814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Nhật Bản</a:t>
              </a:r>
              <a:endParaRPr lang="en-US" sz="600"/>
            </a:p>
          </p:txBody>
        </p:sp>
        <p:sp>
          <p:nvSpPr>
            <p:cNvPr id="68" name="3D"/>
            <p:cNvSpPr/>
            <p:nvPr/>
          </p:nvSpPr>
          <p:spPr>
            <a:xfrm>
              <a:off x="-6922045" y="411814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Qatar</a:t>
              </a:r>
              <a:endParaRPr lang="en-US" sz="600" dirty="0"/>
            </a:p>
          </p:txBody>
        </p:sp>
        <p:sp>
          <p:nvSpPr>
            <p:cNvPr id="69" name="4"/>
            <p:cNvSpPr/>
            <p:nvPr/>
          </p:nvSpPr>
          <p:spPr>
            <a:xfrm>
              <a:off x="-9991817" y="5058260"/>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Đội</a:t>
              </a:r>
              <a:r>
                <a:rPr lang="en-US" sz="1050" b="1" dirty="0"/>
                <a:t> </a:t>
              </a:r>
              <a:r>
                <a:rPr lang="en-US" sz="1050" b="1" dirty="0" err="1"/>
                <a:t>nào</a:t>
              </a:r>
              <a:r>
                <a:rPr lang="en-US" sz="1050" b="1" dirty="0"/>
                <a:t> </a:t>
              </a:r>
              <a:r>
                <a:rPr lang="en-US" sz="1050" b="1" dirty="0" err="1"/>
                <a:t>lên</a:t>
              </a:r>
              <a:r>
                <a:rPr lang="en-US" sz="1050" b="1" dirty="0"/>
                <a:t> </a:t>
              </a:r>
              <a:r>
                <a:rPr lang="en-US" sz="1050" b="1" dirty="0" err="1"/>
                <a:t>ngôi</a:t>
              </a:r>
              <a:r>
                <a:rPr lang="en-US" sz="1050" b="1" dirty="0"/>
                <a:t> </a:t>
              </a:r>
              <a:r>
                <a:rPr lang="en-US" sz="1050" b="1" dirty="0" err="1"/>
                <a:t>vô</a:t>
              </a:r>
              <a:r>
                <a:rPr lang="en-US" sz="1050" b="1" dirty="0"/>
                <a:t> </a:t>
              </a:r>
              <a:r>
                <a:rPr lang="en-US" sz="1050" b="1" dirty="0" err="1"/>
                <a:t>địch</a:t>
              </a:r>
              <a:r>
                <a:rPr lang="en-US" sz="1050" b="1" dirty="0"/>
                <a:t> AFC Asian Cup 2011 </a:t>
              </a:r>
              <a:r>
                <a:rPr lang="en-US" sz="1050" b="1" dirty="0" err="1"/>
                <a:t>tổ</a:t>
              </a:r>
              <a:r>
                <a:rPr lang="en-US" sz="1050" b="1" dirty="0"/>
                <a:t> </a:t>
              </a:r>
              <a:r>
                <a:rPr lang="en-US" sz="1050" b="1" dirty="0" err="1"/>
                <a:t>chức</a:t>
              </a:r>
              <a:r>
                <a:rPr lang="en-US" sz="1050" b="1" dirty="0"/>
                <a:t> </a:t>
              </a:r>
              <a:r>
                <a:rPr lang="en-US" sz="1050" b="1" dirty="0" err="1"/>
                <a:t>tại</a:t>
              </a:r>
              <a:r>
                <a:rPr lang="en-US" sz="1050" b="1" dirty="0"/>
                <a:t> Qatar?</a:t>
              </a:r>
            </a:p>
          </p:txBody>
        </p:sp>
        <p:sp>
          <p:nvSpPr>
            <p:cNvPr id="70" name="4A"/>
            <p:cNvSpPr/>
            <p:nvPr/>
          </p:nvSpPr>
          <p:spPr>
            <a:xfrm>
              <a:off x="-9991817" y="607063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Uzbekistan</a:t>
              </a:r>
              <a:endParaRPr lang="en-US" sz="600" dirty="0"/>
            </a:p>
          </p:txBody>
        </p:sp>
        <p:sp>
          <p:nvSpPr>
            <p:cNvPr id="71" name="4B"/>
            <p:cNvSpPr/>
            <p:nvPr/>
          </p:nvSpPr>
          <p:spPr>
            <a:xfrm>
              <a:off x="-6922045" y="607063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Nhật</a:t>
              </a:r>
              <a:r>
                <a:rPr lang="en-US" sz="1050" dirty="0"/>
                <a:t> </a:t>
              </a:r>
              <a:r>
                <a:rPr lang="en-US" sz="1050" dirty="0" err="1"/>
                <a:t>Bản</a:t>
              </a:r>
              <a:endParaRPr lang="en-US" sz="1050" dirty="0"/>
            </a:p>
          </p:txBody>
        </p:sp>
        <p:sp>
          <p:nvSpPr>
            <p:cNvPr id="72" name="4C"/>
            <p:cNvSpPr/>
            <p:nvPr/>
          </p:nvSpPr>
          <p:spPr>
            <a:xfrm>
              <a:off x="-9991817" y="685440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 Hàn Quốc</a:t>
              </a:r>
              <a:endParaRPr lang="en-US" sz="600"/>
            </a:p>
          </p:txBody>
        </p:sp>
        <p:sp>
          <p:nvSpPr>
            <p:cNvPr id="73" name="4D"/>
            <p:cNvSpPr/>
            <p:nvPr/>
          </p:nvSpPr>
          <p:spPr>
            <a:xfrm>
              <a:off x="-6922045" y="685440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Australia</a:t>
              </a:r>
              <a:endParaRPr lang="en-US" sz="600" dirty="0"/>
            </a:p>
          </p:txBody>
        </p:sp>
        <p:sp>
          <p:nvSpPr>
            <p:cNvPr id="74" name="5"/>
            <p:cNvSpPr/>
            <p:nvPr/>
          </p:nvSpPr>
          <p:spPr>
            <a:xfrm>
              <a:off x="-9969543" y="7806697"/>
              <a:ext cx="5790697" cy="826217"/>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050" b="1" dirty="0"/>
                <a:t>Ai là nhạc sĩ Việt Nam đầu tiên viết opera với tác phẩm “Cô sao” và sau đó là “Người tạc tượng”?</a:t>
              </a:r>
            </a:p>
          </p:txBody>
        </p:sp>
        <p:sp>
          <p:nvSpPr>
            <p:cNvPr id="75" name="5A"/>
            <p:cNvSpPr/>
            <p:nvPr/>
          </p:nvSpPr>
          <p:spPr>
            <a:xfrm>
              <a:off x="-9991817" y="881907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Đỗ Nhuận</a:t>
              </a:r>
              <a:endParaRPr lang="en-US" sz="600"/>
            </a:p>
          </p:txBody>
        </p:sp>
        <p:sp>
          <p:nvSpPr>
            <p:cNvPr id="76" name="5B"/>
            <p:cNvSpPr/>
            <p:nvPr/>
          </p:nvSpPr>
          <p:spPr>
            <a:xfrm>
              <a:off x="-6922045" y="881907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Hoàng Vân</a:t>
              </a:r>
              <a:endParaRPr lang="en-US" sz="600"/>
            </a:p>
          </p:txBody>
        </p:sp>
        <p:sp>
          <p:nvSpPr>
            <p:cNvPr id="77" name="5C"/>
            <p:cNvSpPr/>
            <p:nvPr/>
          </p:nvSpPr>
          <p:spPr>
            <a:xfrm>
              <a:off x="-9991817" y="9602842"/>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Trần Hoàn</a:t>
              </a:r>
              <a:endParaRPr lang="en-US" sz="600"/>
            </a:p>
          </p:txBody>
        </p:sp>
        <p:sp>
          <p:nvSpPr>
            <p:cNvPr id="78" name="5D"/>
            <p:cNvSpPr/>
            <p:nvPr/>
          </p:nvSpPr>
          <p:spPr>
            <a:xfrm>
              <a:off x="-6922045" y="9602842"/>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Trọng Đài</a:t>
              </a:r>
              <a:endParaRPr lang="en-US" sz="600"/>
            </a:p>
          </p:txBody>
        </p:sp>
        <p:sp>
          <p:nvSpPr>
            <p:cNvPr id="79" name="6"/>
            <p:cNvSpPr/>
            <p:nvPr/>
          </p:nvSpPr>
          <p:spPr>
            <a:xfrm>
              <a:off x="17412724" y="-2875883"/>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Sông</a:t>
              </a:r>
              <a:r>
                <a:rPr lang="en-US" sz="1050" b="1" dirty="0"/>
                <a:t> </a:t>
              </a:r>
              <a:r>
                <a:rPr lang="en-US" sz="1050" b="1" dirty="0" err="1"/>
                <a:t>Bến</a:t>
              </a:r>
              <a:r>
                <a:rPr lang="en-US" sz="1050" b="1" dirty="0"/>
                <a:t> </a:t>
              </a:r>
              <a:r>
                <a:rPr lang="en-US" sz="1050" b="1" dirty="0" err="1"/>
                <a:t>Hải</a:t>
              </a:r>
              <a:r>
                <a:rPr lang="en-US" sz="1050" b="1" dirty="0"/>
                <a:t> </a:t>
              </a:r>
              <a:r>
                <a:rPr lang="en-US" sz="1050" b="1" dirty="0" err="1"/>
                <a:t>và</a:t>
              </a:r>
              <a:r>
                <a:rPr lang="en-US" sz="1050" b="1" dirty="0"/>
                <a:t> </a:t>
              </a:r>
              <a:r>
                <a:rPr lang="en-US" sz="1050" b="1" dirty="0" err="1"/>
                <a:t>sông</a:t>
              </a:r>
              <a:r>
                <a:rPr lang="en-US" sz="1050" b="1" dirty="0"/>
                <a:t> </a:t>
              </a:r>
              <a:r>
                <a:rPr lang="en-US" sz="1050" b="1" dirty="0" err="1"/>
                <a:t>Thạch</a:t>
              </a:r>
              <a:r>
                <a:rPr lang="en-US" sz="1050" b="1" dirty="0"/>
                <a:t> </a:t>
              </a:r>
              <a:r>
                <a:rPr lang="en-US" sz="1050" b="1" dirty="0" err="1"/>
                <a:t>Hãn</a:t>
              </a:r>
              <a:r>
                <a:rPr lang="en-US" sz="1050" b="1" dirty="0"/>
                <a:t> </a:t>
              </a:r>
              <a:r>
                <a:rPr lang="en-US" sz="1050" b="1" dirty="0" err="1"/>
                <a:t>nằm</a:t>
              </a:r>
              <a:r>
                <a:rPr lang="en-US" sz="1050" b="1" dirty="0"/>
                <a:t> ở </a:t>
              </a:r>
              <a:r>
                <a:rPr lang="en-US" sz="1050" b="1" dirty="0" err="1"/>
                <a:t>tỉnh</a:t>
              </a:r>
              <a:r>
                <a:rPr lang="en-US" sz="1050" b="1" dirty="0"/>
                <a:t> </a:t>
              </a:r>
              <a:r>
                <a:rPr lang="en-US" sz="1050" b="1" dirty="0" err="1"/>
                <a:t>nào</a:t>
              </a:r>
              <a:r>
                <a:rPr lang="en-US" sz="1050" b="1" dirty="0"/>
                <a:t>?</a:t>
              </a:r>
            </a:p>
          </p:txBody>
        </p:sp>
        <p:sp>
          <p:nvSpPr>
            <p:cNvPr id="80" name="6A"/>
            <p:cNvSpPr/>
            <p:nvPr/>
          </p:nvSpPr>
          <p:spPr>
            <a:xfrm>
              <a:off x="17412724" y="-186351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Bình</a:t>
              </a:r>
              <a:endParaRPr lang="en-US" sz="600"/>
            </a:p>
          </p:txBody>
        </p:sp>
        <p:sp>
          <p:nvSpPr>
            <p:cNvPr id="81" name="6B"/>
            <p:cNvSpPr/>
            <p:nvPr/>
          </p:nvSpPr>
          <p:spPr>
            <a:xfrm>
              <a:off x="20482496" y="-186351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Ninh</a:t>
              </a:r>
              <a:endParaRPr lang="en-US" sz="600"/>
            </a:p>
          </p:txBody>
        </p:sp>
        <p:sp>
          <p:nvSpPr>
            <p:cNvPr id="82" name="6C"/>
            <p:cNvSpPr/>
            <p:nvPr/>
          </p:nvSpPr>
          <p:spPr>
            <a:xfrm>
              <a:off x="17412724" y="-107973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Trị</a:t>
              </a:r>
              <a:endParaRPr lang="en-US" sz="600"/>
            </a:p>
          </p:txBody>
        </p:sp>
        <p:sp>
          <p:nvSpPr>
            <p:cNvPr id="83" name="6D"/>
            <p:cNvSpPr/>
            <p:nvPr/>
          </p:nvSpPr>
          <p:spPr>
            <a:xfrm>
              <a:off x="20482496" y="-107973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Ngãi</a:t>
              </a:r>
              <a:endParaRPr lang="en-US" sz="600"/>
            </a:p>
          </p:txBody>
        </p:sp>
        <p:sp>
          <p:nvSpPr>
            <p:cNvPr id="84" name="7"/>
            <p:cNvSpPr/>
            <p:nvPr/>
          </p:nvSpPr>
          <p:spPr>
            <a:xfrm>
              <a:off x="17412724" y="-54670"/>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err="1"/>
                <a:t>Trong</a:t>
              </a:r>
              <a:r>
                <a:rPr lang="en-US" sz="1050" b="1" dirty="0"/>
                <a:t> </a:t>
              </a:r>
              <a:r>
                <a:rPr lang="en-US" sz="1050" b="1" dirty="0" err="1"/>
                <a:t>các</a:t>
              </a:r>
              <a:r>
                <a:rPr lang="en-US" sz="1050" b="1" dirty="0"/>
                <a:t> </a:t>
              </a:r>
              <a:r>
                <a:rPr lang="en-US" sz="1050" b="1" dirty="0" err="1"/>
                <a:t>cây</a:t>
              </a:r>
              <a:r>
                <a:rPr lang="en-US" sz="1050" b="1" dirty="0"/>
                <a:t> </a:t>
              </a:r>
              <a:r>
                <a:rPr lang="en-US" sz="1050" b="1" dirty="0" err="1"/>
                <a:t>cầu</a:t>
              </a:r>
              <a:r>
                <a:rPr lang="en-US" sz="1050" b="1" dirty="0"/>
                <a:t> </a:t>
              </a:r>
              <a:r>
                <a:rPr lang="en-US" sz="1050" b="1" dirty="0" err="1"/>
                <a:t>sau</a:t>
              </a:r>
              <a:r>
                <a:rPr lang="en-US" sz="1050" b="1" dirty="0"/>
                <a:t>, </a:t>
              </a:r>
              <a:r>
                <a:rPr lang="en-US" sz="1050" b="1" dirty="0" err="1"/>
                <a:t>cầu</a:t>
              </a:r>
              <a:r>
                <a:rPr lang="en-US" sz="1050" b="1" dirty="0"/>
                <a:t> </a:t>
              </a:r>
              <a:r>
                <a:rPr lang="en-US" sz="1050" b="1" dirty="0" err="1"/>
                <a:t>nào</a:t>
              </a:r>
              <a:r>
                <a:rPr lang="en-US" sz="1050" b="1" dirty="0"/>
                <a:t> </a:t>
              </a:r>
              <a:r>
                <a:rPr lang="en-US" sz="1050" b="1" dirty="0" err="1"/>
                <a:t>là</a:t>
              </a:r>
              <a:r>
                <a:rPr lang="en-US" sz="1050" b="1" dirty="0"/>
                <a:t> </a:t>
              </a:r>
              <a:r>
                <a:rPr lang="en-US" sz="1050" b="1" dirty="0" err="1"/>
                <a:t>cầu</a:t>
              </a:r>
              <a:r>
                <a:rPr lang="en-US" sz="1050" b="1" dirty="0"/>
                <a:t> </a:t>
              </a:r>
              <a:r>
                <a:rPr lang="en-US" sz="1050" b="1" dirty="0" err="1"/>
                <a:t>xoay</a:t>
              </a:r>
              <a:r>
                <a:rPr lang="en-US" sz="1050" b="1" dirty="0"/>
                <a:t>?</a:t>
              </a:r>
            </a:p>
            <a:p>
              <a:pPr algn="ctr"/>
              <a:endParaRPr lang="en-US" sz="600" dirty="0"/>
            </a:p>
          </p:txBody>
        </p:sp>
        <p:sp>
          <p:nvSpPr>
            <p:cNvPr id="85" name="7A"/>
            <p:cNvSpPr/>
            <p:nvPr/>
          </p:nvSpPr>
          <p:spPr>
            <a:xfrm>
              <a:off x="17412724" y="95770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Cầu Thanh Trì</a:t>
              </a:r>
              <a:endParaRPr lang="en-US" sz="600"/>
            </a:p>
          </p:txBody>
        </p:sp>
        <p:sp>
          <p:nvSpPr>
            <p:cNvPr id="86" name="7B"/>
            <p:cNvSpPr/>
            <p:nvPr/>
          </p:nvSpPr>
          <p:spPr>
            <a:xfrm>
              <a:off x="20482496" y="95770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Cầu Thị Nại</a:t>
              </a:r>
              <a:endParaRPr lang="en-US" sz="600"/>
            </a:p>
          </p:txBody>
        </p:sp>
        <p:sp>
          <p:nvSpPr>
            <p:cNvPr id="87" name="7C"/>
            <p:cNvSpPr/>
            <p:nvPr/>
          </p:nvSpPr>
          <p:spPr>
            <a:xfrm>
              <a:off x="17412724" y="174147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Cầu Sông Hàn</a:t>
              </a:r>
              <a:endParaRPr lang="en-US" sz="600"/>
            </a:p>
          </p:txBody>
        </p:sp>
        <p:sp>
          <p:nvSpPr>
            <p:cNvPr id="88" name="7D"/>
            <p:cNvSpPr/>
            <p:nvPr/>
          </p:nvSpPr>
          <p:spPr>
            <a:xfrm>
              <a:off x="20482496" y="174147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a:t> Cầu Cần Thơ</a:t>
              </a:r>
              <a:endParaRPr lang="en-US" sz="600"/>
            </a:p>
          </p:txBody>
        </p:sp>
        <p:sp>
          <p:nvSpPr>
            <p:cNvPr id="89" name="8"/>
            <p:cNvSpPr/>
            <p:nvPr/>
          </p:nvSpPr>
          <p:spPr>
            <a:xfrm>
              <a:off x="17412724" y="2599580"/>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Đại</a:t>
              </a:r>
              <a:r>
                <a:rPr lang="en-US" sz="1050" b="1" dirty="0"/>
                <a:t> </a:t>
              </a:r>
              <a:r>
                <a:rPr lang="en-US" sz="1050" b="1" dirty="0" err="1"/>
                <a:t>Ngu</a:t>
              </a:r>
              <a:r>
                <a:rPr lang="en-US" sz="1050" b="1" dirty="0"/>
                <a:t> </a:t>
              </a:r>
              <a:r>
                <a:rPr lang="en-US" sz="1050" b="1" dirty="0" err="1"/>
                <a:t>là</a:t>
              </a:r>
              <a:r>
                <a:rPr lang="en-US" sz="1050" b="1" dirty="0"/>
                <a:t> </a:t>
              </a:r>
              <a:r>
                <a:rPr lang="en-US" sz="1050" b="1" dirty="0" err="1"/>
                <a:t>quốc</a:t>
              </a:r>
              <a:r>
                <a:rPr lang="en-US" sz="1050" b="1" dirty="0"/>
                <a:t> </a:t>
              </a:r>
              <a:r>
                <a:rPr lang="en-US" sz="1050" b="1" dirty="0" err="1"/>
                <a:t>hiệu</a:t>
              </a:r>
              <a:r>
                <a:rPr lang="en-US" sz="1050" b="1" dirty="0"/>
                <a:t> </a:t>
              </a:r>
              <a:r>
                <a:rPr lang="en-US" sz="1050" b="1" dirty="0" err="1"/>
                <a:t>của</a:t>
              </a:r>
              <a:r>
                <a:rPr lang="en-US" sz="1050" b="1" dirty="0"/>
                <a:t> </a:t>
              </a:r>
              <a:r>
                <a:rPr lang="en-US" sz="1050" b="1" dirty="0" err="1"/>
                <a:t>triều</a:t>
              </a:r>
              <a:r>
                <a:rPr lang="en-US" sz="1050" b="1" dirty="0"/>
                <a:t> </a:t>
              </a:r>
              <a:r>
                <a:rPr lang="en-US" sz="1050" b="1" dirty="0" err="1"/>
                <a:t>đại</a:t>
              </a:r>
              <a:r>
                <a:rPr lang="en-US" sz="1050" b="1" dirty="0"/>
                <a:t> </a:t>
              </a:r>
              <a:r>
                <a:rPr lang="en-US" sz="1050" b="1" dirty="0" err="1"/>
                <a:t>nào</a:t>
              </a:r>
              <a:r>
                <a:rPr lang="en-US" sz="1050" b="1" dirty="0"/>
                <a:t>?</a:t>
              </a:r>
            </a:p>
          </p:txBody>
        </p:sp>
        <p:sp>
          <p:nvSpPr>
            <p:cNvPr id="90" name="8A"/>
            <p:cNvSpPr/>
            <p:nvPr/>
          </p:nvSpPr>
          <p:spPr>
            <a:xfrm>
              <a:off x="17412724" y="361195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Triều Ngô</a:t>
              </a:r>
              <a:endParaRPr lang="en-US" sz="600"/>
            </a:p>
          </p:txBody>
        </p:sp>
        <p:sp>
          <p:nvSpPr>
            <p:cNvPr id="91" name="8B"/>
            <p:cNvSpPr/>
            <p:nvPr/>
          </p:nvSpPr>
          <p:spPr>
            <a:xfrm>
              <a:off x="20482496" y="361195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Triều Hồ</a:t>
              </a:r>
              <a:endParaRPr lang="en-US" sz="600"/>
            </a:p>
          </p:txBody>
        </p:sp>
        <p:sp>
          <p:nvSpPr>
            <p:cNvPr id="92" name="8C"/>
            <p:cNvSpPr/>
            <p:nvPr/>
          </p:nvSpPr>
          <p:spPr>
            <a:xfrm>
              <a:off x="17412724" y="439572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Các chúa Nguyễn</a:t>
              </a:r>
              <a:endParaRPr lang="en-US" sz="600"/>
            </a:p>
          </p:txBody>
        </p:sp>
        <p:sp>
          <p:nvSpPr>
            <p:cNvPr id="93" name="8D"/>
            <p:cNvSpPr/>
            <p:nvPr/>
          </p:nvSpPr>
          <p:spPr>
            <a:xfrm>
              <a:off x="20482496" y="439572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a:t>Nhà Tây Sơn</a:t>
              </a:r>
              <a:endParaRPr lang="en-US" sz="600"/>
            </a:p>
          </p:txBody>
        </p:sp>
        <p:sp>
          <p:nvSpPr>
            <p:cNvPr id="94" name="9"/>
            <p:cNvSpPr/>
            <p:nvPr/>
          </p:nvSpPr>
          <p:spPr>
            <a:xfrm>
              <a:off x="17412724" y="5335845"/>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050" b="1" dirty="0"/>
                <a:t>Các vua Hùng đặt quốc hiệu nước ta là gì?</a:t>
              </a:r>
            </a:p>
          </p:txBody>
        </p:sp>
        <p:sp>
          <p:nvSpPr>
            <p:cNvPr id="95" name="9A"/>
            <p:cNvSpPr/>
            <p:nvPr/>
          </p:nvSpPr>
          <p:spPr>
            <a:xfrm>
              <a:off x="17412724" y="63482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Văn Lang</a:t>
              </a:r>
              <a:endParaRPr lang="en-US" sz="600"/>
            </a:p>
          </p:txBody>
        </p:sp>
        <p:sp>
          <p:nvSpPr>
            <p:cNvPr id="96" name="9B"/>
            <p:cNvSpPr/>
            <p:nvPr/>
          </p:nvSpPr>
          <p:spPr>
            <a:xfrm>
              <a:off x="20482496" y="63482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Âu Lạc</a:t>
              </a:r>
              <a:endParaRPr lang="en-US" sz="600"/>
            </a:p>
          </p:txBody>
        </p:sp>
        <p:sp>
          <p:nvSpPr>
            <p:cNvPr id="97" name="9C"/>
            <p:cNvSpPr/>
            <p:nvPr/>
          </p:nvSpPr>
          <p:spPr>
            <a:xfrm>
              <a:off x="17412724" y="71319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Vạn Xuân</a:t>
              </a:r>
              <a:endParaRPr lang="en-US" sz="600"/>
            </a:p>
          </p:txBody>
        </p:sp>
        <p:sp>
          <p:nvSpPr>
            <p:cNvPr id="98" name="9D"/>
            <p:cNvSpPr/>
            <p:nvPr/>
          </p:nvSpPr>
          <p:spPr>
            <a:xfrm>
              <a:off x="20482496" y="71319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Đại Việt</a:t>
              </a:r>
              <a:endParaRPr lang="en-US" sz="600"/>
            </a:p>
          </p:txBody>
        </p:sp>
        <p:sp>
          <p:nvSpPr>
            <p:cNvPr id="99" name="10"/>
            <p:cNvSpPr/>
            <p:nvPr/>
          </p:nvSpPr>
          <p:spPr>
            <a:xfrm>
              <a:off x="17412724" y="8084282"/>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050" b="1" dirty="0"/>
                <a:t>An Dương Vương đặt quốc hiệu nước ta là gì?</a:t>
              </a:r>
            </a:p>
          </p:txBody>
        </p:sp>
        <p:sp>
          <p:nvSpPr>
            <p:cNvPr id="100" name="10A"/>
            <p:cNvSpPr/>
            <p:nvPr/>
          </p:nvSpPr>
          <p:spPr>
            <a:xfrm>
              <a:off x="17412724" y="909665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Đại</a:t>
              </a:r>
              <a:r>
                <a:rPr lang="en-US" sz="1050" dirty="0"/>
                <a:t> </a:t>
              </a:r>
              <a:r>
                <a:rPr lang="en-US" sz="1050" dirty="0" err="1"/>
                <a:t>Việt</a:t>
              </a:r>
              <a:endParaRPr lang="en-US" sz="600" dirty="0"/>
            </a:p>
          </p:txBody>
        </p:sp>
        <p:sp>
          <p:nvSpPr>
            <p:cNvPr id="101" name="10B"/>
            <p:cNvSpPr/>
            <p:nvPr/>
          </p:nvSpPr>
          <p:spPr>
            <a:xfrm>
              <a:off x="20482496" y="909665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Vạn Xuân</a:t>
              </a:r>
              <a:endParaRPr lang="en-US" sz="600"/>
            </a:p>
          </p:txBody>
        </p:sp>
        <p:sp>
          <p:nvSpPr>
            <p:cNvPr id="102" name="10C"/>
            <p:cNvSpPr/>
            <p:nvPr/>
          </p:nvSpPr>
          <p:spPr>
            <a:xfrm>
              <a:off x="17412724" y="9880427"/>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 Đại Cồ Việt</a:t>
              </a:r>
              <a:endParaRPr lang="en-US" sz="600"/>
            </a:p>
          </p:txBody>
        </p:sp>
        <p:sp>
          <p:nvSpPr>
            <p:cNvPr id="103" name="10D"/>
            <p:cNvSpPr/>
            <p:nvPr/>
          </p:nvSpPr>
          <p:spPr>
            <a:xfrm>
              <a:off x="20482496" y="9880427"/>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Âu</a:t>
              </a:r>
              <a:r>
                <a:rPr lang="en-US" sz="1050" dirty="0"/>
                <a:t> </a:t>
              </a:r>
              <a:r>
                <a:rPr lang="en-US" sz="1050" dirty="0" err="1"/>
                <a:t>Lạc</a:t>
              </a:r>
              <a:endParaRPr lang="en-US" sz="1050" dirty="0"/>
            </a:p>
          </p:txBody>
        </p:sp>
        <p:sp>
          <p:nvSpPr>
            <p:cNvPr id="104" name="18"/>
            <p:cNvSpPr/>
            <p:nvPr/>
          </p:nvSpPr>
          <p:spPr>
            <a:xfrm>
              <a:off x="-9846853" y="28239777"/>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18</a:t>
              </a:r>
              <a:endParaRPr lang="vi-VN" sz="1050" b="1" dirty="0"/>
            </a:p>
          </p:txBody>
        </p:sp>
        <p:sp>
          <p:nvSpPr>
            <p:cNvPr id="105" name="18A"/>
            <p:cNvSpPr/>
            <p:nvPr/>
          </p:nvSpPr>
          <p:spPr>
            <a:xfrm>
              <a:off x="-9824578" y="2916872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06" name="18B"/>
            <p:cNvSpPr/>
            <p:nvPr/>
          </p:nvSpPr>
          <p:spPr>
            <a:xfrm>
              <a:off x="-6754806" y="2916872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07" name="18C"/>
            <p:cNvSpPr/>
            <p:nvPr/>
          </p:nvSpPr>
          <p:spPr>
            <a:xfrm>
              <a:off x="-9802303" y="2991963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08" name="18D"/>
            <p:cNvSpPr/>
            <p:nvPr/>
          </p:nvSpPr>
          <p:spPr>
            <a:xfrm>
              <a:off x="-6754806" y="2991963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09" name="17"/>
            <p:cNvSpPr/>
            <p:nvPr/>
          </p:nvSpPr>
          <p:spPr>
            <a:xfrm>
              <a:off x="-10014092" y="25642426"/>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17</a:t>
              </a:r>
              <a:endParaRPr lang="vi-VN" sz="1050" b="1" dirty="0"/>
            </a:p>
          </p:txBody>
        </p:sp>
        <p:sp>
          <p:nvSpPr>
            <p:cNvPr id="110" name="17A"/>
            <p:cNvSpPr/>
            <p:nvPr/>
          </p:nvSpPr>
          <p:spPr>
            <a:xfrm>
              <a:off x="-9991817" y="2657137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1" name="17B"/>
            <p:cNvSpPr/>
            <p:nvPr/>
          </p:nvSpPr>
          <p:spPr>
            <a:xfrm>
              <a:off x="-6922045" y="2657137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12" name="17C"/>
            <p:cNvSpPr/>
            <p:nvPr/>
          </p:nvSpPr>
          <p:spPr>
            <a:xfrm>
              <a:off x="-9969542" y="2732228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3" name="17D"/>
            <p:cNvSpPr/>
            <p:nvPr/>
          </p:nvSpPr>
          <p:spPr>
            <a:xfrm>
              <a:off x="-6922045" y="2732228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4" name="16A"/>
            <p:cNvSpPr/>
            <p:nvPr/>
          </p:nvSpPr>
          <p:spPr>
            <a:xfrm>
              <a:off x="-10132828" y="2404475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5" name="16B"/>
            <p:cNvSpPr/>
            <p:nvPr/>
          </p:nvSpPr>
          <p:spPr>
            <a:xfrm>
              <a:off x="-7022522" y="2416368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6" name="16"/>
            <p:cNvSpPr/>
            <p:nvPr/>
          </p:nvSpPr>
          <p:spPr>
            <a:xfrm>
              <a:off x="-10155103" y="23115809"/>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16</a:t>
              </a:r>
              <a:endParaRPr lang="vi-VN" sz="1050" b="1" dirty="0"/>
            </a:p>
          </p:txBody>
        </p:sp>
        <p:sp>
          <p:nvSpPr>
            <p:cNvPr id="117" name="16C"/>
            <p:cNvSpPr/>
            <p:nvPr/>
          </p:nvSpPr>
          <p:spPr>
            <a:xfrm>
              <a:off x="-10110553" y="2479566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18" name="16D"/>
            <p:cNvSpPr/>
            <p:nvPr/>
          </p:nvSpPr>
          <p:spPr>
            <a:xfrm>
              <a:off x="-7063056" y="2479566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9" name="15"/>
            <p:cNvSpPr/>
            <p:nvPr/>
          </p:nvSpPr>
          <p:spPr>
            <a:xfrm>
              <a:off x="-10032414" y="20414624"/>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15</a:t>
              </a:r>
              <a:endParaRPr lang="vi-VN" sz="1050" b="1" dirty="0"/>
            </a:p>
          </p:txBody>
        </p:sp>
        <p:sp>
          <p:nvSpPr>
            <p:cNvPr id="120" name="15A"/>
            <p:cNvSpPr/>
            <p:nvPr/>
          </p:nvSpPr>
          <p:spPr>
            <a:xfrm>
              <a:off x="-10010139" y="2134357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21" name="15B"/>
            <p:cNvSpPr/>
            <p:nvPr/>
          </p:nvSpPr>
          <p:spPr>
            <a:xfrm>
              <a:off x="-6940367" y="2134357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2" name="15C"/>
            <p:cNvSpPr/>
            <p:nvPr/>
          </p:nvSpPr>
          <p:spPr>
            <a:xfrm>
              <a:off x="-9987864" y="2209448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3" name="15D"/>
            <p:cNvSpPr/>
            <p:nvPr/>
          </p:nvSpPr>
          <p:spPr>
            <a:xfrm>
              <a:off x="-6940367" y="2209448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4" name="14"/>
            <p:cNvSpPr/>
            <p:nvPr/>
          </p:nvSpPr>
          <p:spPr>
            <a:xfrm>
              <a:off x="-10199653" y="17817273"/>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14</a:t>
              </a:r>
              <a:endParaRPr lang="vi-VN" sz="1050" b="1" dirty="0"/>
            </a:p>
          </p:txBody>
        </p:sp>
        <p:sp>
          <p:nvSpPr>
            <p:cNvPr id="125" name="14A"/>
            <p:cNvSpPr/>
            <p:nvPr/>
          </p:nvSpPr>
          <p:spPr>
            <a:xfrm>
              <a:off x="-10177378" y="1874622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6" name="14B"/>
            <p:cNvSpPr/>
            <p:nvPr/>
          </p:nvSpPr>
          <p:spPr>
            <a:xfrm>
              <a:off x="-7107606" y="1874622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27" name="14C"/>
            <p:cNvSpPr/>
            <p:nvPr/>
          </p:nvSpPr>
          <p:spPr>
            <a:xfrm>
              <a:off x="-10155103" y="1949713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8" name="14D"/>
            <p:cNvSpPr/>
            <p:nvPr/>
          </p:nvSpPr>
          <p:spPr>
            <a:xfrm>
              <a:off x="-7107606" y="1949713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9" name="13"/>
            <p:cNvSpPr/>
            <p:nvPr/>
          </p:nvSpPr>
          <p:spPr>
            <a:xfrm>
              <a:off x="-10340664" y="15290656"/>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13</a:t>
              </a:r>
              <a:endParaRPr lang="vi-VN" sz="1050" b="1" dirty="0"/>
            </a:p>
          </p:txBody>
        </p:sp>
        <p:sp>
          <p:nvSpPr>
            <p:cNvPr id="130" name="13A"/>
            <p:cNvSpPr/>
            <p:nvPr/>
          </p:nvSpPr>
          <p:spPr>
            <a:xfrm>
              <a:off x="-10318389" y="1621960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31" name="13B"/>
            <p:cNvSpPr/>
            <p:nvPr/>
          </p:nvSpPr>
          <p:spPr>
            <a:xfrm>
              <a:off x="-7208083" y="1633853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32" name="13C"/>
            <p:cNvSpPr/>
            <p:nvPr/>
          </p:nvSpPr>
          <p:spPr>
            <a:xfrm>
              <a:off x="-10296114" y="1697051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33" name="13D"/>
            <p:cNvSpPr/>
            <p:nvPr/>
          </p:nvSpPr>
          <p:spPr>
            <a:xfrm>
              <a:off x="-7248617" y="1697051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34" name="11"/>
            <p:cNvSpPr/>
            <p:nvPr/>
          </p:nvSpPr>
          <p:spPr>
            <a:xfrm>
              <a:off x="-9991817" y="10388667"/>
              <a:ext cx="5772375"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NHÓM ỨNG DỤNG CÔNG NGHỆ THÔNG TIN  VÀO DẠY HỌC VÀ QUẢN LÝ CÓ MẤY ADMIN</a:t>
              </a:r>
              <a:endParaRPr lang="vi-VN" sz="1050" b="1" dirty="0"/>
            </a:p>
          </p:txBody>
        </p:sp>
        <p:sp>
          <p:nvSpPr>
            <p:cNvPr id="135" name="11A"/>
            <p:cNvSpPr/>
            <p:nvPr/>
          </p:nvSpPr>
          <p:spPr>
            <a:xfrm>
              <a:off x="-9991817" y="1135859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2</a:t>
              </a:r>
              <a:endParaRPr lang="en-US" sz="600"/>
            </a:p>
          </p:txBody>
        </p:sp>
        <p:sp>
          <p:nvSpPr>
            <p:cNvPr id="136" name="11B"/>
            <p:cNvSpPr/>
            <p:nvPr/>
          </p:nvSpPr>
          <p:spPr>
            <a:xfrm>
              <a:off x="-6922045" y="1135859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3</a:t>
              </a:r>
              <a:endParaRPr lang="en-US" sz="600"/>
            </a:p>
          </p:txBody>
        </p:sp>
        <p:sp>
          <p:nvSpPr>
            <p:cNvPr id="137" name="11C"/>
            <p:cNvSpPr/>
            <p:nvPr/>
          </p:nvSpPr>
          <p:spPr>
            <a:xfrm>
              <a:off x="-9991817" y="1210950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4</a:t>
              </a:r>
              <a:endParaRPr lang="en-US" sz="600"/>
            </a:p>
          </p:txBody>
        </p:sp>
        <p:sp>
          <p:nvSpPr>
            <p:cNvPr id="138" name="11D"/>
            <p:cNvSpPr/>
            <p:nvPr/>
          </p:nvSpPr>
          <p:spPr>
            <a:xfrm>
              <a:off x="-6922045" y="1210950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1</a:t>
              </a:r>
              <a:endParaRPr lang="en-US" sz="600"/>
            </a:p>
          </p:txBody>
        </p:sp>
        <p:sp>
          <p:nvSpPr>
            <p:cNvPr id="139" name="12"/>
            <p:cNvSpPr/>
            <p:nvPr/>
          </p:nvSpPr>
          <p:spPr>
            <a:xfrm>
              <a:off x="-10155103" y="12860414"/>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12</a:t>
              </a:r>
              <a:endParaRPr lang="vi-VN" sz="1050" b="1" dirty="0"/>
            </a:p>
          </p:txBody>
        </p:sp>
        <p:sp>
          <p:nvSpPr>
            <p:cNvPr id="140" name="12A"/>
            <p:cNvSpPr/>
            <p:nvPr/>
          </p:nvSpPr>
          <p:spPr>
            <a:xfrm>
              <a:off x="-10155103" y="1383034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1" name="12B"/>
            <p:cNvSpPr/>
            <p:nvPr/>
          </p:nvSpPr>
          <p:spPr>
            <a:xfrm>
              <a:off x="-7085331" y="1383034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42" name="12C"/>
            <p:cNvSpPr/>
            <p:nvPr/>
          </p:nvSpPr>
          <p:spPr>
            <a:xfrm>
              <a:off x="-10155103" y="1458125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3" name="12D"/>
            <p:cNvSpPr/>
            <p:nvPr/>
          </p:nvSpPr>
          <p:spPr>
            <a:xfrm>
              <a:off x="-7085331" y="1458125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4" name="20"/>
            <p:cNvSpPr/>
            <p:nvPr/>
          </p:nvSpPr>
          <p:spPr>
            <a:xfrm>
              <a:off x="-3599711" y="28141097"/>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20</a:t>
              </a:r>
              <a:endParaRPr lang="vi-VN" sz="1050" b="1" dirty="0"/>
            </a:p>
          </p:txBody>
        </p:sp>
        <p:sp>
          <p:nvSpPr>
            <p:cNvPr id="145" name="20A"/>
            <p:cNvSpPr/>
            <p:nvPr/>
          </p:nvSpPr>
          <p:spPr>
            <a:xfrm>
              <a:off x="-3577436" y="2907004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46" name="20B"/>
            <p:cNvSpPr/>
            <p:nvPr/>
          </p:nvSpPr>
          <p:spPr>
            <a:xfrm>
              <a:off x="-507664" y="2907004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7" name="20C"/>
            <p:cNvSpPr/>
            <p:nvPr/>
          </p:nvSpPr>
          <p:spPr>
            <a:xfrm>
              <a:off x="-3555161" y="2982095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8" name="20D"/>
            <p:cNvSpPr/>
            <p:nvPr/>
          </p:nvSpPr>
          <p:spPr>
            <a:xfrm>
              <a:off x="-507664" y="2982095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9" name="19"/>
            <p:cNvSpPr/>
            <p:nvPr/>
          </p:nvSpPr>
          <p:spPr>
            <a:xfrm>
              <a:off x="-3766950" y="25543746"/>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19</a:t>
              </a:r>
              <a:endParaRPr lang="vi-VN" sz="1050" b="1" dirty="0"/>
            </a:p>
          </p:txBody>
        </p:sp>
        <p:sp>
          <p:nvSpPr>
            <p:cNvPr id="150" name="19A"/>
            <p:cNvSpPr/>
            <p:nvPr/>
          </p:nvSpPr>
          <p:spPr>
            <a:xfrm>
              <a:off x="-3744675" y="2647269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51" name="19B"/>
            <p:cNvSpPr/>
            <p:nvPr/>
          </p:nvSpPr>
          <p:spPr>
            <a:xfrm>
              <a:off x="-674903" y="2647269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52" name="19C"/>
            <p:cNvSpPr/>
            <p:nvPr/>
          </p:nvSpPr>
          <p:spPr>
            <a:xfrm>
              <a:off x="-3722400" y="2722360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53" name="19D"/>
            <p:cNvSpPr/>
            <p:nvPr/>
          </p:nvSpPr>
          <p:spPr>
            <a:xfrm>
              <a:off x="-674903" y="2722360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grpSp>
      <p:grpSp>
        <p:nvGrpSpPr>
          <p:cNvPr id="2" name="Group 1"/>
          <p:cNvGrpSpPr/>
          <p:nvPr/>
        </p:nvGrpSpPr>
        <p:grpSpPr>
          <a:xfrm>
            <a:off x="-8965113" y="-2196410"/>
            <a:ext cx="27806474" cy="24575147"/>
            <a:chOff x="-11938462" y="-2414013"/>
            <a:chExt cx="37075298" cy="32766863"/>
          </a:xfrm>
        </p:grpSpPr>
        <p:sp>
          <p:nvSpPr>
            <p:cNvPr id="154" name="X1"/>
            <p:cNvSpPr/>
            <p:nvPr/>
          </p:nvSpPr>
          <p:spPr>
            <a:xfrm>
              <a:off x="-11795443" y="-2414013"/>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55" name="X2"/>
            <p:cNvSpPr/>
            <p:nvPr/>
          </p:nvSpPr>
          <p:spPr>
            <a:xfrm>
              <a:off x="-11795443" y="27399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a:t>
              </a:r>
            </a:p>
          </p:txBody>
        </p:sp>
        <p:sp>
          <p:nvSpPr>
            <p:cNvPr id="156" name="X3"/>
            <p:cNvSpPr/>
            <p:nvPr/>
          </p:nvSpPr>
          <p:spPr>
            <a:xfrm>
              <a:off x="-11795443" y="2881143"/>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D</a:t>
              </a:r>
            </a:p>
          </p:txBody>
        </p:sp>
        <p:sp>
          <p:nvSpPr>
            <p:cNvPr id="157" name="X4"/>
            <p:cNvSpPr/>
            <p:nvPr/>
          </p:nvSpPr>
          <p:spPr>
            <a:xfrm>
              <a:off x="-11795443" y="543529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B</a:t>
              </a:r>
            </a:p>
          </p:txBody>
        </p:sp>
        <p:sp>
          <p:nvSpPr>
            <p:cNvPr id="158" name="X5"/>
            <p:cNvSpPr/>
            <p:nvPr/>
          </p:nvSpPr>
          <p:spPr>
            <a:xfrm>
              <a:off x="-11795443" y="840042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59" name="X6"/>
            <p:cNvSpPr/>
            <p:nvPr/>
          </p:nvSpPr>
          <p:spPr>
            <a:xfrm>
              <a:off x="23722591" y="-2194471"/>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a:t>
              </a:r>
            </a:p>
          </p:txBody>
        </p:sp>
        <p:sp>
          <p:nvSpPr>
            <p:cNvPr id="160" name="X7"/>
            <p:cNvSpPr/>
            <p:nvPr/>
          </p:nvSpPr>
          <p:spPr>
            <a:xfrm>
              <a:off x="23722591" y="493536"/>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a:t>
              </a:r>
            </a:p>
          </p:txBody>
        </p:sp>
        <p:sp>
          <p:nvSpPr>
            <p:cNvPr id="161" name="X8"/>
            <p:cNvSpPr/>
            <p:nvPr/>
          </p:nvSpPr>
          <p:spPr>
            <a:xfrm>
              <a:off x="23722591" y="3100685"/>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B</a:t>
              </a:r>
            </a:p>
          </p:txBody>
        </p:sp>
        <p:sp>
          <p:nvSpPr>
            <p:cNvPr id="162" name="X9"/>
            <p:cNvSpPr/>
            <p:nvPr/>
          </p:nvSpPr>
          <p:spPr>
            <a:xfrm>
              <a:off x="23722591" y="565483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63" name="X10"/>
            <p:cNvSpPr/>
            <p:nvPr/>
          </p:nvSpPr>
          <p:spPr>
            <a:xfrm>
              <a:off x="23722591" y="861996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D</a:t>
              </a:r>
            </a:p>
          </p:txBody>
        </p:sp>
        <p:sp>
          <p:nvSpPr>
            <p:cNvPr id="164" name="X11"/>
            <p:cNvSpPr/>
            <p:nvPr/>
          </p:nvSpPr>
          <p:spPr>
            <a:xfrm>
              <a:off x="-11795444" y="10619806"/>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65" name="X12"/>
            <p:cNvSpPr/>
            <p:nvPr/>
          </p:nvSpPr>
          <p:spPr>
            <a:xfrm>
              <a:off x="-11895920" y="13235868"/>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66" name="X13"/>
            <p:cNvSpPr/>
            <p:nvPr/>
          </p:nvSpPr>
          <p:spPr>
            <a:xfrm>
              <a:off x="-11938462" y="1550374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C</a:t>
              </a:r>
              <a:endParaRPr lang="en-US" sz="3000" dirty="0"/>
            </a:p>
          </p:txBody>
        </p:sp>
        <p:sp>
          <p:nvSpPr>
            <p:cNvPr id="167" name="X14"/>
            <p:cNvSpPr/>
            <p:nvPr/>
          </p:nvSpPr>
          <p:spPr>
            <a:xfrm>
              <a:off x="-11895920" y="1811088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68" name="X15"/>
            <p:cNvSpPr/>
            <p:nvPr/>
          </p:nvSpPr>
          <p:spPr>
            <a:xfrm>
              <a:off x="-11795445" y="2090421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69" name="X16"/>
            <p:cNvSpPr/>
            <p:nvPr/>
          </p:nvSpPr>
          <p:spPr>
            <a:xfrm>
              <a:off x="-11795446" y="23305971"/>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70" name="X17"/>
            <p:cNvSpPr/>
            <p:nvPr/>
          </p:nvSpPr>
          <p:spPr>
            <a:xfrm>
              <a:off x="-11862507" y="26017880"/>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71" name="X18"/>
            <p:cNvSpPr/>
            <p:nvPr/>
          </p:nvSpPr>
          <p:spPr>
            <a:xfrm>
              <a:off x="-11895921" y="29082169"/>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A</a:t>
              </a:r>
              <a:endParaRPr lang="en-US" sz="3000" dirty="0"/>
            </a:p>
          </p:txBody>
        </p:sp>
        <p:sp>
          <p:nvSpPr>
            <p:cNvPr id="172" name="X19"/>
            <p:cNvSpPr/>
            <p:nvPr/>
          </p:nvSpPr>
          <p:spPr>
            <a:xfrm>
              <a:off x="2498003" y="26103301"/>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73" name="X20"/>
            <p:cNvSpPr/>
            <p:nvPr/>
          </p:nvSpPr>
          <p:spPr>
            <a:xfrm>
              <a:off x="2759702" y="2894887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A</a:t>
              </a:r>
              <a:endParaRPr lang="en-US" sz="3000" dirty="0"/>
            </a:p>
          </p:txBody>
        </p:sp>
      </p:grpSp>
      <p:grpSp>
        <p:nvGrpSpPr>
          <p:cNvPr id="23" name="Group 22"/>
          <p:cNvGrpSpPr/>
          <p:nvPr/>
        </p:nvGrpSpPr>
        <p:grpSpPr>
          <a:xfrm>
            <a:off x="2164644" y="7617"/>
            <a:ext cx="4333312" cy="627758"/>
            <a:chOff x="2986719" y="10154"/>
            <a:chExt cx="6095275" cy="873142"/>
          </a:xfrm>
        </p:grpSpPr>
        <p:pic>
          <p:nvPicPr>
            <p:cNvPr id="184" name="Picture 183">
              <a:hlinkClick r:id="" action="ppaction://macro?name=RESETALL"/>
              <a:extLst>
                <a:ext uri="{FF2B5EF4-FFF2-40B4-BE49-F238E27FC236}">
                  <a16:creationId xmlns:a16="http://schemas.microsoft.com/office/drawing/2014/main" id="{EB7968CE-0CBE-403E-832B-884B6A24C038}"/>
                </a:ext>
              </a:extLst>
            </p:cNvPr>
            <p:cNvPicPr>
              <a:picLocks noChangeAspect="1"/>
            </p:cNvPicPr>
            <p:nvPr/>
          </p:nvPicPr>
          <p:blipFill rotWithShape="1">
            <a:blip r:embed="rId14">
              <a:extLst>
                <a:ext uri="{28A0092B-C50C-407E-A947-70E740481C1C}">
                  <a14:useLocalDpi xmlns:a14="http://schemas.microsoft.com/office/drawing/2010/main" val="0"/>
                </a:ext>
              </a:extLst>
            </a:blip>
            <a:srcRect t="12464"/>
            <a:stretch/>
          </p:blipFill>
          <p:spPr>
            <a:xfrm>
              <a:off x="3048362" y="10154"/>
              <a:ext cx="5971988" cy="843866"/>
            </a:xfrm>
            <a:prstGeom prst="rect">
              <a:avLst/>
            </a:prstGeom>
          </p:spPr>
        </p:pic>
        <p:sp>
          <p:nvSpPr>
            <p:cNvPr id="185" name="Rectangle 184">
              <a:extLst>
                <a:ext uri="{FF2B5EF4-FFF2-40B4-BE49-F238E27FC236}">
                  <a16:creationId xmlns:a16="http://schemas.microsoft.com/office/drawing/2014/main" id="{336694B1-A1DE-4A28-81FF-B49640B2D0A5}"/>
                </a:ext>
              </a:extLst>
            </p:cNvPr>
            <p:cNvSpPr/>
            <p:nvPr/>
          </p:nvSpPr>
          <p:spPr>
            <a:xfrm>
              <a:off x="2986719" y="80641"/>
              <a:ext cx="6095275" cy="802655"/>
            </a:xfrm>
            <a:prstGeom prst="rect">
              <a:avLst/>
            </a:prstGeom>
            <a:noFill/>
          </p:spPr>
          <p:txBody>
            <a:bodyPr wrap="square" lIns="68580" tIns="34290" rIns="68580" bIns="34290">
              <a:spAutoFit/>
            </a:bodyPr>
            <a:lstStyle/>
            <a:p>
              <a:pPr algn="ctr"/>
              <a:r>
                <a:rPr lang="en-US" sz="3300">
                  <a:ln w="0"/>
                  <a:solidFill>
                    <a:schemeClr val="bg1"/>
                  </a:solidFill>
                  <a:effectLst>
                    <a:outerShdw blurRad="88900" dist="38100" algn="l" rotWithShape="0">
                      <a:prstClr val="black">
                        <a:alpha val="52000"/>
                      </a:prstClr>
                    </a:outerShdw>
                  </a:effectLst>
                  <a:latin typeface="UTM Futura Extra" panose="02040603050506020204" pitchFamily="18" charset="0"/>
                </a:rPr>
                <a:t>TRẮC NGHIỆM</a:t>
              </a:r>
              <a:endParaRPr lang="en-US" sz="3300" dirty="0">
                <a:ln w="0"/>
                <a:solidFill>
                  <a:schemeClr val="bg1"/>
                </a:solidFill>
                <a:effectLst>
                  <a:outerShdw blurRad="88900" dist="38100" algn="l" rotWithShape="0">
                    <a:prstClr val="black">
                      <a:alpha val="52000"/>
                    </a:prstClr>
                  </a:outerShdw>
                </a:effectLst>
                <a:latin typeface="UTM Futura Extra" panose="02040603050506020204" pitchFamily="18" charset="0"/>
              </a:endParaRPr>
            </a:p>
          </p:txBody>
        </p:sp>
      </p:grpSp>
      <p:sp>
        <p:nvSpPr>
          <p:cNvPr id="186" name="A"/>
          <p:cNvSpPr/>
          <p:nvPr/>
        </p:nvSpPr>
        <p:spPr>
          <a:xfrm>
            <a:off x="6273363" y="1983115"/>
            <a:ext cx="2255603"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87" name="B"/>
          <p:cNvSpPr/>
          <p:nvPr/>
        </p:nvSpPr>
        <p:spPr>
          <a:xfrm>
            <a:off x="6230063" y="2640340"/>
            <a:ext cx="2265807"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88" name="C"/>
          <p:cNvSpPr/>
          <p:nvPr/>
        </p:nvSpPr>
        <p:spPr>
          <a:xfrm>
            <a:off x="6286709" y="3323068"/>
            <a:ext cx="2265808"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89" name="D"/>
          <p:cNvSpPr/>
          <p:nvPr/>
        </p:nvSpPr>
        <p:spPr>
          <a:xfrm>
            <a:off x="6255353" y="4007149"/>
            <a:ext cx="2255603"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90" name="A-R" hidden="1"/>
          <p:cNvSpPr/>
          <p:nvPr/>
        </p:nvSpPr>
        <p:spPr>
          <a:xfrm>
            <a:off x="8462645" y="1648840"/>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1" name="B-R" hidden="1"/>
          <p:cNvSpPr/>
          <p:nvPr/>
        </p:nvSpPr>
        <p:spPr>
          <a:xfrm>
            <a:off x="8179292" y="2349428"/>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2" name="C-R" hidden="1"/>
          <p:cNvSpPr/>
          <p:nvPr/>
        </p:nvSpPr>
        <p:spPr>
          <a:xfrm>
            <a:off x="8236964" y="2929366"/>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3" name="D-R" hidden="1"/>
          <p:cNvSpPr/>
          <p:nvPr/>
        </p:nvSpPr>
        <p:spPr>
          <a:xfrm>
            <a:off x="8236964" y="3585278"/>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4" name="C1">
            <a:hlinkClick r:id="" action="ppaction://macro?name=CAU1">
              <a:snd r:embed="rId11" name="audio8.wav"/>
            </a:hlinkClick>
            <a:extLst>
              <a:ext uri="{FF2B5EF4-FFF2-40B4-BE49-F238E27FC236}">
                <a16:creationId xmlns:a16="http://schemas.microsoft.com/office/drawing/2014/main" id="{F3B18519-7F59-4B94-96A7-69A8E198B5A8}"/>
              </a:ext>
            </a:extLst>
          </p:cNvPr>
          <p:cNvSpPr/>
          <p:nvPr/>
        </p:nvSpPr>
        <p:spPr>
          <a:xfrm>
            <a:off x="823528"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1</a:t>
            </a:r>
          </a:p>
        </p:txBody>
      </p:sp>
      <p:sp>
        <p:nvSpPr>
          <p:cNvPr id="195" name="C2">
            <a:hlinkClick r:id="" action="ppaction://macro?name=CAU2">
              <a:snd r:embed="rId11" name="audio8.wav"/>
            </a:hlinkClick>
            <a:extLst>
              <a:ext uri="{FF2B5EF4-FFF2-40B4-BE49-F238E27FC236}">
                <a16:creationId xmlns:a16="http://schemas.microsoft.com/office/drawing/2014/main" id="{2C9536AE-06EF-40B7-B26E-FAD8526EA9B1}"/>
              </a:ext>
            </a:extLst>
          </p:cNvPr>
          <p:cNvSpPr/>
          <p:nvPr/>
        </p:nvSpPr>
        <p:spPr>
          <a:xfrm>
            <a:off x="1249169"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2</a:t>
            </a:r>
          </a:p>
        </p:txBody>
      </p:sp>
      <p:sp>
        <p:nvSpPr>
          <p:cNvPr id="196" name="C3">
            <a:hlinkClick r:id="" action="ppaction://macro?name=CAU3">
              <a:snd r:embed="rId11" name="audio8.wav"/>
            </a:hlinkClick>
            <a:extLst>
              <a:ext uri="{FF2B5EF4-FFF2-40B4-BE49-F238E27FC236}">
                <a16:creationId xmlns:a16="http://schemas.microsoft.com/office/drawing/2014/main" id="{6ADEEA44-A8B9-4E20-B3DB-8114E898A932}"/>
              </a:ext>
            </a:extLst>
          </p:cNvPr>
          <p:cNvSpPr/>
          <p:nvPr/>
        </p:nvSpPr>
        <p:spPr>
          <a:xfrm>
            <a:off x="1674811"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3</a:t>
            </a:r>
          </a:p>
        </p:txBody>
      </p:sp>
      <p:sp>
        <p:nvSpPr>
          <p:cNvPr id="197" name="C4">
            <a:hlinkClick r:id="" action="ppaction://macro?name=CAU4">
              <a:snd r:embed="rId11" name="audio8.wav"/>
            </a:hlinkClick>
            <a:extLst>
              <a:ext uri="{FF2B5EF4-FFF2-40B4-BE49-F238E27FC236}">
                <a16:creationId xmlns:a16="http://schemas.microsoft.com/office/drawing/2014/main" id="{AA2E43C2-0276-4264-AA95-1AA2B0937A2F}"/>
              </a:ext>
            </a:extLst>
          </p:cNvPr>
          <p:cNvSpPr/>
          <p:nvPr/>
        </p:nvSpPr>
        <p:spPr>
          <a:xfrm>
            <a:off x="2100452"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4</a:t>
            </a:r>
          </a:p>
        </p:txBody>
      </p:sp>
      <p:sp>
        <p:nvSpPr>
          <p:cNvPr id="198" name="C5">
            <a:hlinkClick r:id="" action="ppaction://macro?name=CAU5">
              <a:snd r:embed="rId11" name="audio8.wav"/>
            </a:hlinkClick>
            <a:extLst>
              <a:ext uri="{FF2B5EF4-FFF2-40B4-BE49-F238E27FC236}">
                <a16:creationId xmlns:a16="http://schemas.microsoft.com/office/drawing/2014/main" id="{8A958C63-B759-4398-ABAC-49D50902EF20}"/>
              </a:ext>
            </a:extLst>
          </p:cNvPr>
          <p:cNvSpPr/>
          <p:nvPr/>
        </p:nvSpPr>
        <p:spPr>
          <a:xfrm>
            <a:off x="2526094"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5</a:t>
            </a:r>
          </a:p>
        </p:txBody>
      </p:sp>
      <p:sp>
        <p:nvSpPr>
          <p:cNvPr id="199" name="C6">
            <a:hlinkClick r:id="" action="ppaction://macro?name=CAU6">
              <a:snd r:embed="rId11" name="audio8.wav"/>
            </a:hlinkClick>
            <a:extLst>
              <a:ext uri="{FF2B5EF4-FFF2-40B4-BE49-F238E27FC236}">
                <a16:creationId xmlns:a16="http://schemas.microsoft.com/office/drawing/2014/main" id="{953D942A-6CC0-43F2-A6D7-E61C0A98BAD0}"/>
              </a:ext>
            </a:extLst>
          </p:cNvPr>
          <p:cNvSpPr/>
          <p:nvPr/>
        </p:nvSpPr>
        <p:spPr>
          <a:xfrm>
            <a:off x="2951735"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6</a:t>
            </a:r>
          </a:p>
        </p:txBody>
      </p:sp>
      <p:sp>
        <p:nvSpPr>
          <p:cNvPr id="200" name="C7">
            <a:hlinkClick r:id="" action="ppaction://macro?name=CAU7">
              <a:snd r:embed="rId11" name="audio8.wav"/>
            </a:hlinkClick>
            <a:extLst>
              <a:ext uri="{FF2B5EF4-FFF2-40B4-BE49-F238E27FC236}">
                <a16:creationId xmlns:a16="http://schemas.microsoft.com/office/drawing/2014/main" id="{110A7264-9B3F-4BB5-B5FD-1E8DA29F7FC0}"/>
              </a:ext>
            </a:extLst>
          </p:cNvPr>
          <p:cNvSpPr/>
          <p:nvPr/>
        </p:nvSpPr>
        <p:spPr>
          <a:xfrm>
            <a:off x="3377376"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7</a:t>
            </a:r>
          </a:p>
        </p:txBody>
      </p:sp>
      <p:sp>
        <p:nvSpPr>
          <p:cNvPr id="201" name="C8">
            <a:hlinkClick r:id="" action="ppaction://macro?name=CAU8">
              <a:snd r:embed="rId11" name="audio8.wav"/>
            </a:hlinkClick>
            <a:extLst>
              <a:ext uri="{FF2B5EF4-FFF2-40B4-BE49-F238E27FC236}">
                <a16:creationId xmlns:a16="http://schemas.microsoft.com/office/drawing/2014/main" id="{048A0FC4-9A14-41F1-9B4F-E52BDCCDF1A3}"/>
              </a:ext>
            </a:extLst>
          </p:cNvPr>
          <p:cNvSpPr/>
          <p:nvPr/>
        </p:nvSpPr>
        <p:spPr>
          <a:xfrm>
            <a:off x="3803017"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8</a:t>
            </a:r>
          </a:p>
        </p:txBody>
      </p:sp>
      <p:sp>
        <p:nvSpPr>
          <p:cNvPr id="202" name="C9">
            <a:hlinkClick r:id="" action="ppaction://macro?name=CAU9">
              <a:snd r:embed="rId11" name="audio8.wav"/>
            </a:hlinkClick>
            <a:extLst>
              <a:ext uri="{FF2B5EF4-FFF2-40B4-BE49-F238E27FC236}">
                <a16:creationId xmlns:a16="http://schemas.microsoft.com/office/drawing/2014/main" id="{8E63535B-8186-413B-AA4F-9DCD5C74B427}"/>
              </a:ext>
            </a:extLst>
          </p:cNvPr>
          <p:cNvSpPr/>
          <p:nvPr/>
        </p:nvSpPr>
        <p:spPr>
          <a:xfrm>
            <a:off x="4228659"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9</a:t>
            </a:r>
          </a:p>
        </p:txBody>
      </p:sp>
      <p:sp>
        <p:nvSpPr>
          <p:cNvPr id="203" name="C10">
            <a:hlinkClick r:id="" action="ppaction://macro?name=CAU10">
              <a:snd r:embed="rId11" name="audio8.wav"/>
            </a:hlinkClick>
            <a:extLst>
              <a:ext uri="{FF2B5EF4-FFF2-40B4-BE49-F238E27FC236}">
                <a16:creationId xmlns:a16="http://schemas.microsoft.com/office/drawing/2014/main" id="{6CEBB228-62F6-436D-BEE0-8085BD2C801C}"/>
              </a:ext>
            </a:extLst>
          </p:cNvPr>
          <p:cNvSpPr/>
          <p:nvPr/>
        </p:nvSpPr>
        <p:spPr>
          <a:xfrm>
            <a:off x="4654303"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10</a:t>
            </a:r>
          </a:p>
        </p:txBody>
      </p:sp>
      <p:pic>
        <p:nvPicPr>
          <p:cNvPr id="174" name="Picture 2" descr="Hình ảnh Biểu Tượng Ngôi Nhà Bất động Sản Thiết Kế đồ Họa Vector Mẫu, Nhà  ở, Biểu Tượng Ngôi Nhà, Biểu Tượng Mẫu Vector và PNG với nền trong suốt để">
            <a:hlinkClick r:id="rId16" action="ppaction://hlinksldjump"/>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22310" t="25182" r="22938" b="25464"/>
          <a:stretch/>
        </p:blipFill>
        <p:spPr bwMode="auto">
          <a:xfrm>
            <a:off x="8199622" y="343517"/>
            <a:ext cx="658687" cy="593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36494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7" presetClass="exit" presetSubtype="8" fill="hold" nodeType="clickEffect">
                                  <p:stCondLst>
                                    <p:cond delay="0"/>
                                  </p:stCondLst>
                                  <p:childTnLst>
                                    <p:anim calcmode="lin" valueType="num">
                                      <p:cBhvr>
                                        <p:cTn id="6" dur="10000"/>
                                        <p:tgtEl>
                                          <p:spTgt spid="27"/>
                                        </p:tgtEl>
                                        <p:attrNameLst>
                                          <p:attrName>ppt_x</p:attrName>
                                        </p:attrNameLst>
                                      </p:cBhvr>
                                      <p:tavLst>
                                        <p:tav tm="0">
                                          <p:val>
                                            <p:strVal val="ppt_x"/>
                                          </p:val>
                                        </p:tav>
                                        <p:tav tm="100000">
                                          <p:val>
                                            <p:strVal val="ppt_x-ppt_w/2"/>
                                          </p:val>
                                        </p:tav>
                                      </p:tavLst>
                                    </p:anim>
                                    <p:anim calcmode="lin" valueType="num">
                                      <p:cBhvr>
                                        <p:cTn id="7" dur="10000"/>
                                        <p:tgtEl>
                                          <p:spTgt spid="27"/>
                                        </p:tgtEl>
                                        <p:attrNameLst>
                                          <p:attrName>ppt_y</p:attrName>
                                        </p:attrNameLst>
                                      </p:cBhvr>
                                      <p:tavLst>
                                        <p:tav tm="0">
                                          <p:val>
                                            <p:strVal val="ppt_y"/>
                                          </p:val>
                                        </p:tav>
                                        <p:tav tm="100000">
                                          <p:val>
                                            <p:strVal val="ppt_y"/>
                                          </p:val>
                                        </p:tav>
                                      </p:tavLst>
                                    </p:anim>
                                    <p:anim calcmode="lin" valueType="num">
                                      <p:cBhvr>
                                        <p:cTn id="8" dur="10000"/>
                                        <p:tgtEl>
                                          <p:spTgt spid="27"/>
                                        </p:tgtEl>
                                        <p:attrNameLst>
                                          <p:attrName>ppt_w</p:attrName>
                                        </p:attrNameLst>
                                      </p:cBhvr>
                                      <p:tavLst>
                                        <p:tav tm="0">
                                          <p:val>
                                            <p:strVal val="ppt_w"/>
                                          </p:val>
                                        </p:tav>
                                        <p:tav tm="100000">
                                          <p:val>
                                            <p:fltVal val="0"/>
                                          </p:val>
                                        </p:tav>
                                      </p:tavLst>
                                    </p:anim>
                                    <p:anim calcmode="lin" valueType="num">
                                      <p:cBhvr>
                                        <p:cTn id="9" dur="10000"/>
                                        <p:tgtEl>
                                          <p:spTgt spid="27"/>
                                        </p:tgtEl>
                                        <p:attrNameLst>
                                          <p:attrName>ppt_h</p:attrName>
                                        </p:attrNameLst>
                                      </p:cBhvr>
                                      <p:tavLst>
                                        <p:tav tm="0">
                                          <p:val>
                                            <p:strVal val="ppt_h"/>
                                          </p:val>
                                        </p:tav>
                                        <p:tav tm="100000">
                                          <p:val>
                                            <p:strVal val="ppt_h"/>
                                          </p:val>
                                        </p:tav>
                                      </p:tavLst>
                                    </p:anim>
                                    <p:set>
                                      <p:cBhvr>
                                        <p:cTn id="10" dur="1" fill="hold">
                                          <p:stCondLst>
                                            <p:cond delay="9999"/>
                                          </p:stCondLst>
                                        </p:cTn>
                                        <p:tgtEl>
                                          <p:spTgt spid="27"/>
                                        </p:tgtEl>
                                        <p:attrNameLst>
                                          <p:attrName>style.visibility</p:attrName>
                                        </p:attrNameLst>
                                      </p:cBhvr>
                                      <p:to>
                                        <p:strVal val="hidden"/>
                                      </p:to>
                                    </p:set>
                                  </p:childTnLst>
                                </p:cTn>
                              </p:par>
                            </p:childTnLst>
                          </p:cTn>
                        </p:par>
                        <p:par>
                          <p:cTn id="11" fill="hold">
                            <p:stCondLst>
                              <p:cond delay="10000"/>
                            </p:stCondLst>
                            <p:childTnLst>
                              <p:par>
                                <p:cTn id="12" presetID="10" presetClass="entr" presetSubtype="0"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
                                        <p:tgtEl>
                                          <p:spTgt spid="27"/>
                                        </p:tgtEl>
                                      </p:cBhvr>
                                    </p:animEffect>
                                  </p:childTnLst>
                                </p:cTn>
                              </p:par>
                              <p:par>
                                <p:cTn id="15" presetID="1" presetClass="mediacall" presetSubtype="0" fill="hold" nodeType="withEffect">
                                  <p:stCondLst>
                                    <p:cond delay="0"/>
                                  </p:stCondLst>
                                  <p:childTnLst>
                                    <p:cmd type="call" cmd="playFrom(0.0)">
                                      <p:cBhvr>
                                        <p:cTn id="16" dur="12312" fill="hold"/>
                                        <p:tgtEl>
                                          <p:spTgt spid="30"/>
                                        </p:tgtEl>
                                      </p:cBhvr>
                                    </p:cmd>
                                  </p:childTnLst>
                                </p:cTn>
                              </p:par>
                              <p:par>
                                <p:cTn id="17" presetID="3" presetClass="mediacall" presetSubtype="0" fill="hold" nodeType="withEffect">
                                  <p:stCondLst>
                                    <p:cond delay="0"/>
                                  </p:stCondLst>
                                  <p:childTnLst>
                                    <p:cmd type="call" cmd="stop">
                                      <p:cBhvr>
                                        <p:cTn id="18" dur="1" fill="hold"/>
                                        <p:tgtEl>
                                          <p:spTgt spid="30"/>
                                        </p:tgtEl>
                                      </p:cBhvr>
                                    </p:cmd>
                                  </p:childTnLst>
                                </p:cTn>
                              </p:par>
                            </p:childTnLst>
                          </p:cTn>
                        </p:par>
                      </p:childTnLst>
                    </p:cTn>
                  </p:par>
                </p:childTnLst>
              </p:cTn>
              <p:nextCondLst>
                <p:cond evt="onClick" delay="0">
                  <p:tgtEl>
                    <p:spTgt spid="28"/>
                  </p:tgtEl>
                </p:cond>
              </p:nextCondLst>
            </p:seq>
            <p:audio>
              <p:cMediaNode vol="48485">
                <p:cTn id="19" fill="hold" display="0">
                  <p:stCondLst>
                    <p:cond delay="indefinite"/>
                  </p:stCondLst>
                  <p:endCondLst>
                    <p:cond evt="onStopAudio" delay="0">
                      <p:tgtEl>
                        <p:sldTgt/>
                      </p:tgtEl>
                    </p:cond>
                  </p:endCondLst>
                </p:cTn>
                <p:tgtEl>
                  <p:spTgt spid="30"/>
                </p:tgtEl>
              </p:cMediaNode>
            </p:audio>
            <p:audio>
              <p:cMediaNode vol="100000">
                <p:cTn id="20" fill="hold" display="0">
                  <p:stCondLst>
                    <p:cond delay="indefinite"/>
                  </p:stCondLst>
                  <p:endCondLst>
                    <p:cond evt="onStopAudio" delay="0">
                      <p:tgtEl>
                        <p:sldTgt/>
                      </p:tgtEl>
                    </p:cond>
                  </p:endCondLst>
                </p:cTn>
                <p:tgtEl>
                  <p:spTgt spid="31"/>
                </p:tgtEl>
              </p:cMediaNode>
            </p:audio>
            <p:audio>
              <p:cMediaNode vol="46970">
                <p:cTn id="21" fill="hold" display="0">
                  <p:stCondLst>
                    <p:cond delay="indefinite"/>
                  </p:stCondLst>
                  <p:endCondLst>
                    <p:cond evt="onStopAudio" delay="0">
                      <p:tgtEl>
                        <p:sldTgt/>
                      </p:tgtEl>
                    </p:cond>
                  </p:endCondLst>
                </p:cTn>
                <p:tgtEl>
                  <p:spTgt spid="32"/>
                </p:tgtEl>
              </p:cMediaNode>
            </p:audio>
            <p:seq concurrent="1" nextAc="seek">
              <p:cTn id="22" restart="whenNotActive" fill="hold" evtFilter="cancelBubble" nodeType="interactiveSeq">
                <p:stCondLst>
                  <p:cond evt="onClick" delay="0">
                    <p:tgtEl>
                      <p:spTgt spid="29"/>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withEffect">
                                  <p:stCondLst>
                                    <p:cond delay="0"/>
                                  </p:stCondLst>
                                  <p:childTnLst>
                                    <p:animEffect transition="out" filter="fade">
                                      <p:cBhvr>
                                        <p:cTn id="26" dur="500" tmFilter="0, 0; .2, .5; .8, .5; 1, 0"/>
                                        <p:tgtEl>
                                          <p:spTgt spid="17"/>
                                        </p:tgtEl>
                                      </p:cBhvr>
                                    </p:animEffect>
                                    <p:animScale>
                                      <p:cBhvr>
                                        <p:cTn id="27" dur="250" autoRev="1" fill="hold"/>
                                        <p:tgtEl>
                                          <p:spTgt spid="17"/>
                                        </p:tgtEl>
                                      </p:cBhvr>
                                      <p:by x="105000" y="105000"/>
                                    </p:animScale>
                                  </p:childTnLst>
                                </p:cTn>
                              </p:par>
                              <p:par>
                                <p:cTn id="28" presetID="24" presetClass="emph" presetSubtype="0" fill="hold" grpId="1" nodeType="withEffect">
                                  <p:stCondLst>
                                    <p:cond delay="0"/>
                                  </p:stCondLst>
                                  <p:childTnLst>
                                    <p:animClr clrSpc="hsl" dir="cw">
                                      <p:cBhvr override="childStyle">
                                        <p:cTn id="29" dur="500" fill="hold"/>
                                        <p:tgtEl>
                                          <p:spTgt spid="17"/>
                                        </p:tgtEl>
                                        <p:attrNameLst>
                                          <p:attrName>style.color</p:attrName>
                                        </p:attrNameLst>
                                      </p:cBhvr>
                                      <p:by>
                                        <p:hsl h="0" s="-12549" l="-25098"/>
                                      </p:by>
                                    </p:animClr>
                                    <p:animClr clrSpc="hsl" dir="cw">
                                      <p:cBhvr>
                                        <p:cTn id="30" dur="500" fill="hold"/>
                                        <p:tgtEl>
                                          <p:spTgt spid="17"/>
                                        </p:tgtEl>
                                        <p:attrNameLst>
                                          <p:attrName>fillcolor</p:attrName>
                                        </p:attrNameLst>
                                      </p:cBhvr>
                                      <p:by>
                                        <p:hsl h="0" s="-12549" l="-25098"/>
                                      </p:by>
                                    </p:animClr>
                                    <p:animClr clrSpc="hsl" dir="cw">
                                      <p:cBhvr>
                                        <p:cTn id="31" dur="500" fill="hold"/>
                                        <p:tgtEl>
                                          <p:spTgt spid="17"/>
                                        </p:tgtEl>
                                        <p:attrNameLst>
                                          <p:attrName>stroke.color</p:attrName>
                                        </p:attrNameLst>
                                      </p:cBhvr>
                                      <p:by>
                                        <p:hsl h="0" s="-12549" l="-25098"/>
                                      </p:by>
                                    </p:animClr>
                                    <p:set>
                                      <p:cBhvr>
                                        <p:cTn id="32" dur="500" fill="hold"/>
                                        <p:tgtEl>
                                          <p:spTgt spid="17"/>
                                        </p:tgtEl>
                                        <p:attrNameLst>
                                          <p:attrName>fill.type</p:attrName>
                                        </p:attrNameLst>
                                      </p:cBhvr>
                                      <p:to>
                                        <p:strVal val="solid"/>
                                      </p:to>
                                    </p:set>
                                  </p:childTnLst>
                                </p:cTn>
                              </p:par>
                            </p:childTnLst>
                          </p:cTn>
                        </p:par>
                      </p:childTnLst>
                    </p:cTn>
                  </p:par>
                </p:childTnLst>
              </p:cTn>
              <p:nextCondLst>
                <p:cond evt="onClick" delay="0">
                  <p:tgtEl>
                    <p:spTgt spid="29"/>
                  </p:tgtEl>
                </p:cond>
              </p:nextCondLst>
            </p:seq>
          </p:childTnLst>
        </p:cTn>
      </p:par>
    </p:tnLst>
    <p:bldLst>
      <p:bldP spid="17" grpId="0" animBg="1"/>
      <p:bldP spid="1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BOXND">
            <a:hlinkClick r:id="" action="ppaction://macro?name=XOAHETCAUHOI"/>
            <a:extLst>
              <a:ext uri="{FF2B5EF4-FFF2-40B4-BE49-F238E27FC236}">
                <a16:creationId xmlns:a16="http://schemas.microsoft.com/office/drawing/2014/main" id="{48397234-F9D7-4ED0-B87C-775FB785822F}"/>
              </a:ext>
            </a:extLst>
          </p:cNvPr>
          <p:cNvSpPr/>
          <p:nvPr/>
        </p:nvSpPr>
        <p:spPr>
          <a:xfrm>
            <a:off x="787130" y="2038844"/>
            <a:ext cx="4372936" cy="2506532"/>
          </a:xfrm>
          <a:prstGeom prst="rect">
            <a:avLst/>
          </a:prstGeom>
          <a:solidFill>
            <a:schemeClr val="bg1">
              <a:lumMod val="95000"/>
            </a:schemeClr>
          </a:solidFill>
          <a:ln w="38100">
            <a:solidFill>
              <a:srgbClr val="E2DFD4"/>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rtlCol="0" anchor="t"/>
          <a:lstStyle/>
          <a:p>
            <a:endParaRPr lang="vi-VN" sz="2000" dirty="0" smtClean="0">
              <a:solidFill>
                <a:srgbClr val="002060"/>
              </a:solidFill>
              <a:latin typeface="#9Slide03 Arima Madurai Black" panose="00000A00000000000000" pitchFamily="2" charset="0"/>
              <a:cs typeface="#9Slide03 Arima Madurai Black" panose="00000A00000000000000" pitchFamily="2" charset="0"/>
            </a:endParaRPr>
          </a:p>
          <a:p>
            <a:endParaRPr lang="vi-VN" sz="2000" dirty="0" smtClean="0">
              <a:solidFill>
                <a:srgbClr val="002060"/>
              </a:solidFill>
              <a:latin typeface="#9Slide03 Arima Madurai Black" panose="00000A00000000000000" pitchFamily="2" charset="0"/>
              <a:cs typeface="#9Slide03 Arima Madurai Black" panose="00000A00000000000000" pitchFamily="2" charset="0"/>
            </a:endParaRPr>
          </a:p>
          <a:p>
            <a:pPr>
              <a:lnSpc>
                <a:spcPct val="150000"/>
              </a:lnSpc>
            </a:pPr>
            <a:r>
              <a:rPr lang="vi-VN" sz="2000" dirty="0">
                <a:solidFill>
                  <a:srgbClr val="002060"/>
                </a:solidFill>
                <a:latin typeface="#9Slide03 Arima Madurai Black" panose="00000A00000000000000" pitchFamily="2" charset="0"/>
                <a:cs typeface="#9Slide03 Arima Madurai Black" panose="00000A00000000000000" pitchFamily="2" charset="0"/>
              </a:rPr>
              <a:t>Câu 4: </a:t>
            </a:r>
            <a:endParaRPr lang="vi-VN" sz="2000" dirty="0" smtClean="0">
              <a:solidFill>
                <a:srgbClr val="002060"/>
              </a:solidFill>
              <a:latin typeface="#9Slide03 Arima Madurai Black" panose="00000A00000000000000" pitchFamily="2" charset="0"/>
              <a:cs typeface="#9Slide03 Arima Madurai Black" panose="00000A00000000000000" pitchFamily="2" charset="0"/>
            </a:endParaRPr>
          </a:p>
          <a:p>
            <a:pPr>
              <a:lnSpc>
                <a:spcPct val="150000"/>
              </a:lnSpc>
            </a:pPr>
            <a:r>
              <a:rPr lang="vi-VN" sz="2000" dirty="0" smtClean="0">
                <a:solidFill>
                  <a:srgbClr val="002060"/>
                </a:solidFill>
                <a:latin typeface="#9Slide03 Arima Madurai Black" panose="00000A00000000000000" pitchFamily="2" charset="0"/>
                <a:cs typeface="#9Slide03 Arima Madurai Black" panose="00000A00000000000000" pitchFamily="2" charset="0"/>
              </a:rPr>
              <a:t>Khi </a:t>
            </a:r>
            <a:r>
              <a:rPr lang="vi-VN" sz="2000" dirty="0">
                <a:solidFill>
                  <a:srgbClr val="002060"/>
                </a:solidFill>
                <a:latin typeface="#9Slide03 Arima Madurai Black" panose="00000A00000000000000" pitchFamily="2" charset="0"/>
                <a:cs typeface="#9Slide03 Arima Madurai Black" panose="00000A00000000000000" pitchFamily="2" charset="0"/>
              </a:rPr>
              <a:t>cho SO</a:t>
            </a:r>
            <a:r>
              <a:rPr lang="vi-VN" sz="2000" baseline="-25000" dirty="0">
                <a:solidFill>
                  <a:srgbClr val="002060"/>
                </a:solidFill>
                <a:latin typeface="#9Slide03 Arima Madurai Black" panose="00000A00000000000000" pitchFamily="2" charset="0"/>
                <a:cs typeface="#9Slide03 Arima Madurai Black" panose="00000A00000000000000" pitchFamily="2" charset="0"/>
              </a:rPr>
              <a:t>3</a:t>
            </a:r>
            <a:r>
              <a:rPr lang="vi-VN" sz="2000" dirty="0">
                <a:solidFill>
                  <a:srgbClr val="002060"/>
                </a:solidFill>
                <a:latin typeface="#9Slide03 Arima Madurai Black" panose="00000A00000000000000" pitchFamily="2" charset="0"/>
                <a:cs typeface="#9Slide03 Arima Madurai Black" panose="00000A00000000000000" pitchFamily="2" charset="0"/>
              </a:rPr>
              <a:t> vào nước ta thu </a:t>
            </a:r>
            <a:r>
              <a:rPr lang="vi-VN" sz="2000" dirty="0" smtClean="0">
                <a:solidFill>
                  <a:srgbClr val="002060"/>
                </a:solidFill>
                <a:latin typeface="#9Slide03 Arima Madurai Black" panose="00000A00000000000000" pitchFamily="2" charset="0"/>
                <a:cs typeface="#9Slide03 Arima Madurai Black" panose="00000A00000000000000" pitchFamily="2" charset="0"/>
              </a:rPr>
              <a:t>được</a:t>
            </a:r>
            <a:r>
              <a:rPr lang="vi-VN" sz="2000" dirty="0">
                <a:solidFill>
                  <a:srgbClr val="002060"/>
                </a:solidFill>
              </a:rPr>
              <a:t/>
            </a:r>
            <a:br>
              <a:rPr lang="vi-VN" sz="2000" dirty="0">
                <a:solidFill>
                  <a:srgbClr val="002060"/>
                </a:solidFill>
              </a:rPr>
            </a:br>
            <a:r>
              <a:rPr lang="vi-VN" sz="2000" dirty="0">
                <a:latin typeface="#9Slide03 Arima Madurai Black" panose="00000A00000000000000" pitchFamily="2" charset="0"/>
                <a:cs typeface="#9Slide03 Arima Madurai Black" panose="00000A00000000000000" pitchFamily="2" charset="0"/>
              </a:rPr>
              <a:t/>
            </a:r>
            <a:br>
              <a:rPr lang="vi-VN" sz="2000" dirty="0">
                <a:latin typeface="#9Slide03 Arima Madurai Black" panose="00000A00000000000000" pitchFamily="2" charset="0"/>
                <a:cs typeface="#9Slide03 Arima Madurai Black" panose="00000A00000000000000" pitchFamily="2" charset="0"/>
              </a:rPr>
            </a:br>
            <a:endParaRPr lang="en-US" sz="20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15" name="AẪ">
            <a:extLst>
              <a:ext uri="{FF2B5EF4-FFF2-40B4-BE49-F238E27FC236}">
                <a16:creationId xmlns:a16="http://schemas.microsoft.com/office/drawing/2014/main" id="{B03B1389-6DD2-45DC-BD7E-44A607F79762}"/>
              </a:ext>
            </a:extLst>
          </p:cNvPr>
          <p:cNvSpPr/>
          <p:nvPr/>
        </p:nvSpPr>
        <p:spPr>
          <a:xfrm rot="10800000" flipV="1">
            <a:off x="6096515" y="1936438"/>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dirty="0">
                <a:solidFill>
                  <a:schemeClr val="accent1">
                    <a:lumMod val="50000"/>
                  </a:schemeClr>
                </a:solidFill>
                <a:latin typeface="#9Slide03 Arima Madurai Black" panose="00000A00000000000000" pitchFamily="2" charset="0"/>
                <a:cs typeface="#9Slide03 Arima Madurai Black" panose="00000A00000000000000" pitchFamily="2" charset="0"/>
              </a:rPr>
              <a:t>Dung dịch SO</a:t>
            </a:r>
            <a:r>
              <a:rPr lang="vi-VN" sz="1800" baseline="-25000" dirty="0">
                <a:solidFill>
                  <a:schemeClr val="accent1">
                    <a:lumMod val="50000"/>
                  </a:schemeClr>
                </a:solidFill>
                <a:latin typeface="#9Slide03 Arima Madurai Black" panose="00000A00000000000000" pitchFamily="2" charset="0"/>
                <a:cs typeface="#9Slide03 Arima Madurai Black" panose="00000A00000000000000" pitchFamily="2" charset="0"/>
              </a:rPr>
              <a:t>3</a:t>
            </a:r>
            <a:endParaRPr lang="en-US" sz="1800" dirty="0">
              <a:solidFill>
                <a:schemeClr val="accent1">
                  <a:lumMod val="50000"/>
                </a:schemeClr>
              </a:solidFill>
              <a:latin typeface="#9Slide03 Arima Madurai Black" panose="00000A00000000000000" pitchFamily="2" charset="0"/>
              <a:cs typeface="#9Slide03 Arima Madurai Black" panose="00000A00000000000000" pitchFamily="2" charset="0"/>
            </a:endParaRPr>
          </a:p>
        </p:txBody>
      </p:sp>
      <p:sp>
        <p:nvSpPr>
          <p:cNvPr id="16" name="Parallelogram 15">
            <a:extLst>
              <a:ext uri="{FF2B5EF4-FFF2-40B4-BE49-F238E27FC236}">
                <a16:creationId xmlns:a16="http://schemas.microsoft.com/office/drawing/2014/main" id="{507E7ED3-25AC-4E6D-AC5C-87C0CEA8DA0F}"/>
              </a:ext>
            </a:extLst>
          </p:cNvPr>
          <p:cNvSpPr/>
          <p:nvPr/>
        </p:nvSpPr>
        <p:spPr>
          <a:xfrm flipH="1">
            <a:off x="5585973" y="1936438"/>
            <a:ext cx="644090" cy="530320"/>
          </a:xfrm>
          <a:prstGeom prst="parallelogram">
            <a:avLst>
              <a:gd name="adj" fmla="val 10007"/>
            </a:avLst>
          </a:prstGeom>
          <a:gradFill>
            <a:gsLst>
              <a:gs pos="49000">
                <a:schemeClr val="accent5">
                  <a:lumMod val="75000"/>
                </a:schemeClr>
              </a:gs>
              <a:gs pos="0">
                <a:schemeClr val="accent5"/>
              </a:gs>
              <a:gs pos="100000">
                <a:srgbClr val="0070C0"/>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A</a:t>
            </a:r>
          </a:p>
        </p:txBody>
      </p:sp>
      <p:sp>
        <p:nvSpPr>
          <p:cNvPr id="17" name="BSÃA">
            <a:extLst>
              <a:ext uri="{FF2B5EF4-FFF2-40B4-BE49-F238E27FC236}">
                <a16:creationId xmlns:a16="http://schemas.microsoft.com/office/drawing/2014/main" id="{D63B2B3B-0118-4C5E-821E-EC41F45CFE28}"/>
              </a:ext>
            </a:extLst>
          </p:cNvPr>
          <p:cNvSpPr/>
          <p:nvPr/>
        </p:nvSpPr>
        <p:spPr>
          <a:xfrm rot="10800000" flipV="1">
            <a:off x="6134854" y="2618709"/>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vi-VN" sz="1800" dirty="0">
                <a:solidFill>
                  <a:schemeClr val="accent4"/>
                </a:solidFill>
                <a:latin typeface="#9Slide03 Arima Madurai Black" panose="00000A00000000000000" pitchFamily="2" charset="0"/>
                <a:cs typeface="#9Slide03 Arima Madurai Black" panose="00000A00000000000000" pitchFamily="2" charset="0"/>
              </a:rPr>
              <a:t>SO</a:t>
            </a:r>
            <a:r>
              <a:rPr lang="vi-VN" sz="1800" baseline="-25000" dirty="0">
                <a:solidFill>
                  <a:schemeClr val="accent4"/>
                </a:solidFill>
                <a:latin typeface="#9Slide03 Arima Madurai Black" panose="00000A00000000000000" pitchFamily="2" charset="0"/>
                <a:cs typeface="#9Slide03 Arima Madurai Black" panose="00000A00000000000000" pitchFamily="2" charset="0"/>
              </a:rPr>
              <a:t>3</a:t>
            </a:r>
            <a:r>
              <a:rPr lang="vi-VN" sz="1800" dirty="0">
                <a:solidFill>
                  <a:schemeClr val="accent4"/>
                </a:solidFill>
                <a:latin typeface="#9Slide03 Arima Madurai Black" panose="00000A00000000000000" pitchFamily="2" charset="0"/>
                <a:cs typeface="#9Slide03 Arima Madurai Black" panose="00000A00000000000000" pitchFamily="2" charset="0"/>
              </a:rPr>
              <a:t> không tan trong nước</a:t>
            </a:r>
          </a:p>
        </p:txBody>
      </p:sp>
      <p:sp>
        <p:nvSpPr>
          <p:cNvPr id="18" name="Parallelogram 17">
            <a:extLst>
              <a:ext uri="{FF2B5EF4-FFF2-40B4-BE49-F238E27FC236}">
                <a16:creationId xmlns:a16="http://schemas.microsoft.com/office/drawing/2014/main" id="{AACB9C6F-D49B-4245-A4B1-F4D6205CA28F}"/>
              </a:ext>
            </a:extLst>
          </p:cNvPr>
          <p:cNvSpPr/>
          <p:nvPr/>
        </p:nvSpPr>
        <p:spPr>
          <a:xfrm flipH="1">
            <a:off x="5546613" y="2618709"/>
            <a:ext cx="644090" cy="530320"/>
          </a:xfrm>
          <a:prstGeom prst="parallelogram">
            <a:avLst>
              <a:gd name="adj" fmla="val 10007"/>
            </a:avLst>
          </a:prstGeom>
          <a:gradFill>
            <a:gsLst>
              <a:gs pos="0">
                <a:srgbClr val="E98517"/>
              </a:gs>
              <a:gs pos="51000">
                <a:srgbClr val="FF9966"/>
              </a:gs>
              <a:gs pos="100000">
                <a:srgbClr val="F98505"/>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B</a:t>
            </a:r>
          </a:p>
        </p:txBody>
      </p:sp>
      <p:sp>
        <p:nvSpPr>
          <p:cNvPr id="19" name="CÂSXAS">
            <a:extLst>
              <a:ext uri="{FF2B5EF4-FFF2-40B4-BE49-F238E27FC236}">
                <a16:creationId xmlns:a16="http://schemas.microsoft.com/office/drawing/2014/main" id="{98DCA23C-E507-4F14-8C1E-CC9B347B4FFE}"/>
              </a:ext>
            </a:extLst>
          </p:cNvPr>
          <p:cNvSpPr/>
          <p:nvPr/>
        </p:nvSpPr>
        <p:spPr>
          <a:xfrm rot="10800000" flipV="1">
            <a:off x="6096515" y="3279388"/>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dirty="0">
                <a:solidFill>
                  <a:srgbClr val="92D050"/>
                </a:solidFill>
                <a:latin typeface="#9Slide03 Arima Madurai Black" panose="00000A00000000000000" pitchFamily="2" charset="0"/>
                <a:cs typeface="#9Slide03 Arima Madurai Black" panose="00000A00000000000000" pitchFamily="2" charset="0"/>
              </a:rPr>
              <a:t>Dung dịch H</a:t>
            </a:r>
            <a:r>
              <a:rPr lang="vi-VN" sz="1800" baseline="-25000" dirty="0">
                <a:solidFill>
                  <a:srgbClr val="92D050"/>
                </a:solidFill>
                <a:latin typeface="#9Slide03 Arima Madurai Black" panose="00000A00000000000000" pitchFamily="2" charset="0"/>
                <a:cs typeface="#9Slide03 Arima Madurai Black" panose="00000A00000000000000" pitchFamily="2" charset="0"/>
              </a:rPr>
              <a:t>2</a:t>
            </a:r>
            <a:r>
              <a:rPr lang="vi-VN" sz="1800" dirty="0">
                <a:solidFill>
                  <a:srgbClr val="92D050"/>
                </a:solidFill>
                <a:latin typeface="#9Slide03 Arima Madurai Black" panose="00000A00000000000000" pitchFamily="2" charset="0"/>
                <a:cs typeface="#9Slide03 Arima Madurai Black" panose="00000A00000000000000" pitchFamily="2" charset="0"/>
              </a:rPr>
              <a:t>SO</a:t>
            </a:r>
            <a:r>
              <a:rPr lang="vi-VN" sz="1800" baseline="-25000" dirty="0">
                <a:solidFill>
                  <a:srgbClr val="92D050"/>
                </a:solidFill>
                <a:latin typeface="#9Slide03 Arima Madurai Black" panose="00000A00000000000000" pitchFamily="2" charset="0"/>
                <a:cs typeface="#9Slide03 Arima Madurai Black" panose="00000A00000000000000" pitchFamily="2" charset="0"/>
              </a:rPr>
              <a:t>4</a:t>
            </a:r>
            <a:endParaRPr lang="en-US" sz="1800" dirty="0">
              <a:solidFill>
                <a:srgbClr val="92D050"/>
              </a:solidFill>
              <a:latin typeface="#9Slide03 Arima Madurai Black" panose="00000A00000000000000" pitchFamily="2" charset="0"/>
              <a:cs typeface="#9Slide03 Arima Madurai Black" panose="00000A00000000000000" pitchFamily="2" charset="0"/>
            </a:endParaRPr>
          </a:p>
        </p:txBody>
      </p:sp>
      <p:sp>
        <p:nvSpPr>
          <p:cNvPr id="20" name="Parallelogram 19">
            <a:extLst>
              <a:ext uri="{FF2B5EF4-FFF2-40B4-BE49-F238E27FC236}">
                <a16:creationId xmlns:a16="http://schemas.microsoft.com/office/drawing/2014/main" id="{588BEB44-3767-443C-BAC8-E3F46477AFD6}"/>
              </a:ext>
            </a:extLst>
          </p:cNvPr>
          <p:cNvSpPr/>
          <p:nvPr/>
        </p:nvSpPr>
        <p:spPr>
          <a:xfrm flipH="1">
            <a:off x="5585973" y="3279388"/>
            <a:ext cx="644090" cy="530320"/>
          </a:xfrm>
          <a:prstGeom prst="parallelogram">
            <a:avLst>
              <a:gd name="adj" fmla="val 10007"/>
            </a:avLst>
          </a:prstGeom>
          <a:gradFill>
            <a:gsLst>
              <a:gs pos="49000">
                <a:srgbClr val="4A9C06"/>
              </a:gs>
              <a:gs pos="0">
                <a:srgbClr val="B0DA46"/>
              </a:gs>
              <a:gs pos="100000">
                <a:schemeClr val="accent6"/>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C</a:t>
            </a:r>
          </a:p>
        </p:txBody>
      </p:sp>
      <p:sp>
        <p:nvSpPr>
          <p:cNvPr id="21" name="DSSXSAX">
            <a:extLst>
              <a:ext uri="{FF2B5EF4-FFF2-40B4-BE49-F238E27FC236}">
                <a16:creationId xmlns:a16="http://schemas.microsoft.com/office/drawing/2014/main" id="{D6BFE8B9-21A3-4DF6-8F12-FF5C83427736}"/>
              </a:ext>
            </a:extLst>
          </p:cNvPr>
          <p:cNvSpPr/>
          <p:nvPr/>
        </p:nvSpPr>
        <p:spPr>
          <a:xfrm rot="10800000" flipV="1">
            <a:off x="6119606" y="3957548"/>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1800" dirty="0">
                <a:solidFill>
                  <a:srgbClr val="E329A5"/>
                </a:solidFill>
                <a:latin typeface="#9Slide03 Arima Madurai Black" panose="00000A00000000000000" pitchFamily="2" charset="0"/>
                <a:cs typeface="#9Slide03 Arima Madurai Black" panose="00000A00000000000000" pitchFamily="2" charset="0"/>
              </a:rPr>
              <a:t>Dung dịch H</a:t>
            </a:r>
            <a:r>
              <a:rPr lang="vi-VN" sz="1800" baseline="-25000" dirty="0">
                <a:solidFill>
                  <a:srgbClr val="E329A5"/>
                </a:solidFill>
                <a:latin typeface="#9Slide03 Arima Madurai Black" panose="00000A00000000000000" pitchFamily="2" charset="0"/>
                <a:cs typeface="#9Slide03 Arima Madurai Black" panose="00000A00000000000000" pitchFamily="2" charset="0"/>
              </a:rPr>
              <a:t>2</a:t>
            </a:r>
            <a:r>
              <a:rPr lang="vi-VN" sz="1800" dirty="0">
                <a:solidFill>
                  <a:srgbClr val="E329A5"/>
                </a:solidFill>
                <a:latin typeface="#9Slide03 Arima Madurai Black" panose="00000A00000000000000" pitchFamily="2" charset="0"/>
                <a:cs typeface="#9Slide03 Arima Madurai Black" panose="00000A00000000000000" pitchFamily="2" charset="0"/>
              </a:rPr>
              <a:t>SO</a:t>
            </a:r>
            <a:r>
              <a:rPr lang="vi-VN" sz="1800" baseline="-25000" dirty="0">
                <a:solidFill>
                  <a:srgbClr val="E329A5"/>
                </a:solidFill>
                <a:latin typeface="#9Slide03 Arima Madurai Black" panose="00000A00000000000000" pitchFamily="2" charset="0"/>
                <a:cs typeface="#9Slide03 Arima Madurai Black" panose="00000A00000000000000" pitchFamily="2" charset="0"/>
              </a:rPr>
              <a:t>3</a:t>
            </a:r>
            <a:endParaRPr lang="vi-VN" sz="1800" dirty="0">
              <a:solidFill>
                <a:srgbClr val="E329A5"/>
              </a:solidFill>
              <a:latin typeface="#9Slide03 Arima Madurai Black" panose="00000A00000000000000" pitchFamily="2" charset="0"/>
              <a:cs typeface="#9Slide03 Arima Madurai Black" panose="00000A00000000000000" pitchFamily="2" charset="0"/>
            </a:endParaRPr>
          </a:p>
        </p:txBody>
      </p:sp>
      <p:sp>
        <p:nvSpPr>
          <p:cNvPr id="22" name="Parallelogram 21">
            <a:extLst>
              <a:ext uri="{FF2B5EF4-FFF2-40B4-BE49-F238E27FC236}">
                <a16:creationId xmlns:a16="http://schemas.microsoft.com/office/drawing/2014/main" id="{8903CB0D-4B54-41FF-A89A-48F7747A24C5}"/>
              </a:ext>
            </a:extLst>
          </p:cNvPr>
          <p:cNvSpPr/>
          <p:nvPr/>
        </p:nvSpPr>
        <p:spPr>
          <a:xfrm flipH="1">
            <a:off x="5585973" y="3950864"/>
            <a:ext cx="644090" cy="530320"/>
          </a:xfrm>
          <a:prstGeom prst="parallelogram">
            <a:avLst>
              <a:gd name="adj" fmla="val 10007"/>
            </a:avLst>
          </a:prstGeom>
          <a:gradFill>
            <a:gsLst>
              <a:gs pos="49000">
                <a:srgbClr val="FF0000"/>
              </a:gs>
              <a:gs pos="0">
                <a:srgbClr val="FF9966"/>
              </a:gs>
              <a:gs pos="100000">
                <a:srgbClr val="C7262E"/>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D</a:t>
            </a:r>
          </a:p>
        </p:txBody>
      </p:sp>
      <p:sp>
        <p:nvSpPr>
          <p:cNvPr id="26" name="Rounded Rectangle 25"/>
          <p:cNvSpPr/>
          <p:nvPr/>
        </p:nvSpPr>
        <p:spPr>
          <a:xfrm>
            <a:off x="197030" y="1822822"/>
            <a:ext cx="370332" cy="694609"/>
          </a:xfrm>
          <a:prstGeom prst="roundRect">
            <a:avLst>
              <a:gd name="adj" fmla="val 44472"/>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002060"/>
              </a:solidFill>
            </a:endParaRPr>
          </a:p>
        </p:txBody>
      </p:sp>
      <p:pic>
        <p:nvPicPr>
          <p:cNvPr id="27" name="TimeProcess_Back">
            <a:extLst>
              <a:ext uri="{FF2B5EF4-FFF2-40B4-BE49-F238E27FC236}">
                <a16:creationId xmlns:a16="http://schemas.microsoft.com/office/drawing/2014/main" id="{26E3FAD6-0B3E-482F-9299-454F3B924A9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06595" y="1541023"/>
            <a:ext cx="3296722" cy="161348"/>
          </a:xfrm>
          <a:prstGeom prst="rect">
            <a:avLst/>
          </a:prstGeom>
        </p:spPr>
      </p:pic>
      <p:pic>
        <p:nvPicPr>
          <p:cNvPr id="28" name="TIME"/>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5112" y="1886270"/>
            <a:ext cx="277238" cy="274320"/>
          </a:xfrm>
          <a:prstGeom prst="rect">
            <a:avLst/>
          </a:prstGeom>
        </p:spPr>
      </p:pic>
      <p:pic>
        <p:nvPicPr>
          <p:cNvPr id="29" name="CHECK">
            <a:hlinkClick r:id="" action="ppaction://macro?name=DAPAN">
              <a:snd r:embed="rId11" name="audio8.wav"/>
            </a:hlinkClick>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5112" y="2210960"/>
            <a:ext cx="277238" cy="274320"/>
          </a:xfrm>
          <a:prstGeom prst="rect">
            <a:avLst/>
          </a:prstGeom>
        </p:spPr>
      </p:pic>
      <p:pic>
        <p:nvPicPr>
          <p:cNvPr id="30" name="Audio-Ti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9440841" y="689858"/>
            <a:ext cx="457200" cy="457200"/>
          </a:xfrm>
          <a:prstGeom prst="rect">
            <a:avLst/>
          </a:prstGeom>
        </p:spPr>
      </p:pic>
      <p:pic>
        <p:nvPicPr>
          <p:cNvPr id="31" name="MoCauHoi">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9440263" y="32934"/>
            <a:ext cx="457200" cy="457200"/>
          </a:xfrm>
          <a:prstGeom prst="rect">
            <a:avLst/>
          </a:prstGeom>
        </p:spPr>
      </p:pic>
      <p:pic>
        <p:nvPicPr>
          <p:cNvPr id="32" name="Audio-Dung">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9446546" y="1346783"/>
            <a:ext cx="457200" cy="457200"/>
          </a:xfrm>
          <a:prstGeom prst="rect">
            <a:avLst/>
          </a:prstGeom>
        </p:spPr>
      </p:pic>
      <p:sp>
        <p:nvSpPr>
          <p:cNvPr id="33" name="TimeProcess">
            <a:extLst>
              <a:ext uri="{FF2B5EF4-FFF2-40B4-BE49-F238E27FC236}">
                <a16:creationId xmlns:a16="http://schemas.microsoft.com/office/drawing/2014/main" id="{798B5C58-B643-4270-BB6D-80FC3B1DEE56}"/>
              </a:ext>
            </a:extLst>
          </p:cNvPr>
          <p:cNvSpPr/>
          <p:nvPr/>
        </p:nvSpPr>
        <p:spPr>
          <a:xfrm>
            <a:off x="5499275" y="1555397"/>
            <a:ext cx="3291840" cy="137160"/>
          </a:xfrm>
          <a:prstGeom prst="roundRect">
            <a:avLst>
              <a:gd name="adj" fmla="val 50000"/>
            </a:avLst>
          </a:prstGeom>
          <a:noFill/>
          <a:ln w="28575">
            <a:solidFill>
              <a:srgbClr val="FFFF00"/>
            </a:solidFill>
          </a:ln>
          <a:effectLst>
            <a:outerShdw blurRad="152400" sx="103000" sy="103000" algn="c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3" name="Group 2"/>
          <p:cNvGrpSpPr/>
          <p:nvPr/>
        </p:nvGrpSpPr>
        <p:grpSpPr>
          <a:xfrm>
            <a:off x="-7755498" y="-2365101"/>
            <a:ext cx="25174770" cy="25203749"/>
            <a:chOff x="-10340664" y="-3153468"/>
            <a:chExt cx="33566360" cy="33604998"/>
          </a:xfrm>
        </p:grpSpPr>
        <p:sp>
          <p:nvSpPr>
            <p:cNvPr id="54" name="1"/>
            <p:cNvSpPr/>
            <p:nvPr/>
          </p:nvSpPr>
          <p:spPr>
            <a:xfrm>
              <a:off x="-9991817" y="-3153468"/>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Giải</a:t>
              </a:r>
              <a:r>
                <a:rPr lang="en-US" sz="1050" b="1" dirty="0"/>
                <a:t> Grand Slam </a:t>
              </a:r>
              <a:r>
                <a:rPr lang="en-US" sz="1050" b="1" dirty="0" err="1"/>
                <a:t>đầu</a:t>
              </a:r>
              <a:r>
                <a:rPr lang="en-US" sz="1050" b="1" dirty="0"/>
                <a:t> </a:t>
              </a:r>
              <a:r>
                <a:rPr lang="en-US" sz="1050" b="1" dirty="0" err="1"/>
                <a:t>tiên</a:t>
              </a:r>
              <a:r>
                <a:rPr lang="en-US" sz="1050" b="1" dirty="0"/>
                <a:t> </a:t>
              </a:r>
              <a:r>
                <a:rPr lang="en-US" sz="1050" b="1" dirty="0" err="1"/>
                <a:t>trong</a:t>
              </a:r>
              <a:r>
                <a:rPr lang="en-US" sz="1050" b="1" dirty="0"/>
                <a:t> </a:t>
              </a:r>
              <a:r>
                <a:rPr lang="en-US" sz="1050" b="1" dirty="0" err="1"/>
                <a:t>năm</a:t>
              </a:r>
              <a:r>
                <a:rPr lang="en-US" sz="1050" b="1" dirty="0"/>
                <a:t> </a:t>
              </a:r>
              <a:r>
                <a:rPr lang="en-US" sz="1050" b="1" dirty="0" err="1"/>
                <a:t>là</a:t>
              </a:r>
              <a:r>
                <a:rPr lang="en-US" sz="1050" b="1" dirty="0"/>
                <a:t> </a:t>
              </a:r>
              <a:r>
                <a:rPr lang="en-US" sz="1050" b="1" dirty="0" err="1"/>
                <a:t>giải</a:t>
              </a:r>
              <a:r>
                <a:rPr lang="en-US" sz="1050" b="1" dirty="0"/>
                <a:t> </a:t>
              </a:r>
              <a:r>
                <a:rPr lang="en-US" sz="1050" b="1" dirty="0" err="1"/>
                <a:t>nào</a:t>
              </a:r>
              <a:r>
                <a:rPr lang="en-US" sz="1050" b="1" dirty="0"/>
                <a:t>?</a:t>
              </a:r>
            </a:p>
          </p:txBody>
        </p:sp>
        <p:sp>
          <p:nvSpPr>
            <p:cNvPr id="55" name="1A"/>
            <p:cNvSpPr/>
            <p:nvPr/>
          </p:nvSpPr>
          <p:spPr>
            <a:xfrm>
              <a:off x="-9991817" y="-214109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Austrlia mở rộng</a:t>
              </a:r>
              <a:endParaRPr lang="en-US" sz="600"/>
            </a:p>
          </p:txBody>
        </p:sp>
        <p:sp>
          <p:nvSpPr>
            <p:cNvPr id="56" name="1B"/>
            <p:cNvSpPr/>
            <p:nvPr/>
          </p:nvSpPr>
          <p:spPr>
            <a:xfrm>
              <a:off x="-6922045" y="-214109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Wimbledon</a:t>
              </a:r>
              <a:endParaRPr lang="en-US" sz="600" dirty="0"/>
            </a:p>
          </p:txBody>
        </p:sp>
        <p:sp>
          <p:nvSpPr>
            <p:cNvPr id="57" name="1C"/>
            <p:cNvSpPr/>
            <p:nvPr/>
          </p:nvSpPr>
          <p:spPr>
            <a:xfrm>
              <a:off x="-9991817" y="-135732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Roland Garos</a:t>
              </a:r>
              <a:endParaRPr lang="en-US" sz="600"/>
            </a:p>
          </p:txBody>
        </p:sp>
        <p:sp>
          <p:nvSpPr>
            <p:cNvPr id="58" name="1D"/>
            <p:cNvSpPr/>
            <p:nvPr/>
          </p:nvSpPr>
          <p:spPr>
            <a:xfrm>
              <a:off x="-6922045" y="-135732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Mỹ mở rộng</a:t>
              </a:r>
              <a:endParaRPr lang="en-US" sz="600"/>
            </a:p>
          </p:txBody>
        </p:sp>
        <p:sp>
          <p:nvSpPr>
            <p:cNvPr id="59" name="2"/>
            <p:cNvSpPr/>
            <p:nvPr/>
          </p:nvSpPr>
          <p:spPr>
            <a:xfrm>
              <a:off x="-9991817" y="-332255"/>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Cùng</a:t>
              </a:r>
              <a:r>
                <a:rPr lang="en-US" sz="1050" b="1" dirty="0"/>
                <a:t> </a:t>
              </a:r>
              <a:r>
                <a:rPr lang="en-US" sz="1050" b="1" dirty="0" err="1"/>
                <a:t>với</a:t>
              </a:r>
              <a:r>
                <a:rPr lang="en-US" sz="1050" b="1" dirty="0"/>
                <a:t> </a:t>
              </a:r>
              <a:r>
                <a:rPr lang="en-US" sz="1050" b="1" dirty="0" err="1"/>
                <a:t>Hà</a:t>
              </a:r>
              <a:r>
                <a:rPr lang="en-US" sz="1050" b="1" dirty="0"/>
                <a:t> </a:t>
              </a:r>
              <a:r>
                <a:rPr lang="en-US" sz="1050" b="1" dirty="0" err="1"/>
                <a:t>Nội</a:t>
              </a:r>
              <a:r>
                <a:rPr lang="en-US" sz="1050" b="1" dirty="0"/>
                <a:t> T&amp;T (</a:t>
              </a:r>
              <a:r>
                <a:rPr lang="en-US" sz="1050" b="1" dirty="0" err="1"/>
                <a:t>vô</a:t>
              </a:r>
              <a:r>
                <a:rPr lang="en-US" sz="1050" b="1" dirty="0"/>
                <a:t> </a:t>
              </a:r>
              <a:r>
                <a:rPr lang="en-US" sz="1050" b="1" dirty="0" err="1"/>
                <a:t>địch</a:t>
              </a:r>
              <a:r>
                <a:rPr lang="en-US" sz="1050" b="1" dirty="0"/>
                <a:t> V-League 2010), CLB u </a:t>
              </a:r>
              <a:r>
                <a:rPr lang="en-US" sz="1050" b="1" dirty="0" err="1"/>
                <a:t>nào</a:t>
              </a:r>
              <a:r>
                <a:rPr lang="en-US" sz="1050" b="1" dirty="0"/>
                <a:t> </a:t>
              </a:r>
              <a:r>
                <a:rPr lang="en-US" sz="1050" b="1" dirty="0" err="1"/>
                <a:t>của</a:t>
              </a:r>
              <a:r>
                <a:rPr lang="en-US" sz="1050" b="1" dirty="0"/>
                <a:t> </a:t>
              </a:r>
              <a:r>
                <a:rPr lang="en-US" sz="1050" b="1" dirty="0" err="1"/>
                <a:t>Việt</a:t>
              </a:r>
              <a:r>
                <a:rPr lang="en-US" sz="1050" b="1" dirty="0"/>
                <a:t> Nam </a:t>
              </a:r>
              <a:r>
                <a:rPr lang="en-US" sz="1050" b="1" dirty="0" err="1"/>
                <a:t>tham</a:t>
              </a:r>
              <a:r>
                <a:rPr lang="en-US" sz="1050" b="1" dirty="0"/>
                <a:t> </a:t>
              </a:r>
              <a:r>
                <a:rPr lang="en-US" sz="1050" b="1" dirty="0" err="1"/>
                <a:t>dự</a:t>
              </a:r>
              <a:r>
                <a:rPr lang="en-US" sz="1050" b="1" dirty="0"/>
                <a:t> AFC Cup 2011?</a:t>
              </a:r>
            </a:p>
          </p:txBody>
        </p:sp>
        <p:sp>
          <p:nvSpPr>
            <p:cNvPr id="60" name="2A"/>
            <p:cNvSpPr/>
            <p:nvPr/>
          </p:nvSpPr>
          <p:spPr>
            <a:xfrm>
              <a:off x="-9991817" y="6801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Hoàng</a:t>
              </a:r>
              <a:r>
                <a:rPr lang="en-US" sz="1050" dirty="0"/>
                <a:t> </a:t>
              </a:r>
              <a:r>
                <a:rPr lang="en-US" sz="1050" dirty="0" err="1"/>
                <a:t>Anh</a:t>
              </a:r>
              <a:r>
                <a:rPr lang="en-US" sz="1050" dirty="0"/>
                <a:t> </a:t>
              </a:r>
              <a:r>
                <a:rPr lang="en-US" sz="1050" dirty="0" err="1"/>
                <a:t>Gia</a:t>
              </a:r>
              <a:r>
                <a:rPr lang="en-US" sz="1050" dirty="0"/>
                <a:t> Lai</a:t>
              </a:r>
            </a:p>
          </p:txBody>
        </p:sp>
        <p:sp>
          <p:nvSpPr>
            <p:cNvPr id="61" name="2B"/>
            <p:cNvSpPr/>
            <p:nvPr/>
          </p:nvSpPr>
          <p:spPr>
            <a:xfrm>
              <a:off x="-6922045" y="6801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SHB Đà Nẵng</a:t>
              </a:r>
              <a:endParaRPr lang="en-US" sz="600"/>
            </a:p>
          </p:txBody>
        </p:sp>
        <p:sp>
          <p:nvSpPr>
            <p:cNvPr id="62" name="2C"/>
            <p:cNvSpPr/>
            <p:nvPr/>
          </p:nvSpPr>
          <p:spPr>
            <a:xfrm>
              <a:off x="-9991817" y="14638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Sông</a:t>
              </a:r>
              <a:r>
                <a:rPr lang="en-US" sz="1050" dirty="0"/>
                <a:t> Lam </a:t>
              </a:r>
              <a:r>
                <a:rPr lang="en-US" sz="1050" dirty="0" err="1"/>
                <a:t>Nghệ</a:t>
              </a:r>
              <a:r>
                <a:rPr lang="en-US" sz="1050" dirty="0"/>
                <a:t> An</a:t>
              </a:r>
              <a:endParaRPr lang="en-US" sz="600" dirty="0"/>
            </a:p>
          </p:txBody>
        </p:sp>
        <p:sp>
          <p:nvSpPr>
            <p:cNvPr id="63" name="2D"/>
            <p:cNvSpPr/>
            <p:nvPr/>
          </p:nvSpPr>
          <p:spPr>
            <a:xfrm>
              <a:off x="-6922045" y="14638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a:t>Becamex Bình Dương</a:t>
              </a:r>
              <a:endParaRPr lang="en-US" sz="600"/>
            </a:p>
          </p:txBody>
        </p:sp>
        <p:sp>
          <p:nvSpPr>
            <p:cNvPr id="64" name="3"/>
            <p:cNvSpPr/>
            <p:nvPr/>
          </p:nvSpPr>
          <p:spPr>
            <a:xfrm>
              <a:off x="-9991817" y="2321995"/>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AFC Asian Cup 2011 được tổ chức tại quốc gia nào?</a:t>
              </a:r>
            </a:p>
            <a:p>
              <a:pPr algn="ctr"/>
              <a:endParaRPr lang="en-US" sz="600" dirty="0"/>
            </a:p>
          </p:txBody>
        </p:sp>
        <p:sp>
          <p:nvSpPr>
            <p:cNvPr id="65" name="3A"/>
            <p:cNvSpPr/>
            <p:nvPr/>
          </p:nvSpPr>
          <p:spPr>
            <a:xfrm>
              <a:off x="-9991817" y="333436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Iraq</a:t>
              </a:r>
            </a:p>
          </p:txBody>
        </p:sp>
        <p:sp>
          <p:nvSpPr>
            <p:cNvPr id="66" name="3B"/>
            <p:cNvSpPr/>
            <p:nvPr/>
          </p:nvSpPr>
          <p:spPr>
            <a:xfrm>
              <a:off x="-6922045" y="333436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Hàn</a:t>
              </a:r>
              <a:r>
                <a:rPr lang="en-US" sz="1050" dirty="0"/>
                <a:t> </a:t>
              </a:r>
              <a:r>
                <a:rPr lang="en-US" sz="1050" dirty="0" err="1"/>
                <a:t>Quốc</a:t>
              </a:r>
              <a:endParaRPr lang="en-US" sz="600" dirty="0"/>
            </a:p>
          </p:txBody>
        </p:sp>
        <p:sp>
          <p:nvSpPr>
            <p:cNvPr id="67" name="3C"/>
            <p:cNvSpPr/>
            <p:nvPr/>
          </p:nvSpPr>
          <p:spPr>
            <a:xfrm>
              <a:off x="-9991817" y="411814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Nhật Bản</a:t>
              </a:r>
              <a:endParaRPr lang="en-US" sz="600"/>
            </a:p>
          </p:txBody>
        </p:sp>
        <p:sp>
          <p:nvSpPr>
            <p:cNvPr id="68" name="3D"/>
            <p:cNvSpPr/>
            <p:nvPr/>
          </p:nvSpPr>
          <p:spPr>
            <a:xfrm>
              <a:off x="-6922045" y="411814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Qatar</a:t>
              </a:r>
              <a:endParaRPr lang="en-US" sz="600" dirty="0"/>
            </a:p>
          </p:txBody>
        </p:sp>
        <p:sp>
          <p:nvSpPr>
            <p:cNvPr id="69" name="4"/>
            <p:cNvSpPr/>
            <p:nvPr/>
          </p:nvSpPr>
          <p:spPr>
            <a:xfrm>
              <a:off x="-9991817" y="5058260"/>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Đội</a:t>
              </a:r>
              <a:r>
                <a:rPr lang="en-US" sz="1050" b="1" dirty="0"/>
                <a:t> </a:t>
              </a:r>
              <a:r>
                <a:rPr lang="en-US" sz="1050" b="1" dirty="0" err="1"/>
                <a:t>nào</a:t>
              </a:r>
              <a:r>
                <a:rPr lang="en-US" sz="1050" b="1" dirty="0"/>
                <a:t> </a:t>
              </a:r>
              <a:r>
                <a:rPr lang="en-US" sz="1050" b="1" dirty="0" err="1"/>
                <a:t>lên</a:t>
              </a:r>
              <a:r>
                <a:rPr lang="en-US" sz="1050" b="1" dirty="0"/>
                <a:t> </a:t>
              </a:r>
              <a:r>
                <a:rPr lang="en-US" sz="1050" b="1" dirty="0" err="1"/>
                <a:t>ngôi</a:t>
              </a:r>
              <a:r>
                <a:rPr lang="en-US" sz="1050" b="1" dirty="0"/>
                <a:t> </a:t>
              </a:r>
              <a:r>
                <a:rPr lang="en-US" sz="1050" b="1" dirty="0" err="1"/>
                <a:t>vô</a:t>
              </a:r>
              <a:r>
                <a:rPr lang="en-US" sz="1050" b="1" dirty="0"/>
                <a:t> </a:t>
              </a:r>
              <a:r>
                <a:rPr lang="en-US" sz="1050" b="1" dirty="0" err="1"/>
                <a:t>địch</a:t>
              </a:r>
              <a:r>
                <a:rPr lang="en-US" sz="1050" b="1" dirty="0"/>
                <a:t> AFC Asian Cup 2011 </a:t>
              </a:r>
              <a:r>
                <a:rPr lang="en-US" sz="1050" b="1" dirty="0" err="1"/>
                <a:t>tổ</a:t>
              </a:r>
              <a:r>
                <a:rPr lang="en-US" sz="1050" b="1" dirty="0"/>
                <a:t> </a:t>
              </a:r>
              <a:r>
                <a:rPr lang="en-US" sz="1050" b="1" dirty="0" err="1"/>
                <a:t>chức</a:t>
              </a:r>
              <a:r>
                <a:rPr lang="en-US" sz="1050" b="1" dirty="0"/>
                <a:t> </a:t>
              </a:r>
              <a:r>
                <a:rPr lang="en-US" sz="1050" b="1" dirty="0" err="1"/>
                <a:t>tại</a:t>
              </a:r>
              <a:r>
                <a:rPr lang="en-US" sz="1050" b="1" dirty="0"/>
                <a:t> Qatar?</a:t>
              </a:r>
            </a:p>
          </p:txBody>
        </p:sp>
        <p:sp>
          <p:nvSpPr>
            <p:cNvPr id="70" name="4A"/>
            <p:cNvSpPr/>
            <p:nvPr/>
          </p:nvSpPr>
          <p:spPr>
            <a:xfrm>
              <a:off x="-9991817" y="607063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Uzbekistan</a:t>
              </a:r>
              <a:endParaRPr lang="en-US" sz="600" dirty="0"/>
            </a:p>
          </p:txBody>
        </p:sp>
        <p:sp>
          <p:nvSpPr>
            <p:cNvPr id="71" name="4B"/>
            <p:cNvSpPr/>
            <p:nvPr/>
          </p:nvSpPr>
          <p:spPr>
            <a:xfrm>
              <a:off x="-6922045" y="607063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Nhật</a:t>
              </a:r>
              <a:r>
                <a:rPr lang="en-US" sz="1050" dirty="0"/>
                <a:t> </a:t>
              </a:r>
              <a:r>
                <a:rPr lang="en-US" sz="1050" dirty="0" err="1"/>
                <a:t>Bản</a:t>
              </a:r>
              <a:endParaRPr lang="en-US" sz="1050" dirty="0"/>
            </a:p>
          </p:txBody>
        </p:sp>
        <p:sp>
          <p:nvSpPr>
            <p:cNvPr id="72" name="4C"/>
            <p:cNvSpPr/>
            <p:nvPr/>
          </p:nvSpPr>
          <p:spPr>
            <a:xfrm>
              <a:off x="-9991817" y="685440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 Hàn Quốc</a:t>
              </a:r>
              <a:endParaRPr lang="en-US" sz="600"/>
            </a:p>
          </p:txBody>
        </p:sp>
        <p:sp>
          <p:nvSpPr>
            <p:cNvPr id="73" name="4D"/>
            <p:cNvSpPr/>
            <p:nvPr/>
          </p:nvSpPr>
          <p:spPr>
            <a:xfrm>
              <a:off x="-6922045" y="685440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Australia</a:t>
              </a:r>
              <a:endParaRPr lang="en-US" sz="600" dirty="0"/>
            </a:p>
          </p:txBody>
        </p:sp>
        <p:sp>
          <p:nvSpPr>
            <p:cNvPr id="74" name="5"/>
            <p:cNvSpPr/>
            <p:nvPr/>
          </p:nvSpPr>
          <p:spPr>
            <a:xfrm>
              <a:off x="-9969543" y="7806697"/>
              <a:ext cx="5790697" cy="826217"/>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050" b="1" dirty="0"/>
                <a:t>Ai là nhạc sĩ Việt Nam đầu tiên viết opera với tác phẩm “Cô sao” và sau đó là “Người tạc tượng”?</a:t>
              </a:r>
            </a:p>
          </p:txBody>
        </p:sp>
        <p:sp>
          <p:nvSpPr>
            <p:cNvPr id="75" name="5A"/>
            <p:cNvSpPr/>
            <p:nvPr/>
          </p:nvSpPr>
          <p:spPr>
            <a:xfrm>
              <a:off x="-9991817" y="881907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Đỗ Nhuận</a:t>
              </a:r>
              <a:endParaRPr lang="en-US" sz="600"/>
            </a:p>
          </p:txBody>
        </p:sp>
        <p:sp>
          <p:nvSpPr>
            <p:cNvPr id="76" name="5B"/>
            <p:cNvSpPr/>
            <p:nvPr/>
          </p:nvSpPr>
          <p:spPr>
            <a:xfrm>
              <a:off x="-6922045" y="881907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Hoàng Vân</a:t>
              </a:r>
              <a:endParaRPr lang="en-US" sz="600"/>
            </a:p>
          </p:txBody>
        </p:sp>
        <p:sp>
          <p:nvSpPr>
            <p:cNvPr id="77" name="5C"/>
            <p:cNvSpPr/>
            <p:nvPr/>
          </p:nvSpPr>
          <p:spPr>
            <a:xfrm>
              <a:off x="-9991817" y="9602842"/>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Trần Hoàn</a:t>
              </a:r>
              <a:endParaRPr lang="en-US" sz="600"/>
            </a:p>
          </p:txBody>
        </p:sp>
        <p:sp>
          <p:nvSpPr>
            <p:cNvPr id="78" name="5D"/>
            <p:cNvSpPr/>
            <p:nvPr/>
          </p:nvSpPr>
          <p:spPr>
            <a:xfrm>
              <a:off x="-6922045" y="9602842"/>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Trọng Đài</a:t>
              </a:r>
              <a:endParaRPr lang="en-US" sz="600"/>
            </a:p>
          </p:txBody>
        </p:sp>
        <p:sp>
          <p:nvSpPr>
            <p:cNvPr id="79" name="6"/>
            <p:cNvSpPr/>
            <p:nvPr/>
          </p:nvSpPr>
          <p:spPr>
            <a:xfrm>
              <a:off x="17412724" y="-2875883"/>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Sông</a:t>
              </a:r>
              <a:r>
                <a:rPr lang="en-US" sz="1050" b="1" dirty="0"/>
                <a:t> </a:t>
              </a:r>
              <a:r>
                <a:rPr lang="en-US" sz="1050" b="1" dirty="0" err="1"/>
                <a:t>Bến</a:t>
              </a:r>
              <a:r>
                <a:rPr lang="en-US" sz="1050" b="1" dirty="0"/>
                <a:t> </a:t>
              </a:r>
              <a:r>
                <a:rPr lang="en-US" sz="1050" b="1" dirty="0" err="1"/>
                <a:t>Hải</a:t>
              </a:r>
              <a:r>
                <a:rPr lang="en-US" sz="1050" b="1" dirty="0"/>
                <a:t> </a:t>
              </a:r>
              <a:r>
                <a:rPr lang="en-US" sz="1050" b="1" dirty="0" err="1"/>
                <a:t>và</a:t>
              </a:r>
              <a:r>
                <a:rPr lang="en-US" sz="1050" b="1" dirty="0"/>
                <a:t> </a:t>
              </a:r>
              <a:r>
                <a:rPr lang="en-US" sz="1050" b="1" dirty="0" err="1"/>
                <a:t>sông</a:t>
              </a:r>
              <a:r>
                <a:rPr lang="en-US" sz="1050" b="1" dirty="0"/>
                <a:t> </a:t>
              </a:r>
              <a:r>
                <a:rPr lang="en-US" sz="1050" b="1" dirty="0" err="1"/>
                <a:t>Thạch</a:t>
              </a:r>
              <a:r>
                <a:rPr lang="en-US" sz="1050" b="1" dirty="0"/>
                <a:t> </a:t>
              </a:r>
              <a:r>
                <a:rPr lang="en-US" sz="1050" b="1" dirty="0" err="1"/>
                <a:t>Hãn</a:t>
              </a:r>
              <a:r>
                <a:rPr lang="en-US" sz="1050" b="1" dirty="0"/>
                <a:t> </a:t>
              </a:r>
              <a:r>
                <a:rPr lang="en-US" sz="1050" b="1" dirty="0" err="1"/>
                <a:t>nằm</a:t>
              </a:r>
              <a:r>
                <a:rPr lang="en-US" sz="1050" b="1" dirty="0"/>
                <a:t> ở </a:t>
              </a:r>
              <a:r>
                <a:rPr lang="en-US" sz="1050" b="1" dirty="0" err="1"/>
                <a:t>tỉnh</a:t>
              </a:r>
              <a:r>
                <a:rPr lang="en-US" sz="1050" b="1" dirty="0"/>
                <a:t> </a:t>
              </a:r>
              <a:r>
                <a:rPr lang="en-US" sz="1050" b="1" dirty="0" err="1"/>
                <a:t>nào</a:t>
              </a:r>
              <a:r>
                <a:rPr lang="en-US" sz="1050" b="1" dirty="0"/>
                <a:t>?</a:t>
              </a:r>
            </a:p>
          </p:txBody>
        </p:sp>
        <p:sp>
          <p:nvSpPr>
            <p:cNvPr id="80" name="6A"/>
            <p:cNvSpPr/>
            <p:nvPr/>
          </p:nvSpPr>
          <p:spPr>
            <a:xfrm>
              <a:off x="17412724" y="-186351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Bình</a:t>
              </a:r>
              <a:endParaRPr lang="en-US" sz="600"/>
            </a:p>
          </p:txBody>
        </p:sp>
        <p:sp>
          <p:nvSpPr>
            <p:cNvPr id="81" name="6B"/>
            <p:cNvSpPr/>
            <p:nvPr/>
          </p:nvSpPr>
          <p:spPr>
            <a:xfrm>
              <a:off x="20482496" y="-186351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Ninh</a:t>
              </a:r>
              <a:endParaRPr lang="en-US" sz="600"/>
            </a:p>
          </p:txBody>
        </p:sp>
        <p:sp>
          <p:nvSpPr>
            <p:cNvPr id="82" name="6C"/>
            <p:cNvSpPr/>
            <p:nvPr/>
          </p:nvSpPr>
          <p:spPr>
            <a:xfrm>
              <a:off x="17412724" y="-107973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Trị</a:t>
              </a:r>
              <a:endParaRPr lang="en-US" sz="600"/>
            </a:p>
          </p:txBody>
        </p:sp>
        <p:sp>
          <p:nvSpPr>
            <p:cNvPr id="83" name="6D"/>
            <p:cNvSpPr/>
            <p:nvPr/>
          </p:nvSpPr>
          <p:spPr>
            <a:xfrm>
              <a:off x="20482496" y="-107973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Ngãi</a:t>
              </a:r>
              <a:endParaRPr lang="en-US" sz="600"/>
            </a:p>
          </p:txBody>
        </p:sp>
        <p:sp>
          <p:nvSpPr>
            <p:cNvPr id="84" name="7"/>
            <p:cNvSpPr/>
            <p:nvPr/>
          </p:nvSpPr>
          <p:spPr>
            <a:xfrm>
              <a:off x="17412724" y="-54670"/>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err="1"/>
                <a:t>Trong</a:t>
              </a:r>
              <a:r>
                <a:rPr lang="en-US" sz="1050" b="1" dirty="0"/>
                <a:t> </a:t>
              </a:r>
              <a:r>
                <a:rPr lang="en-US" sz="1050" b="1" dirty="0" err="1"/>
                <a:t>các</a:t>
              </a:r>
              <a:r>
                <a:rPr lang="en-US" sz="1050" b="1" dirty="0"/>
                <a:t> </a:t>
              </a:r>
              <a:r>
                <a:rPr lang="en-US" sz="1050" b="1" dirty="0" err="1"/>
                <a:t>cây</a:t>
              </a:r>
              <a:r>
                <a:rPr lang="en-US" sz="1050" b="1" dirty="0"/>
                <a:t> </a:t>
              </a:r>
              <a:r>
                <a:rPr lang="en-US" sz="1050" b="1" dirty="0" err="1"/>
                <a:t>cầu</a:t>
              </a:r>
              <a:r>
                <a:rPr lang="en-US" sz="1050" b="1" dirty="0"/>
                <a:t> </a:t>
              </a:r>
              <a:r>
                <a:rPr lang="en-US" sz="1050" b="1" dirty="0" err="1"/>
                <a:t>sau</a:t>
              </a:r>
              <a:r>
                <a:rPr lang="en-US" sz="1050" b="1" dirty="0"/>
                <a:t>, </a:t>
              </a:r>
              <a:r>
                <a:rPr lang="en-US" sz="1050" b="1" dirty="0" err="1"/>
                <a:t>cầu</a:t>
              </a:r>
              <a:r>
                <a:rPr lang="en-US" sz="1050" b="1" dirty="0"/>
                <a:t> </a:t>
              </a:r>
              <a:r>
                <a:rPr lang="en-US" sz="1050" b="1" dirty="0" err="1"/>
                <a:t>nào</a:t>
              </a:r>
              <a:r>
                <a:rPr lang="en-US" sz="1050" b="1" dirty="0"/>
                <a:t> </a:t>
              </a:r>
              <a:r>
                <a:rPr lang="en-US" sz="1050" b="1" dirty="0" err="1"/>
                <a:t>là</a:t>
              </a:r>
              <a:r>
                <a:rPr lang="en-US" sz="1050" b="1" dirty="0"/>
                <a:t> </a:t>
              </a:r>
              <a:r>
                <a:rPr lang="en-US" sz="1050" b="1" dirty="0" err="1"/>
                <a:t>cầu</a:t>
              </a:r>
              <a:r>
                <a:rPr lang="en-US" sz="1050" b="1" dirty="0"/>
                <a:t> </a:t>
              </a:r>
              <a:r>
                <a:rPr lang="en-US" sz="1050" b="1" dirty="0" err="1"/>
                <a:t>xoay</a:t>
              </a:r>
              <a:r>
                <a:rPr lang="en-US" sz="1050" b="1" dirty="0"/>
                <a:t>?</a:t>
              </a:r>
            </a:p>
            <a:p>
              <a:pPr algn="ctr"/>
              <a:endParaRPr lang="en-US" sz="600" dirty="0"/>
            </a:p>
          </p:txBody>
        </p:sp>
        <p:sp>
          <p:nvSpPr>
            <p:cNvPr id="85" name="7A"/>
            <p:cNvSpPr/>
            <p:nvPr/>
          </p:nvSpPr>
          <p:spPr>
            <a:xfrm>
              <a:off x="17412724" y="95770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Cầu Thanh Trì</a:t>
              </a:r>
              <a:endParaRPr lang="en-US" sz="600"/>
            </a:p>
          </p:txBody>
        </p:sp>
        <p:sp>
          <p:nvSpPr>
            <p:cNvPr id="86" name="7B"/>
            <p:cNvSpPr/>
            <p:nvPr/>
          </p:nvSpPr>
          <p:spPr>
            <a:xfrm>
              <a:off x="20482496" y="95770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Cầu Thị Nại</a:t>
              </a:r>
              <a:endParaRPr lang="en-US" sz="600"/>
            </a:p>
          </p:txBody>
        </p:sp>
        <p:sp>
          <p:nvSpPr>
            <p:cNvPr id="87" name="7C"/>
            <p:cNvSpPr/>
            <p:nvPr/>
          </p:nvSpPr>
          <p:spPr>
            <a:xfrm>
              <a:off x="17412724" y="174147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Cầu Sông Hàn</a:t>
              </a:r>
              <a:endParaRPr lang="en-US" sz="600"/>
            </a:p>
          </p:txBody>
        </p:sp>
        <p:sp>
          <p:nvSpPr>
            <p:cNvPr id="88" name="7D"/>
            <p:cNvSpPr/>
            <p:nvPr/>
          </p:nvSpPr>
          <p:spPr>
            <a:xfrm>
              <a:off x="20482496" y="174147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a:t> Cầu Cần Thơ</a:t>
              </a:r>
              <a:endParaRPr lang="en-US" sz="600"/>
            </a:p>
          </p:txBody>
        </p:sp>
        <p:sp>
          <p:nvSpPr>
            <p:cNvPr id="89" name="8"/>
            <p:cNvSpPr/>
            <p:nvPr/>
          </p:nvSpPr>
          <p:spPr>
            <a:xfrm>
              <a:off x="17412724" y="2599580"/>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Đại</a:t>
              </a:r>
              <a:r>
                <a:rPr lang="en-US" sz="1050" b="1" dirty="0"/>
                <a:t> </a:t>
              </a:r>
              <a:r>
                <a:rPr lang="en-US" sz="1050" b="1" dirty="0" err="1"/>
                <a:t>Ngu</a:t>
              </a:r>
              <a:r>
                <a:rPr lang="en-US" sz="1050" b="1" dirty="0"/>
                <a:t> </a:t>
              </a:r>
              <a:r>
                <a:rPr lang="en-US" sz="1050" b="1" dirty="0" err="1"/>
                <a:t>là</a:t>
              </a:r>
              <a:r>
                <a:rPr lang="en-US" sz="1050" b="1" dirty="0"/>
                <a:t> </a:t>
              </a:r>
              <a:r>
                <a:rPr lang="en-US" sz="1050" b="1" dirty="0" err="1"/>
                <a:t>quốc</a:t>
              </a:r>
              <a:r>
                <a:rPr lang="en-US" sz="1050" b="1" dirty="0"/>
                <a:t> </a:t>
              </a:r>
              <a:r>
                <a:rPr lang="en-US" sz="1050" b="1" dirty="0" err="1"/>
                <a:t>hiệu</a:t>
              </a:r>
              <a:r>
                <a:rPr lang="en-US" sz="1050" b="1" dirty="0"/>
                <a:t> </a:t>
              </a:r>
              <a:r>
                <a:rPr lang="en-US" sz="1050" b="1" dirty="0" err="1"/>
                <a:t>của</a:t>
              </a:r>
              <a:r>
                <a:rPr lang="en-US" sz="1050" b="1" dirty="0"/>
                <a:t> </a:t>
              </a:r>
              <a:r>
                <a:rPr lang="en-US" sz="1050" b="1" dirty="0" err="1"/>
                <a:t>triều</a:t>
              </a:r>
              <a:r>
                <a:rPr lang="en-US" sz="1050" b="1" dirty="0"/>
                <a:t> </a:t>
              </a:r>
              <a:r>
                <a:rPr lang="en-US" sz="1050" b="1" dirty="0" err="1"/>
                <a:t>đại</a:t>
              </a:r>
              <a:r>
                <a:rPr lang="en-US" sz="1050" b="1" dirty="0"/>
                <a:t> </a:t>
              </a:r>
              <a:r>
                <a:rPr lang="en-US" sz="1050" b="1" dirty="0" err="1"/>
                <a:t>nào</a:t>
              </a:r>
              <a:r>
                <a:rPr lang="en-US" sz="1050" b="1" dirty="0"/>
                <a:t>?</a:t>
              </a:r>
            </a:p>
          </p:txBody>
        </p:sp>
        <p:sp>
          <p:nvSpPr>
            <p:cNvPr id="90" name="8A"/>
            <p:cNvSpPr/>
            <p:nvPr/>
          </p:nvSpPr>
          <p:spPr>
            <a:xfrm>
              <a:off x="17412724" y="361195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Triều Ngô</a:t>
              </a:r>
              <a:endParaRPr lang="en-US" sz="600"/>
            </a:p>
          </p:txBody>
        </p:sp>
        <p:sp>
          <p:nvSpPr>
            <p:cNvPr id="91" name="8B"/>
            <p:cNvSpPr/>
            <p:nvPr/>
          </p:nvSpPr>
          <p:spPr>
            <a:xfrm>
              <a:off x="20482496" y="361195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Triều Hồ</a:t>
              </a:r>
              <a:endParaRPr lang="en-US" sz="600"/>
            </a:p>
          </p:txBody>
        </p:sp>
        <p:sp>
          <p:nvSpPr>
            <p:cNvPr id="92" name="8C"/>
            <p:cNvSpPr/>
            <p:nvPr/>
          </p:nvSpPr>
          <p:spPr>
            <a:xfrm>
              <a:off x="17412724" y="439572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Các chúa Nguyễn</a:t>
              </a:r>
              <a:endParaRPr lang="en-US" sz="600"/>
            </a:p>
          </p:txBody>
        </p:sp>
        <p:sp>
          <p:nvSpPr>
            <p:cNvPr id="93" name="8D"/>
            <p:cNvSpPr/>
            <p:nvPr/>
          </p:nvSpPr>
          <p:spPr>
            <a:xfrm>
              <a:off x="20482496" y="439572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a:t>Nhà Tây Sơn</a:t>
              </a:r>
              <a:endParaRPr lang="en-US" sz="600"/>
            </a:p>
          </p:txBody>
        </p:sp>
        <p:sp>
          <p:nvSpPr>
            <p:cNvPr id="94" name="9"/>
            <p:cNvSpPr/>
            <p:nvPr/>
          </p:nvSpPr>
          <p:spPr>
            <a:xfrm>
              <a:off x="17412724" y="5335845"/>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050" b="1" dirty="0"/>
                <a:t>Các vua Hùng đặt quốc hiệu nước ta là gì?</a:t>
              </a:r>
            </a:p>
          </p:txBody>
        </p:sp>
        <p:sp>
          <p:nvSpPr>
            <p:cNvPr id="95" name="9A"/>
            <p:cNvSpPr/>
            <p:nvPr/>
          </p:nvSpPr>
          <p:spPr>
            <a:xfrm>
              <a:off x="17412724" y="63482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Văn Lang</a:t>
              </a:r>
              <a:endParaRPr lang="en-US" sz="600"/>
            </a:p>
          </p:txBody>
        </p:sp>
        <p:sp>
          <p:nvSpPr>
            <p:cNvPr id="96" name="9B"/>
            <p:cNvSpPr/>
            <p:nvPr/>
          </p:nvSpPr>
          <p:spPr>
            <a:xfrm>
              <a:off x="20482496" y="63482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Âu Lạc</a:t>
              </a:r>
              <a:endParaRPr lang="en-US" sz="600"/>
            </a:p>
          </p:txBody>
        </p:sp>
        <p:sp>
          <p:nvSpPr>
            <p:cNvPr id="97" name="9C"/>
            <p:cNvSpPr/>
            <p:nvPr/>
          </p:nvSpPr>
          <p:spPr>
            <a:xfrm>
              <a:off x="17412724" y="71319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Vạn Xuân</a:t>
              </a:r>
              <a:endParaRPr lang="en-US" sz="600"/>
            </a:p>
          </p:txBody>
        </p:sp>
        <p:sp>
          <p:nvSpPr>
            <p:cNvPr id="98" name="9D"/>
            <p:cNvSpPr/>
            <p:nvPr/>
          </p:nvSpPr>
          <p:spPr>
            <a:xfrm>
              <a:off x="20482496" y="71319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Đại Việt</a:t>
              </a:r>
              <a:endParaRPr lang="en-US" sz="600"/>
            </a:p>
          </p:txBody>
        </p:sp>
        <p:sp>
          <p:nvSpPr>
            <p:cNvPr id="99" name="10"/>
            <p:cNvSpPr/>
            <p:nvPr/>
          </p:nvSpPr>
          <p:spPr>
            <a:xfrm>
              <a:off x="17412724" y="8084282"/>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050" b="1" dirty="0"/>
                <a:t>An Dương Vương đặt quốc hiệu nước ta là gì?</a:t>
              </a:r>
            </a:p>
          </p:txBody>
        </p:sp>
        <p:sp>
          <p:nvSpPr>
            <p:cNvPr id="100" name="10A"/>
            <p:cNvSpPr/>
            <p:nvPr/>
          </p:nvSpPr>
          <p:spPr>
            <a:xfrm>
              <a:off x="17412724" y="909665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Đại</a:t>
              </a:r>
              <a:r>
                <a:rPr lang="en-US" sz="1050" dirty="0"/>
                <a:t> </a:t>
              </a:r>
              <a:r>
                <a:rPr lang="en-US" sz="1050" dirty="0" err="1"/>
                <a:t>Việt</a:t>
              </a:r>
              <a:endParaRPr lang="en-US" sz="600" dirty="0"/>
            </a:p>
          </p:txBody>
        </p:sp>
        <p:sp>
          <p:nvSpPr>
            <p:cNvPr id="101" name="10B"/>
            <p:cNvSpPr/>
            <p:nvPr/>
          </p:nvSpPr>
          <p:spPr>
            <a:xfrm>
              <a:off x="20482496" y="909665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Vạn Xuân</a:t>
              </a:r>
              <a:endParaRPr lang="en-US" sz="600"/>
            </a:p>
          </p:txBody>
        </p:sp>
        <p:sp>
          <p:nvSpPr>
            <p:cNvPr id="102" name="10C"/>
            <p:cNvSpPr/>
            <p:nvPr/>
          </p:nvSpPr>
          <p:spPr>
            <a:xfrm>
              <a:off x="17412724" y="9880427"/>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 Đại Cồ Việt</a:t>
              </a:r>
              <a:endParaRPr lang="en-US" sz="600"/>
            </a:p>
          </p:txBody>
        </p:sp>
        <p:sp>
          <p:nvSpPr>
            <p:cNvPr id="103" name="10D"/>
            <p:cNvSpPr/>
            <p:nvPr/>
          </p:nvSpPr>
          <p:spPr>
            <a:xfrm>
              <a:off x="20482496" y="9880427"/>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Âu</a:t>
              </a:r>
              <a:r>
                <a:rPr lang="en-US" sz="1050" dirty="0"/>
                <a:t> </a:t>
              </a:r>
              <a:r>
                <a:rPr lang="en-US" sz="1050" dirty="0" err="1"/>
                <a:t>Lạc</a:t>
              </a:r>
              <a:endParaRPr lang="en-US" sz="1050" dirty="0"/>
            </a:p>
          </p:txBody>
        </p:sp>
        <p:sp>
          <p:nvSpPr>
            <p:cNvPr id="104" name="18"/>
            <p:cNvSpPr/>
            <p:nvPr/>
          </p:nvSpPr>
          <p:spPr>
            <a:xfrm>
              <a:off x="-9846853" y="28239777"/>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18</a:t>
              </a:r>
              <a:endParaRPr lang="vi-VN" sz="1050" b="1" dirty="0"/>
            </a:p>
          </p:txBody>
        </p:sp>
        <p:sp>
          <p:nvSpPr>
            <p:cNvPr id="105" name="18A"/>
            <p:cNvSpPr/>
            <p:nvPr/>
          </p:nvSpPr>
          <p:spPr>
            <a:xfrm>
              <a:off x="-9824578" y="2916872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06" name="18B"/>
            <p:cNvSpPr/>
            <p:nvPr/>
          </p:nvSpPr>
          <p:spPr>
            <a:xfrm>
              <a:off x="-6754806" y="2916872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07" name="18C"/>
            <p:cNvSpPr/>
            <p:nvPr/>
          </p:nvSpPr>
          <p:spPr>
            <a:xfrm>
              <a:off x="-9802303" y="2991963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08" name="18D"/>
            <p:cNvSpPr/>
            <p:nvPr/>
          </p:nvSpPr>
          <p:spPr>
            <a:xfrm>
              <a:off x="-6754806" y="2991963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09" name="17"/>
            <p:cNvSpPr/>
            <p:nvPr/>
          </p:nvSpPr>
          <p:spPr>
            <a:xfrm>
              <a:off x="-10014092" y="25642426"/>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17</a:t>
              </a:r>
              <a:endParaRPr lang="vi-VN" sz="1050" b="1" dirty="0"/>
            </a:p>
          </p:txBody>
        </p:sp>
        <p:sp>
          <p:nvSpPr>
            <p:cNvPr id="110" name="17A"/>
            <p:cNvSpPr/>
            <p:nvPr/>
          </p:nvSpPr>
          <p:spPr>
            <a:xfrm>
              <a:off x="-9991817" y="2657137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1" name="17B"/>
            <p:cNvSpPr/>
            <p:nvPr/>
          </p:nvSpPr>
          <p:spPr>
            <a:xfrm>
              <a:off x="-6922045" y="2657137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12" name="17C"/>
            <p:cNvSpPr/>
            <p:nvPr/>
          </p:nvSpPr>
          <p:spPr>
            <a:xfrm>
              <a:off x="-9969542" y="2732228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3" name="17D"/>
            <p:cNvSpPr/>
            <p:nvPr/>
          </p:nvSpPr>
          <p:spPr>
            <a:xfrm>
              <a:off x="-6922045" y="2732228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4" name="16A"/>
            <p:cNvSpPr/>
            <p:nvPr/>
          </p:nvSpPr>
          <p:spPr>
            <a:xfrm>
              <a:off x="-10132828" y="2404475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5" name="16B"/>
            <p:cNvSpPr/>
            <p:nvPr/>
          </p:nvSpPr>
          <p:spPr>
            <a:xfrm>
              <a:off x="-7022522" y="2416368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6" name="16"/>
            <p:cNvSpPr/>
            <p:nvPr/>
          </p:nvSpPr>
          <p:spPr>
            <a:xfrm>
              <a:off x="-10155103" y="23115809"/>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16</a:t>
              </a:r>
              <a:endParaRPr lang="vi-VN" sz="1050" b="1" dirty="0"/>
            </a:p>
          </p:txBody>
        </p:sp>
        <p:sp>
          <p:nvSpPr>
            <p:cNvPr id="117" name="16C"/>
            <p:cNvSpPr/>
            <p:nvPr/>
          </p:nvSpPr>
          <p:spPr>
            <a:xfrm>
              <a:off x="-10110553" y="2479566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18" name="16D"/>
            <p:cNvSpPr/>
            <p:nvPr/>
          </p:nvSpPr>
          <p:spPr>
            <a:xfrm>
              <a:off x="-7063056" y="2479566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9" name="15"/>
            <p:cNvSpPr/>
            <p:nvPr/>
          </p:nvSpPr>
          <p:spPr>
            <a:xfrm>
              <a:off x="-10032414" y="20414624"/>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15</a:t>
              </a:r>
              <a:endParaRPr lang="vi-VN" sz="1050" b="1" dirty="0"/>
            </a:p>
          </p:txBody>
        </p:sp>
        <p:sp>
          <p:nvSpPr>
            <p:cNvPr id="120" name="15A"/>
            <p:cNvSpPr/>
            <p:nvPr/>
          </p:nvSpPr>
          <p:spPr>
            <a:xfrm>
              <a:off x="-10010139" y="2134357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21" name="15B"/>
            <p:cNvSpPr/>
            <p:nvPr/>
          </p:nvSpPr>
          <p:spPr>
            <a:xfrm>
              <a:off x="-6940367" y="2134357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2" name="15C"/>
            <p:cNvSpPr/>
            <p:nvPr/>
          </p:nvSpPr>
          <p:spPr>
            <a:xfrm>
              <a:off x="-9987864" y="2209448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3" name="15D"/>
            <p:cNvSpPr/>
            <p:nvPr/>
          </p:nvSpPr>
          <p:spPr>
            <a:xfrm>
              <a:off x="-6940367" y="2209448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4" name="14"/>
            <p:cNvSpPr/>
            <p:nvPr/>
          </p:nvSpPr>
          <p:spPr>
            <a:xfrm>
              <a:off x="-10199653" y="17817273"/>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14</a:t>
              </a:r>
              <a:endParaRPr lang="vi-VN" sz="1050" b="1" dirty="0"/>
            </a:p>
          </p:txBody>
        </p:sp>
        <p:sp>
          <p:nvSpPr>
            <p:cNvPr id="125" name="14A"/>
            <p:cNvSpPr/>
            <p:nvPr/>
          </p:nvSpPr>
          <p:spPr>
            <a:xfrm>
              <a:off x="-10177378" y="1874622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6" name="14B"/>
            <p:cNvSpPr/>
            <p:nvPr/>
          </p:nvSpPr>
          <p:spPr>
            <a:xfrm>
              <a:off x="-7107606" y="1874622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27" name="14C"/>
            <p:cNvSpPr/>
            <p:nvPr/>
          </p:nvSpPr>
          <p:spPr>
            <a:xfrm>
              <a:off x="-10155103" y="1949713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8" name="14D"/>
            <p:cNvSpPr/>
            <p:nvPr/>
          </p:nvSpPr>
          <p:spPr>
            <a:xfrm>
              <a:off x="-7107606" y="1949713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9" name="13"/>
            <p:cNvSpPr/>
            <p:nvPr/>
          </p:nvSpPr>
          <p:spPr>
            <a:xfrm>
              <a:off x="-10340664" y="15290656"/>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13</a:t>
              </a:r>
              <a:endParaRPr lang="vi-VN" sz="1050" b="1" dirty="0"/>
            </a:p>
          </p:txBody>
        </p:sp>
        <p:sp>
          <p:nvSpPr>
            <p:cNvPr id="130" name="13A"/>
            <p:cNvSpPr/>
            <p:nvPr/>
          </p:nvSpPr>
          <p:spPr>
            <a:xfrm>
              <a:off x="-10318389" y="1621960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31" name="13B"/>
            <p:cNvSpPr/>
            <p:nvPr/>
          </p:nvSpPr>
          <p:spPr>
            <a:xfrm>
              <a:off x="-7208083" y="1633853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32" name="13C"/>
            <p:cNvSpPr/>
            <p:nvPr/>
          </p:nvSpPr>
          <p:spPr>
            <a:xfrm>
              <a:off x="-10296114" y="1697051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33" name="13D"/>
            <p:cNvSpPr/>
            <p:nvPr/>
          </p:nvSpPr>
          <p:spPr>
            <a:xfrm>
              <a:off x="-7248617" y="1697051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34" name="11"/>
            <p:cNvSpPr/>
            <p:nvPr/>
          </p:nvSpPr>
          <p:spPr>
            <a:xfrm>
              <a:off x="-9991817" y="10388667"/>
              <a:ext cx="5772375"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NHÓM ỨNG DỤNG CÔNG NGHỆ THÔNG TIN  VÀO DẠY HỌC VÀ QUẢN LÝ CÓ MẤY ADMIN</a:t>
              </a:r>
              <a:endParaRPr lang="vi-VN" sz="1050" b="1" dirty="0"/>
            </a:p>
          </p:txBody>
        </p:sp>
        <p:sp>
          <p:nvSpPr>
            <p:cNvPr id="135" name="11A"/>
            <p:cNvSpPr/>
            <p:nvPr/>
          </p:nvSpPr>
          <p:spPr>
            <a:xfrm>
              <a:off x="-9991817" y="1135859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2</a:t>
              </a:r>
              <a:endParaRPr lang="en-US" sz="600"/>
            </a:p>
          </p:txBody>
        </p:sp>
        <p:sp>
          <p:nvSpPr>
            <p:cNvPr id="136" name="11B"/>
            <p:cNvSpPr/>
            <p:nvPr/>
          </p:nvSpPr>
          <p:spPr>
            <a:xfrm>
              <a:off x="-6922045" y="1135859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3</a:t>
              </a:r>
              <a:endParaRPr lang="en-US" sz="600"/>
            </a:p>
          </p:txBody>
        </p:sp>
        <p:sp>
          <p:nvSpPr>
            <p:cNvPr id="137" name="11C"/>
            <p:cNvSpPr/>
            <p:nvPr/>
          </p:nvSpPr>
          <p:spPr>
            <a:xfrm>
              <a:off x="-9991817" y="1210950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4</a:t>
              </a:r>
              <a:endParaRPr lang="en-US" sz="600"/>
            </a:p>
          </p:txBody>
        </p:sp>
        <p:sp>
          <p:nvSpPr>
            <p:cNvPr id="138" name="11D"/>
            <p:cNvSpPr/>
            <p:nvPr/>
          </p:nvSpPr>
          <p:spPr>
            <a:xfrm>
              <a:off x="-6922045" y="1210950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1</a:t>
              </a:r>
              <a:endParaRPr lang="en-US" sz="600"/>
            </a:p>
          </p:txBody>
        </p:sp>
        <p:sp>
          <p:nvSpPr>
            <p:cNvPr id="139" name="12"/>
            <p:cNvSpPr/>
            <p:nvPr/>
          </p:nvSpPr>
          <p:spPr>
            <a:xfrm>
              <a:off x="-10155103" y="12860414"/>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12</a:t>
              </a:r>
              <a:endParaRPr lang="vi-VN" sz="1050" b="1" dirty="0"/>
            </a:p>
          </p:txBody>
        </p:sp>
        <p:sp>
          <p:nvSpPr>
            <p:cNvPr id="140" name="12A"/>
            <p:cNvSpPr/>
            <p:nvPr/>
          </p:nvSpPr>
          <p:spPr>
            <a:xfrm>
              <a:off x="-10155103" y="1383034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1" name="12B"/>
            <p:cNvSpPr/>
            <p:nvPr/>
          </p:nvSpPr>
          <p:spPr>
            <a:xfrm>
              <a:off x="-7085331" y="1383034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42" name="12C"/>
            <p:cNvSpPr/>
            <p:nvPr/>
          </p:nvSpPr>
          <p:spPr>
            <a:xfrm>
              <a:off x="-10155103" y="1458125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3" name="12D"/>
            <p:cNvSpPr/>
            <p:nvPr/>
          </p:nvSpPr>
          <p:spPr>
            <a:xfrm>
              <a:off x="-7085331" y="1458125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4" name="20"/>
            <p:cNvSpPr/>
            <p:nvPr/>
          </p:nvSpPr>
          <p:spPr>
            <a:xfrm>
              <a:off x="-3599711" y="28141097"/>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20</a:t>
              </a:r>
              <a:endParaRPr lang="vi-VN" sz="1050" b="1" dirty="0"/>
            </a:p>
          </p:txBody>
        </p:sp>
        <p:sp>
          <p:nvSpPr>
            <p:cNvPr id="145" name="20A"/>
            <p:cNvSpPr/>
            <p:nvPr/>
          </p:nvSpPr>
          <p:spPr>
            <a:xfrm>
              <a:off x="-3577436" y="2907004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46" name="20B"/>
            <p:cNvSpPr/>
            <p:nvPr/>
          </p:nvSpPr>
          <p:spPr>
            <a:xfrm>
              <a:off x="-507664" y="2907004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7" name="20C"/>
            <p:cNvSpPr/>
            <p:nvPr/>
          </p:nvSpPr>
          <p:spPr>
            <a:xfrm>
              <a:off x="-3555161" y="2982095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8" name="20D"/>
            <p:cNvSpPr/>
            <p:nvPr/>
          </p:nvSpPr>
          <p:spPr>
            <a:xfrm>
              <a:off x="-507664" y="2982095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9" name="19"/>
            <p:cNvSpPr/>
            <p:nvPr/>
          </p:nvSpPr>
          <p:spPr>
            <a:xfrm>
              <a:off x="-3766950" y="25543746"/>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19</a:t>
              </a:r>
              <a:endParaRPr lang="vi-VN" sz="1050" b="1" dirty="0"/>
            </a:p>
          </p:txBody>
        </p:sp>
        <p:sp>
          <p:nvSpPr>
            <p:cNvPr id="150" name="19A"/>
            <p:cNvSpPr/>
            <p:nvPr/>
          </p:nvSpPr>
          <p:spPr>
            <a:xfrm>
              <a:off x="-3744675" y="2647269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51" name="19B"/>
            <p:cNvSpPr/>
            <p:nvPr/>
          </p:nvSpPr>
          <p:spPr>
            <a:xfrm>
              <a:off x="-674903" y="2647269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52" name="19C"/>
            <p:cNvSpPr/>
            <p:nvPr/>
          </p:nvSpPr>
          <p:spPr>
            <a:xfrm>
              <a:off x="-3722400" y="2722360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53" name="19D"/>
            <p:cNvSpPr/>
            <p:nvPr/>
          </p:nvSpPr>
          <p:spPr>
            <a:xfrm>
              <a:off x="-674903" y="2722360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grpSp>
      <p:grpSp>
        <p:nvGrpSpPr>
          <p:cNvPr id="2" name="Group 1"/>
          <p:cNvGrpSpPr/>
          <p:nvPr/>
        </p:nvGrpSpPr>
        <p:grpSpPr>
          <a:xfrm>
            <a:off x="-8965113" y="-2196410"/>
            <a:ext cx="27806474" cy="24575147"/>
            <a:chOff x="-11938462" y="-2414013"/>
            <a:chExt cx="37075298" cy="32766863"/>
          </a:xfrm>
        </p:grpSpPr>
        <p:sp>
          <p:nvSpPr>
            <p:cNvPr id="154" name="X1"/>
            <p:cNvSpPr/>
            <p:nvPr/>
          </p:nvSpPr>
          <p:spPr>
            <a:xfrm>
              <a:off x="-11795443" y="-2414013"/>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55" name="X2"/>
            <p:cNvSpPr/>
            <p:nvPr/>
          </p:nvSpPr>
          <p:spPr>
            <a:xfrm>
              <a:off x="-11795443" y="27399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a:t>
              </a:r>
            </a:p>
          </p:txBody>
        </p:sp>
        <p:sp>
          <p:nvSpPr>
            <p:cNvPr id="156" name="X3"/>
            <p:cNvSpPr/>
            <p:nvPr/>
          </p:nvSpPr>
          <p:spPr>
            <a:xfrm>
              <a:off x="-11795443" y="2881143"/>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D</a:t>
              </a:r>
            </a:p>
          </p:txBody>
        </p:sp>
        <p:sp>
          <p:nvSpPr>
            <p:cNvPr id="157" name="X4"/>
            <p:cNvSpPr/>
            <p:nvPr/>
          </p:nvSpPr>
          <p:spPr>
            <a:xfrm>
              <a:off x="-11795443" y="543529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B</a:t>
              </a:r>
            </a:p>
          </p:txBody>
        </p:sp>
        <p:sp>
          <p:nvSpPr>
            <p:cNvPr id="158" name="X5"/>
            <p:cNvSpPr/>
            <p:nvPr/>
          </p:nvSpPr>
          <p:spPr>
            <a:xfrm>
              <a:off x="-11795443" y="840042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59" name="X6"/>
            <p:cNvSpPr/>
            <p:nvPr/>
          </p:nvSpPr>
          <p:spPr>
            <a:xfrm>
              <a:off x="23722591" y="-2194471"/>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a:t>
              </a:r>
            </a:p>
          </p:txBody>
        </p:sp>
        <p:sp>
          <p:nvSpPr>
            <p:cNvPr id="160" name="X7"/>
            <p:cNvSpPr/>
            <p:nvPr/>
          </p:nvSpPr>
          <p:spPr>
            <a:xfrm>
              <a:off x="23722591" y="493536"/>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a:t>
              </a:r>
            </a:p>
          </p:txBody>
        </p:sp>
        <p:sp>
          <p:nvSpPr>
            <p:cNvPr id="161" name="X8"/>
            <p:cNvSpPr/>
            <p:nvPr/>
          </p:nvSpPr>
          <p:spPr>
            <a:xfrm>
              <a:off x="23722591" y="3100685"/>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B</a:t>
              </a:r>
            </a:p>
          </p:txBody>
        </p:sp>
        <p:sp>
          <p:nvSpPr>
            <p:cNvPr id="162" name="X9"/>
            <p:cNvSpPr/>
            <p:nvPr/>
          </p:nvSpPr>
          <p:spPr>
            <a:xfrm>
              <a:off x="23722591" y="565483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63" name="X10"/>
            <p:cNvSpPr/>
            <p:nvPr/>
          </p:nvSpPr>
          <p:spPr>
            <a:xfrm>
              <a:off x="23722591" y="861996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D</a:t>
              </a:r>
            </a:p>
          </p:txBody>
        </p:sp>
        <p:sp>
          <p:nvSpPr>
            <p:cNvPr id="164" name="X11"/>
            <p:cNvSpPr/>
            <p:nvPr/>
          </p:nvSpPr>
          <p:spPr>
            <a:xfrm>
              <a:off x="-11795444" y="10619806"/>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65" name="X12"/>
            <p:cNvSpPr/>
            <p:nvPr/>
          </p:nvSpPr>
          <p:spPr>
            <a:xfrm>
              <a:off x="-11895920" y="13235868"/>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66" name="X13"/>
            <p:cNvSpPr/>
            <p:nvPr/>
          </p:nvSpPr>
          <p:spPr>
            <a:xfrm>
              <a:off x="-11938462" y="1550374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C</a:t>
              </a:r>
              <a:endParaRPr lang="en-US" sz="3000" dirty="0"/>
            </a:p>
          </p:txBody>
        </p:sp>
        <p:sp>
          <p:nvSpPr>
            <p:cNvPr id="167" name="X14"/>
            <p:cNvSpPr/>
            <p:nvPr/>
          </p:nvSpPr>
          <p:spPr>
            <a:xfrm>
              <a:off x="-11895920" y="1811088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68" name="X15"/>
            <p:cNvSpPr/>
            <p:nvPr/>
          </p:nvSpPr>
          <p:spPr>
            <a:xfrm>
              <a:off x="-11795445" y="2090421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69" name="X16"/>
            <p:cNvSpPr/>
            <p:nvPr/>
          </p:nvSpPr>
          <p:spPr>
            <a:xfrm>
              <a:off x="-11795446" y="23305971"/>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70" name="X17"/>
            <p:cNvSpPr/>
            <p:nvPr/>
          </p:nvSpPr>
          <p:spPr>
            <a:xfrm>
              <a:off x="-11862507" y="26017880"/>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71" name="X18"/>
            <p:cNvSpPr/>
            <p:nvPr/>
          </p:nvSpPr>
          <p:spPr>
            <a:xfrm>
              <a:off x="-11895921" y="29082169"/>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A</a:t>
              </a:r>
              <a:endParaRPr lang="en-US" sz="3000" dirty="0"/>
            </a:p>
          </p:txBody>
        </p:sp>
        <p:sp>
          <p:nvSpPr>
            <p:cNvPr id="172" name="X19"/>
            <p:cNvSpPr/>
            <p:nvPr/>
          </p:nvSpPr>
          <p:spPr>
            <a:xfrm>
              <a:off x="2498003" y="26103301"/>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73" name="X20"/>
            <p:cNvSpPr/>
            <p:nvPr/>
          </p:nvSpPr>
          <p:spPr>
            <a:xfrm>
              <a:off x="2759702" y="2894887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A</a:t>
              </a:r>
              <a:endParaRPr lang="en-US" sz="3000" dirty="0"/>
            </a:p>
          </p:txBody>
        </p:sp>
      </p:grpSp>
      <p:grpSp>
        <p:nvGrpSpPr>
          <p:cNvPr id="23" name="Group 22"/>
          <p:cNvGrpSpPr/>
          <p:nvPr/>
        </p:nvGrpSpPr>
        <p:grpSpPr>
          <a:xfrm>
            <a:off x="2164644" y="7617"/>
            <a:ext cx="4333312" cy="627758"/>
            <a:chOff x="2986719" y="10154"/>
            <a:chExt cx="6095275" cy="873142"/>
          </a:xfrm>
        </p:grpSpPr>
        <p:pic>
          <p:nvPicPr>
            <p:cNvPr id="184" name="Picture 183">
              <a:hlinkClick r:id="" action="ppaction://macro?name=RESETALL"/>
              <a:extLst>
                <a:ext uri="{FF2B5EF4-FFF2-40B4-BE49-F238E27FC236}">
                  <a16:creationId xmlns:a16="http://schemas.microsoft.com/office/drawing/2014/main" id="{EB7968CE-0CBE-403E-832B-884B6A24C038}"/>
                </a:ext>
              </a:extLst>
            </p:cNvPr>
            <p:cNvPicPr>
              <a:picLocks noChangeAspect="1"/>
            </p:cNvPicPr>
            <p:nvPr/>
          </p:nvPicPr>
          <p:blipFill rotWithShape="1">
            <a:blip r:embed="rId14">
              <a:extLst>
                <a:ext uri="{28A0092B-C50C-407E-A947-70E740481C1C}">
                  <a14:useLocalDpi xmlns:a14="http://schemas.microsoft.com/office/drawing/2010/main" val="0"/>
                </a:ext>
              </a:extLst>
            </a:blip>
            <a:srcRect t="12464"/>
            <a:stretch/>
          </p:blipFill>
          <p:spPr>
            <a:xfrm>
              <a:off x="3048362" y="10154"/>
              <a:ext cx="5971988" cy="843866"/>
            </a:xfrm>
            <a:prstGeom prst="rect">
              <a:avLst/>
            </a:prstGeom>
          </p:spPr>
        </p:pic>
        <p:sp>
          <p:nvSpPr>
            <p:cNvPr id="185" name="Rectangle 184">
              <a:extLst>
                <a:ext uri="{FF2B5EF4-FFF2-40B4-BE49-F238E27FC236}">
                  <a16:creationId xmlns:a16="http://schemas.microsoft.com/office/drawing/2014/main" id="{336694B1-A1DE-4A28-81FF-B49640B2D0A5}"/>
                </a:ext>
              </a:extLst>
            </p:cNvPr>
            <p:cNvSpPr/>
            <p:nvPr/>
          </p:nvSpPr>
          <p:spPr>
            <a:xfrm>
              <a:off x="2986719" y="80641"/>
              <a:ext cx="6095275" cy="802655"/>
            </a:xfrm>
            <a:prstGeom prst="rect">
              <a:avLst/>
            </a:prstGeom>
            <a:noFill/>
          </p:spPr>
          <p:txBody>
            <a:bodyPr wrap="square" lIns="68580" tIns="34290" rIns="68580" bIns="34290">
              <a:spAutoFit/>
            </a:bodyPr>
            <a:lstStyle/>
            <a:p>
              <a:pPr algn="ctr"/>
              <a:r>
                <a:rPr lang="en-US" sz="3300">
                  <a:ln w="0"/>
                  <a:solidFill>
                    <a:schemeClr val="bg1"/>
                  </a:solidFill>
                  <a:effectLst>
                    <a:outerShdw blurRad="88900" dist="38100" algn="l" rotWithShape="0">
                      <a:prstClr val="black">
                        <a:alpha val="52000"/>
                      </a:prstClr>
                    </a:outerShdw>
                  </a:effectLst>
                  <a:latin typeface="UTM Futura Extra" panose="02040603050506020204" pitchFamily="18" charset="0"/>
                </a:rPr>
                <a:t>TRẮC NGHIỆM</a:t>
              </a:r>
              <a:endParaRPr lang="en-US" sz="3300" dirty="0">
                <a:ln w="0"/>
                <a:solidFill>
                  <a:schemeClr val="bg1"/>
                </a:solidFill>
                <a:effectLst>
                  <a:outerShdw blurRad="88900" dist="38100" algn="l" rotWithShape="0">
                    <a:prstClr val="black">
                      <a:alpha val="52000"/>
                    </a:prstClr>
                  </a:outerShdw>
                </a:effectLst>
                <a:latin typeface="UTM Futura Extra" panose="02040603050506020204" pitchFamily="18" charset="0"/>
              </a:endParaRPr>
            </a:p>
          </p:txBody>
        </p:sp>
      </p:grpSp>
      <p:sp>
        <p:nvSpPr>
          <p:cNvPr id="186" name="A"/>
          <p:cNvSpPr/>
          <p:nvPr/>
        </p:nvSpPr>
        <p:spPr>
          <a:xfrm>
            <a:off x="6273363" y="1983115"/>
            <a:ext cx="2255603"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87" name="B"/>
          <p:cNvSpPr/>
          <p:nvPr/>
        </p:nvSpPr>
        <p:spPr>
          <a:xfrm>
            <a:off x="6230063" y="2640340"/>
            <a:ext cx="2265807"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88" name="C"/>
          <p:cNvSpPr/>
          <p:nvPr/>
        </p:nvSpPr>
        <p:spPr>
          <a:xfrm>
            <a:off x="6286709" y="3323068"/>
            <a:ext cx="2265808"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89" name="D"/>
          <p:cNvSpPr/>
          <p:nvPr/>
        </p:nvSpPr>
        <p:spPr>
          <a:xfrm>
            <a:off x="6255353" y="4007149"/>
            <a:ext cx="2255603"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90" name="A-R" hidden="1"/>
          <p:cNvSpPr/>
          <p:nvPr/>
        </p:nvSpPr>
        <p:spPr>
          <a:xfrm>
            <a:off x="8462645" y="1648840"/>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1" name="B-R" hidden="1"/>
          <p:cNvSpPr/>
          <p:nvPr/>
        </p:nvSpPr>
        <p:spPr>
          <a:xfrm>
            <a:off x="8179292" y="2349428"/>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2" name="C-R" hidden="1"/>
          <p:cNvSpPr/>
          <p:nvPr/>
        </p:nvSpPr>
        <p:spPr>
          <a:xfrm>
            <a:off x="8236964" y="2929366"/>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3" name="D-R" hidden="1"/>
          <p:cNvSpPr/>
          <p:nvPr/>
        </p:nvSpPr>
        <p:spPr>
          <a:xfrm>
            <a:off x="8236964" y="3585278"/>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4" name="C1">
            <a:hlinkClick r:id="" action="ppaction://macro?name=CAU1">
              <a:snd r:embed="rId11" name="audio8.wav"/>
            </a:hlinkClick>
            <a:extLst>
              <a:ext uri="{FF2B5EF4-FFF2-40B4-BE49-F238E27FC236}">
                <a16:creationId xmlns:a16="http://schemas.microsoft.com/office/drawing/2014/main" id="{F3B18519-7F59-4B94-96A7-69A8E198B5A8}"/>
              </a:ext>
            </a:extLst>
          </p:cNvPr>
          <p:cNvSpPr/>
          <p:nvPr/>
        </p:nvSpPr>
        <p:spPr>
          <a:xfrm>
            <a:off x="787130" y="1269611"/>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1</a:t>
            </a:r>
          </a:p>
        </p:txBody>
      </p:sp>
      <p:sp>
        <p:nvSpPr>
          <p:cNvPr id="195" name="C2">
            <a:hlinkClick r:id="" action="ppaction://macro?name=CAU2">
              <a:snd r:embed="rId11" name="audio8.wav"/>
            </a:hlinkClick>
            <a:extLst>
              <a:ext uri="{FF2B5EF4-FFF2-40B4-BE49-F238E27FC236}">
                <a16:creationId xmlns:a16="http://schemas.microsoft.com/office/drawing/2014/main" id="{2C9536AE-06EF-40B7-B26E-FAD8526EA9B1}"/>
              </a:ext>
            </a:extLst>
          </p:cNvPr>
          <p:cNvSpPr/>
          <p:nvPr/>
        </p:nvSpPr>
        <p:spPr>
          <a:xfrm>
            <a:off x="1212771" y="1269611"/>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2</a:t>
            </a:r>
          </a:p>
        </p:txBody>
      </p:sp>
      <p:sp>
        <p:nvSpPr>
          <p:cNvPr id="196" name="C3">
            <a:hlinkClick r:id="" action="ppaction://macro?name=CAU3">
              <a:snd r:embed="rId11" name="audio8.wav"/>
            </a:hlinkClick>
            <a:extLst>
              <a:ext uri="{FF2B5EF4-FFF2-40B4-BE49-F238E27FC236}">
                <a16:creationId xmlns:a16="http://schemas.microsoft.com/office/drawing/2014/main" id="{6ADEEA44-A8B9-4E20-B3DB-8114E898A932}"/>
              </a:ext>
            </a:extLst>
          </p:cNvPr>
          <p:cNvSpPr/>
          <p:nvPr/>
        </p:nvSpPr>
        <p:spPr>
          <a:xfrm>
            <a:off x="1638413" y="1269611"/>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3</a:t>
            </a:r>
          </a:p>
        </p:txBody>
      </p:sp>
      <p:sp>
        <p:nvSpPr>
          <p:cNvPr id="197" name="C4">
            <a:hlinkClick r:id="" action="ppaction://macro?name=CAU4">
              <a:snd r:embed="rId11" name="audio8.wav"/>
            </a:hlinkClick>
            <a:extLst>
              <a:ext uri="{FF2B5EF4-FFF2-40B4-BE49-F238E27FC236}">
                <a16:creationId xmlns:a16="http://schemas.microsoft.com/office/drawing/2014/main" id="{AA2E43C2-0276-4264-AA95-1AA2B0937A2F}"/>
              </a:ext>
            </a:extLst>
          </p:cNvPr>
          <p:cNvSpPr/>
          <p:nvPr/>
        </p:nvSpPr>
        <p:spPr>
          <a:xfrm>
            <a:off x="2064054" y="1269611"/>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4</a:t>
            </a:r>
          </a:p>
        </p:txBody>
      </p:sp>
      <p:sp>
        <p:nvSpPr>
          <p:cNvPr id="198" name="C5">
            <a:hlinkClick r:id="" action="ppaction://macro?name=CAU5">
              <a:snd r:embed="rId11" name="audio8.wav"/>
            </a:hlinkClick>
            <a:extLst>
              <a:ext uri="{FF2B5EF4-FFF2-40B4-BE49-F238E27FC236}">
                <a16:creationId xmlns:a16="http://schemas.microsoft.com/office/drawing/2014/main" id="{8A958C63-B759-4398-ABAC-49D50902EF20}"/>
              </a:ext>
            </a:extLst>
          </p:cNvPr>
          <p:cNvSpPr/>
          <p:nvPr/>
        </p:nvSpPr>
        <p:spPr>
          <a:xfrm>
            <a:off x="2489696" y="1269611"/>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5</a:t>
            </a:r>
          </a:p>
        </p:txBody>
      </p:sp>
      <p:sp>
        <p:nvSpPr>
          <p:cNvPr id="199" name="C6">
            <a:hlinkClick r:id="" action="ppaction://macro?name=CAU6">
              <a:snd r:embed="rId11" name="audio8.wav"/>
            </a:hlinkClick>
            <a:extLst>
              <a:ext uri="{FF2B5EF4-FFF2-40B4-BE49-F238E27FC236}">
                <a16:creationId xmlns:a16="http://schemas.microsoft.com/office/drawing/2014/main" id="{953D942A-6CC0-43F2-A6D7-E61C0A98BAD0}"/>
              </a:ext>
            </a:extLst>
          </p:cNvPr>
          <p:cNvSpPr/>
          <p:nvPr/>
        </p:nvSpPr>
        <p:spPr>
          <a:xfrm>
            <a:off x="2915337" y="1269611"/>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6</a:t>
            </a:r>
          </a:p>
        </p:txBody>
      </p:sp>
      <p:sp>
        <p:nvSpPr>
          <p:cNvPr id="200" name="C7">
            <a:hlinkClick r:id="" action="ppaction://macro?name=CAU7">
              <a:snd r:embed="rId11" name="audio8.wav"/>
            </a:hlinkClick>
            <a:extLst>
              <a:ext uri="{FF2B5EF4-FFF2-40B4-BE49-F238E27FC236}">
                <a16:creationId xmlns:a16="http://schemas.microsoft.com/office/drawing/2014/main" id="{110A7264-9B3F-4BB5-B5FD-1E8DA29F7FC0}"/>
              </a:ext>
            </a:extLst>
          </p:cNvPr>
          <p:cNvSpPr/>
          <p:nvPr/>
        </p:nvSpPr>
        <p:spPr>
          <a:xfrm>
            <a:off x="3340978" y="1269611"/>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7</a:t>
            </a:r>
          </a:p>
        </p:txBody>
      </p:sp>
      <p:sp>
        <p:nvSpPr>
          <p:cNvPr id="201" name="C8">
            <a:hlinkClick r:id="" action="ppaction://macro?name=CAU8">
              <a:snd r:embed="rId11" name="audio8.wav"/>
            </a:hlinkClick>
            <a:extLst>
              <a:ext uri="{FF2B5EF4-FFF2-40B4-BE49-F238E27FC236}">
                <a16:creationId xmlns:a16="http://schemas.microsoft.com/office/drawing/2014/main" id="{048A0FC4-9A14-41F1-9B4F-E52BDCCDF1A3}"/>
              </a:ext>
            </a:extLst>
          </p:cNvPr>
          <p:cNvSpPr/>
          <p:nvPr/>
        </p:nvSpPr>
        <p:spPr>
          <a:xfrm>
            <a:off x="3766619" y="1269611"/>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8</a:t>
            </a:r>
          </a:p>
        </p:txBody>
      </p:sp>
      <p:sp>
        <p:nvSpPr>
          <p:cNvPr id="202" name="C9">
            <a:hlinkClick r:id="" action="ppaction://macro?name=CAU9">
              <a:snd r:embed="rId11" name="audio8.wav"/>
            </a:hlinkClick>
            <a:extLst>
              <a:ext uri="{FF2B5EF4-FFF2-40B4-BE49-F238E27FC236}">
                <a16:creationId xmlns:a16="http://schemas.microsoft.com/office/drawing/2014/main" id="{8E63535B-8186-413B-AA4F-9DCD5C74B427}"/>
              </a:ext>
            </a:extLst>
          </p:cNvPr>
          <p:cNvSpPr/>
          <p:nvPr/>
        </p:nvSpPr>
        <p:spPr>
          <a:xfrm>
            <a:off x="4192261" y="1269611"/>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9</a:t>
            </a:r>
          </a:p>
        </p:txBody>
      </p:sp>
      <p:sp>
        <p:nvSpPr>
          <p:cNvPr id="203" name="C10">
            <a:hlinkClick r:id="" action="ppaction://macro?name=CAU10">
              <a:snd r:embed="rId11" name="audio8.wav"/>
            </a:hlinkClick>
            <a:extLst>
              <a:ext uri="{FF2B5EF4-FFF2-40B4-BE49-F238E27FC236}">
                <a16:creationId xmlns:a16="http://schemas.microsoft.com/office/drawing/2014/main" id="{6CEBB228-62F6-436D-BEE0-8085BD2C801C}"/>
              </a:ext>
            </a:extLst>
          </p:cNvPr>
          <p:cNvSpPr/>
          <p:nvPr/>
        </p:nvSpPr>
        <p:spPr>
          <a:xfrm>
            <a:off x="4617905" y="1269611"/>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10</a:t>
            </a:r>
          </a:p>
        </p:txBody>
      </p:sp>
      <p:pic>
        <p:nvPicPr>
          <p:cNvPr id="174" name="Picture 2" descr="Hình ảnh Biểu Tượng Ngôi Nhà Bất động Sản Thiết Kế đồ Họa Vector Mẫu, Nhà  ở, Biểu Tượng Ngôi Nhà, Biểu Tượng Mẫu Vector và PNG với nền trong suốt để">
            <a:hlinkClick r:id="rId16" action="ppaction://hlinksldjump"/>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22310" t="25182" r="22938" b="25464"/>
          <a:stretch/>
        </p:blipFill>
        <p:spPr bwMode="auto">
          <a:xfrm>
            <a:off x="8199622" y="343517"/>
            <a:ext cx="658687" cy="593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88746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7" presetClass="exit" presetSubtype="8" fill="hold" nodeType="clickEffect">
                                  <p:stCondLst>
                                    <p:cond delay="0"/>
                                  </p:stCondLst>
                                  <p:childTnLst>
                                    <p:anim calcmode="lin" valueType="num">
                                      <p:cBhvr>
                                        <p:cTn id="6" dur="10000"/>
                                        <p:tgtEl>
                                          <p:spTgt spid="27"/>
                                        </p:tgtEl>
                                        <p:attrNameLst>
                                          <p:attrName>ppt_x</p:attrName>
                                        </p:attrNameLst>
                                      </p:cBhvr>
                                      <p:tavLst>
                                        <p:tav tm="0">
                                          <p:val>
                                            <p:strVal val="ppt_x"/>
                                          </p:val>
                                        </p:tav>
                                        <p:tav tm="100000">
                                          <p:val>
                                            <p:strVal val="ppt_x-ppt_w/2"/>
                                          </p:val>
                                        </p:tav>
                                      </p:tavLst>
                                    </p:anim>
                                    <p:anim calcmode="lin" valueType="num">
                                      <p:cBhvr>
                                        <p:cTn id="7" dur="10000"/>
                                        <p:tgtEl>
                                          <p:spTgt spid="27"/>
                                        </p:tgtEl>
                                        <p:attrNameLst>
                                          <p:attrName>ppt_y</p:attrName>
                                        </p:attrNameLst>
                                      </p:cBhvr>
                                      <p:tavLst>
                                        <p:tav tm="0">
                                          <p:val>
                                            <p:strVal val="ppt_y"/>
                                          </p:val>
                                        </p:tav>
                                        <p:tav tm="100000">
                                          <p:val>
                                            <p:strVal val="ppt_y"/>
                                          </p:val>
                                        </p:tav>
                                      </p:tavLst>
                                    </p:anim>
                                    <p:anim calcmode="lin" valueType="num">
                                      <p:cBhvr>
                                        <p:cTn id="8" dur="10000"/>
                                        <p:tgtEl>
                                          <p:spTgt spid="27"/>
                                        </p:tgtEl>
                                        <p:attrNameLst>
                                          <p:attrName>ppt_w</p:attrName>
                                        </p:attrNameLst>
                                      </p:cBhvr>
                                      <p:tavLst>
                                        <p:tav tm="0">
                                          <p:val>
                                            <p:strVal val="ppt_w"/>
                                          </p:val>
                                        </p:tav>
                                        <p:tav tm="100000">
                                          <p:val>
                                            <p:fltVal val="0"/>
                                          </p:val>
                                        </p:tav>
                                      </p:tavLst>
                                    </p:anim>
                                    <p:anim calcmode="lin" valueType="num">
                                      <p:cBhvr>
                                        <p:cTn id="9" dur="10000"/>
                                        <p:tgtEl>
                                          <p:spTgt spid="27"/>
                                        </p:tgtEl>
                                        <p:attrNameLst>
                                          <p:attrName>ppt_h</p:attrName>
                                        </p:attrNameLst>
                                      </p:cBhvr>
                                      <p:tavLst>
                                        <p:tav tm="0">
                                          <p:val>
                                            <p:strVal val="ppt_h"/>
                                          </p:val>
                                        </p:tav>
                                        <p:tav tm="100000">
                                          <p:val>
                                            <p:strVal val="ppt_h"/>
                                          </p:val>
                                        </p:tav>
                                      </p:tavLst>
                                    </p:anim>
                                    <p:set>
                                      <p:cBhvr>
                                        <p:cTn id="10" dur="1" fill="hold">
                                          <p:stCondLst>
                                            <p:cond delay="9999"/>
                                          </p:stCondLst>
                                        </p:cTn>
                                        <p:tgtEl>
                                          <p:spTgt spid="27"/>
                                        </p:tgtEl>
                                        <p:attrNameLst>
                                          <p:attrName>style.visibility</p:attrName>
                                        </p:attrNameLst>
                                      </p:cBhvr>
                                      <p:to>
                                        <p:strVal val="hidden"/>
                                      </p:to>
                                    </p:set>
                                  </p:childTnLst>
                                </p:cTn>
                              </p:par>
                            </p:childTnLst>
                          </p:cTn>
                        </p:par>
                        <p:par>
                          <p:cTn id="11" fill="hold">
                            <p:stCondLst>
                              <p:cond delay="10000"/>
                            </p:stCondLst>
                            <p:childTnLst>
                              <p:par>
                                <p:cTn id="12" presetID="10" presetClass="entr" presetSubtype="0"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
                                        <p:tgtEl>
                                          <p:spTgt spid="27"/>
                                        </p:tgtEl>
                                      </p:cBhvr>
                                    </p:animEffect>
                                  </p:childTnLst>
                                </p:cTn>
                              </p:par>
                              <p:par>
                                <p:cTn id="15" presetID="1" presetClass="mediacall" presetSubtype="0" fill="hold" nodeType="withEffect">
                                  <p:stCondLst>
                                    <p:cond delay="0"/>
                                  </p:stCondLst>
                                  <p:childTnLst>
                                    <p:cmd type="call" cmd="playFrom(0.0)">
                                      <p:cBhvr>
                                        <p:cTn id="16" dur="12312" fill="hold"/>
                                        <p:tgtEl>
                                          <p:spTgt spid="30"/>
                                        </p:tgtEl>
                                      </p:cBhvr>
                                    </p:cmd>
                                  </p:childTnLst>
                                </p:cTn>
                              </p:par>
                              <p:par>
                                <p:cTn id="17" presetID="3" presetClass="mediacall" presetSubtype="0" fill="hold" nodeType="withEffect">
                                  <p:stCondLst>
                                    <p:cond delay="0"/>
                                  </p:stCondLst>
                                  <p:childTnLst>
                                    <p:cmd type="call" cmd="stop">
                                      <p:cBhvr>
                                        <p:cTn id="18" dur="1" fill="hold"/>
                                        <p:tgtEl>
                                          <p:spTgt spid="30"/>
                                        </p:tgtEl>
                                      </p:cBhvr>
                                    </p:cmd>
                                  </p:childTnLst>
                                </p:cTn>
                              </p:par>
                            </p:childTnLst>
                          </p:cTn>
                        </p:par>
                      </p:childTnLst>
                    </p:cTn>
                  </p:par>
                </p:childTnLst>
              </p:cTn>
              <p:nextCondLst>
                <p:cond evt="onClick" delay="0">
                  <p:tgtEl>
                    <p:spTgt spid="28"/>
                  </p:tgtEl>
                </p:cond>
              </p:nextCondLst>
            </p:seq>
            <p:audio>
              <p:cMediaNode vol="48485">
                <p:cTn id="19" fill="hold" display="0">
                  <p:stCondLst>
                    <p:cond delay="indefinite"/>
                  </p:stCondLst>
                  <p:endCondLst>
                    <p:cond evt="onStopAudio" delay="0">
                      <p:tgtEl>
                        <p:sldTgt/>
                      </p:tgtEl>
                    </p:cond>
                  </p:endCondLst>
                </p:cTn>
                <p:tgtEl>
                  <p:spTgt spid="30"/>
                </p:tgtEl>
              </p:cMediaNode>
            </p:audio>
            <p:audio>
              <p:cMediaNode vol="100000">
                <p:cTn id="20" fill="hold" display="0">
                  <p:stCondLst>
                    <p:cond delay="indefinite"/>
                  </p:stCondLst>
                  <p:endCondLst>
                    <p:cond evt="onStopAudio" delay="0">
                      <p:tgtEl>
                        <p:sldTgt/>
                      </p:tgtEl>
                    </p:cond>
                  </p:endCondLst>
                </p:cTn>
                <p:tgtEl>
                  <p:spTgt spid="31"/>
                </p:tgtEl>
              </p:cMediaNode>
            </p:audio>
            <p:audio>
              <p:cMediaNode vol="46970">
                <p:cTn id="21" fill="hold" display="0">
                  <p:stCondLst>
                    <p:cond delay="indefinite"/>
                  </p:stCondLst>
                  <p:endCondLst>
                    <p:cond evt="onStopAudio" delay="0">
                      <p:tgtEl>
                        <p:sldTgt/>
                      </p:tgtEl>
                    </p:cond>
                  </p:endCondLst>
                </p:cTn>
                <p:tgtEl>
                  <p:spTgt spid="32"/>
                </p:tgtEl>
              </p:cMediaNode>
            </p:audio>
            <p:seq concurrent="1" nextAc="seek">
              <p:cTn id="22" restart="whenNotActive" fill="hold" evtFilter="cancelBubble" nodeType="interactiveSeq">
                <p:stCondLst>
                  <p:cond evt="onClick" delay="0">
                    <p:tgtEl>
                      <p:spTgt spid="29"/>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9"/>
                                        </p:tgtEl>
                                      </p:cBhvr>
                                    </p:animEffect>
                                    <p:animScale>
                                      <p:cBhvr>
                                        <p:cTn id="27" dur="250" autoRev="1" fill="hold"/>
                                        <p:tgtEl>
                                          <p:spTgt spid="19"/>
                                        </p:tgtEl>
                                      </p:cBhvr>
                                      <p:by x="105000" y="105000"/>
                                    </p:animScale>
                                  </p:childTnLst>
                                </p:cTn>
                              </p:par>
                              <p:par>
                                <p:cTn id="28" presetID="24" presetClass="emph" presetSubtype="0" fill="hold" grpId="3" nodeType="withEffect">
                                  <p:stCondLst>
                                    <p:cond delay="0"/>
                                  </p:stCondLst>
                                  <p:childTnLst>
                                    <p:animClr clrSpc="hsl" dir="cw">
                                      <p:cBhvr override="childStyle">
                                        <p:cTn id="29" dur="500" fill="hold"/>
                                        <p:tgtEl>
                                          <p:spTgt spid="19"/>
                                        </p:tgtEl>
                                        <p:attrNameLst>
                                          <p:attrName>style.color</p:attrName>
                                        </p:attrNameLst>
                                      </p:cBhvr>
                                      <p:by>
                                        <p:hsl h="0" s="-12549" l="-25098"/>
                                      </p:by>
                                    </p:animClr>
                                    <p:animClr clrSpc="hsl" dir="cw">
                                      <p:cBhvr>
                                        <p:cTn id="30" dur="500" fill="hold"/>
                                        <p:tgtEl>
                                          <p:spTgt spid="19"/>
                                        </p:tgtEl>
                                        <p:attrNameLst>
                                          <p:attrName>fillcolor</p:attrName>
                                        </p:attrNameLst>
                                      </p:cBhvr>
                                      <p:by>
                                        <p:hsl h="0" s="-12549" l="-25098"/>
                                      </p:by>
                                    </p:animClr>
                                    <p:animClr clrSpc="hsl" dir="cw">
                                      <p:cBhvr>
                                        <p:cTn id="31" dur="500" fill="hold"/>
                                        <p:tgtEl>
                                          <p:spTgt spid="19"/>
                                        </p:tgtEl>
                                        <p:attrNameLst>
                                          <p:attrName>stroke.color</p:attrName>
                                        </p:attrNameLst>
                                      </p:cBhvr>
                                      <p:by>
                                        <p:hsl h="0" s="-12549" l="-25098"/>
                                      </p:by>
                                    </p:animClr>
                                    <p:set>
                                      <p:cBhvr>
                                        <p:cTn id="32" dur="500" fill="hold"/>
                                        <p:tgtEl>
                                          <p:spTgt spid="19"/>
                                        </p:tgtEl>
                                        <p:attrNameLst>
                                          <p:attrName>fill.type</p:attrName>
                                        </p:attrNameLst>
                                      </p:cBhvr>
                                      <p:to>
                                        <p:strVal val="solid"/>
                                      </p:to>
                                    </p:set>
                                  </p:childTnLst>
                                </p:cTn>
                              </p:par>
                            </p:childTnLst>
                          </p:cTn>
                        </p:par>
                      </p:childTnLst>
                    </p:cTn>
                  </p:par>
                </p:childTnLst>
              </p:cTn>
              <p:nextCondLst>
                <p:cond evt="onClick" delay="0">
                  <p:tgtEl>
                    <p:spTgt spid="29"/>
                  </p:tgtEl>
                </p:cond>
              </p:nextCondLst>
            </p:seq>
          </p:childTnLst>
        </p:cTn>
      </p:par>
    </p:tnLst>
    <p:bldLst>
      <p:bldP spid="19" grpId="0" animBg="1"/>
      <p:bldP spid="19" grpId="3"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BOXND">
            <a:hlinkClick r:id="" action="ppaction://macro?name=XOAHETCAUHOI"/>
            <a:extLst>
              <a:ext uri="{FF2B5EF4-FFF2-40B4-BE49-F238E27FC236}">
                <a16:creationId xmlns:a16="http://schemas.microsoft.com/office/drawing/2014/main" id="{48397234-F9D7-4ED0-B87C-775FB785822F}"/>
              </a:ext>
            </a:extLst>
          </p:cNvPr>
          <p:cNvSpPr/>
          <p:nvPr/>
        </p:nvSpPr>
        <p:spPr>
          <a:xfrm>
            <a:off x="787130" y="2038844"/>
            <a:ext cx="4372936" cy="2506532"/>
          </a:xfrm>
          <a:prstGeom prst="rect">
            <a:avLst/>
          </a:prstGeom>
          <a:solidFill>
            <a:schemeClr val="bg1">
              <a:lumMod val="95000"/>
            </a:schemeClr>
          </a:solidFill>
          <a:ln w="38100">
            <a:solidFill>
              <a:srgbClr val="E2DFD4"/>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rtlCol="0" anchor="t"/>
          <a:lstStyle/>
          <a:p>
            <a:endParaRPr lang="vi-VN" sz="2000" dirty="0" smtClean="0">
              <a:solidFill>
                <a:srgbClr val="002060"/>
              </a:solidFill>
              <a:latin typeface="#9Slide03 Arima Madurai Black" panose="00000A00000000000000" pitchFamily="2" charset="0"/>
              <a:cs typeface="#9Slide03 Arima Madurai Black" panose="00000A00000000000000" pitchFamily="2" charset="0"/>
            </a:endParaRPr>
          </a:p>
          <a:p>
            <a:pPr>
              <a:lnSpc>
                <a:spcPct val="150000"/>
              </a:lnSpc>
            </a:pPr>
            <a:r>
              <a:rPr lang="vi-VN" sz="2000" dirty="0">
                <a:solidFill>
                  <a:srgbClr val="002060"/>
                </a:solidFill>
                <a:latin typeface="#9Slide03 Arima Madurai Black" panose="00000A00000000000000" pitchFamily="2" charset="0"/>
                <a:cs typeface="#9Slide03 Arima Madurai Black" panose="00000A00000000000000" pitchFamily="2" charset="0"/>
              </a:rPr>
              <a:t>Câu 5: </a:t>
            </a:r>
            <a:endParaRPr lang="vi-VN" sz="2000" dirty="0" smtClean="0">
              <a:solidFill>
                <a:srgbClr val="002060"/>
              </a:solidFill>
              <a:latin typeface="#9Slide03 Arima Madurai Black" panose="00000A00000000000000" pitchFamily="2" charset="0"/>
              <a:cs typeface="#9Slide03 Arima Madurai Black" panose="00000A00000000000000" pitchFamily="2" charset="0"/>
            </a:endParaRPr>
          </a:p>
          <a:p>
            <a:pPr>
              <a:lnSpc>
                <a:spcPct val="150000"/>
              </a:lnSpc>
            </a:pPr>
            <a:r>
              <a:rPr lang="vi-VN" sz="2000" dirty="0" smtClean="0">
                <a:solidFill>
                  <a:srgbClr val="002060"/>
                </a:solidFill>
                <a:latin typeface="#9Slide03 Arima Madurai Black" panose="00000A00000000000000" pitchFamily="2" charset="0"/>
                <a:cs typeface="#9Slide03 Arima Madurai Black" panose="00000A00000000000000" pitchFamily="2" charset="0"/>
              </a:rPr>
              <a:t>Những </a:t>
            </a:r>
            <a:r>
              <a:rPr lang="vi-VN" sz="2000" dirty="0">
                <a:solidFill>
                  <a:srgbClr val="002060"/>
                </a:solidFill>
                <a:latin typeface="#9Slide03 Arima Madurai Black" panose="00000A00000000000000" pitchFamily="2" charset="0"/>
                <a:cs typeface="#9Slide03 Arima Madurai Black" panose="00000A00000000000000" pitchFamily="2" charset="0"/>
              </a:rPr>
              <a:t>tính chất nào sau đây là tính chất đặc trưng của axit</a:t>
            </a:r>
            <a:r>
              <a:rPr lang="vi-VN" sz="2000" dirty="0" smtClean="0">
                <a:solidFill>
                  <a:srgbClr val="002060"/>
                </a:solidFill>
                <a:latin typeface="#9Slide03 Arima Madurai Black" panose="00000A00000000000000" pitchFamily="2" charset="0"/>
                <a:cs typeface="#9Slide03 Arima Madurai Black" panose="00000A00000000000000" pitchFamily="2" charset="0"/>
              </a:rPr>
              <a:t>:</a:t>
            </a:r>
            <a:endParaRPr lang="vi-VN" sz="20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15" name="AẪ">
            <a:extLst>
              <a:ext uri="{FF2B5EF4-FFF2-40B4-BE49-F238E27FC236}">
                <a16:creationId xmlns:a16="http://schemas.microsoft.com/office/drawing/2014/main" id="{B03B1389-6DD2-45DC-BD7E-44A607F79762}"/>
              </a:ext>
            </a:extLst>
          </p:cNvPr>
          <p:cNvSpPr/>
          <p:nvPr/>
        </p:nvSpPr>
        <p:spPr>
          <a:xfrm rot="10800000" flipV="1">
            <a:off x="6096515" y="1936438"/>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dirty="0">
                <a:solidFill>
                  <a:schemeClr val="accent1">
                    <a:lumMod val="50000"/>
                  </a:schemeClr>
                </a:solidFill>
                <a:latin typeface="#9Slide03 Arima Madurai Black" panose="00000A00000000000000" pitchFamily="2" charset="0"/>
                <a:cs typeface="#9Slide03 Arima Madurai Black" panose="00000A00000000000000" pitchFamily="2" charset="0"/>
              </a:rPr>
              <a:t>Tan trong nước</a:t>
            </a:r>
            <a:endParaRPr lang="en-US" sz="1800" dirty="0">
              <a:solidFill>
                <a:schemeClr val="accent1">
                  <a:lumMod val="50000"/>
                </a:schemeClr>
              </a:solidFill>
              <a:latin typeface="#9Slide03 Arima Madurai Black" panose="00000A00000000000000" pitchFamily="2" charset="0"/>
              <a:cs typeface="#9Slide03 Arima Madurai Black" panose="00000A00000000000000" pitchFamily="2" charset="0"/>
            </a:endParaRPr>
          </a:p>
        </p:txBody>
      </p:sp>
      <p:sp>
        <p:nvSpPr>
          <p:cNvPr id="16" name="Parallelogram 15">
            <a:extLst>
              <a:ext uri="{FF2B5EF4-FFF2-40B4-BE49-F238E27FC236}">
                <a16:creationId xmlns:a16="http://schemas.microsoft.com/office/drawing/2014/main" id="{507E7ED3-25AC-4E6D-AC5C-87C0CEA8DA0F}"/>
              </a:ext>
            </a:extLst>
          </p:cNvPr>
          <p:cNvSpPr/>
          <p:nvPr/>
        </p:nvSpPr>
        <p:spPr>
          <a:xfrm flipH="1">
            <a:off x="5585973" y="1936438"/>
            <a:ext cx="644090" cy="530320"/>
          </a:xfrm>
          <a:prstGeom prst="parallelogram">
            <a:avLst>
              <a:gd name="adj" fmla="val 10007"/>
            </a:avLst>
          </a:prstGeom>
          <a:gradFill>
            <a:gsLst>
              <a:gs pos="49000">
                <a:schemeClr val="accent5">
                  <a:lumMod val="75000"/>
                </a:schemeClr>
              </a:gs>
              <a:gs pos="0">
                <a:schemeClr val="accent5"/>
              </a:gs>
              <a:gs pos="100000">
                <a:srgbClr val="0070C0"/>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A</a:t>
            </a:r>
          </a:p>
        </p:txBody>
      </p:sp>
      <p:sp>
        <p:nvSpPr>
          <p:cNvPr id="17" name="BSÃA">
            <a:extLst>
              <a:ext uri="{FF2B5EF4-FFF2-40B4-BE49-F238E27FC236}">
                <a16:creationId xmlns:a16="http://schemas.microsoft.com/office/drawing/2014/main" id="{D63B2B3B-0118-4C5E-821E-EC41F45CFE28}"/>
              </a:ext>
            </a:extLst>
          </p:cNvPr>
          <p:cNvSpPr/>
          <p:nvPr/>
        </p:nvSpPr>
        <p:spPr>
          <a:xfrm rot="10800000" flipV="1">
            <a:off x="5991815" y="2651994"/>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vi-VN" sz="1800" dirty="0">
                <a:solidFill>
                  <a:schemeClr val="accent4"/>
                </a:solidFill>
                <a:latin typeface="#9Slide03 Arima Madurai Black" panose="00000A00000000000000" pitchFamily="2" charset="0"/>
                <a:cs typeface="#9Slide03 Arima Madurai Black" panose="00000A00000000000000" pitchFamily="2" charset="0"/>
              </a:rPr>
              <a:t>Tác dụng với bazơ</a:t>
            </a:r>
          </a:p>
        </p:txBody>
      </p:sp>
      <p:sp>
        <p:nvSpPr>
          <p:cNvPr id="18" name="Parallelogram 17">
            <a:extLst>
              <a:ext uri="{FF2B5EF4-FFF2-40B4-BE49-F238E27FC236}">
                <a16:creationId xmlns:a16="http://schemas.microsoft.com/office/drawing/2014/main" id="{AACB9C6F-D49B-4245-A4B1-F4D6205CA28F}"/>
              </a:ext>
            </a:extLst>
          </p:cNvPr>
          <p:cNvSpPr/>
          <p:nvPr/>
        </p:nvSpPr>
        <p:spPr>
          <a:xfrm flipH="1">
            <a:off x="5546613" y="2618709"/>
            <a:ext cx="644090" cy="530320"/>
          </a:xfrm>
          <a:prstGeom prst="parallelogram">
            <a:avLst>
              <a:gd name="adj" fmla="val 10007"/>
            </a:avLst>
          </a:prstGeom>
          <a:gradFill>
            <a:gsLst>
              <a:gs pos="0">
                <a:srgbClr val="E98517"/>
              </a:gs>
              <a:gs pos="51000">
                <a:srgbClr val="FF9966"/>
              </a:gs>
              <a:gs pos="100000">
                <a:srgbClr val="F98505"/>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B</a:t>
            </a:r>
          </a:p>
        </p:txBody>
      </p:sp>
      <p:sp>
        <p:nvSpPr>
          <p:cNvPr id="19" name="CÂSXAS">
            <a:extLst>
              <a:ext uri="{FF2B5EF4-FFF2-40B4-BE49-F238E27FC236}">
                <a16:creationId xmlns:a16="http://schemas.microsoft.com/office/drawing/2014/main" id="{98DCA23C-E507-4F14-8C1E-CC9B347B4FFE}"/>
              </a:ext>
            </a:extLst>
          </p:cNvPr>
          <p:cNvSpPr/>
          <p:nvPr/>
        </p:nvSpPr>
        <p:spPr>
          <a:xfrm rot="10800000" flipV="1">
            <a:off x="6096515" y="3279388"/>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dirty="0">
                <a:solidFill>
                  <a:srgbClr val="92D050"/>
                </a:solidFill>
                <a:latin typeface="#9Slide03 Arima Madurai Black" panose="00000A00000000000000" pitchFamily="2" charset="0"/>
                <a:cs typeface="#9Slide03 Arima Madurai Black" panose="00000A00000000000000" pitchFamily="2" charset="0"/>
              </a:rPr>
              <a:t>Tác dụng với oxit bazơ</a:t>
            </a:r>
            <a:endParaRPr lang="en-US" sz="1800" dirty="0">
              <a:solidFill>
                <a:srgbClr val="92D050"/>
              </a:solidFill>
              <a:latin typeface="#9Slide03 Arima Madurai Black" panose="00000A00000000000000" pitchFamily="2" charset="0"/>
              <a:cs typeface="#9Slide03 Arima Madurai Black" panose="00000A00000000000000" pitchFamily="2" charset="0"/>
            </a:endParaRPr>
          </a:p>
        </p:txBody>
      </p:sp>
      <p:sp>
        <p:nvSpPr>
          <p:cNvPr id="20" name="Parallelogram 19">
            <a:extLst>
              <a:ext uri="{FF2B5EF4-FFF2-40B4-BE49-F238E27FC236}">
                <a16:creationId xmlns:a16="http://schemas.microsoft.com/office/drawing/2014/main" id="{588BEB44-3767-443C-BAC8-E3F46477AFD6}"/>
              </a:ext>
            </a:extLst>
          </p:cNvPr>
          <p:cNvSpPr/>
          <p:nvPr/>
        </p:nvSpPr>
        <p:spPr>
          <a:xfrm flipH="1">
            <a:off x="5585973" y="3279388"/>
            <a:ext cx="644090" cy="530320"/>
          </a:xfrm>
          <a:prstGeom prst="parallelogram">
            <a:avLst>
              <a:gd name="adj" fmla="val 10007"/>
            </a:avLst>
          </a:prstGeom>
          <a:gradFill>
            <a:gsLst>
              <a:gs pos="49000">
                <a:srgbClr val="4A9C06"/>
              </a:gs>
              <a:gs pos="0">
                <a:srgbClr val="B0DA46"/>
              </a:gs>
              <a:gs pos="100000">
                <a:schemeClr val="accent6"/>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C</a:t>
            </a:r>
          </a:p>
        </p:txBody>
      </p:sp>
      <p:sp>
        <p:nvSpPr>
          <p:cNvPr id="21" name="DSSXSAX">
            <a:extLst>
              <a:ext uri="{FF2B5EF4-FFF2-40B4-BE49-F238E27FC236}">
                <a16:creationId xmlns:a16="http://schemas.microsoft.com/office/drawing/2014/main" id="{D6BFE8B9-21A3-4DF6-8F12-FF5C83427736}"/>
              </a:ext>
            </a:extLst>
          </p:cNvPr>
          <p:cNvSpPr/>
          <p:nvPr/>
        </p:nvSpPr>
        <p:spPr>
          <a:xfrm rot="10800000" flipV="1">
            <a:off x="6134854" y="3950268"/>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vi-VN" sz="1800" dirty="0">
                <a:solidFill>
                  <a:srgbClr val="E329A5"/>
                </a:solidFill>
                <a:latin typeface="#9Slide03 Arima Madurai Black" panose="00000A00000000000000" pitchFamily="2" charset="0"/>
                <a:cs typeface="#9Slide03 Arima Madurai Black" panose="00000A00000000000000" pitchFamily="2" charset="0"/>
              </a:rPr>
              <a:t>Tất cả tính chất trên</a:t>
            </a:r>
          </a:p>
        </p:txBody>
      </p:sp>
      <p:sp>
        <p:nvSpPr>
          <p:cNvPr id="22" name="Parallelogram 21">
            <a:extLst>
              <a:ext uri="{FF2B5EF4-FFF2-40B4-BE49-F238E27FC236}">
                <a16:creationId xmlns:a16="http://schemas.microsoft.com/office/drawing/2014/main" id="{8903CB0D-4B54-41FF-A89A-48F7747A24C5}"/>
              </a:ext>
            </a:extLst>
          </p:cNvPr>
          <p:cNvSpPr/>
          <p:nvPr/>
        </p:nvSpPr>
        <p:spPr>
          <a:xfrm flipH="1">
            <a:off x="5585973" y="3950864"/>
            <a:ext cx="644090" cy="530320"/>
          </a:xfrm>
          <a:prstGeom prst="parallelogram">
            <a:avLst>
              <a:gd name="adj" fmla="val 10007"/>
            </a:avLst>
          </a:prstGeom>
          <a:gradFill>
            <a:gsLst>
              <a:gs pos="49000">
                <a:srgbClr val="FF0000"/>
              </a:gs>
              <a:gs pos="0">
                <a:srgbClr val="FF9966"/>
              </a:gs>
              <a:gs pos="100000">
                <a:srgbClr val="C7262E"/>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D</a:t>
            </a:r>
          </a:p>
        </p:txBody>
      </p:sp>
      <p:sp>
        <p:nvSpPr>
          <p:cNvPr id="26" name="Rounded Rectangle 25"/>
          <p:cNvSpPr/>
          <p:nvPr/>
        </p:nvSpPr>
        <p:spPr>
          <a:xfrm>
            <a:off x="197030" y="1822822"/>
            <a:ext cx="370332" cy="694609"/>
          </a:xfrm>
          <a:prstGeom prst="roundRect">
            <a:avLst>
              <a:gd name="adj" fmla="val 44472"/>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002060"/>
              </a:solidFill>
            </a:endParaRPr>
          </a:p>
        </p:txBody>
      </p:sp>
      <p:pic>
        <p:nvPicPr>
          <p:cNvPr id="27" name="TimeProcess_Back">
            <a:extLst>
              <a:ext uri="{FF2B5EF4-FFF2-40B4-BE49-F238E27FC236}">
                <a16:creationId xmlns:a16="http://schemas.microsoft.com/office/drawing/2014/main" id="{26E3FAD6-0B3E-482F-9299-454F3B924A9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06595" y="1541023"/>
            <a:ext cx="3296722" cy="161348"/>
          </a:xfrm>
          <a:prstGeom prst="rect">
            <a:avLst/>
          </a:prstGeom>
        </p:spPr>
      </p:pic>
      <p:pic>
        <p:nvPicPr>
          <p:cNvPr id="28" name="TIME"/>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5112" y="1886270"/>
            <a:ext cx="277238" cy="274320"/>
          </a:xfrm>
          <a:prstGeom prst="rect">
            <a:avLst/>
          </a:prstGeom>
        </p:spPr>
      </p:pic>
      <p:pic>
        <p:nvPicPr>
          <p:cNvPr id="29" name="CHECK">
            <a:hlinkClick r:id="" action="ppaction://macro?name=DAPAN">
              <a:snd r:embed="rId11" name="audio8.wav"/>
            </a:hlinkClick>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5112" y="2210960"/>
            <a:ext cx="277238" cy="274320"/>
          </a:xfrm>
          <a:prstGeom prst="rect">
            <a:avLst/>
          </a:prstGeom>
        </p:spPr>
      </p:pic>
      <p:pic>
        <p:nvPicPr>
          <p:cNvPr id="30" name="Audio-Ti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9440841" y="689858"/>
            <a:ext cx="457200" cy="457200"/>
          </a:xfrm>
          <a:prstGeom prst="rect">
            <a:avLst/>
          </a:prstGeom>
        </p:spPr>
      </p:pic>
      <p:pic>
        <p:nvPicPr>
          <p:cNvPr id="31" name="MoCauHoi">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9440263" y="32934"/>
            <a:ext cx="457200" cy="457200"/>
          </a:xfrm>
          <a:prstGeom prst="rect">
            <a:avLst/>
          </a:prstGeom>
        </p:spPr>
      </p:pic>
      <p:pic>
        <p:nvPicPr>
          <p:cNvPr id="32" name="Audio-Dung">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9446546" y="1346783"/>
            <a:ext cx="457200" cy="457200"/>
          </a:xfrm>
          <a:prstGeom prst="rect">
            <a:avLst/>
          </a:prstGeom>
        </p:spPr>
      </p:pic>
      <p:sp>
        <p:nvSpPr>
          <p:cNvPr id="33" name="TimeProcess">
            <a:extLst>
              <a:ext uri="{FF2B5EF4-FFF2-40B4-BE49-F238E27FC236}">
                <a16:creationId xmlns:a16="http://schemas.microsoft.com/office/drawing/2014/main" id="{798B5C58-B643-4270-BB6D-80FC3B1DEE56}"/>
              </a:ext>
            </a:extLst>
          </p:cNvPr>
          <p:cNvSpPr/>
          <p:nvPr/>
        </p:nvSpPr>
        <p:spPr>
          <a:xfrm>
            <a:off x="5499275" y="1555397"/>
            <a:ext cx="3291840" cy="137160"/>
          </a:xfrm>
          <a:prstGeom prst="roundRect">
            <a:avLst>
              <a:gd name="adj" fmla="val 50000"/>
            </a:avLst>
          </a:prstGeom>
          <a:noFill/>
          <a:ln w="28575">
            <a:solidFill>
              <a:srgbClr val="FFFF00"/>
            </a:solidFill>
          </a:ln>
          <a:effectLst>
            <a:outerShdw blurRad="152400" sx="103000" sy="103000" algn="c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3" name="Group 2"/>
          <p:cNvGrpSpPr/>
          <p:nvPr/>
        </p:nvGrpSpPr>
        <p:grpSpPr>
          <a:xfrm>
            <a:off x="-7755498" y="-2365101"/>
            <a:ext cx="25174770" cy="25203749"/>
            <a:chOff x="-10340664" y="-3153468"/>
            <a:chExt cx="33566360" cy="33604998"/>
          </a:xfrm>
        </p:grpSpPr>
        <p:sp>
          <p:nvSpPr>
            <p:cNvPr id="54" name="1"/>
            <p:cNvSpPr/>
            <p:nvPr/>
          </p:nvSpPr>
          <p:spPr>
            <a:xfrm>
              <a:off x="-9991817" y="-3153468"/>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Giải</a:t>
              </a:r>
              <a:r>
                <a:rPr lang="en-US" sz="1050" b="1" dirty="0"/>
                <a:t> Grand Slam </a:t>
              </a:r>
              <a:r>
                <a:rPr lang="en-US" sz="1050" b="1" dirty="0" err="1"/>
                <a:t>đầu</a:t>
              </a:r>
              <a:r>
                <a:rPr lang="en-US" sz="1050" b="1" dirty="0"/>
                <a:t> </a:t>
              </a:r>
              <a:r>
                <a:rPr lang="en-US" sz="1050" b="1" dirty="0" err="1"/>
                <a:t>tiên</a:t>
              </a:r>
              <a:r>
                <a:rPr lang="en-US" sz="1050" b="1" dirty="0"/>
                <a:t> </a:t>
              </a:r>
              <a:r>
                <a:rPr lang="en-US" sz="1050" b="1" dirty="0" err="1"/>
                <a:t>trong</a:t>
              </a:r>
              <a:r>
                <a:rPr lang="en-US" sz="1050" b="1" dirty="0"/>
                <a:t> </a:t>
              </a:r>
              <a:r>
                <a:rPr lang="en-US" sz="1050" b="1" dirty="0" err="1"/>
                <a:t>năm</a:t>
              </a:r>
              <a:r>
                <a:rPr lang="en-US" sz="1050" b="1" dirty="0"/>
                <a:t> </a:t>
              </a:r>
              <a:r>
                <a:rPr lang="en-US" sz="1050" b="1" dirty="0" err="1"/>
                <a:t>là</a:t>
              </a:r>
              <a:r>
                <a:rPr lang="en-US" sz="1050" b="1" dirty="0"/>
                <a:t> </a:t>
              </a:r>
              <a:r>
                <a:rPr lang="en-US" sz="1050" b="1" dirty="0" err="1"/>
                <a:t>giải</a:t>
              </a:r>
              <a:r>
                <a:rPr lang="en-US" sz="1050" b="1" dirty="0"/>
                <a:t> </a:t>
              </a:r>
              <a:r>
                <a:rPr lang="en-US" sz="1050" b="1" dirty="0" err="1"/>
                <a:t>nào</a:t>
              </a:r>
              <a:r>
                <a:rPr lang="en-US" sz="1050" b="1" dirty="0"/>
                <a:t>?</a:t>
              </a:r>
            </a:p>
          </p:txBody>
        </p:sp>
        <p:sp>
          <p:nvSpPr>
            <p:cNvPr id="55" name="1A"/>
            <p:cNvSpPr/>
            <p:nvPr/>
          </p:nvSpPr>
          <p:spPr>
            <a:xfrm>
              <a:off x="-9991817" y="-214109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Austrlia mở rộng</a:t>
              </a:r>
              <a:endParaRPr lang="en-US" sz="600"/>
            </a:p>
          </p:txBody>
        </p:sp>
        <p:sp>
          <p:nvSpPr>
            <p:cNvPr id="56" name="1B"/>
            <p:cNvSpPr/>
            <p:nvPr/>
          </p:nvSpPr>
          <p:spPr>
            <a:xfrm>
              <a:off x="-6922045" y="-214109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Wimbledon</a:t>
              </a:r>
              <a:endParaRPr lang="en-US" sz="600" dirty="0"/>
            </a:p>
          </p:txBody>
        </p:sp>
        <p:sp>
          <p:nvSpPr>
            <p:cNvPr id="57" name="1C"/>
            <p:cNvSpPr/>
            <p:nvPr/>
          </p:nvSpPr>
          <p:spPr>
            <a:xfrm>
              <a:off x="-9991817" y="-135732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Roland Garos</a:t>
              </a:r>
              <a:endParaRPr lang="en-US" sz="600"/>
            </a:p>
          </p:txBody>
        </p:sp>
        <p:sp>
          <p:nvSpPr>
            <p:cNvPr id="58" name="1D"/>
            <p:cNvSpPr/>
            <p:nvPr/>
          </p:nvSpPr>
          <p:spPr>
            <a:xfrm>
              <a:off x="-6922045" y="-135732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Mỹ mở rộng</a:t>
              </a:r>
              <a:endParaRPr lang="en-US" sz="600"/>
            </a:p>
          </p:txBody>
        </p:sp>
        <p:sp>
          <p:nvSpPr>
            <p:cNvPr id="59" name="2"/>
            <p:cNvSpPr/>
            <p:nvPr/>
          </p:nvSpPr>
          <p:spPr>
            <a:xfrm>
              <a:off x="-9991817" y="-332255"/>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Cùng</a:t>
              </a:r>
              <a:r>
                <a:rPr lang="en-US" sz="1050" b="1" dirty="0"/>
                <a:t> </a:t>
              </a:r>
              <a:r>
                <a:rPr lang="en-US" sz="1050" b="1" dirty="0" err="1"/>
                <a:t>với</a:t>
              </a:r>
              <a:r>
                <a:rPr lang="en-US" sz="1050" b="1" dirty="0"/>
                <a:t> </a:t>
              </a:r>
              <a:r>
                <a:rPr lang="en-US" sz="1050" b="1" dirty="0" err="1"/>
                <a:t>Hà</a:t>
              </a:r>
              <a:r>
                <a:rPr lang="en-US" sz="1050" b="1" dirty="0"/>
                <a:t> </a:t>
              </a:r>
              <a:r>
                <a:rPr lang="en-US" sz="1050" b="1" dirty="0" err="1"/>
                <a:t>Nội</a:t>
              </a:r>
              <a:r>
                <a:rPr lang="en-US" sz="1050" b="1" dirty="0"/>
                <a:t> T&amp;T (</a:t>
              </a:r>
              <a:r>
                <a:rPr lang="en-US" sz="1050" b="1" dirty="0" err="1"/>
                <a:t>vô</a:t>
              </a:r>
              <a:r>
                <a:rPr lang="en-US" sz="1050" b="1" dirty="0"/>
                <a:t> </a:t>
              </a:r>
              <a:r>
                <a:rPr lang="en-US" sz="1050" b="1" dirty="0" err="1"/>
                <a:t>địch</a:t>
              </a:r>
              <a:r>
                <a:rPr lang="en-US" sz="1050" b="1" dirty="0"/>
                <a:t> V-League 2010), CLB u </a:t>
              </a:r>
              <a:r>
                <a:rPr lang="en-US" sz="1050" b="1" dirty="0" err="1"/>
                <a:t>nào</a:t>
              </a:r>
              <a:r>
                <a:rPr lang="en-US" sz="1050" b="1" dirty="0"/>
                <a:t> </a:t>
              </a:r>
              <a:r>
                <a:rPr lang="en-US" sz="1050" b="1" dirty="0" err="1"/>
                <a:t>của</a:t>
              </a:r>
              <a:r>
                <a:rPr lang="en-US" sz="1050" b="1" dirty="0"/>
                <a:t> </a:t>
              </a:r>
              <a:r>
                <a:rPr lang="en-US" sz="1050" b="1" dirty="0" err="1"/>
                <a:t>Việt</a:t>
              </a:r>
              <a:r>
                <a:rPr lang="en-US" sz="1050" b="1" dirty="0"/>
                <a:t> Nam </a:t>
              </a:r>
              <a:r>
                <a:rPr lang="en-US" sz="1050" b="1" dirty="0" err="1"/>
                <a:t>tham</a:t>
              </a:r>
              <a:r>
                <a:rPr lang="en-US" sz="1050" b="1" dirty="0"/>
                <a:t> </a:t>
              </a:r>
              <a:r>
                <a:rPr lang="en-US" sz="1050" b="1" dirty="0" err="1"/>
                <a:t>dự</a:t>
              </a:r>
              <a:r>
                <a:rPr lang="en-US" sz="1050" b="1" dirty="0"/>
                <a:t> AFC Cup 2011?</a:t>
              </a:r>
            </a:p>
          </p:txBody>
        </p:sp>
        <p:sp>
          <p:nvSpPr>
            <p:cNvPr id="60" name="2A"/>
            <p:cNvSpPr/>
            <p:nvPr/>
          </p:nvSpPr>
          <p:spPr>
            <a:xfrm>
              <a:off x="-9991817" y="6801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Hoàng</a:t>
              </a:r>
              <a:r>
                <a:rPr lang="en-US" sz="1050" dirty="0"/>
                <a:t> </a:t>
              </a:r>
              <a:r>
                <a:rPr lang="en-US" sz="1050" dirty="0" err="1"/>
                <a:t>Anh</a:t>
              </a:r>
              <a:r>
                <a:rPr lang="en-US" sz="1050" dirty="0"/>
                <a:t> </a:t>
              </a:r>
              <a:r>
                <a:rPr lang="en-US" sz="1050" dirty="0" err="1"/>
                <a:t>Gia</a:t>
              </a:r>
              <a:r>
                <a:rPr lang="en-US" sz="1050" dirty="0"/>
                <a:t> Lai</a:t>
              </a:r>
            </a:p>
          </p:txBody>
        </p:sp>
        <p:sp>
          <p:nvSpPr>
            <p:cNvPr id="61" name="2B"/>
            <p:cNvSpPr/>
            <p:nvPr/>
          </p:nvSpPr>
          <p:spPr>
            <a:xfrm>
              <a:off x="-6922045" y="6801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SHB Đà Nẵng</a:t>
              </a:r>
              <a:endParaRPr lang="en-US" sz="600"/>
            </a:p>
          </p:txBody>
        </p:sp>
        <p:sp>
          <p:nvSpPr>
            <p:cNvPr id="62" name="2C"/>
            <p:cNvSpPr/>
            <p:nvPr/>
          </p:nvSpPr>
          <p:spPr>
            <a:xfrm>
              <a:off x="-9991817" y="14638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Sông</a:t>
              </a:r>
              <a:r>
                <a:rPr lang="en-US" sz="1050" dirty="0"/>
                <a:t> Lam </a:t>
              </a:r>
              <a:r>
                <a:rPr lang="en-US" sz="1050" dirty="0" err="1"/>
                <a:t>Nghệ</a:t>
              </a:r>
              <a:r>
                <a:rPr lang="en-US" sz="1050" dirty="0"/>
                <a:t> An</a:t>
              </a:r>
              <a:endParaRPr lang="en-US" sz="600" dirty="0"/>
            </a:p>
          </p:txBody>
        </p:sp>
        <p:sp>
          <p:nvSpPr>
            <p:cNvPr id="63" name="2D"/>
            <p:cNvSpPr/>
            <p:nvPr/>
          </p:nvSpPr>
          <p:spPr>
            <a:xfrm>
              <a:off x="-6922045" y="14638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a:t>Becamex Bình Dương</a:t>
              </a:r>
              <a:endParaRPr lang="en-US" sz="600"/>
            </a:p>
          </p:txBody>
        </p:sp>
        <p:sp>
          <p:nvSpPr>
            <p:cNvPr id="64" name="3"/>
            <p:cNvSpPr/>
            <p:nvPr/>
          </p:nvSpPr>
          <p:spPr>
            <a:xfrm>
              <a:off x="-9991817" y="2321995"/>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AFC Asian Cup 2011 được tổ chức tại quốc gia nào?</a:t>
              </a:r>
            </a:p>
            <a:p>
              <a:pPr algn="ctr"/>
              <a:endParaRPr lang="en-US" sz="600" dirty="0"/>
            </a:p>
          </p:txBody>
        </p:sp>
        <p:sp>
          <p:nvSpPr>
            <p:cNvPr id="65" name="3A"/>
            <p:cNvSpPr/>
            <p:nvPr/>
          </p:nvSpPr>
          <p:spPr>
            <a:xfrm>
              <a:off x="-9991817" y="333436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Iraq</a:t>
              </a:r>
            </a:p>
          </p:txBody>
        </p:sp>
        <p:sp>
          <p:nvSpPr>
            <p:cNvPr id="66" name="3B"/>
            <p:cNvSpPr/>
            <p:nvPr/>
          </p:nvSpPr>
          <p:spPr>
            <a:xfrm>
              <a:off x="-6922045" y="333436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Hàn</a:t>
              </a:r>
              <a:r>
                <a:rPr lang="en-US" sz="1050" dirty="0"/>
                <a:t> </a:t>
              </a:r>
              <a:r>
                <a:rPr lang="en-US" sz="1050" dirty="0" err="1"/>
                <a:t>Quốc</a:t>
              </a:r>
              <a:endParaRPr lang="en-US" sz="600" dirty="0"/>
            </a:p>
          </p:txBody>
        </p:sp>
        <p:sp>
          <p:nvSpPr>
            <p:cNvPr id="67" name="3C"/>
            <p:cNvSpPr/>
            <p:nvPr/>
          </p:nvSpPr>
          <p:spPr>
            <a:xfrm>
              <a:off x="-9991817" y="411814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Nhật Bản</a:t>
              </a:r>
              <a:endParaRPr lang="en-US" sz="600"/>
            </a:p>
          </p:txBody>
        </p:sp>
        <p:sp>
          <p:nvSpPr>
            <p:cNvPr id="68" name="3D"/>
            <p:cNvSpPr/>
            <p:nvPr/>
          </p:nvSpPr>
          <p:spPr>
            <a:xfrm>
              <a:off x="-6922045" y="411814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Qatar</a:t>
              </a:r>
              <a:endParaRPr lang="en-US" sz="600" dirty="0"/>
            </a:p>
          </p:txBody>
        </p:sp>
        <p:sp>
          <p:nvSpPr>
            <p:cNvPr id="69" name="4"/>
            <p:cNvSpPr/>
            <p:nvPr/>
          </p:nvSpPr>
          <p:spPr>
            <a:xfrm>
              <a:off x="-9991817" y="5058260"/>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Đội</a:t>
              </a:r>
              <a:r>
                <a:rPr lang="en-US" sz="1050" b="1" dirty="0"/>
                <a:t> </a:t>
              </a:r>
              <a:r>
                <a:rPr lang="en-US" sz="1050" b="1" dirty="0" err="1"/>
                <a:t>nào</a:t>
              </a:r>
              <a:r>
                <a:rPr lang="en-US" sz="1050" b="1" dirty="0"/>
                <a:t> </a:t>
              </a:r>
              <a:r>
                <a:rPr lang="en-US" sz="1050" b="1" dirty="0" err="1"/>
                <a:t>lên</a:t>
              </a:r>
              <a:r>
                <a:rPr lang="en-US" sz="1050" b="1" dirty="0"/>
                <a:t> </a:t>
              </a:r>
              <a:r>
                <a:rPr lang="en-US" sz="1050" b="1" dirty="0" err="1"/>
                <a:t>ngôi</a:t>
              </a:r>
              <a:r>
                <a:rPr lang="en-US" sz="1050" b="1" dirty="0"/>
                <a:t> </a:t>
              </a:r>
              <a:r>
                <a:rPr lang="en-US" sz="1050" b="1" dirty="0" err="1"/>
                <a:t>vô</a:t>
              </a:r>
              <a:r>
                <a:rPr lang="en-US" sz="1050" b="1" dirty="0"/>
                <a:t> </a:t>
              </a:r>
              <a:r>
                <a:rPr lang="en-US" sz="1050" b="1" dirty="0" err="1"/>
                <a:t>địch</a:t>
              </a:r>
              <a:r>
                <a:rPr lang="en-US" sz="1050" b="1" dirty="0"/>
                <a:t> AFC Asian Cup 2011 </a:t>
              </a:r>
              <a:r>
                <a:rPr lang="en-US" sz="1050" b="1" dirty="0" err="1"/>
                <a:t>tổ</a:t>
              </a:r>
              <a:r>
                <a:rPr lang="en-US" sz="1050" b="1" dirty="0"/>
                <a:t> </a:t>
              </a:r>
              <a:r>
                <a:rPr lang="en-US" sz="1050" b="1" dirty="0" err="1"/>
                <a:t>chức</a:t>
              </a:r>
              <a:r>
                <a:rPr lang="en-US" sz="1050" b="1" dirty="0"/>
                <a:t> </a:t>
              </a:r>
              <a:r>
                <a:rPr lang="en-US" sz="1050" b="1" dirty="0" err="1"/>
                <a:t>tại</a:t>
              </a:r>
              <a:r>
                <a:rPr lang="en-US" sz="1050" b="1" dirty="0"/>
                <a:t> Qatar?</a:t>
              </a:r>
            </a:p>
          </p:txBody>
        </p:sp>
        <p:sp>
          <p:nvSpPr>
            <p:cNvPr id="70" name="4A"/>
            <p:cNvSpPr/>
            <p:nvPr/>
          </p:nvSpPr>
          <p:spPr>
            <a:xfrm>
              <a:off x="-9991817" y="607063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Uzbekistan</a:t>
              </a:r>
              <a:endParaRPr lang="en-US" sz="600" dirty="0"/>
            </a:p>
          </p:txBody>
        </p:sp>
        <p:sp>
          <p:nvSpPr>
            <p:cNvPr id="71" name="4B"/>
            <p:cNvSpPr/>
            <p:nvPr/>
          </p:nvSpPr>
          <p:spPr>
            <a:xfrm>
              <a:off x="-6922045" y="607063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Nhật</a:t>
              </a:r>
              <a:r>
                <a:rPr lang="en-US" sz="1050" dirty="0"/>
                <a:t> </a:t>
              </a:r>
              <a:r>
                <a:rPr lang="en-US" sz="1050" dirty="0" err="1"/>
                <a:t>Bản</a:t>
              </a:r>
              <a:endParaRPr lang="en-US" sz="1050" dirty="0"/>
            </a:p>
          </p:txBody>
        </p:sp>
        <p:sp>
          <p:nvSpPr>
            <p:cNvPr id="72" name="4C"/>
            <p:cNvSpPr/>
            <p:nvPr/>
          </p:nvSpPr>
          <p:spPr>
            <a:xfrm>
              <a:off x="-9991817" y="685440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 Hàn Quốc</a:t>
              </a:r>
              <a:endParaRPr lang="en-US" sz="600"/>
            </a:p>
          </p:txBody>
        </p:sp>
        <p:sp>
          <p:nvSpPr>
            <p:cNvPr id="73" name="4D"/>
            <p:cNvSpPr/>
            <p:nvPr/>
          </p:nvSpPr>
          <p:spPr>
            <a:xfrm>
              <a:off x="-6922045" y="685440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Australia</a:t>
              </a:r>
              <a:endParaRPr lang="en-US" sz="600" dirty="0"/>
            </a:p>
          </p:txBody>
        </p:sp>
        <p:sp>
          <p:nvSpPr>
            <p:cNvPr id="74" name="5"/>
            <p:cNvSpPr/>
            <p:nvPr/>
          </p:nvSpPr>
          <p:spPr>
            <a:xfrm>
              <a:off x="-9969543" y="7806697"/>
              <a:ext cx="5790697" cy="826217"/>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050" b="1" dirty="0"/>
                <a:t>Ai là nhạc sĩ Việt Nam đầu tiên viết opera với tác phẩm “Cô sao” và sau đó là “Người tạc tượng”?</a:t>
              </a:r>
            </a:p>
          </p:txBody>
        </p:sp>
        <p:sp>
          <p:nvSpPr>
            <p:cNvPr id="75" name="5A"/>
            <p:cNvSpPr/>
            <p:nvPr/>
          </p:nvSpPr>
          <p:spPr>
            <a:xfrm>
              <a:off x="-9991817" y="881907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Đỗ Nhuận</a:t>
              </a:r>
              <a:endParaRPr lang="en-US" sz="600"/>
            </a:p>
          </p:txBody>
        </p:sp>
        <p:sp>
          <p:nvSpPr>
            <p:cNvPr id="76" name="5B"/>
            <p:cNvSpPr/>
            <p:nvPr/>
          </p:nvSpPr>
          <p:spPr>
            <a:xfrm>
              <a:off x="-6922045" y="881907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Hoàng Vân</a:t>
              </a:r>
              <a:endParaRPr lang="en-US" sz="600"/>
            </a:p>
          </p:txBody>
        </p:sp>
        <p:sp>
          <p:nvSpPr>
            <p:cNvPr id="77" name="5C"/>
            <p:cNvSpPr/>
            <p:nvPr/>
          </p:nvSpPr>
          <p:spPr>
            <a:xfrm>
              <a:off x="-9991817" y="9602842"/>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Trần Hoàn</a:t>
              </a:r>
              <a:endParaRPr lang="en-US" sz="600"/>
            </a:p>
          </p:txBody>
        </p:sp>
        <p:sp>
          <p:nvSpPr>
            <p:cNvPr id="78" name="5D"/>
            <p:cNvSpPr/>
            <p:nvPr/>
          </p:nvSpPr>
          <p:spPr>
            <a:xfrm>
              <a:off x="-6922045" y="9602842"/>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Trọng Đài</a:t>
              </a:r>
              <a:endParaRPr lang="en-US" sz="600"/>
            </a:p>
          </p:txBody>
        </p:sp>
        <p:sp>
          <p:nvSpPr>
            <p:cNvPr id="79" name="6"/>
            <p:cNvSpPr/>
            <p:nvPr/>
          </p:nvSpPr>
          <p:spPr>
            <a:xfrm>
              <a:off x="17412724" y="-2875883"/>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Sông</a:t>
              </a:r>
              <a:r>
                <a:rPr lang="en-US" sz="1050" b="1" dirty="0"/>
                <a:t> </a:t>
              </a:r>
              <a:r>
                <a:rPr lang="en-US" sz="1050" b="1" dirty="0" err="1"/>
                <a:t>Bến</a:t>
              </a:r>
              <a:r>
                <a:rPr lang="en-US" sz="1050" b="1" dirty="0"/>
                <a:t> </a:t>
              </a:r>
              <a:r>
                <a:rPr lang="en-US" sz="1050" b="1" dirty="0" err="1"/>
                <a:t>Hải</a:t>
              </a:r>
              <a:r>
                <a:rPr lang="en-US" sz="1050" b="1" dirty="0"/>
                <a:t> </a:t>
              </a:r>
              <a:r>
                <a:rPr lang="en-US" sz="1050" b="1" dirty="0" err="1"/>
                <a:t>và</a:t>
              </a:r>
              <a:r>
                <a:rPr lang="en-US" sz="1050" b="1" dirty="0"/>
                <a:t> </a:t>
              </a:r>
              <a:r>
                <a:rPr lang="en-US" sz="1050" b="1" dirty="0" err="1"/>
                <a:t>sông</a:t>
              </a:r>
              <a:r>
                <a:rPr lang="en-US" sz="1050" b="1" dirty="0"/>
                <a:t> </a:t>
              </a:r>
              <a:r>
                <a:rPr lang="en-US" sz="1050" b="1" dirty="0" err="1"/>
                <a:t>Thạch</a:t>
              </a:r>
              <a:r>
                <a:rPr lang="en-US" sz="1050" b="1" dirty="0"/>
                <a:t> </a:t>
              </a:r>
              <a:r>
                <a:rPr lang="en-US" sz="1050" b="1" dirty="0" err="1"/>
                <a:t>Hãn</a:t>
              </a:r>
              <a:r>
                <a:rPr lang="en-US" sz="1050" b="1" dirty="0"/>
                <a:t> </a:t>
              </a:r>
              <a:r>
                <a:rPr lang="en-US" sz="1050" b="1" dirty="0" err="1"/>
                <a:t>nằm</a:t>
              </a:r>
              <a:r>
                <a:rPr lang="en-US" sz="1050" b="1" dirty="0"/>
                <a:t> ở </a:t>
              </a:r>
              <a:r>
                <a:rPr lang="en-US" sz="1050" b="1" dirty="0" err="1"/>
                <a:t>tỉnh</a:t>
              </a:r>
              <a:r>
                <a:rPr lang="en-US" sz="1050" b="1" dirty="0"/>
                <a:t> </a:t>
              </a:r>
              <a:r>
                <a:rPr lang="en-US" sz="1050" b="1" dirty="0" err="1"/>
                <a:t>nào</a:t>
              </a:r>
              <a:r>
                <a:rPr lang="en-US" sz="1050" b="1" dirty="0"/>
                <a:t>?</a:t>
              </a:r>
            </a:p>
          </p:txBody>
        </p:sp>
        <p:sp>
          <p:nvSpPr>
            <p:cNvPr id="80" name="6A"/>
            <p:cNvSpPr/>
            <p:nvPr/>
          </p:nvSpPr>
          <p:spPr>
            <a:xfrm>
              <a:off x="17412724" y="-186351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Bình</a:t>
              </a:r>
              <a:endParaRPr lang="en-US" sz="600"/>
            </a:p>
          </p:txBody>
        </p:sp>
        <p:sp>
          <p:nvSpPr>
            <p:cNvPr id="81" name="6B"/>
            <p:cNvSpPr/>
            <p:nvPr/>
          </p:nvSpPr>
          <p:spPr>
            <a:xfrm>
              <a:off x="20482496" y="-186351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Ninh</a:t>
              </a:r>
              <a:endParaRPr lang="en-US" sz="600"/>
            </a:p>
          </p:txBody>
        </p:sp>
        <p:sp>
          <p:nvSpPr>
            <p:cNvPr id="82" name="6C"/>
            <p:cNvSpPr/>
            <p:nvPr/>
          </p:nvSpPr>
          <p:spPr>
            <a:xfrm>
              <a:off x="17412724" y="-107973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Trị</a:t>
              </a:r>
              <a:endParaRPr lang="en-US" sz="600"/>
            </a:p>
          </p:txBody>
        </p:sp>
        <p:sp>
          <p:nvSpPr>
            <p:cNvPr id="83" name="6D"/>
            <p:cNvSpPr/>
            <p:nvPr/>
          </p:nvSpPr>
          <p:spPr>
            <a:xfrm>
              <a:off x="20482496" y="-107973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Ngãi</a:t>
              </a:r>
              <a:endParaRPr lang="en-US" sz="600"/>
            </a:p>
          </p:txBody>
        </p:sp>
        <p:sp>
          <p:nvSpPr>
            <p:cNvPr id="84" name="7"/>
            <p:cNvSpPr/>
            <p:nvPr/>
          </p:nvSpPr>
          <p:spPr>
            <a:xfrm>
              <a:off x="17412724" y="-54670"/>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err="1"/>
                <a:t>Trong</a:t>
              </a:r>
              <a:r>
                <a:rPr lang="en-US" sz="1050" b="1" dirty="0"/>
                <a:t> </a:t>
              </a:r>
              <a:r>
                <a:rPr lang="en-US" sz="1050" b="1" dirty="0" err="1"/>
                <a:t>các</a:t>
              </a:r>
              <a:r>
                <a:rPr lang="en-US" sz="1050" b="1" dirty="0"/>
                <a:t> </a:t>
              </a:r>
              <a:r>
                <a:rPr lang="en-US" sz="1050" b="1" dirty="0" err="1"/>
                <a:t>cây</a:t>
              </a:r>
              <a:r>
                <a:rPr lang="en-US" sz="1050" b="1" dirty="0"/>
                <a:t> </a:t>
              </a:r>
              <a:r>
                <a:rPr lang="en-US" sz="1050" b="1" dirty="0" err="1"/>
                <a:t>cầu</a:t>
              </a:r>
              <a:r>
                <a:rPr lang="en-US" sz="1050" b="1" dirty="0"/>
                <a:t> </a:t>
              </a:r>
              <a:r>
                <a:rPr lang="en-US" sz="1050" b="1" dirty="0" err="1"/>
                <a:t>sau</a:t>
              </a:r>
              <a:r>
                <a:rPr lang="en-US" sz="1050" b="1" dirty="0"/>
                <a:t>, </a:t>
              </a:r>
              <a:r>
                <a:rPr lang="en-US" sz="1050" b="1" dirty="0" err="1"/>
                <a:t>cầu</a:t>
              </a:r>
              <a:r>
                <a:rPr lang="en-US" sz="1050" b="1" dirty="0"/>
                <a:t> </a:t>
              </a:r>
              <a:r>
                <a:rPr lang="en-US" sz="1050" b="1" dirty="0" err="1"/>
                <a:t>nào</a:t>
              </a:r>
              <a:r>
                <a:rPr lang="en-US" sz="1050" b="1" dirty="0"/>
                <a:t> </a:t>
              </a:r>
              <a:r>
                <a:rPr lang="en-US" sz="1050" b="1" dirty="0" err="1"/>
                <a:t>là</a:t>
              </a:r>
              <a:r>
                <a:rPr lang="en-US" sz="1050" b="1" dirty="0"/>
                <a:t> </a:t>
              </a:r>
              <a:r>
                <a:rPr lang="en-US" sz="1050" b="1" dirty="0" err="1"/>
                <a:t>cầu</a:t>
              </a:r>
              <a:r>
                <a:rPr lang="en-US" sz="1050" b="1" dirty="0"/>
                <a:t> </a:t>
              </a:r>
              <a:r>
                <a:rPr lang="en-US" sz="1050" b="1" dirty="0" err="1"/>
                <a:t>xoay</a:t>
              </a:r>
              <a:r>
                <a:rPr lang="en-US" sz="1050" b="1" dirty="0"/>
                <a:t>?</a:t>
              </a:r>
            </a:p>
            <a:p>
              <a:pPr algn="ctr"/>
              <a:endParaRPr lang="en-US" sz="600" dirty="0"/>
            </a:p>
          </p:txBody>
        </p:sp>
        <p:sp>
          <p:nvSpPr>
            <p:cNvPr id="85" name="7A"/>
            <p:cNvSpPr/>
            <p:nvPr/>
          </p:nvSpPr>
          <p:spPr>
            <a:xfrm>
              <a:off x="17412724" y="95770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Cầu Thanh Trì</a:t>
              </a:r>
              <a:endParaRPr lang="en-US" sz="600"/>
            </a:p>
          </p:txBody>
        </p:sp>
        <p:sp>
          <p:nvSpPr>
            <p:cNvPr id="86" name="7B"/>
            <p:cNvSpPr/>
            <p:nvPr/>
          </p:nvSpPr>
          <p:spPr>
            <a:xfrm>
              <a:off x="20482496" y="95770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Cầu Thị Nại</a:t>
              </a:r>
              <a:endParaRPr lang="en-US" sz="600"/>
            </a:p>
          </p:txBody>
        </p:sp>
        <p:sp>
          <p:nvSpPr>
            <p:cNvPr id="87" name="7C"/>
            <p:cNvSpPr/>
            <p:nvPr/>
          </p:nvSpPr>
          <p:spPr>
            <a:xfrm>
              <a:off x="17412724" y="174147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Cầu Sông Hàn</a:t>
              </a:r>
              <a:endParaRPr lang="en-US" sz="600"/>
            </a:p>
          </p:txBody>
        </p:sp>
        <p:sp>
          <p:nvSpPr>
            <p:cNvPr id="88" name="7D"/>
            <p:cNvSpPr/>
            <p:nvPr/>
          </p:nvSpPr>
          <p:spPr>
            <a:xfrm>
              <a:off x="20482496" y="174147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a:t> Cầu Cần Thơ</a:t>
              </a:r>
              <a:endParaRPr lang="en-US" sz="600"/>
            </a:p>
          </p:txBody>
        </p:sp>
        <p:sp>
          <p:nvSpPr>
            <p:cNvPr id="89" name="8"/>
            <p:cNvSpPr/>
            <p:nvPr/>
          </p:nvSpPr>
          <p:spPr>
            <a:xfrm>
              <a:off x="17412724" y="2599580"/>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Đại</a:t>
              </a:r>
              <a:r>
                <a:rPr lang="en-US" sz="1050" b="1" dirty="0"/>
                <a:t> </a:t>
              </a:r>
              <a:r>
                <a:rPr lang="en-US" sz="1050" b="1" dirty="0" err="1"/>
                <a:t>Ngu</a:t>
              </a:r>
              <a:r>
                <a:rPr lang="en-US" sz="1050" b="1" dirty="0"/>
                <a:t> </a:t>
              </a:r>
              <a:r>
                <a:rPr lang="en-US" sz="1050" b="1" dirty="0" err="1"/>
                <a:t>là</a:t>
              </a:r>
              <a:r>
                <a:rPr lang="en-US" sz="1050" b="1" dirty="0"/>
                <a:t> </a:t>
              </a:r>
              <a:r>
                <a:rPr lang="en-US" sz="1050" b="1" dirty="0" err="1"/>
                <a:t>quốc</a:t>
              </a:r>
              <a:r>
                <a:rPr lang="en-US" sz="1050" b="1" dirty="0"/>
                <a:t> </a:t>
              </a:r>
              <a:r>
                <a:rPr lang="en-US" sz="1050" b="1" dirty="0" err="1"/>
                <a:t>hiệu</a:t>
              </a:r>
              <a:r>
                <a:rPr lang="en-US" sz="1050" b="1" dirty="0"/>
                <a:t> </a:t>
              </a:r>
              <a:r>
                <a:rPr lang="en-US" sz="1050" b="1" dirty="0" err="1"/>
                <a:t>của</a:t>
              </a:r>
              <a:r>
                <a:rPr lang="en-US" sz="1050" b="1" dirty="0"/>
                <a:t> </a:t>
              </a:r>
              <a:r>
                <a:rPr lang="en-US" sz="1050" b="1" dirty="0" err="1"/>
                <a:t>triều</a:t>
              </a:r>
              <a:r>
                <a:rPr lang="en-US" sz="1050" b="1" dirty="0"/>
                <a:t> </a:t>
              </a:r>
              <a:r>
                <a:rPr lang="en-US" sz="1050" b="1" dirty="0" err="1"/>
                <a:t>đại</a:t>
              </a:r>
              <a:r>
                <a:rPr lang="en-US" sz="1050" b="1" dirty="0"/>
                <a:t> </a:t>
              </a:r>
              <a:r>
                <a:rPr lang="en-US" sz="1050" b="1" dirty="0" err="1"/>
                <a:t>nào</a:t>
              </a:r>
              <a:r>
                <a:rPr lang="en-US" sz="1050" b="1" dirty="0"/>
                <a:t>?</a:t>
              </a:r>
            </a:p>
          </p:txBody>
        </p:sp>
        <p:sp>
          <p:nvSpPr>
            <p:cNvPr id="90" name="8A"/>
            <p:cNvSpPr/>
            <p:nvPr/>
          </p:nvSpPr>
          <p:spPr>
            <a:xfrm>
              <a:off x="17412724" y="361195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Triều Ngô</a:t>
              </a:r>
              <a:endParaRPr lang="en-US" sz="600"/>
            </a:p>
          </p:txBody>
        </p:sp>
        <p:sp>
          <p:nvSpPr>
            <p:cNvPr id="91" name="8B"/>
            <p:cNvSpPr/>
            <p:nvPr/>
          </p:nvSpPr>
          <p:spPr>
            <a:xfrm>
              <a:off x="20482496" y="361195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Triều Hồ</a:t>
              </a:r>
              <a:endParaRPr lang="en-US" sz="600"/>
            </a:p>
          </p:txBody>
        </p:sp>
        <p:sp>
          <p:nvSpPr>
            <p:cNvPr id="92" name="8C"/>
            <p:cNvSpPr/>
            <p:nvPr/>
          </p:nvSpPr>
          <p:spPr>
            <a:xfrm>
              <a:off x="17412724" y="439572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Các chúa Nguyễn</a:t>
              </a:r>
              <a:endParaRPr lang="en-US" sz="600"/>
            </a:p>
          </p:txBody>
        </p:sp>
        <p:sp>
          <p:nvSpPr>
            <p:cNvPr id="93" name="8D"/>
            <p:cNvSpPr/>
            <p:nvPr/>
          </p:nvSpPr>
          <p:spPr>
            <a:xfrm>
              <a:off x="20482496" y="439572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a:t>Nhà Tây Sơn</a:t>
              </a:r>
              <a:endParaRPr lang="en-US" sz="600"/>
            </a:p>
          </p:txBody>
        </p:sp>
        <p:sp>
          <p:nvSpPr>
            <p:cNvPr id="94" name="9"/>
            <p:cNvSpPr/>
            <p:nvPr/>
          </p:nvSpPr>
          <p:spPr>
            <a:xfrm>
              <a:off x="17412724" y="5335845"/>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050" b="1" dirty="0"/>
                <a:t>Các vua Hùng đặt quốc hiệu nước ta là gì?</a:t>
              </a:r>
            </a:p>
          </p:txBody>
        </p:sp>
        <p:sp>
          <p:nvSpPr>
            <p:cNvPr id="95" name="9A"/>
            <p:cNvSpPr/>
            <p:nvPr/>
          </p:nvSpPr>
          <p:spPr>
            <a:xfrm>
              <a:off x="17412724" y="63482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Văn Lang</a:t>
              </a:r>
              <a:endParaRPr lang="en-US" sz="600"/>
            </a:p>
          </p:txBody>
        </p:sp>
        <p:sp>
          <p:nvSpPr>
            <p:cNvPr id="96" name="9B"/>
            <p:cNvSpPr/>
            <p:nvPr/>
          </p:nvSpPr>
          <p:spPr>
            <a:xfrm>
              <a:off x="20482496" y="63482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Âu Lạc</a:t>
              </a:r>
              <a:endParaRPr lang="en-US" sz="600"/>
            </a:p>
          </p:txBody>
        </p:sp>
        <p:sp>
          <p:nvSpPr>
            <p:cNvPr id="97" name="9C"/>
            <p:cNvSpPr/>
            <p:nvPr/>
          </p:nvSpPr>
          <p:spPr>
            <a:xfrm>
              <a:off x="17412724" y="71319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Vạn Xuân</a:t>
              </a:r>
              <a:endParaRPr lang="en-US" sz="600"/>
            </a:p>
          </p:txBody>
        </p:sp>
        <p:sp>
          <p:nvSpPr>
            <p:cNvPr id="98" name="9D"/>
            <p:cNvSpPr/>
            <p:nvPr/>
          </p:nvSpPr>
          <p:spPr>
            <a:xfrm>
              <a:off x="20482496" y="71319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Đại Việt</a:t>
              </a:r>
              <a:endParaRPr lang="en-US" sz="600"/>
            </a:p>
          </p:txBody>
        </p:sp>
        <p:sp>
          <p:nvSpPr>
            <p:cNvPr id="99" name="10"/>
            <p:cNvSpPr/>
            <p:nvPr/>
          </p:nvSpPr>
          <p:spPr>
            <a:xfrm>
              <a:off x="17412724" y="8084282"/>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050" b="1" dirty="0"/>
                <a:t>An Dương Vương đặt quốc hiệu nước ta là gì?</a:t>
              </a:r>
            </a:p>
          </p:txBody>
        </p:sp>
        <p:sp>
          <p:nvSpPr>
            <p:cNvPr id="100" name="10A"/>
            <p:cNvSpPr/>
            <p:nvPr/>
          </p:nvSpPr>
          <p:spPr>
            <a:xfrm>
              <a:off x="17412724" y="909665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Đại</a:t>
              </a:r>
              <a:r>
                <a:rPr lang="en-US" sz="1050" dirty="0"/>
                <a:t> </a:t>
              </a:r>
              <a:r>
                <a:rPr lang="en-US" sz="1050" dirty="0" err="1"/>
                <a:t>Việt</a:t>
              </a:r>
              <a:endParaRPr lang="en-US" sz="600" dirty="0"/>
            </a:p>
          </p:txBody>
        </p:sp>
        <p:sp>
          <p:nvSpPr>
            <p:cNvPr id="101" name="10B"/>
            <p:cNvSpPr/>
            <p:nvPr/>
          </p:nvSpPr>
          <p:spPr>
            <a:xfrm>
              <a:off x="20482496" y="909665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Vạn Xuân</a:t>
              </a:r>
              <a:endParaRPr lang="en-US" sz="600"/>
            </a:p>
          </p:txBody>
        </p:sp>
        <p:sp>
          <p:nvSpPr>
            <p:cNvPr id="102" name="10C"/>
            <p:cNvSpPr/>
            <p:nvPr/>
          </p:nvSpPr>
          <p:spPr>
            <a:xfrm>
              <a:off x="17412724" y="9880427"/>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 Đại Cồ Việt</a:t>
              </a:r>
              <a:endParaRPr lang="en-US" sz="600"/>
            </a:p>
          </p:txBody>
        </p:sp>
        <p:sp>
          <p:nvSpPr>
            <p:cNvPr id="103" name="10D"/>
            <p:cNvSpPr/>
            <p:nvPr/>
          </p:nvSpPr>
          <p:spPr>
            <a:xfrm>
              <a:off x="20482496" y="9880427"/>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Âu</a:t>
              </a:r>
              <a:r>
                <a:rPr lang="en-US" sz="1050" dirty="0"/>
                <a:t> </a:t>
              </a:r>
              <a:r>
                <a:rPr lang="en-US" sz="1050" dirty="0" err="1"/>
                <a:t>Lạc</a:t>
              </a:r>
              <a:endParaRPr lang="en-US" sz="1050" dirty="0"/>
            </a:p>
          </p:txBody>
        </p:sp>
        <p:sp>
          <p:nvSpPr>
            <p:cNvPr id="104" name="18"/>
            <p:cNvSpPr/>
            <p:nvPr/>
          </p:nvSpPr>
          <p:spPr>
            <a:xfrm>
              <a:off x="-9846853" y="28239777"/>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18</a:t>
              </a:r>
              <a:endParaRPr lang="vi-VN" sz="1050" b="1" dirty="0"/>
            </a:p>
          </p:txBody>
        </p:sp>
        <p:sp>
          <p:nvSpPr>
            <p:cNvPr id="105" name="18A"/>
            <p:cNvSpPr/>
            <p:nvPr/>
          </p:nvSpPr>
          <p:spPr>
            <a:xfrm>
              <a:off x="-9824578" y="2916872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06" name="18B"/>
            <p:cNvSpPr/>
            <p:nvPr/>
          </p:nvSpPr>
          <p:spPr>
            <a:xfrm>
              <a:off x="-6754806" y="2916872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07" name="18C"/>
            <p:cNvSpPr/>
            <p:nvPr/>
          </p:nvSpPr>
          <p:spPr>
            <a:xfrm>
              <a:off x="-9802303" y="2991963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08" name="18D"/>
            <p:cNvSpPr/>
            <p:nvPr/>
          </p:nvSpPr>
          <p:spPr>
            <a:xfrm>
              <a:off x="-6754806" y="2991963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09" name="17"/>
            <p:cNvSpPr/>
            <p:nvPr/>
          </p:nvSpPr>
          <p:spPr>
            <a:xfrm>
              <a:off x="-10014092" y="25642426"/>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17</a:t>
              </a:r>
              <a:endParaRPr lang="vi-VN" sz="1050" b="1" dirty="0"/>
            </a:p>
          </p:txBody>
        </p:sp>
        <p:sp>
          <p:nvSpPr>
            <p:cNvPr id="110" name="17A"/>
            <p:cNvSpPr/>
            <p:nvPr/>
          </p:nvSpPr>
          <p:spPr>
            <a:xfrm>
              <a:off x="-9991817" y="2657137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1" name="17B"/>
            <p:cNvSpPr/>
            <p:nvPr/>
          </p:nvSpPr>
          <p:spPr>
            <a:xfrm>
              <a:off x="-6922045" y="2657137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12" name="17C"/>
            <p:cNvSpPr/>
            <p:nvPr/>
          </p:nvSpPr>
          <p:spPr>
            <a:xfrm>
              <a:off x="-9969542" y="2732228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3" name="17D"/>
            <p:cNvSpPr/>
            <p:nvPr/>
          </p:nvSpPr>
          <p:spPr>
            <a:xfrm>
              <a:off x="-6922045" y="2732228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4" name="16A"/>
            <p:cNvSpPr/>
            <p:nvPr/>
          </p:nvSpPr>
          <p:spPr>
            <a:xfrm>
              <a:off x="-10132828" y="2404475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5" name="16B"/>
            <p:cNvSpPr/>
            <p:nvPr/>
          </p:nvSpPr>
          <p:spPr>
            <a:xfrm>
              <a:off x="-7022522" y="2416368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6" name="16"/>
            <p:cNvSpPr/>
            <p:nvPr/>
          </p:nvSpPr>
          <p:spPr>
            <a:xfrm>
              <a:off x="-10155103" y="23115809"/>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16</a:t>
              </a:r>
              <a:endParaRPr lang="vi-VN" sz="1050" b="1" dirty="0"/>
            </a:p>
          </p:txBody>
        </p:sp>
        <p:sp>
          <p:nvSpPr>
            <p:cNvPr id="117" name="16C"/>
            <p:cNvSpPr/>
            <p:nvPr/>
          </p:nvSpPr>
          <p:spPr>
            <a:xfrm>
              <a:off x="-10110553" y="2479566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18" name="16D"/>
            <p:cNvSpPr/>
            <p:nvPr/>
          </p:nvSpPr>
          <p:spPr>
            <a:xfrm>
              <a:off x="-7063056" y="2479566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9" name="15"/>
            <p:cNvSpPr/>
            <p:nvPr/>
          </p:nvSpPr>
          <p:spPr>
            <a:xfrm>
              <a:off x="-10032414" y="20414624"/>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15</a:t>
              </a:r>
              <a:endParaRPr lang="vi-VN" sz="1050" b="1" dirty="0"/>
            </a:p>
          </p:txBody>
        </p:sp>
        <p:sp>
          <p:nvSpPr>
            <p:cNvPr id="120" name="15A"/>
            <p:cNvSpPr/>
            <p:nvPr/>
          </p:nvSpPr>
          <p:spPr>
            <a:xfrm>
              <a:off x="-10010139" y="2134357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21" name="15B"/>
            <p:cNvSpPr/>
            <p:nvPr/>
          </p:nvSpPr>
          <p:spPr>
            <a:xfrm>
              <a:off x="-6940367" y="2134357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2" name="15C"/>
            <p:cNvSpPr/>
            <p:nvPr/>
          </p:nvSpPr>
          <p:spPr>
            <a:xfrm>
              <a:off x="-9987864" y="2209448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3" name="15D"/>
            <p:cNvSpPr/>
            <p:nvPr/>
          </p:nvSpPr>
          <p:spPr>
            <a:xfrm>
              <a:off x="-6940367" y="2209448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4" name="14"/>
            <p:cNvSpPr/>
            <p:nvPr/>
          </p:nvSpPr>
          <p:spPr>
            <a:xfrm>
              <a:off x="-10199653" y="17817273"/>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14</a:t>
              </a:r>
              <a:endParaRPr lang="vi-VN" sz="1050" b="1" dirty="0"/>
            </a:p>
          </p:txBody>
        </p:sp>
        <p:sp>
          <p:nvSpPr>
            <p:cNvPr id="125" name="14A"/>
            <p:cNvSpPr/>
            <p:nvPr/>
          </p:nvSpPr>
          <p:spPr>
            <a:xfrm>
              <a:off x="-10177378" y="1874622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6" name="14B"/>
            <p:cNvSpPr/>
            <p:nvPr/>
          </p:nvSpPr>
          <p:spPr>
            <a:xfrm>
              <a:off x="-7107606" y="1874622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27" name="14C"/>
            <p:cNvSpPr/>
            <p:nvPr/>
          </p:nvSpPr>
          <p:spPr>
            <a:xfrm>
              <a:off x="-10155103" y="1949713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8" name="14D"/>
            <p:cNvSpPr/>
            <p:nvPr/>
          </p:nvSpPr>
          <p:spPr>
            <a:xfrm>
              <a:off x="-7107606" y="1949713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9" name="13"/>
            <p:cNvSpPr/>
            <p:nvPr/>
          </p:nvSpPr>
          <p:spPr>
            <a:xfrm>
              <a:off x="-10340664" y="15290656"/>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13</a:t>
              </a:r>
              <a:endParaRPr lang="vi-VN" sz="1050" b="1" dirty="0"/>
            </a:p>
          </p:txBody>
        </p:sp>
        <p:sp>
          <p:nvSpPr>
            <p:cNvPr id="130" name="13A"/>
            <p:cNvSpPr/>
            <p:nvPr/>
          </p:nvSpPr>
          <p:spPr>
            <a:xfrm>
              <a:off x="-10318389" y="1621960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31" name="13B"/>
            <p:cNvSpPr/>
            <p:nvPr/>
          </p:nvSpPr>
          <p:spPr>
            <a:xfrm>
              <a:off x="-7208083" y="1633853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32" name="13C"/>
            <p:cNvSpPr/>
            <p:nvPr/>
          </p:nvSpPr>
          <p:spPr>
            <a:xfrm>
              <a:off x="-10296114" y="1697051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33" name="13D"/>
            <p:cNvSpPr/>
            <p:nvPr/>
          </p:nvSpPr>
          <p:spPr>
            <a:xfrm>
              <a:off x="-7248617" y="1697051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34" name="11"/>
            <p:cNvSpPr/>
            <p:nvPr/>
          </p:nvSpPr>
          <p:spPr>
            <a:xfrm>
              <a:off x="-9991817" y="10388667"/>
              <a:ext cx="5772375"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NHÓM ỨNG DỤNG CÔNG NGHỆ THÔNG TIN  VÀO DẠY HỌC VÀ QUẢN LÝ CÓ MẤY ADMIN</a:t>
              </a:r>
              <a:endParaRPr lang="vi-VN" sz="1050" b="1" dirty="0"/>
            </a:p>
          </p:txBody>
        </p:sp>
        <p:sp>
          <p:nvSpPr>
            <p:cNvPr id="135" name="11A"/>
            <p:cNvSpPr/>
            <p:nvPr/>
          </p:nvSpPr>
          <p:spPr>
            <a:xfrm>
              <a:off x="-9991817" y="1135859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2</a:t>
              </a:r>
              <a:endParaRPr lang="en-US" sz="600"/>
            </a:p>
          </p:txBody>
        </p:sp>
        <p:sp>
          <p:nvSpPr>
            <p:cNvPr id="136" name="11B"/>
            <p:cNvSpPr/>
            <p:nvPr/>
          </p:nvSpPr>
          <p:spPr>
            <a:xfrm>
              <a:off x="-6922045" y="1135859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3</a:t>
              </a:r>
              <a:endParaRPr lang="en-US" sz="600"/>
            </a:p>
          </p:txBody>
        </p:sp>
        <p:sp>
          <p:nvSpPr>
            <p:cNvPr id="137" name="11C"/>
            <p:cNvSpPr/>
            <p:nvPr/>
          </p:nvSpPr>
          <p:spPr>
            <a:xfrm>
              <a:off x="-9991817" y="1210950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4</a:t>
              </a:r>
              <a:endParaRPr lang="en-US" sz="600"/>
            </a:p>
          </p:txBody>
        </p:sp>
        <p:sp>
          <p:nvSpPr>
            <p:cNvPr id="138" name="11D"/>
            <p:cNvSpPr/>
            <p:nvPr/>
          </p:nvSpPr>
          <p:spPr>
            <a:xfrm>
              <a:off x="-6922045" y="1210950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1</a:t>
              </a:r>
              <a:endParaRPr lang="en-US" sz="600"/>
            </a:p>
          </p:txBody>
        </p:sp>
        <p:sp>
          <p:nvSpPr>
            <p:cNvPr id="139" name="12"/>
            <p:cNvSpPr/>
            <p:nvPr/>
          </p:nvSpPr>
          <p:spPr>
            <a:xfrm>
              <a:off x="-10155103" y="12860414"/>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12</a:t>
              </a:r>
              <a:endParaRPr lang="vi-VN" sz="1050" b="1" dirty="0"/>
            </a:p>
          </p:txBody>
        </p:sp>
        <p:sp>
          <p:nvSpPr>
            <p:cNvPr id="140" name="12A"/>
            <p:cNvSpPr/>
            <p:nvPr/>
          </p:nvSpPr>
          <p:spPr>
            <a:xfrm>
              <a:off x="-10155103" y="1383034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1" name="12B"/>
            <p:cNvSpPr/>
            <p:nvPr/>
          </p:nvSpPr>
          <p:spPr>
            <a:xfrm>
              <a:off x="-7085331" y="1383034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42" name="12C"/>
            <p:cNvSpPr/>
            <p:nvPr/>
          </p:nvSpPr>
          <p:spPr>
            <a:xfrm>
              <a:off x="-10155103" y="1458125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3" name="12D"/>
            <p:cNvSpPr/>
            <p:nvPr/>
          </p:nvSpPr>
          <p:spPr>
            <a:xfrm>
              <a:off x="-7085331" y="1458125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4" name="20"/>
            <p:cNvSpPr/>
            <p:nvPr/>
          </p:nvSpPr>
          <p:spPr>
            <a:xfrm>
              <a:off x="-3599711" y="28141097"/>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20</a:t>
              </a:r>
              <a:endParaRPr lang="vi-VN" sz="1050" b="1" dirty="0"/>
            </a:p>
          </p:txBody>
        </p:sp>
        <p:sp>
          <p:nvSpPr>
            <p:cNvPr id="145" name="20A"/>
            <p:cNvSpPr/>
            <p:nvPr/>
          </p:nvSpPr>
          <p:spPr>
            <a:xfrm>
              <a:off x="-3577436" y="2907004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46" name="20B"/>
            <p:cNvSpPr/>
            <p:nvPr/>
          </p:nvSpPr>
          <p:spPr>
            <a:xfrm>
              <a:off x="-507664" y="2907004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7" name="20C"/>
            <p:cNvSpPr/>
            <p:nvPr/>
          </p:nvSpPr>
          <p:spPr>
            <a:xfrm>
              <a:off x="-3555161" y="2982095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8" name="20D"/>
            <p:cNvSpPr/>
            <p:nvPr/>
          </p:nvSpPr>
          <p:spPr>
            <a:xfrm>
              <a:off x="-507664" y="2982095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9" name="19"/>
            <p:cNvSpPr/>
            <p:nvPr/>
          </p:nvSpPr>
          <p:spPr>
            <a:xfrm>
              <a:off x="-3766950" y="25543746"/>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19</a:t>
              </a:r>
              <a:endParaRPr lang="vi-VN" sz="1050" b="1" dirty="0"/>
            </a:p>
          </p:txBody>
        </p:sp>
        <p:sp>
          <p:nvSpPr>
            <p:cNvPr id="150" name="19A"/>
            <p:cNvSpPr/>
            <p:nvPr/>
          </p:nvSpPr>
          <p:spPr>
            <a:xfrm>
              <a:off x="-3744675" y="2647269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51" name="19B"/>
            <p:cNvSpPr/>
            <p:nvPr/>
          </p:nvSpPr>
          <p:spPr>
            <a:xfrm>
              <a:off x="-674903" y="2647269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52" name="19C"/>
            <p:cNvSpPr/>
            <p:nvPr/>
          </p:nvSpPr>
          <p:spPr>
            <a:xfrm>
              <a:off x="-3722400" y="2722360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53" name="19D"/>
            <p:cNvSpPr/>
            <p:nvPr/>
          </p:nvSpPr>
          <p:spPr>
            <a:xfrm>
              <a:off x="-674903" y="2722360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grpSp>
      <p:grpSp>
        <p:nvGrpSpPr>
          <p:cNvPr id="2" name="Group 1"/>
          <p:cNvGrpSpPr/>
          <p:nvPr/>
        </p:nvGrpSpPr>
        <p:grpSpPr>
          <a:xfrm>
            <a:off x="-8965113" y="-2196410"/>
            <a:ext cx="27806474" cy="24575147"/>
            <a:chOff x="-11938462" y="-2414013"/>
            <a:chExt cx="37075298" cy="32766863"/>
          </a:xfrm>
        </p:grpSpPr>
        <p:sp>
          <p:nvSpPr>
            <p:cNvPr id="154" name="X1"/>
            <p:cNvSpPr/>
            <p:nvPr/>
          </p:nvSpPr>
          <p:spPr>
            <a:xfrm>
              <a:off x="-11795443" y="-2414013"/>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55" name="X2"/>
            <p:cNvSpPr/>
            <p:nvPr/>
          </p:nvSpPr>
          <p:spPr>
            <a:xfrm>
              <a:off x="-11795443" y="27399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a:t>
              </a:r>
            </a:p>
          </p:txBody>
        </p:sp>
        <p:sp>
          <p:nvSpPr>
            <p:cNvPr id="156" name="X3"/>
            <p:cNvSpPr/>
            <p:nvPr/>
          </p:nvSpPr>
          <p:spPr>
            <a:xfrm>
              <a:off x="-11795443" y="2881143"/>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D</a:t>
              </a:r>
            </a:p>
          </p:txBody>
        </p:sp>
        <p:sp>
          <p:nvSpPr>
            <p:cNvPr id="157" name="X4"/>
            <p:cNvSpPr/>
            <p:nvPr/>
          </p:nvSpPr>
          <p:spPr>
            <a:xfrm>
              <a:off x="-11795443" y="543529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B</a:t>
              </a:r>
            </a:p>
          </p:txBody>
        </p:sp>
        <p:sp>
          <p:nvSpPr>
            <p:cNvPr id="158" name="X5"/>
            <p:cNvSpPr/>
            <p:nvPr/>
          </p:nvSpPr>
          <p:spPr>
            <a:xfrm>
              <a:off x="-11795443" y="840042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59" name="X6"/>
            <p:cNvSpPr/>
            <p:nvPr/>
          </p:nvSpPr>
          <p:spPr>
            <a:xfrm>
              <a:off x="23722591" y="-2194471"/>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a:t>
              </a:r>
            </a:p>
          </p:txBody>
        </p:sp>
        <p:sp>
          <p:nvSpPr>
            <p:cNvPr id="160" name="X7"/>
            <p:cNvSpPr/>
            <p:nvPr/>
          </p:nvSpPr>
          <p:spPr>
            <a:xfrm>
              <a:off x="23722591" y="493536"/>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a:t>
              </a:r>
            </a:p>
          </p:txBody>
        </p:sp>
        <p:sp>
          <p:nvSpPr>
            <p:cNvPr id="161" name="X8"/>
            <p:cNvSpPr/>
            <p:nvPr/>
          </p:nvSpPr>
          <p:spPr>
            <a:xfrm>
              <a:off x="23722591" y="3100685"/>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B</a:t>
              </a:r>
            </a:p>
          </p:txBody>
        </p:sp>
        <p:sp>
          <p:nvSpPr>
            <p:cNvPr id="162" name="X9"/>
            <p:cNvSpPr/>
            <p:nvPr/>
          </p:nvSpPr>
          <p:spPr>
            <a:xfrm>
              <a:off x="23722591" y="565483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63" name="X10"/>
            <p:cNvSpPr/>
            <p:nvPr/>
          </p:nvSpPr>
          <p:spPr>
            <a:xfrm>
              <a:off x="23722591" y="861996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D</a:t>
              </a:r>
            </a:p>
          </p:txBody>
        </p:sp>
        <p:sp>
          <p:nvSpPr>
            <p:cNvPr id="164" name="X11"/>
            <p:cNvSpPr/>
            <p:nvPr/>
          </p:nvSpPr>
          <p:spPr>
            <a:xfrm>
              <a:off x="-11795444" y="10619806"/>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65" name="X12"/>
            <p:cNvSpPr/>
            <p:nvPr/>
          </p:nvSpPr>
          <p:spPr>
            <a:xfrm>
              <a:off x="-11895920" y="13235868"/>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66" name="X13"/>
            <p:cNvSpPr/>
            <p:nvPr/>
          </p:nvSpPr>
          <p:spPr>
            <a:xfrm>
              <a:off x="-11938462" y="1550374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C</a:t>
              </a:r>
              <a:endParaRPr lang="en-US" sz="3000" dirty="0"/>
            </a:p>
          </p:txBody>
        </p:sp>
        <p:sp>
          <p:nvSpPr>
            <p:cNvPr id="167" name="X14"/>
            <p:cNvSpPr/>
            <p:nvPr/>
          </p:nvSpPr>
          <p:spPr>
            <a:xfrm>
              <a:off x="-11895920" y="1811088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68" name="X15"/>
            <p:cNvSpPr/>
            <p:nvPr/>
          </p:nvSpPr>
          <p:spPr>
            <a:xfrm>
              <a:off x="-11795445" y="2090421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69" name="X16"/>
            <p:cNvSpPr/>
            <p:nvPr/>
          </p:nvSpPr>
          <p:spPr>
            <a:xfrm>
              <a:off x="-11795446" y="23305971"/>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70" name="X17"/>
            <p:cNvSpPr/>
            <p:nvPr/>
          </p:nvSpPr>
          <p:spPr>
            <a:xfrm>
              <a:off x="-11862507" y="26017880"/>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71" name="X18"/>
            <p:cNvSpPr/>
            <p:nvPr/>
          </p:nvSpPr>
          <p:spPr>
            <a:xfrm>
              <a:off x="-11895921" y="29082169"/>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A</a:t>
              </a:r>
              <a:endParaRPr lang="en-US" sz="3000" dirty="0"/>
            </a:p>
          </p:txBody>
        </p:sp>
        <p:sp>
          <p:nvSpPr>
            <p:cNvPr id="172" name="X19"/>
            <p:cNvSpPr/>
            <p:nvPr/>
          </p:nvSpPr>
          <p:spPr>
            <a:xfrm>
              <a:off x="2498003" y="26103301"/>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73" name="X20"/>
            <p:cNvSpPr/>
            <p:nvPr/>
          </p:nvSpPr>
          <p:spPr>
            <a:xfrm>
              <a:off x="2759702" y="2894887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A</a:t>
              </a:r>
              <a:endParaRPr lang="en-US" sz="3000" dirty="0"/>
            </a:p>
          </p:txBody>
        </p:sp>
      </p:grpSp>
      <p:grpSp>
        <p:nvGrpSpPr>
          <p:cNvPr id="23" name="Group 22"/>
          <p:cNvGrpSpPr/>
          <p:nvPr/>
        </p:nvGrpSpPr>
        <p:grpSpPr>
          <a:xfrm>
            <a:off x="2164644" y="7617"/>
            <a:ext cx="4333312" cy="627758"/>
            <a:chOff x="2986719" y="10154"/>
            <a:chExt cx="6095275" cy="873142"/>
          </a:xfrm>
        </p:grpSpPr>
        <p:pic>
          <p:nvPicPr>
            <p:cNvPr id="184" name="Picture 183">
              <a:hlinkClick r:id="" action="ppaction://macro?name=RESETALL"/>
              <a:extLst>
                <a:ext uri="{FF2B5EF4-FFF2-40B4-BE49-F238E27FC236}">
                  <a16:creationId xmlns:a16="http://schemas.microsoft.com/office/drawing/2014/main" id="{EB7968CE-0CBE-403E-832B-884B6A24C038}"/>
                </a:ext>
              </a:extLst>
            </p:cNvPr>
            <p:cNvPicPr>
              <a:picLocks noChangeAspect="1"/>
            </p:cNvPicPr>
            <p:nvPr/>
          </p:nvPicPr>
          <p:blipFill rotWithShape="1">
            <a:blip r:embed="rId14">
              <a:extLst>
                <a:ext uri="{28A0092B-C50C-407E-A947-70E740481C1C}">
                  <a14:useLocalDpi xmlns:a14="http://schemas.microsoft.com/office/drawing/2010/main" val="0"/>
                </a:ext>
              </a:extLst>
            </a:blip>
            <a:srcRect t="12464"/>
            <a:stretch/>
          </p:blipFill>
          <p:spPr>
            <a:xfrm>
              <a:off x="3048362" y="10154"/>
              <a:ext cx="5971988" cy="843866"/>
            </a:xfrm>
            <a:prstGeom prst="rect">
              <a:avLst/>
            </a:prstGeom>
          </p:spPr>
        </p:pic>
        <p:sp>
          <p:nvSpPr>
            <p:cNvPr id="185" name="Rectangle 184">
              <a:extLst>
                <a:ext uri="{FF2B5EF4-FFF2-40B4-BE49-F238E27FC236}">
                  <a16:creationId xmlns:a16="http://schemas.microsoft.com/office/drawing/2014/main" id="{336694B1-A1DE-4A28-81FF-B49640B2D0A5}"/>
                </a:ext>
              </a:extLst>
            </p:cNvPr>
            <p:cNvSpPr/>
            <p:nvPr/>
          </p:nvSpPr>
          <p:spPr>
            <a:xfrm>
              <a:off x="2986719" y="80641"/>
              <a:ext cx="6095275" cy="802655"/>
            </a:xfrm>
            <a:prstGeom prst="rect">
              <a:avLst/>
            </a:prstGeom>
            <a:noFill/>
          </p:spPr>
          <p:txBody>
            <a:bodyPr wrap="square" lIns="68580" tIns="34290" rIns="68580" bIns="34290">
              <a:spAutoFit/>
            </a:bodyPr>
            <a:lstStyle/>
            <a:p>
              <a:pPr algn="ctr"/>
              <a:r>
                <a:rPr lang="en-US" sz="3300">
                  <a:ln w="0"/>
                  <a:solidFill>
                    <a:schemeClr val="bg1"/>
                  </a:solidFill>
                  <a:effectLst>
                    <a:outerShdw blurRad="88900" dist="38100" algn="l" rotWithShape="0">
                      <a:prstClr val="black">
                        <a:alpha val="52000"/>
                      </a:prstClr>
                    </a:outerShdw>
                  </a:effectLst>
                  <a:latin typeface="UTM Futura Extra" panose="02040603050506020204" pitchFamily="18" charset="0"/>
                </a:rPr>
                <a:t>TRẮC NGHIỆM</a:t>
              </a:r>
              <a:endParaRPr lang="en-US" sz="3300" dirty="0">
                <a:ln w="0"/>
                <a:solidFill>
                  <a:schemeClr val="bg1"/>
                </a:solidFill>
                <a:effectLst>
                  <a:outerShdw blurRad="88900" dist="38100" algn="l" rotWithShape="0">
                    <a:prstClr val="black">
                      <a:alpha val="52000"/>
                    </a:prstClr>
                  </a:outerShdw>
                </a:effectLst>
                <a:latin typeface="UTM Futura Extra" panose="02040603050506020204" pitchFamily="18" charset="0"/>
              </a:endParaRPr>
            </a:p>
          </p:txBody>
        </p:sp>
      </p:grpSp>
      <p:sp>
        <p:nvSpPr>
          <p:cNvPr id="186" name="A"/>
          <p:cNvSpPr/>
          <p:nvPr/>
        </p:nvSpPr>
        <p:spPr>
          <a:xfrm>
            <a:off x="6273363" y="1983115"/>
            <a:ext cx="2255603"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87" name="B"/>
          <p:cNvSpPr/>
          <p:nvPr/>
        </p:nvSpPr>
        <p:spPr>
          <a:xfrm>
            <a:off x="6230063" y="2640340"/>
            <a:ext cx="2265807"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88" name="C"/>
          <p:cNvSpPr/>
          <p:nvPr/>
        </p:nvSpPr>
        <p:spPr>
          <a:xfrm>
            <a:off x="6286709" y="3323068"/>
            <a:ext cx="2265808"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89" name="D"/>
          <p:cNvSpPr/>
          <p:nvPr/>
        </p:nvSpPr>
        <p:spPr>
          <a:xfrm>
            <a:off x="6255353" y="4007149"/>
            <a:ext cx="2255603"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90" name="A-R" hidden="1"/>
          <p:cNvSpPr/>
          <p:nvPr/>
        </p:nvSpPr>
        <p:spPr>
          <a:xfrm>
            <a:off x="8462645" y="1648840"/>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1" name="B-R" hidden="1"/>
          <p:cNvSpPr/>
          <p:nvPr/>
        </p:nvSpPr>
        <p:spPr>
          <a:xfrm>
            <a:off x="8179292" y="2349428"/>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2" name="C-R" hidden="1"/>
          <p:cNvSpPr/>
          <p:nvPr/>
        </p:nvSpPr>
        <p:spPr>
          <a:xfrm>
            <a:off x="8236964" y="2929366"/>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3" name="D-R" hidden="1"/>
          <p:cNvSpPr/>
          <p:nvPr/>
        </p:nvSpPr>
        <p:spPr>
          <a:xfrm>
            <a:off x="8236964" y="3585278"/>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4" name="C1">
            <a:hlinkClick r:id="" action="ppaction://macro?name=CAU1">
              <a:snd r:embed="rId11" name="audio8.wav"/>
            </a:hlinkClick>
            <a:extLst>
              <a:ext uri="{FF2B5EF4-FFF2-40B4-BE49-F238E27FC236}">
                <a16:creationId xmlns:a16="http://schemas.microsoft.com/office/drawing/2014/main" id="{F3B18519-7F59-4B94-96A7-69A8E198B5A8}"/>
              </a:ext>
            </a:extLst>
          </p:cNvPr>
          <p:cNvSpPr/>
          <p:nvPr/>
        </p:nvSpPr>
        <p:spPr>
          <a:xfrm>
            <a:off x="787130"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1</a:t>
            </a:r>
          </a:p>
        </p:txBody>
      </p:sp>
      <p:sp>
        <p:nvSpPr>
          <p:cNvPr id="195" name="C2">
            <a:hlinkClick r:id="" action="ppaction://macro?name=CAU2">
              <a:snd r:embed="rId11" name="audio8.wav"/>
            </a:hlinkClick>
            <a:extLst>
              <a:ext uri="{FF2B5EF4-FFF2-40B4-BE49-F238E27FC236}">
                <a16:creationId xmlns:a16="http://schemas.microsoft.com/office/drawing/2014/main" id="{2C9536AE-06EF-40B7-B26E-FAD8526EA9B1}"/>
              </a:ext>
            </a:extLst>
          </p:cNvPr>
          <p:cNvSpPr/>
          <p:nvPr/>
        </p:nvSpPr>
        <p:spPr>
          <a:xfrm>
            <a:off x="1212771"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2</a:t>
            </a:r>
          </a:p>
        </p:txBody>
      </p:sp>
      <p:sp>
        <p:nvSpPr>
          <p:cNvPr id="196" name="C3">
            <a:hlinkClick r:id="" action="ppaction://macro?name=CAU3">
              <a:snd r:embed="rId11" name="audio8.wav"/>
            </a:hlinkClick>
            <a:extLst>
              <a:ext uri="{FF2B5EF4-FFF2-40B4-BE49-F238E27FC236}">
                <a16:creationId xmlns:a16="http://schemas.microsoft.com/office/drawing/2014/main" id="{6ADEEA44-A8B9-4E20-B3DB-8114E898A932}"/>
              </a:ext>
            </a:extLst>
          </p:cNvPr>
          <p:cNvSpPr/>
          <p:nvPr/>
        </p:nvSpPr>
        <p:spPr>
          <a:xfrm>
            <a:off x="1638413"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3</a:t>
            </a:r>
          </a:p>
        </p:txBody>
      </p:sp>
      <p:sp>
        <p:nvSpPr>
          <p:cNvPr id="197" name="C4">
            <a:hlinkClick r:id="" action="ppaction://macro?name=CAU4">
              <a:snd r:embed="rId11" name="audio8.wav"/>
            </a:hlinkClick>
            <a:extLst>
              <a:ext uri="{FF2B5EF4-FFF2-40B4-BE49-F238E27FC236}">
                <a16:creationId xmlns:a16="http://schemas.microsoft.com/office/drawing/2014/main" id="{AA2E43C2-0276-4264-AA95-1AA2B0937A2F}"/>
              </a:ext>
            </a:extLst>
          </p:cNvPr>
          <p:cNvSpPr/>
          <p:nvPr/>
        </p:nvSpPr>
        <p:spPr>
          <a:xfrm>
            <a:off x="2064054"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4</a:t>
            </a:r>
          </a:p>
        </p:txBody>
      </p:sp>
      <p:sp>
        <p:nvSpPr>
          <p:cNvPr id="198" name="C5">
            <a:hlinkClick r:id="" action="ppaction://macro?name=CAU5">
              <a:snd r:embed="rId11" name="audio8.wav"/>
            </a:hlinkClick>
            <a:extLst>
              <a:ext uri="{FF2B5EF4-FFF2-40B4-BE49-F238E27FC236}">
                <a16:creationId xmlns:a16="http://schemas.microsoft.com/office/drawing/2014/main" id="{8A958C63-B759-4398-ABAC-49D50902EF20}"/>
              </a:ext>
            </a:extLst>
          </p:cNvPr>
          <p:cNvSpPr/>
          <p:nvPr/>
        </p:nvSpPr>
        <p:spPr>
          <a:xfrm>
            <a:off x="2489696"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5</a:t>
            </a:r>
          </a:p>
        </p:txBody>
      </p:sp>
      <p:sp>
        <p:nvSpPr>
          <p:cNvPr id="199" name="C6">
            <a:hlinkClick r:id="" action="ppaction://macro?name=CAU6">
              <a:snd r:embed="rId11" name="audio8.wav"/>
            </a:hlinkClick>
            <a:extLst>
              <a:ext uri="{FF2B5EF4-FFF2-40B4-BE49-F238E27FC236}">
                <a16:creationId xmlns:a16="http://schemas.microsoft.com/office/drawing/2014/main" id="{953D942A-6CC0-43F2-A6D7-E61C0A98BAD0}"/>
              </a:ext>
            </a:extLst>
          </p:cNvPr>
          <p:cNvSpPr/>
          <p:nvPr/>
        </p:nvSpPr>
        <p:spPr>
          <a:xfrm>
            <a:off x="2915337"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6</a:t>
            </a:r>
          </a:p>
        </p:txBody>
      </p:sp>
      <p:sp>
        <p:nvSpPr>
          <p:cNvPr id="200" name="C7">
            <a:hlinkClick r:id="" action="ppaction://macro?name=CAU7">
              <a:snd r:embed="rId11" name="audio8.wav"/>
            </a:hlinkClick>
            <a:extLst>
              <a:ext uri="{FF2B5EF4-FFF2-40B4-BE49-F238E27FC236}">
                <a16:creationId xmlns:a16="http://schemas.microsoft.com/office/drawing/2014/main" id="{110A7264-9B3F-4BB5-B5FD-1E8DA29F7FC0}"/>
              </a:ext>
            </a:extLst>
          </p:cNvPr>
          <p:cNvSpPr/>
          <p:nvPr/>
        </p:nvSpPr>
        <p:spPr>
          <a:xfrm>
            <a:off x="3340978"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7</a:t>
            </a:r>
          </a:p>
        </p:txBody>
      </p:sp>
      <p:sp>
        <p:nvSpPr>
          <p:cNvPr id="201" name="C8">
            <a:hlinkClick r:id="" action="ppaction://macro?name=CAU8">
              <a:snd r:embed="rId11" name="audio8.wav"/>
            </a:hlinkClick>
            <a:extLst>
              <a:ext uri="{FF2B5EF4-FFF2-40B4-BE49-F238E27FC236}">
                <a16:creationId xmlns:a16="http://schemas.microsoft.com/office/drawing/2014/main" id="{048A0FC4-9A14-41F1-9B4F-E52BDCCDF1A3}"/>
              </a:ext>
            </a:extLst>
          </p:cNvPr>
          <p:cNvSpPr/>
          <p:nvPr/>
        </p:nvSpPr>
        <p:spPr>
          <a:xfrm>
            <a:off x="3766619"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8</a:t>
            </a:r>
          </a:p>
        </p:txBody>
      </p:sp>
      <p:sp>
        <p:nvSpPr>
          <p:cNvPr id="202" name="C9">
            <a:hlinkClick r:id="" action="ppaction://macro?name=CAU9">
              <a:snd r:embed="rId11" name="audio8.wav"/>
            </a:hlinkClick>
            <a:extLst>
              <a:ext uri="{FF2B5EF4-FFF2-40B4-BE49-F238E27FC236}">
                <a16:creationId xmlns:a16="http://schemas.microsoft.com/office/drawing/2014/main" id="{8E63535B-8186-413B-AA4F-9DCD5C74B427}"/>
              </a:ext>
            </a:extLst>
          </p:cNvPr>
          <p:cNvSpPr/>
          <p:nvPr/>
        </p:nvSpPr>
        <p:spPr>
          <a:xfrm>
            <a:off x="4192261"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9</a:t>
            </a:r>
          </a:p>
        </p:txBody>
      </p:sp>
      <p:sp>
        <p:nvSpPr>
          <p:cNvPr id="203" name="C10">
            <a:hlinkClick r:id="" action="ppaction://macro?name=CAU10">
              <a:snd r:embed="rId11" name="audio8.wav"/>
            </a:hlinkClick>
            <a:extLst>
              <a:ext uri="{FF2B5EF4-FFF2-40B4-BE49-F238E27FC236}">
                <a16:creationId xmlns:a16="http://schemas.microsoft.com/office/drawing/2014/main" id="{6CEBB228-62F6-436D-BEE0-8085BD2C801C}"/>
              </a:ext>
            </a:extLst>
          </p:cNvPr>
          <p:cNvSpPr/>
          <p:nvPr/>
        </p:nvSpPr>
        <p:spPr>
          <a:xfrm>
            <a:off x="4617905"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10</a:t>
            </a:r>
          </a:p>
        </p:txBody>
      </p:sp>
      <p:pic>
        <p:nvPicPr>
          <p:cNvPr id="174" name="Picture 2" descr="Hình ảnh Biểu Tượng Ngôi Nhà Bất động Sản Thiết Kế đồ Họa Vector Mẫu, Nhà  ở, Biểu Tượng Ngôi Nhà, Biểu Tượng Mẫu Vector và PNG với nền trong suốt để">
            <a:hlinkClick r:id="rId16" action="ppaction://hlinksldjump"/>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22310" t="25182" r="22938" b="25464"/>
          <a:stretch/>
        </p:blipFill>
        <p:spPr bwMode="auto">
          <a:xfrm>
            <a:off x="8199622" y="343517"/>
            <a:ext cx="658687" cy="593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86936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7" presetClass="exit" presetSubtype="8" fill="hold" nodeType="clickEffect">
                                  <p:stCondLst>
                                    <p:cond delay="0"/>
                                  </p:stCondLst>
                                  <p:childTnLst>
                                    <p:anim calcmode="lin" valueType="num">
                                      <p:cBhvr>
                                        <p:cTn id="6" dur="10000"/>
                                        <p:tgtEl>
                                          <p:spTgt spid="27"/>
                                        </p:tgtEl>
                                        <p:attrNameLst>
                                          <p:attrName>ppt_x</p:attrName>
                                        </p:attrNameLst>
                                      </p:cBhvr>
                                      <p:tavLst>
                                        <p:tav tm="0">
                                          <p:val>
                                            <p:strVal val="ppt_x"/>
                                          </p:val>
                                        </p:tav>
                                        <p:tav tm="100000">
                                          <p:val>
                                            <p:strVal val="ppt_x-ppt_w/2"/>
                                          </p:val>
                                        </p:tav>
                                      </p:tavLst>
                                    </p:anim>
                                    <p:anim calcmode="lin" valueType="num">
                                      <p:cBhvr>
                                        <p:cTn id="7" dur="10000"/>
                                        <p:tgtEl>
                                          <p:spTgt spid="27"/>
                                        </p:tgtEl>
                                        <p:attrNameLst>
                                          <p:attrName>ppt_y</p:attrName>
                                        </p:attrNameLst>
                                      </p:cBhvr>
                                      <p:tavLst>
                                        <p:tav tm="0">
                                          <p:val>
                                            <p:strVal val="ppt_y"/>
                                          </p:val>
                                        </p:tav>
                                        <p:tav tm="100000">
                                          <p:val>
                                            <p:strVal val="ppt_y"/>
                                          </p:val>
                                        </p:tav>
                                      </p:tavLst>
                                    </p:anim>
                                    <p:anim calcmode="lin" valueType="num">
                                      <p:cBhvr>
                                        <p:cTn id="8" dur="10000"/>
                                        <p:tgtEl>
                                          <p:spTgt spid="27"/>
                                        </p:tgtEl>
                                        <p:attrNameLst>
                                          <p:attrName>ppt_w</p:attrName>
                                        </p:attrNameLst>
                                      </p:cBhvr>
                                      <p:tavLst>
                                        <p:tav tm="0">
                                          <p:val>
                                            <p:strVal val="ppt_w"/>
                                          </p:val>
                                        </p:tav>
                                        <p:tav tm="100000">
                                          <p:val>
                                            <p:fltVal val="0"/>
                                          </p:val>
                                        </p:tav>
                                      </p:tavLst>
                                    </p:anim>
                                    <p:anim calcmode="lin" valueType="num">
                                      <p:cBhvr>
                                        <p:cTn id="9" dur="10000"/>
                                        <p:tgtEl>
                                          <p:spTgt spid="27"/>
                                        </p:tgtEl>
                                        <p:attrNameLst>
                                          <p:attrName>ppt_h</p:attrName>
                                        </p:attrNameLst>
                                      </p:cBhvr>
                                      <p:tavLst>
                                        <p:tav tm="0">
                                          <p:val>
                                            <p:strVal val="ppt_h"/>
                                          </p:val>
                                        </p:tav>
                                        <p:tav tm="100000">
                                          <p:val>
                                            <p:strVal val="ppt_h"/>
                                          </p:val>
                                        </p:tav>
                                      </p:tavLst>
                                    </p:anim>
                                    <p:set>
                                      <p:cBhvr>
                                        <p:cTn id="10" dur="1" fill="hold">
                                          <p:stCondLst>
                                            <p:cond delay="9999"/>
                                          </p:stCondLst>
                                        </p:cTn>
                                        <p:tgtEl>
                                          <p:spTgt spid="27"/>
                                        </p:tgtEl>
                                        <p:attrNameLst>
                                          <p:attrName>style.visibility</p:attrName>
                                        </p:attrNameLst>
                                      </p:cBhvr>
                                      <p:to>
                                        <p:strVal val="hidden"/>
                                      </p:to>
                                    </p:set>
                                  </p:childTnLst>
                                </p:cTn>
                              </p:par>
                            </p:childTnLst>
                          </p:cTn>
                        </p:par>
                        <p:par>
                          <p:cTn id="11" fill="hold">
                            <p:stCondLst>
                              <p:cond delay="10000"/>
                            </p:stCondLst>
                            <p:childTnLst>
                              <p:par>
                                <p:cTn id="12" presetID="10" presetClass="entr" presetSubtype="0"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
                                        <p:tgtEl>
                                          <p:spTgt spid="27"/>
                                        </p:tgtEl>
                                      </p:cBhvr>
                                    </p:animEffect>
                                  </p:childTnLst>
                                </p:cTn>
                              </p:par>
                              <p:par>
                                <p:cTn id="15" presetID="1" presetClass="mediacall" presetSubtype="0" fill="hold" nodeType="withEffect">
                                  <p:stCondLst>
                                    <p:cond delay="0"/>
                                  </p:stCondLst>
                                  <p:childTnLst>
                                    <p:cmd type="call" cmd="playFrom(0.0)">
                                      <p:cBhvr>
                                        <p:cTn id="16" dur="12312" fill="hold"/>
                                        <p:tgtEl>
                                          <p:spTgt spid="30"/>
                                        </p:tgtEl>
                                      </p:cBhvr>
                                    </p:cmd>
                                  </p:childTnLst>
                                </p:cTn>
                              </p:par>
                              <p:par>
                                <p:cTn id="17" presetID="3" presetClass="mediacall" presetSubtype="0" fill="hold" nodeType="withEffect">
                                  <p:stCondLst>
                                    <p:cond delay="0"/>
                                  </p:stCondLst>
                                  <p:childTnLst>
                                    <p:cmd type="call" cmd="stop">
                                      <p:cBhvr>
                                        <p:cTn id="18" dur="1" fill="hold"/>
                                        <p:tgtEl>
                                          <p:spTgt spid="30"/>
                                        </p:tgtEl>
                                      </p:cBhvr>
                                    </p:cmd>
                                  </p:childTnLst>
                                </p:cTn>
                              </p:par>
                            </p:childTnLst>
                          </p:cTn>
                        </p:par>
                      </p:childTnLst>
                    </p:cTn>
                  </p:par>
                </p:childTnLst>
              </p:cTn>
              <p:nextCondLst>
                <p:cond evt="onClick" delay="0">
                  <p:tgtEl>
                    <p:spTgt spid="28"/>
                  </p:tgtEl>
                </p:cond>
              </p:nextCondLst>
            </p:seq>
            <p:audio>
              <p:cMediaNode vol="48485">
                <p:cTn id="19" fill="hold" display="0">
                  <p:stCondLst>
                    <p:cond delay="indefinite"/>
                  </p:stCondLst>
                  <p:endCondLst>
                    <p:cond evt="onStopAudio" delay="0">
                      <p:tgtEl>
                        <p:sldTgt/>
                      </p:tgtEl>
                    </p:cond>
                  </p:endCondLst>
                </p:cTn>
                <p:tgtEl>
                  <p:spTgt spid="30"/>
                </p:tgtEl>
              </p:cMediaNode>
            </p:audio>
            <p:audio>
              <p:cMediaNode vol="100000">
                <p:cTn id="20" fill="hold" display="0">
                  <p:stCondLst>
                    <p:cond delay="indefinite"/>
                  </p:stCondLst>
                  <p:endCondLst>
                    <p:cond evt="onStopAudio" delay="0">
                      <p:tgtEl>
                        <p:sldTgt/>
                      </p:tgtEl>
                    </p:cond>
                  </p:endCondLst>
                </p:cTn>
                <p:tgtEl>
                  <p:spTgt spid="31"/>
                </p:tgtEl>
              </p:cMediaNode>
            </p:audio>
            <p:audio>
              <p:cMediaNode vol="46970">
                <p:cTn id="21" fill="hold" display="0">
                  <p:stCondLst>
                    <p:cond delay="indefinite"/>
                  </p:stCondLst>
                  <p:endCondLst>
                    <p:cond evt="onStopAudio" delay="0">
                      <p:tgtEl>
                        <p:sldTgt/>
                      </p:tgtEl>
                    </p:cond>
                  </p:endCondLst>
                </p:cTn>
                <p:tgtEl>
                  <p:spTgt spid="32"/>
                </p:tgtEl>
              </p:cMediaNode>
            </p:audio>
            <p:seq concurrent="1" nextAc="seek">
              <p:cTn id="22" restart="whenNotActive" fill="hold" evtFilter="cancelBubble" nodeType="interactiveSeq">
                <p:stCondLst>
                  <p:cond evt="onClick" delay="0">
                    <p:tgtEl>
                      <p:spTgt spid="29"/>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21"/>
                                        </p:tgtEl>
                                      </p:cBhvr>
                                    </p:animEffect>
                                    <p:animScale>
                                      <p:cBhvr>
                                        <p:cTn id="27" dur="250" autoRev="1" fill="hold"/>
                                        <p:tgtEl>
                                          <p:spTgt spid="21"/>
                                        </p:tgtEl>
                                      </p:cBhvr>
                                      <p:by x="105000" y="105000"/>
                                    </p:animScale>
                                  </p:childTnLst>
                                </p:cTn>
                              </p:par>
                              <p:par>
                                <p:cTn id="28" presetID="24" presetClass="emph" presetSubtype="0" fill="hold" grpId="1" nodeType="withEffect">
                                  <p:stCondLst>
                                    <p:cond delay="0"/>
                                  </p:stCondLst>
                                  <p:childTnLst>
                                    <p:animClr clrSpc="hsl" dir="cw">
                                      <p:cBhvr override="childStyle">
                                        <p:cTn id="29" dur="500" fill="hold"/>
                                        <p:tgtEl>
                                          <p:spTgt spid="21"/>
                                        </p:tgtEl>
                                        <p:attrNameLst>
                                          <p:attrName>style.color</p:attrName>
                                        </p:attrNameLst>
                                      </p:cBhvr>
                                      <p:by>
                                        <p:hsl h="0" s="-12549" l="-25098"/>
                                      </p:by>
                                    </p:animClr>
                                    <p:animClr clrSpc="hsl" dir="cw">
                                      <p:cBhvr>
                                        <p:cTn id="30" dur="500" fill="hold"/>
                                        <p:tgtEl>
                                          <p:spTgt spid="21"/>
                                        </p:tgtEl>
                                        <p:attrNameLst>
                                          <p:attrName>fillcolor</p:attrName>
                                        </p:attrNameLst>
                                      </p:cBhvr>
                                      <p:by>
                                        <p:hsl h="0" s="-12549" l="-25098"/>
                                      </p:by>
                                    </p:animClr>
                                    <p:animClr clrSpc="hsl" dir="cw">
                                      <p:cBhvr>
                                        <p:cTn id="31" dur="500" fill="hold"/>
                                        <p:tgtEl>
                                          <p:spTgt spid="21"/>
                                        </p:tgtEl>
                                        <p:attrNameLst>
                                          <p:attrName>stroke.color</p:attrName>
                                        </p:attrNameLst>
                                      </p:cBhvr>
                                      <p:by>
                                        <p:hsl h="0" s="-12549" l="-25098"/>
                                      </p:by>
                                    </p:animClr>
                                    <p:set>
                                      <p:cBhvr>
                                        <p:cTn id="32" dur="500" fill="hold"/>
                                        <p:tgtEl>
                                          <p:spTgt spid="21"/>
                                        </p:tgtEl>
                                        <p:attrNameLst>
                                          <p:attrName>fill.type</p:attrName>
                                        </p:attrNameLst>
                                      </p:cBhvr>
                                      <p:to>
                                        <p:strVal val="solid"/>
                                      </p:to>
                                    </p:set>
                                  </p:childTnLst>
                                </p:cTn>
                              </p:par>
                            </p:childTnLst>
                          </p:cTn>
                        </p:par>
                      </p:childTnLst>
                    </p:cTn>
                  </p:par>
                </p:childTnLst>
              </p:cTn>
              <p:nextCondLst>
                <p:cond evt="onClick" delay="0">
                  <p:tgtEl>
                    <p:spTgt spid="29"/>
                  </p:tgtEl>
                </p:cond>
              </p:nextCondLst>
            </p:seq>
          </p:childTnLst>
        </p:cTn>
      </p:par>
    </p:tnLst>
    <p:bldLst>
      <p:bldP spid="21" grpId="0" animBg="1"/>
      <p:bldP spid="21"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BOXND">
            <a:hlinkClick r:id="" action="ppaction://macro?name=XOAHETCAUHOI"/>
            <a:extLst>
              <a:ext uri="{FF2B5EF4-FFF2-40B4-BE49-F238E27FC236}">
                <a16:creationId xmlns:a16="http://schemas.microsoft.com/office/drawing/2014/main" id="{48397234-F9D7-4ED0-B87C-775FB785822F}"/>
              </a:ext>
            </a:extLst>
          </p:cNvPr>
          <p:cNvSpPr/>
          <p:nvPr/>
        </p:nvSpPr>
        <p:spPr>
          <a:xfrm>
            <a:off x="787130" y="2038844"/>
            <a:ext cx="4372936" cy="2506532"/>
          </a:xfrm>
          <a:prstGeom prst="rect">
            <a:avLst/>
          </a:prstGeom>
          <a:solidFill>
            <a:schemeClr val="bg1">
              <a:lumMod val="95000"/>
            </a:schemeClr>
          </a:solidFill>
          <a:ln w="38100">
            <a:solidFill>
              <a:srgbClr val="E2DFD4"/>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rtlCol="0" anchor="t"/>
          <a:lstStyle/>
          <a:p>
            <a:pPr>
              <a:lnSpc>
                <a:spcPct val="150000"/>
              </a:lnSpc>
            </a:pPr>
            <a:r>
              <a:rPr lang="vi-VN" sz="2000" dirty="0" smtClean="0">
                <a:solidFill>
                  <a:srgbClr val="002060"/>
                </a:solidFill>
                <a:latin typeface="#9Slide03 Arima Madurai Black" panose="00000A00000000000000" pitchFamily="2" charset="0"/>
                <a:cs typeface="#9Slide03 Arima Madurai Black" panose="00000A00000000000000" pitchFamily="2" charset="0"/>
              </a:rPr>
              <a:t>Câu </a:t>
            </a:r>
            <a:r>
              <a:rPr lang="vi-VN" sz="2000" dirty="0">
                <a:solidFill>
                  <a:srgbClr val="002060"/>
                </a:solidFill>
                <a:latin typeface="#9Slide03 Arima Madurai Black" panose="00000A00000000000000" pitchFamily="2" charset="0"/>
                <a:cs typeface="#9Slide03 Arima Madurai Black" panose="00000A00000000000000" pitchFamily="2" charset="0"/>
              </a:rPr>
              <a:t>6 : </a:t>
            </a:r>
            <a:endParaRPr lang="vi-VN" sz="2000" dirty="0" smtClean="0">
              <a:solidFill>
                <a:srgbClr val="002060"/>
              </a:solidFill>
              <a:latin typeface="#9Slide03 Arima Madurai Black" panose="00000A00000000000000" pitchFamily="2" charset="0"/>
              <a:cs typeface="#9Slide03 Arima Madurai Black" panose="00000A00000000000000" pitchFamily="2" charset="0"/>
            </a:endParaRPr>
          </a:p>
          <a:p>
            <a:pPr>
              <a:lnSpc>
                <a:spcPct val="150000"/>
              </a:lnSpc>
            </a:pPr>
            <a:r>
              <a:rPr lang="vi-VN" sz="2000" dirty="0" smtClean="0">
                <a:solidFill>
                  <a:srgbClr val="002060"/>
                </a:solidFill>
                <a:latin typeface="#9Slide03 Arima Madurai Black" panose="00000A00000000000000" pitchFamily="2" charset="0"/>
                <a:cs typeface="#9Slide03 Arima Madurai Black" panose="00000A00000000000000" pitchFamily="2" charset="0"/>
              </a:rPr>
              <a:t>Cho </a:t>
            </a:r>
            <a:r>
              <a:rPr lang="vi-VN" sz="2000" dirty="0">
                <a:solidFill>
                  <a:srgbClr val="002060"/>
                </a:solidFill>
                <a:latin typeface="#9Slide03 Arima Madurai Black" panose="00000A00000000000000" pitchFamily="2" charset="0"/>
                <a:cs typeface="#9Slide03 Arima Madurai Black" panose="00000A00000000000000" pitchFamily="2" charset="0"/>
              </a:rPr>
              <a:t>phương trình </a:t>
            </a:r>
            <a:r>
              <a:rPr lang="vi-VN" sz="2000" dirty="0" smtClean="0">
                <a:solidFill>
                  <a:srgbClr val="002060"/>
                </a:solidFill>
                <a:latin typeface="#9Slide03 Arima Madurai Black" panose="00000A00000000000000" pitchFamily="2" charset="0"/>
                <a:cs typeface="#9Slide03 Arima Madurai Black" panose="00000A00000000000000" pitchFamily="2" charset="0"/>
              </a:rPr>
              <a:t>phản ứng:</a:t>
            </a:r>
            <a:r>
              <a:rPr lang="vi-VN" sz="2000" dirty="0">
                <a:solidFill>
                  <a:srgbClr val="002060"/>
                </a:solidFill>
                <a:latin typeface="#9Slide03 Arima Madurai Black" panose="00000A00000000000000" pitchFamily="2" charset="0"/>
                <a:cs typeface="#9Slide03 Arima Madurai Black" panose="00000A00000000000000" pitchFamily="2" charset="0"/>
              </a:rPr>
              <a:t>  </a:t>
            </a:r>
            <a:endParaRPr lang="vi-VN" sz="2000" dirty="0" smtClean="0">
              <a:solidFill>
                <a:srgbClr val="002060"/>
              </a:solidFill>
              <a:latin typeface="#9Slide03 Arima Madurai Black" panose="00000A00000000000000" pitchFamily="2" charset="0"/>
              <a:cs typeface="#9Slide03 Arima Madurai Black" panose="00000A00000000000000" pitchFamily="2" charset="0"/>
            </a:endParaRPr>
          </a:p>
          <a:p>
            <a:pPr>
              <a:lnSpc>
                <a:spcPct val="150000"/>
              </a:lnSpc>
            </a:pPr>
            <a:r>
              <a:rPr lang="vi-VN" sz="2000" dirty="0" smtClean="0">
                <a:solidFill>
                  <a:srgbClr val="002060"/>
                </a:solidFill>
                <a:latin typeface="#9Slide03 Arima Madurai Black" panose="00000A00000000000000" pitchFamily="2" charset="0"/>
                <a:cs typeface="#9Slide03 Arima Madurai Black" panose="00000A00000000000000" pitchFamily="2" charset="0"/>
              </a:rPr>
              <a:t>Mg </a:t>
            </a:r>
            <a:r>
              <a:rPr lang="vi-VN" sz="2000" dirty="0">
                <a:solidFill>
                  <a:srgbClr val="002060"/>
                </a:solidFill>
                <a:latin typeface="#9Slide03 Arima Madurai Black" panose="00000A00000000000000" pitchFamily="2" charset="0"/>
                <a:cs typeface="#9Slide03 Arima Madurai Black" panose="00000A00000000000000" pitchFamily="2" charset="0"/>
              </a:rPr>
              <a:t>    +   H</a:t>
            </a:r>
            <a:r>
              <a:rPr lang="vi-VN" sz="2000" baseline="-25000" dirty="0">
                <a:solidFill>
                  <a:srgbClr val="002060"/>
                </a:solidFill>
                <a:latin typeface="#9Slide03 Arima Madurai Black" panose="00000A00000000000000" pitchFamily="2" charset="0"/>
                <a:cs typeface="#9Slide03 Arima Madurai Black" panose="00000A00000000000000" pitchFamily="2" charset="0"/>
              </a:rPr>
              <a:t>2</a:t>
            </a:r>
            <a:r>
              <a:rPr lang="vi-VN" sz="2000" dirty="0">
                <a:solidFill>
                  <a:srgbClr val="002060"/>
                </a:solidFill>
                <a:latin typeface="#9Slide03 Arima Madurai Black" panose="00000A00000000000000" pitchFamily="2" charset="0"/>
                <a:cs typeface="#9Slide03 Arima Madurai Black" panose="00000A00000000000000" pitchFamily="2" charset="0"/>
              </a:rPr>
              <a:t>SO</a:t>
            </a:r>
            <a:r>
              <a:rPr lang="vi-VN" sz="2000" baseline="-25000" dirty="0">
                <a:solidFill>
                  <a:srgbClr val="002060"/>
                </a:solidFill>
                <a:latin typeface="#9Slide03 Arima Madurai Black" panose="00000A00000000000000" pitchFamily="2" charset="0"/>
                <a:cs typeface="#9Slide03 Arima Madurai Black" panose="00000A00000000000000" pitchFamily="2" charset="0"/>
              </a:rPr>
              <a:t>4</a:t>
            </a:r>
            <a:r>
              <a:rPr lang="vi-VN" sz="2000" dirty="0">
                <a:solidFill>
                  <a:srgbClr val="002060"/>
                </a:solidFill>
                <a:latin typeface="#9Slide03 Arima Madurai Black" panose="00000A00000000000000" pitchFamily="2" charset="0"/>
                <a:cs typeface="#9Slide03 Arima Madurai Black" panose="00000A00000000000000" pitchFamily="2" charset="0"/>
              </a:rPr>
              <a:t>  →   MgSO</a:t>
            </a:r>
            <a:r>
              <a:rPr lang="vi-VN" sz="2000" baseline="-25000" dirty="0">
                <a:solidFill>
                  <a:srgbClr val="002060"/>
                </a:solidFill>
                <a:latin typeface="#9Slide03 Arima Madurai Black" panose="00000A00000000000000" pitchFamily="2" charset="0"/>
                <a:cs typeface="#9Slide03 Arima Madurai Black" panose="00000A00000000000000" pitchFamily="2" charset="0"/>
              </a:rPr>
              <a:t>4</a:t>
            </a:r>
            <a:r>
              <a:rPr lang="vi-VN" sz="2000" dirty="0">
                <a:solidFill>
                  <a:srgbClr val="002060"/>
                </a:solidFill>
                <a:latin typeface="#9Slide03 Arima Madurai Black" panose="00000A00000000000000" pitchFamily="2" charset="0"/>
                <a:cs typeface="#9Slide03 Arima Madurai Black" panose="00000A00000000000000" pitchFamily="2" charset="0"/>
              </a:rPr>
              <a:t>    +   X</a:t>
            </a:r>
          </a:p>
          <a:p>
            <a:pPr>
              <a:lnSpc>
                <a:spcPct val="150000"/>
              </a:lnSpc>
            </a:pPr>
            <a:r>
              <a:rPr lang="vi-VN" sz="2000" dirty="0">
                <a:solidFill>
                  <a:srgbClr val="002060"/>
                </a:solidFill>
                <a:latin typeface="#9Slide03 Arima Madurai Black" panose="00000A00000000000000" pitchFamily="2" charset="0"/>
                <a:cs typeface="#9Slide03 Arima Madurai Black" panose="00000A00000000000000" pitchFamily="2" charset="0"/>
              </a:rPr>
              <a:t>X là :</a:t>
            </a:r>
          </a:p>
          <a:p>
            <a:r>
              <a:rPr lang="vi-VN" sz="2000" dirty="0">
                <a:solidFill>
                  <a:srgbClr val="002060"/>
                </a:solidFill>
              </a:rPr>
              <a:t/>
            </a:r>
            <a:br>
              <a:rPr lang="vi-VN" sz="2000" dirty="0">
                <a:solidFill>
                  <a:srgbClr val="002060"/>
                </a:solidFill>
              </a:rPr>
            </a:br>
            <a:r>
              <a:rPr lang="vi-VN" sz="2000" dirty="0">
                <a:latin typeface="#9Slide03 Arima Madurai Black" panose="00000A00000000000000" pitchFamily="2" charset="0"/>
                <a:cs typeface="#9Slide03 Arima Madurai Black" panose="00000A00000000000000" pitchFamily="2" charset="0"/>
              </a:rPr>
              <a:t/>
            </a:r>
            <a:br>
              <a:rPr lang="vi-VN" sz="2000" dirty="0">
                <a:latin typeface="#9Slide03 Arima Madurai Black" panose="00000A00000000000000" pitchFamily="2" charset="0"/>
                <a:cs typeface="#9Slide03 Arima Madurai Black" panose="00000A00000000000000" pitchFamily="2" charset="0"/>
              </a:rPr>
            </a:br>
            <a:endParaRPr lang="en-US" sz="20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15" name="AẪ">
            <a:extLst>
              <a:ext uri="{FF2B5EF4-FFF2-40B4-BE49-F238E27FC236}">
                <a16:creationId xmlns:a16="http://schemas.microsoft.com/office/drawing/2014/main" id="{B03B1389-6DD2-45DC-BD7E-44A607F79762}"/>
              </a:ext>
            </a:extLst>
          </p:cNvPr>
          <p:cNvSpPr/>
          <p:nvPr/>
        </p:nvSpPr>
        <p:spPr>
          <a:xfrm rot="10800000" flipV="1">
            <a:off x="6096515" y="1936438"/>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dirty="0">
                <a:solidFill>
                  <a:schemeClr val="accent1">
                    <a:lumMod val="50000"/>
                  </a:schemeClr>
                </a:solidFill>
                <a:latin typeface="#9Slide03 Arima Madurai Black" panose="00000A00000000000000" pitchFamily="2" charset="0"/>
                <a:cs typeface="#9Slide03 Arima Madurai Black" panose="00000A00000000000000" pitchFamily="2" charset="0"/>
              </a:rPr>
              <a:t>CO</a:t>
            </a:r>
            <a:endParaRPr lang="en-US" sz="1800" dirty="0">
              <a:solidFill>
                <a:schemeClr val="accent1">
                  <a:lumMod val="50000"/>
                </a:schemeClr>
              </a:solidFill>
              <a:latin typeface="#9Slide03 Arima Madurai Black" panose="00000A00000000000000" pitchFamily="2" charset="0"/>
              <a:cs typeface="#9Slide03 Arima Madurai Black" panose="00000A00000000000000" pitchFamily="2" charset="0"/>
            </a:endParaRPr>
          </a:p>
        </p:txBody>
      </p:sp>
      <p:sp>
        <p:nvSpPr>
          <p:cNvPr id="16" name="Parallelogram 15">
            <a:extLst>
              <a:ext uri="{FF2B5EF4-FFF2-40B4-BE49-F238E27FC236}">
                <a16:creationId xmlns:a16="http://schemas.microsoft.com/office/drawing/2014/main" id="{507E7ED3-25AC-4E6D-AC5C-87C0CEA8DA0F}"/>
              </a:ext>
            </a:extLst>
          </p:cNvPr>
          <p:cNvSpPr/>
          <p:nvPr/>
        </p:nvSpPr>
        <p:spPr>
          <a:xfrm flipH="1">
            <a:off x="5585973" y="1936438"/>
            <a:ext cx="644090" cy="530320"/>
          </a:xfrm>
          <a:prstGeom prst="parallelogram">
            <a:avLst>
              <a:gd name="adj" fmla="val 10007"/>
            </a:avLst>
          </a:prstGeom>
          <a:gradFill>
            <a:gsLst>
              <a:gs pos="49000">
                <a:schemeClr val="accent5">
                  <a:lumMod val="75000"/>
                </a:schemeClr>
              </a:gs>
              <a:gs pos="0">
                <a:schemeClr val="accent5"/>
              </a:gs>
              <a:gs pos="100000">
                <a:srgbClr val="0070C0"/>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A</a:t>
            </a:r>
          </a:p>
        </p:txBody>
      </p:sp>
      <p:sp>
        <p:nvSpPr>
          <p:cNvPr id="17" name="BSÃA">
            <a:extLst>
              <a:ext uri="{FF2B5EF4-FFF2-40B4-BE49-F238E27FC236}">
                <a16:creationId xmlns:a16="http://schemas.microsoft.com/office/drawing/2014/main" id="{D63B2B3B-0118-4C5E-821E-EC41F45CFE28}"/>
              </a:ext>
            </a:extLst>
          </p:cNvPr>
          <p:cNvSpPr/>
          <p:nvPr/>
        </p:nvSpPr>
        <p:spPr>
          <a:xfrm rot="10800000" flipV="1">
            <a:off x="6134854" y="2618709"/>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vi-VN" sz="1800" dirty="0">
                <a:solidFill>
                  <a:schemeClr val="accent4"/>
                </a:solidFill>
                <a:latin typeface="#9Slide03 Arima Madurai Black" panose="00000A00000000000000" pitchFamily="2" charset="0"/>
                <a:cs typeface="#9Slide03 Arima Madurai Black" panose="00000A00000000000000" pitchFamily="2" charset="0"/>
              </a:rPr>
              <a:t>C</a:t>
            </a:r>
            <a:r>
              <a:rPr lang="vi-VN" sz="1800" dirty="0" smtClean="0">
                <a:solidFill>
                  <a:schemeClr val="accent4"/>
                </a:solidFill>
                <a:latin typeface="#9Slide03 Arima Madurai Black" panose="00000A00000000000000" pitchFamily="2" charset="0"/>
                <a:cs typeface="#9Slide03 Arima Madurai Black" panose="00000A00000000000000" pitchFamily="2" charset="0"/>
              </a:rPr>
              <a:t>O</a:t>
            </a:r>
            <a:r>
              <a:rPr lang="vi-VN" sz="1800" baseline="-25000" dirty="0" smtClean="0">
                <a:solidFill>
                  <a:schemeClr val="accent4"/>
                </a:solidFill>
                <a:latin typeface="#9Slide03 Arima Madurai Black" panose="00000A00000000000000" pitchFamily="2" charset="0"/>
                <a:cs typeface="#9Slide03 Arima Madurai Black" panose="00000A00000000000000" pitchFamily="2" charset="0"/>
              </a:rPr>
              <a:t>2</a:t>
            </a:r>
            <a:endParaRPr lang="vi-VN" sz="1800" dirty="0">
              <a:solidFill>
                <a:schemeClr val="accent4"/>
              </a:solidFill>
              <a:latin typeface="#9Slide03 Arima Madurai Black" panose="00000A00000000000000" pitchFamily="2" charset="0"/>
              <a:cs typeface="#9Slide03 Arima Madurai Black" panose="00000A00000000000000" pitchFamily="2" charset="0"/>
            </a:endParaRPr>
          </a:p>
        </p:txBody>
      </p:sp>
      <p:sp>
        <p:nvSpPr>
          <p:cNvPr id="18" name="Parallelogram 17">
            <a:extLst>
              <a:ext uri="{FF2B5EF4-FFF2-40B4-BE49-F238E27FC236}">
                <a16:creationId xmlns:a16="http://schemas.microsoft.com/office/drawing/2014/main" id="{AACB9C6F-D49B-4245-A4B1-F4D6205CA28F}"/>
              </a:ext>
            </a:extLst>
          </p:cNvPr>
          <p:cNvSpPr/>
          <p:nvPr/>
        </p:nvSpPr>
        <p:spPr>
          <a:xfrm flipH="1">
            <a:off x="5546613" y="2618709"/>
            <a:ext cx="644090" cy="530320"/>
          </a:xfrm>
          <a:prstGeom prst="parallelogram">
            <a:avLst>
              <a:gd name="adj" fmla="val 10007"/>
            </a:avLst>
          </a:prstGeom>
          <a:gradFill>
            <a:gsLst>
              <a:gs pos="0">
                <a:srgbClr val="E98517"/>
              </a:gs>
              <a:gs pos="51000">
                <a:srgbClr val="FF9966"/>
              </a:gs>
              <a:gs pos="100000">
                <a:srgbClr val="F98505"/>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B</a:t>
            </a:r>
          </a:p>
        </p:txBody>
      </p:sp>
      <p:sp>
        <p:nvSpPr>
          <p:cNvPr id="19" name="CÂSXAS">
            <a:extLst>
              <a:ext uri="{FF2B5EF4-FFF2-40B4-BE49-F238E27FC236}">
                <a16:creationId xmlns:a16="http://schemas.microsoft.com/office/drawing/2014/main" id="{98DCA23C-E507-4F14-8C1E-CC9B347B4FFE}"/>
              </a:ext>
            </a:extLst>
          </p:cNvPr>
          <p:cNvSpPr/>
          <p:nvPr/>
        </p:nvSpPr>
        <p:spPr>
          <a:xfrm rot="10800000" flipV="1">
            <a:off x="6096515" y="3279388"/>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dirty="0" smtClean="0">
                <a:solidFill>
                  <a:srgbClr val="92D050"/>
                </a:solidFill>
                <a:latin typeface="#9Slide03 Arima Madurai Black" panose="00000A00000000000000" pitchFamily="2" charset="0"/>
                <a:cs typeface="#9Slide03 Arima Madurai Black" panose="00000A00000000000000" pitchFamily="2" charset="0"/>
              </a:rPr>
              <a:t>H</a:t>
            </a:r>
            <a:r>
              <a:rPr lang="vi-VN" sz="1800" baseline="-25000" dirty="0" smtClean="0">
                <a:solidFill>
                  <a:srgbClr val="92D050"/>
                </a:solidFill>
                <a:latin typeface="#9Slide03 Arima Madurai Black" panose="00000A00000000000000" pitchFamily="2" charset="0"/>
                <a:cs typeface="#9Slide03 Arima Madurai Black" panose="00000A00000000000000" pitchFamily="2" charset="0"/>
              </a:rPr>
              <a:t>2</a:t>
            </a:r>
            <a:r>
              <a:rPr lang="vi-VN" sz="1800" dirty="0" smtClean="0">
                <a:solidFill>
                  <a:srgbClr val="92D050"/>
                </a:solidFill>
                <a:latin typeface="#9Slide03 Arima Madurai Black" panose="00000A00000000000000" pitchFamily="2" charset="0"/>
                <a:cs typeface="#9Slide03 Arima Madurai Black" panose="00000A00000000000000" pitchFamily="2" charset="0"/>
              </a:rPr>
              <a:t>O</a:t>
            </a:r>
            <a:endParaRPr lang="en-US" sz="1800" dirty="0">
              <a:solidFill>
                <a:srgbClr val="92D050"/>
              </a:solidFill>
              <a:latin typeface="#9Slide03 Arima Madurai Black" panose="00000A00000000000000" pitchFamily="2" charset="0"/>
              <a:cs typeface="#9Slide03 Arima Madurai Black" panose="00000A00000000000000" pitchFamily="2" charset="0"/>
            </a:endParaRPr>
          </a:p>
        </p:txBody>
      </p:sp>
      <p:sp>
        <p:nvSpPr>
          <p:cNvPr id="20" name="Parallelogram 19">
            <a:extLst>
              <a:ext uri="{FF2B5EF4-FFF2-40B4-BE49-F238E27FC236}">
                <a16:creationId xmlns:a16="http://schemas.microsoft.com/office/drawing/2014/main" id="{588BEB44-3767-443C-BAC8-E3F46477AFD6}"/>
              </a:ext>
            </a:extLst>
          </p:cNvPr>
          <p:cNvSpPr/>
          <p:nvPr/>
        </p:nvSpPr>
        <p:spPr>
          <a:xfrm flipH="1">
            <a:off x="5585973" y="3279388"/>
            <a:ext cx="644090" cy="530320"/>
          </a:xfrm>
          <a:prstGeom prst="parallelogram">
            <a:avLst>
              <a:gd name="adj" fmla="val 10007"/>
            </a:avLst>
          </a:prstGeom>
          <a:gradFill>
            <a:gsLst>
              <a:gs pos="49000">
                <a:srgbClr val="4A9C06"/>
              </a:gs>
              <a:gs pos="0">
                <a:srgbClr val="B0DA46"/>
              </a:gs>
              <a:gs pos="100000">
                <a:schemeClr val="accent6"/>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C</a:t>
            </a:r>
          </a:p>
        </p:txBody>
      </p:sp>
      <p:sp>
        <p:nvSpPr>
          <p:cNvPr id="21" name="DSSXSAX">
            <a:extLst>
              <a:ext uri="{FF2B5EF4-FFF2-40B4-BE49-F238E27FC236}">
                <a16:creationId xmlns:a16="http://schemas.microsoft.com/office/drawing/2014/main" id="{D6BFE8B9-21A3-4DF6-8F12-FF5C83427736}"/>
              </a:ext>
            </a:extLst>
          </p:cNvPr>
          <p:cNvSpPr/>
          <p:nvPr/>
        </p:nvSpPr>
        <p:spPr>
          <a:xfrm rot="10800000" flipV="1">
            <a:off x="6134854" y="3950268"/>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dirty="0" smtClean="0">
                <a:solidFill>
                  <a:srgbClr val="E329A5"/>
                </a:solidFill>
                <a:latin typeface="#9Slide03 Arima Madurai Black" panose="00000A00000000000000" pitchFamily="2" charset="0"/>
                <a:cs typeface="#9Slide03 Arima Madurai Black" panose="00000A00000000000000" pitchFamily="2" charset="0"/>
              </a:rPr>
              <a:t>H</a:t>
            </a:r>
            <a:r>
              <a:rPr lang="vi-VN" sz="1800" baseline="-25000" dirty="0" smtClean="0">
                <a:solidFill>
                  <a:srgbClr val="E329A5"/>
                </a:solidFill>
                <a:latin typeface="#9Slide03 Arima Madurai Black" panose="00000A00000000000000" pitchFamily="2" charset="0"/>
                <a:cs typeface="#9Slide03 Arima Madurai Black" panose="00000A00000000000000" pitchFamily="2" charset="0"/>
              </a:rPr>
              <a:t>2</a:t>
            </a:r>
            <a:endParaRPr lang="vi-VN" sz="1800" dirty="0">
              <a:solidFill>
                <a:srgbClr val="E329A5"/>
              </a:solidFill>
              <a:latin typeface="#9Slide03 Arima Madurai Black" panose="00000A00000000000000" pitchFamily="2" charset="0"/>
              <a:cs typeface="#9Slide03 Arima Madurai Black" panose="00000A00000000000000" pitchFamily="2" charset="0"/>
            </a:endParaRPr>
          </a:p>
        </p:txBody>
      </p:sp>
      <p:sp>
        <p:nvSpPr>
          <p:cNvPr id="22" name="Parallelogram 21">
            <a:extLst>
              <a:ext uri="{FF2B5EF4-FFF2-40B4-BE49-F238E27FC236}">
                <a16:creationId xmlns:a16="http://schemas.microsoft.com/office/drawing/2014/main" id="{8903CB0D-4B54-41FF-A89A-48F7747A24C5}"/>
              </a:ext>
            </a:extLst>
          </p:cNvPr>
          <p:cNvSpPr/>
          <p:nvPr/>
        </p:nvSpPr>
        <p:spPr>
          <a:xfrm flipH="1">
            <a:off x="5585973" y="3950864"/>
            <a:ext cx="644090" cy="530320"/>
          </a:xfrm>
          <a:prstGeom prst="parallelogram">
            <a:avLst>
              <a:gd name="adj" fmla="val 10007"/>
            </a:avLst>
          </a:prstGeom>
          <a:gradFill>
            <a:gsLst>
              <a:gs pos="49000">
                <a:srgbClr val="FF0000"/>
              </a:gs>
              <a:gs pos="0">
                <a:srgbClr val="FF9966"/>
              </a:gs>
              <a:gs pos="100000">
                <a:srgbClr val="C7262E"/>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D</a:t>
            </a:r>
          </a:p>
        </p:txBody>
      </p:sp>
      <p:sp>
        <p:nvSpPr>
          <p:cNvPr id="26" name="Rounded Rectangle 25"/>
          <p:cNvSpPr/>
          <p:nvPr/>
        </p:nvSpPr>
        <p:spPr>
          <a:xfrm>
            <a:off x="197030" y="1822822"/>
            <a:ext cx="370332" cy="694609"/>
          </a:xfrm>
          <a:prstGeom prst="roundRect">
            <a:avLst>
              <a:gd name="adj" fmla="val 44472"/>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002060"/>
              </a:solidFill>
            </a:endParaRPr>
          </a:p>
        </p:txBody>
      </p:sp>
      <p:pic>
        <p:nvPicPr>
          <p:cNvPr id="27" name="TimeProcess_Back">
            <a:extLst>
              <a:ext uri="{FF2B5EF4-FFF2-40B4-BE49-F238E27FC236}">
                <a16:creationId xmlns:a16="http://schemas.microsoft.com/office/drawing/2014/main" id="{26E3FAD6-0B3E-482F-9299-454F3B924A9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06595" y="1541023"/>
            <a:ext cx="3296722" cy="161348"/>
          </a:xfrm>
          <a:prstGeom prst="rect">
            <a:avLst/>
          </a:prstGeom>
        </p:spPr>
      </p:pic>
      <p:pic>
        <p:nvPicPr>
          <p:cNvPr id="28" name="TIME"/>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5112" y="1886270"/>
            <a:ext cx="277238" cy="274320"/>
          </a:xfrm>
          <a:prstGeom prst="rect">
            <a:avLst/>
          </a:prstGeom>
        </p:spPr>
      </p:pic>
      <p:pic>
        <p:nvPicPr>
          <p:cNvPr id="29" name="CHECK">
            <a:hlinkClick r:id="" action="ppaction://macro?name=DAPAN">
              <a:snd r:embed="rId11" name="audio8.wav"/>
            </a:hlinkClick>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5112" y="2210960"/>
            <a:ext cx="277238" cy="274320"/>
          </a:xfrm>
          <a:prstGeom prst="rect">
            <a:avLst/>
          </a:prstGeom>
        </p:spPr>
      </p:pic>
      <p:pic>
        <p:nvPicPr>
          <p:cNvPr id="30" name="Audio-Ti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9440841" y="689858"/>
            <a:ext cx="457200" cy="457200"/>
          </a:xfrm>
          <a:prstGeom prst="rect">
            <a:avLst/>
          </a:prstGeom>
        </p:spPr>
      </p:pic>
      <p:pic>
        <p:nvPicPr>
          <p:cNvPr id="31" name="MoCauHoi">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9440263" y="32934"/>
            <a:ext cx="457200" cy="457200"/>
          </a:xfrm>
          <a:prstGeom prst="rect">
            <a:avLst/>
          </a:prstGeom>
        </p:spPr>
      </p:pic>
      <p:pic>
        <p:nvPicPr>
          <p:cNvPr id="32" name="Audio-Dung">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9446546" y="1346783"/>
            <a:ext cx="457200" cy="457200"/>
          </a:xfrm>
          <a:prstGeom prst="rect">
            <a:avLst/>
          </a:prstGeom>
        </p:spPr>
      </p:pic>
      <p:sp>
        <p:nvSpPr>
          <p:cNvPr id="33" name="TimeProcess">
            <a:extLst>
              <a:ext uri="{FF2B5EF4-FFF2-40B4-BE49-F238E27FC236}">
                <a16:creationId xmlns:a16="http://schemas.microsoft.com/office/drawing/2014/main" id="{798B5C58-B643-4270-BB6D-80FC3B1DEE56}"/>
              </a:ext>
            </a:extLst>
          </p:cNvPr>
          <p:cNvSpPr/>
          <p:nvPr/>
        </p:nvSpPr>
        <p:spPr>
          <a:xfrm>
            <a:off x="5499275" y="1555397"/>
            <a:ext cx="3291840" cy="137160"/>
          </a:xfrm>
          <a:prstGeom prst="roundRect">
            <a:avLst>
              <a:gd name="adj" fmla="val 50000"/>
            </a:avLst>
          </a:prstGeom>
          <a:noFill/>
          <a:ln w="28575">
            <a:solidFill>
              <a:srgbClr val="FFFF00"/>
            </a:solidFill>
          </a:ln>
          <a:effectLst>
            <a:outerShdw blurRad="152400" sx="103000" sy="103000" algn="c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3" name="Group 2"/>
          <p:cNvGrpSpPr/>
          <p:nvPr/>
        </p:nvGrpSpPr>
        <p:grpSpPr>
          <a:xfrm>
            <a:off x="-7755498" y="-2365101"/>
            <a:ext cx="25174770" cy="25203749"/>
            <a:chOff x="-10340664" y="-3153468"/>
            <a:chExt cx="33566360" cy="33604998"/>
          </a:xfrm>
        </p:grpSpPr>
        <p:sp>
          <p:nvSpPr>
            <p:cNvPr id="54" name="1"/>
            <p:cNvSpPr/>
            <p:nvPr/>
          </p:nvSpPr>
          <p:spPr>
            <a:xfrm>
              <a:off x="-9991817" y="-3153468"/>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Giải</a:t>
              </a:r>
              <a:r>
                <a:rPr lang="en-US" sz="1050" b="1" dirty="0"/>
                <a:t> Grand Slam </a:t>
              </a:r>
              <a:r>
                <a:rPr lang="en-US" sz="1050" b="1" dirty="0" err="1"/>
                <a:t>đầu</a:t>
              </a:r>
              <a:r>
                <a:rPr lang="en-US" sz="1050" b="1" dirty="0"/>
                <a:t> </a:t>
              </a:r>
              <a:r>
                <a:rPr lang="en-US" sz="1050" b="1" dirty="0" err="1"/>
                <a:t>tiên</a:t>
              </a:r>
              <a:r>
                <a:rPr lang="en-US" sz="1050" b="1" dirty="0"/>
                <a:t> </a:t>
              </a:r>
              <a:r>
                <a:rPr lang="en-US" sz="1050" b="1" dirty="0" err="1"/>
                <a:t>trong</a:t>
              </a:r>
              <a:r>
                <a:rPr lang="en-US" sz="1050" b="1" dirty="0"/>
                <a:t> </a:t>
              </a:r>
              <a:r>
                <a:rPr lang="en-US" sz="1050" b="1" dirty="0" err="1"/>
                <a:t>năm</a:t>
              </a:r>
              <a:r>
                <a:rPr lang="en-US" sz="1050" b="1" dirty="0"/>
                <a:t> </a:t>
              </a:r>
              <a:r>
                <a:rPr lang="en-US" sz="1050" b="1" dirty="0" err="1"/>
                <a:t>là</a:t>
              </a:r>
              <a:r>
                <a:rPr lang="en-US" sz="1050" b="1" dirty="0"/>
                <a:t> </a:t>
              </a:r>
              <a:r>
                <a:rPr lang="en-US" sz="1050" b="1" dirty="0" err="1"/>
                <a:t>giải</a:t>
              </a:r>
              <a:r>
                <a:rPr lang="en-US" sz="1050" b="1" dirty="0"/>
                <a:t> </a:t>
              </a:r>
              <a:r>
                <a:rPr lang="en-US" sz="1050" b="1" dirty="0" err="1"/>
                <a:t>nào</a:t>
              </a:r>
              <a:r>
                <a:rPr lang="en-US" sz="1050" b="1" dirty="0"/>
                <a:t>?</a:t>
              </a:r>
            </a:p>
          </p:txBody>
        </p:sp>
        <p:sp>
          <p:nvSpPr>
            <p:cNvPr id="55" name="1A"/>
            <p:cNvSpPr/>
            <p:nvPr/>
          </p:nvSpPr>
          <p:spPr>
            <a:xfrm>
              <a:off x="-9991817" y="-214109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Austrlia mở rộng</a:t>
              </a:r>
              <a:endParaRPr lang="en-US" sz="600"/>
            </a:p>
          </p:txBody>
        </p:sp>
        <p:sp>
          <p:nvSpPr>
            <p:cNvPr id="56" name="1B"/>
            <p:cNvSpPr/>
            <p:nvPr/>
          </p:nvSpPr>
          <p:spPr>
            <a:xfrm>
              <a:off x="-6922045" y="-214109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Wimbledon</a:t>
              </a:r>
              <a:endParaRPr lang="en-US" sz="600" dirty="0"/>
            </a:p>
          </p:txBody>
        </p:sp>
        <p:sp>
          <p:nvSpPr>
            <p:cNvPr id="57" name="1C"/>
            <p:cNvSpPr/>
            <p:nvPr/>
          </p:nvSpPr>
          <p:spPr>
            <a:xfrm>
              <a:off x="-9991817" y="-135732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Roland Garos</a:t>
              </a:r>
              <a:endParaRPr lang="en-US" sz="600"/>
            </a:p>
          </p:txBody>
        </p:sp>
        <p:sp>
          <p:nvSpPr>
            <p:cNvPr id="58" name="1D"/>
            <p:cNvSpPr/>
            <p:nvPr/>
          </p:nvSpPr>
          <p:spPr>
            <a:xfrm>
              <a:off x="-6922045" y="-135732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Mỹ mở rộng</a:t>
              </a:r>
              <a:endParaRPr lang="en-US" sz="600"/>
            </a:p>
          </p:txBody>
        </p:sp>
        <p:sp>
          <p:nvSpPr>
            <p:cNvPr id="59" name="2"/>
            <p:cNvSpPr/>
            <p:nvPr/>
          </p:nvSpPr>
          <p:spPr>
            <a:xfrm>
              <a:off x="-9991817" y="-332255"/>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Cùng</a:t>
              </a:r>
              <a:r>
                <a:rPr lang="en-US" sz="1050" b="1" dirty="0"/>
                <a:t> </a:t>
              </a:r>
              <a:r>
                <a:rPr lang="en-US" sz="1050" b="1" dirty="0" err="1"/>
                <a:t>với</a:t>
              </a:r>
              <a:r>
                <a:rPr lang="en-US" sz="1050" b="1" dirty="0"/>
                <a:t> </a:t>
              </a:r>
              <a:r>
                <a:rPr lang="en-US" sz="1050" b="1" dirty="0" err="1"/>
                <a:t>Hà</a:t>
              </a:r>
              <a:r>
                <a:rPr lang="en-US" sz="1050" b="1" dirty="0"/>
                <a:t> </a:t>
              </a:r>
              <a:r>
                <a:rPr lang="en-US" sz="1050" b="1" dirty="0" err="1"/>
                <a:t>Nội</a:t>
              </a:r>
              <a:r>
                <a:rPr lang="en-US" sz="1050" b="1" dirty="0"/>
                <a:t> T&amp;T (</a:t>
              </a:r>
              <a:r>
                <a:rPr lang="en-US" sz="1050" b="1" dirty="0" err="1"/>
                <a:t>vô</a:t>
              </a:r>
              <a:r>
                <a:rPr lang="en-US" sz="1050" b="1" dirty="0"/>
                <a:t> </a:t>
              </a:r>
              <a:r>
                <a:rPr lang="en-US" sz="1050" b="1" dirty="0" err="1"/>
                <a:t>địch</a:t>
              </a:r>
              <a:r>
                <a:rPr lang="en-US" sz="1050" b="1" dirty="0"/>
                <a:t> V-League 2010), CLB u </a:t>
              </a:r>
              <a:r>
                <a:rPr lang="en-US" sz="1050" b="1" dirty="0" err="1"/>
                <a:t>nào</a:t>
              </a:r>
              <a:r>
                <a:rPr lang="en-US" sz="1050" b="1" dirty="0"/>
                <a:t> </a:t>
              </a:r>
              <a:r>
                <a:rPr lang="en-US" sz="1050" b="1" dirty="0" err="1"/>
                <a:t>của</a:t>
              </a:r>
              <a:r>
                <a:rPr lang="en-US" sz="1050" b="1" dirty="0"/>
                <a:t> </a:t>
              </a:r>
              <a:r>
                <a:rPr lang="en-US" sz="1050" b="1" dirty="0" err="1"/>
                <a:t>Việt</a:t>
              </a:r>
              <a:r>
                <a:rPr lang="en-US" sz="1050" b="1" dirty="0"/>
                <a:t> Nam </a:t>
              </a:r>
              <a:r>
                <a:rPr lang="en-US" sz="1050" b="1" dirty="0" err="1"/>
                <a:t>tham</a:t>
              </a:r>
              <a:r>
                <a:rPr lang="en-US" sz="1050" b="1" dirty="0"/>
                <a:t> </a:t>
              </a:r>
              <a:r>
                <a:rPr lang="en-US" sz="1050" b="1" dirty="0" err="1"/>
                <a:t>dự</a:t>
              </a:r>
              <a:r>
                <a:rPr lang="en-US" sz="1050" b="1" dirty="0"/>
                <a:t> AFC Cup 2011?</a:t>
              </a:r>
            </a:p>
          </p:txBody>
        </p:sp>
        <p:sp>
          <p:nvSpPr>
            <p:cNvPr id="60" name="2A"/>
            <p:cNvSpPr/>
            <p:nvPr/>
          </p:nvSpPr>
          <p:spPr>
            <a:xfrm>
              <a:off x="-9991817" y="6801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Hoàng</a:t>
              </a:r>
              <a:r>
                <a:rPr lang="en-US" sz="1050" dirty="0"/>
                <a:t> </a:t>
              </a:r>
              <a:r>
                <a:rPr lang="en-US" sz="1050" dirty="0" err="1"/>
                <a:t>Anh</a:t>
              </a:r>
              <a:r>
                <a:rPr lang="en-US" sz="1050" dirty="0"/>
                <a:t> </a:t>
              </a:r>
              <a:r>
                <a:rPr lang="en-US" sz="1050" dirty="0" err="1"/>
                <a:t>Gia</a:t>
              </a:r>
              <a:r>
                <a:rPr lang="en-US" sz="1050" dirty="0"/>
                <a:t> Lai</a:t>
              </a:r>
            </a:p>
          </p:txBody>
        </p:sp>
        <p:sp>
          <p:nvSpPr>
            <p:cNvPr id="61" name="2B"/>
            <p:cNvSpPr/>
            <p:nvPr/>
          </p:nvSpPr>
          <p:spPr>
            <a:xfrm>
              <a:off x="-6922045" y="6801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SHB Đà Nẵng</a:t>
              </a:r>
              <a:endParaRPr lang="en-US" sz="600"/>
            </a:p>
          </p:txBody>
        </p:sp>
        <p:sp>
          <p:nvSpPr>
            <p:cNvPr id="62" name="2C"/>
            <p:cNvSpPr/>
            <p:nvPr/>
          </p:nvSpPr>
          <p:spPr>
            <a:xfrm>
              <a:off x="-9991817" y="14638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Sông</a:t>
              </a:r>
              <a:r>
                <a:rPr lang="en-US" sz="1050" dirty="0"/>
                <a:t> Lam </a:t>
              </a:r>
              <a:r>
                <a:rPr lang="en-US" sz="1050" dirty="0" err="1"/>
                <a:t>Nghệ</a:t>
              </a:r>
              <a:r>
                <a:rPr lang="en-US" sz="1050" dirty="0"/>
                <a:t> An</a:t>
              </a:r>
              <a:endParaRPr lang="en-US" sz="600" dirty="0"/>
            </a:p>
          </p:txBody>
        </p:sp>
        <p:sp>
          <p:nvSpPr>
            <p:cNvPr id="63" name="2D"/>
            <p:cNvSpPr/>
            <p:nvPr/>
          </p:nvSpPr>
          <p:spPr>
            <a:xfrm>
              <a:off x="-6922045" y="14638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a:t>Becamex Bình Dương</a:t>
              </a:r>
              <a:endParaRPr lang="en-US" sz="600"/>
            </a:p>
          </p:txBody>
        </p:sp>
        <p:sp>
          <p:nvSpPr>
            <p:cNvPr id="64" name="3"/>
            <p:cNvSpPr/>
            <p:nvPr/>
          </p:nvSpPr>
          <p:spPr>
            <a:xfrm>
              <a:off x="-9991817" y="2321995"/>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AFC Asian Cup 2011 được tổ chức tại quốc gia nào?</a:t>
              </a:r>
            </a:p>
            <a:p>
              <a:pPr algn="ctr"/>
              <a:endParaRPr lang="en-US" sz="600" dirty="0"/>
            </a:p>
          </p:txBody>
        </p:sp>
        <p:sp>
          <p:nvSpPr>
            <p:cNvPr id="65" name="3A"/>
            <p:cNvSpPr/>
            <p:nvPr/>
          </p:nvSpPr>
          <p:spPr>
            <a:xfrm>
              <a:off x="-9991817" y="333436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Iraq</a:t>
              </a:r>
            </a:p>
          </p:txBody>
        </p:sp>
        <p:sp>
          <p:nvSpPr>
            <p:cNvPr id="66" name="3B"/>
            <p:cNvSpPr/>
            <p:nvPr/>
          </p:nvSpPr>
          <p:spPr>
            <a:xfrm>
              <a:off x="-6922045" y="333436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Hàn</a:t>
              </a:r>
              <a:r>
                <a:rPr lang="en-US" sz="1050" dirty="0"/>
                <a:t> </a:t>
              </a:r>
              <a:r>
                <a:rPr lang="en-US" sz="1050" dirty="0" err="1"/>
                <a:t>Quốc</a:t>
              </a:r>
              <a:endParaRPr lang="en-US" sz="600" dirty="0"/>
            </a:p>
          </p:txBody>
        </p:sp>
        <p:sp>
          <p:nvSpPr>
            <p:cNvPr id="67" name="3C"/>
            <p:cNvSpPr/>
            <p:nvPr/>
          </p:nvSpPr>
          <p:spPr>
            <a:xfrm>
              <a:off x="-9991817" y="411814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Nhật Bản</a:t>
              </a:r>
              <a:endParaRPr lang="en-US" sz="600"/>
            </a:p>
          </p:txBody>
        </p:sp>
        <p:sp>
          <p:nvSpPr>
            <p:cNvPr id="68" name="3D"/>
            <p:cNvSpPr/>
            <p:nvPr/>
          </p:nvSpPr>
          <p:spPr>
            <a:xfrm>
              <a:off x="-6922045" y="411814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Qatar</a:t>
              </a:r>
              <a:endParaRPr lang="en-US" sz="600" dirty="0"/>
            </a:p>
          </p:txBody>
        </p:sp>
        <p:sp>
          <p:nvSpPr>
            <p:cNvPr id="69" name="4"/>
            <p:cNvSpPr/>
            <p:nvPr/>
          </p:nvSpPr>
          <p:spPr>
            <a:xfrm>
              <a:off x="-9991817" y="5058260"/>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Đội</a:t>
              </a:r>
              <a:r>
                <a:rPr lang="en-US" sz="1050" b="1" dirty="0"/>
                <a:t> </a:t>
              </a:r>
              <a:r>
                <a:rPr lang="en-US" sz="1050" b="1" dirty="0" err="1"/>
                <a:t>nào</a:t>
              </a:r>
              <a:r>
                <a:rPr lang="en-US" sz="1050" b="1" dirty="0"/>
                <a:t> </a:t>
              </a:r>
              <a:r>
                <a:rPr lang="en-US" sz="1050" b="1" dirty="0" err="1"/>
                <a:t>lên</a:t>
              </a:r>
              <a:r>
                <a:rPr lang="en-US" sz="1050" b="1" dirty="0"/>
                <a:t> </a:t>
              </a:r>
              <a:r>
                <a:rPr lang="en-US" sz="1050" b="1" dirty="0" err="1"/>
                <a:t>ngôi</a:t>
              </a:r>
              <a:r>
                <a:rPr lang="en-US" sz="1050" b="1" dirty="0"/>
                <a:t> </a:t>
              </a:r>
              <a:r>
                <a:rPr lang="en-US" sz="1050" b="1" dirty="0" err="1"/>
                <a:t>vô</a:t>
              </a:r>
              <a:r>
                <a:rPr lang="en-US" sz="1050" b="1" dirty="0"/>
                <a:t> </a:t>
              </a:r>
              <a:r>
                <a:rPr lang="en-US" sz="1050" b="1" dirty="0" err="1"/>
                <a:t>địch</a:t>
              </a:r>
              <a:r>
                <a:rPr lang="en-US" sz="1050" b="1" dirty="0"/>
                <a:t> AFC Asian Cup 2011 </a:t>
              </a:r>
              <a:r>
                <a:rPr lang="en-US" sz="1050" b="1" dirty="0" err="1"/>
                <a:t>tổ</a:t>
              </a:r>
              <a:r>
                <a:rPr lang="en-US" sz="1050" b="1" dirty="0"/>
                <a:t> </a:t>
              </a:r>
              <a:r>
                <a:rPr lang="en-US" sz="1050" b="1" dirty="0" err="1"/>
                <a:t>chức</a:t>
              </a:r>
              <a:r>
                <a:rPr lang="en-US" sz="1050" b="1" dirty="0"/>
                <a:t> </a:t>
              </a:r>
              <a:r>
                <a:rPr lang="en-US" sz="1050" b="1" dirty="0" err="1"/>
                <a:t>tại</a:t>
              </a:r>
              <a:r>
                <a:rPr lang="en-US" sz="1050" b="1" dirty="0"/>
                <a:t> Qatar?</a:t>
              </a:r>
            </a:p>
          </p:txBody>
        </p:sp>
        <p:sp>
          <p:nvSpPr>
            <p:cNvPr id="70" name="4A"/>
            <p:cNvSpPr/>
            <p:nvPr/>
          </p:nvSpPr>
          <p:spPr>
            <a:xfrm>
              <a:off x="-9991817" y="607063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Uzbekistan</a:t>
              </a:r>
              <a:endParaRPr lang="en-US" sz="600" dirty="0"/>
            </a:p>
          </p:txBody>
        </p:sp>
        <p:sp>
          <p:nvSpPr>
            <p:cNvPr id="71" name="4B"/>
            <p:cNvSpPr/>
            <p:nvPr/>
          </p:nvSpPr>
          <p:spPr>
            <a:xfrm>
              <a:off x="-6922045" y="607063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Nhật</a:t>
              </a:r>
              <a:r>
                <a:rPr lang="en-US" sz="1050" dirty="0"/>
                <a:t> </a:t>
              </a:r>
              <a:r>
                <a:rPr lang="en-US" sz="1050" dirty="0" err="1"/>
                <a:t>Bản</a:t>
              </a:r>
              <a:endParaRPr lang="en-US" sz="1050" dirty="0"/>
            </a:p>
          </p:txBody>
        </p:sp>
        <p:sp>
          <p:nvSpPr>
            <p:cNvPr id="72" name="4C"/>
            <p:cNvSpPr/>
            <p:nvPr/>
          </p:nvSpPr>
          <p:spPr>
            <a:xfrm>
              <a:off x="-9991817" y="685440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 Hàn Quốc</a:t>
              </a:r>
              <a:endParaRPr lang="en-US" sz="600"/>
            </a:p>
          </p:txBody>
        </p:sp>
        <p:sp>
          <p:nvSpPr>
            <p:cNvPr id="73" name="4D"/>
            <p:cNvSpPr/>
            <p:nvPr/>
          </p:nvSpPr>
          <p:spPr>
            <a:xfrm>
              <a:off x="-6922045" y="685440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Australia</a:t>
              </a:r>
              <a:endParaRPr lang="en-US" sz="600" dirty="0"/>
            </a:p>
          </p:txBody>
        </p:sp>
        <p:sp>
          <p:nvSpPr>
            <p:cNvPr id="74" name="5"/>
            <p:cNvSpPr/>
            <p:nvPr/>
          </p:nvSpPr>
          <p:spPr>
            <a:xfrm>
              <a:off x="-9969543" y="7806697"/>
              <a:ext cx="5790697" cy="826217"/>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050" b="1" dirty="0"/>
                <a:t>Ai là nhạc sĩ Việt Nam đầu tiên viết opera với tác phẩm “Cô sao” và sau đó là “Người tạc tượng”?</a:t>
              </a:r>
            </a:p>
          </p:txBody>
        </p:sp>
        <p:sp>
          <p:nvSpPr>
            <p:cNvPr id="75" name="5A"/>
            <p:cNvSpPr/>
            <p:nvPr/>
          </p:nvSpPr>
          <p:spPr>
            <a:xfrm>
              <a:off x="-9991817" y="881907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Đỗ Nhuận</a:t>
              </a:r>
              <a:endParaRPr lang="en-US" sz="600"/>
            </a:p>
          </p:txBody>
        </p:sp>
        <p:sp>
          <p:nvSpPr>
            <p:cNvPr id="76" name="5B"/>
            <p:cNvSpPr/>
            <p:nvPr/>
          </p:nvSpPr>
          <p:spPr>
            <a:xfrm>
              <a:off x="-6922045" y="881907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Hoàng Vân</a:t>
              </a:r>
              <a:endParaRPr lang="en-US" sz="600"/>
            </a:p>
          </p:txBody>
        </p:sp>
        <p:sp>
          <p:nvSpPr>
            <p:cNvPr id="77" name="5C"/>
            <p:cNvSpPr/>
            <p:nvPr/>
          </p:nvSpPr>
          <p:spPr>
            <a:xfrm>
              <a:off x="-9991817" y="9602842"/>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Trần Hoàn</a:t>
              </a:r>
              <a:endParaRPr lang="en-US" sz="600"/>
            </a:p>
          </p:txBody>
        </p:sp>
        <p:sp>
          <p:nvSpPr>
            <p:cNvPr id="78" name="5D"/>
            <p:cNvSpPr/>
            <p:nvPr/>
          </p:nvSpPr>
          <p:spPr>
            <a:xfrm>
              <a:off x="-6922045" y="9602842"/>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Trọng Đài</a:t>
              </a:r>
              <a:endParaRPr lang="en-US" sz="600"/>
            </a:p>
          </p:txBody>
        </p:sp>
        <p:sp>
          <p:nvSpPr>
            <p:cNvPr id="79" name="6"/>
            <p:cNvSpPr/>
            <p:nvPr/>
          </p:nvSpPr>
          <p:spPr>
            <a:xfrm>
              <a:off x="17412724" y="-2875883"/>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Sông</a:t>
              </a:r>
              <a:r>
                <a:rPr lang="en-US" sz="1050" b="1" dirty="0"/>
                <a:t> </a:t>
              </a:r>
              <a:r>
                <a:rPr lang="en-US" sz="1050" b="1" dirty="0" err="1"/>
                <a:t>Bến</a:t>
              </a:r>
              <a:r>
                <a:rPr lang="en-US" sz="1050" b="1" dirty="0"/>
                <a:t> </a:t>
              </a:r>
              <a:r>
                <a:rPr lang="en-US" sz="1050" b="1" dirty="0" err="1"/>
                <a:t>Hải</a:t>
              </a:r>
              <a:r>
                <a:rPr lang="en-US" sz="1050" b="1" dirty="0"/>
                <a:t> </a:t>
              </a:r>
              <a:r>
                <a:rPr lang="en-US" sz="1050" b="1" dirty="0" err="1"/>
                <a:t>và</a:t>
              </a:r>
              <a:r>
                <a:rPr lang="en-US" sz="1050" b="1" dirty="0"/>
                <a:t> </a:t>
              </a:r>
              <a:r>
                <a:rPr lang="en-US" sz="1050" b="1" dirty="0" err="1"/>
                <a:t>sông</a:t>
              </a:r>
              <a:r>
                <a:rPr lang="en-US" sz="1050" b="1" dirty="0"/>
                <a:t> </a:t>
              </a:r>
              <a:r>
                <a:rPr lang="en-US" sz="1050" b="1" dirty="0" err="1"/>
                <a:t>Thạch</a:t>
              </a:r>
              <a:r>
                <a:rPr lang="en-US" sz="1050" b="1" dirty="0"/>
                <a:t> </a:t>
              </a:r>
              <a:r>
                <a:rPr lang="en-US" sz="1050" b="1" dirty="0" err="1"/>
                <a:t>Hãn</a:t>
              </a:r>
              <a:r>
                <a:rPr lang="en-US" sz="1050" b="1" dirty="0"/>
                <a:t> </a:t>
              </a:r>
              <a:r>
                <a:rPr lang="en-US" sz="1050" b="1" dirty="0" err="1"/>
                <a:t>nằm</a:t>
              </a:r>
              <a:r>
                <a:rPr lang="en-US" sz="1050" b="1" dirty="0"/>
                <a:t> ở </a:t>
              </a:r>
              <a:r>
                <a:rPr lang="en-US" sz="1050" b="1" dirty="0" err="1"/>
                <a:t>tỉnh</a:t>
              </a:r>
              <a:r>
                <a:rPr lang="en-US" sz="1050" b="1" dirty="0"/>
                <a:t> </a:t>
              </a:r>
              <a:r>
                <a:rPr lang="en-US" sz="1050" b="1" dirty="0" err="1"/>
                <a:t>nào</a:t>
              </a:r>
              <a:r>
                <a:rPr lang="en-US" sz="1050" b="1" dirty="0"/>
                <a:t>?</a:t>
              </a:r>
            </a:p>
          </p:txBody>
        </p:sp>
        <p:sp>
          <p:nvSpPr>
            <p:cNvPr id="80" name="6A"/>
            <p:cNvSpPr/>
            <p:nvPr/>
          </p:nvSpPr>
          <p:spPr>
            <a:xfrm>
              <a:off x="17412724" y="-186351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Bình</a:t>
              </a:r>
              <a:endParaRPr lang="en-US" sz="600"/>
            </a:p>
          </p:txBody>
        </p:sp>
        <p:sp>
          <p:nvSpPr>
            <p:cNvPr id="81" name="6B"/>
            <p:cNvSpPr/>
            <p:nvPr/>
          </p:nvSpPr>
          <p:spPr>
            <a:xfrm>
              <a:off x="20482496" y="-186351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Ninh</a:t>
              </a:r>
              <a:endParaRPr lang="en-US" sz="600"/>
            </a:p>
          </p:txBody>
        </p:sp>
        <p:sp>
          <p:nvSpPr>
            <p:cNvPr id="82" name="6C"/>
            <p:cNvSpPr/>
            <p:nvPr/>
          </p:nvSpPr>
          <p:spPr>
            <a:xfrm>
              <a:off x="17412724" y="-107973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Trị</a:t>
              </a:r>
              <a:endParaRPr lang="en-US" sz="600"/>
            </a:p>
          </p:txBody>
        </p:sp>
        <p:sp>
          <p:nvSpPr>
            <p:cNvPr id="83" name="6D"/>
            <p:cNvSpPr/>
            <p:nvPr/>
          </p:nvSpPr>
          <p:spPr>
            <a:xfrm>
              <a:off x="20482496" y="-107973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Ngãi</a:t>
              </a:r>
              <a:endParaRPr lang="en-US" sz="600"/>
            </a:p>
          </p:txBody>
        </p:sp>
        <p:sp>
          <p:nvSpPr>
            <p:cNvPr id="84" name="7"/>
            <p:cNvSpPr/>
            <p:nvPr/>
          </p:nvSpPr>
          <p:spPr>
            <a:xfrm>
              <a:off x="17412724" y="-54670"/>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err="1"/>
                <a:t>Trong</a:t>
              </a:r>
              <a:r>
                <a:rPr lang="en-US" sz="1050" b="1" dirty="0"/>
                <a:t> </a:t>
              </a:r>
              <a:r>
                <a:rPr lang="en-US" sz="1050" b="1" dirty="0" err="1"/>
                <a:t>các</a:t>
              </a:r>
              <a:r>
                <a:rPr lang="en-US" sz="1050" b="1" dirty="0"/>
                <a:t> </a:t>
              </a:r>
              <a:r>
                <a:rPr lang="en-US" sz="1050" b="1" dirty="0" err="1"/>
                <a:t>cây</a:t>
              </a:r>
              <a:r>
                <a:rPr lang="en-US" sz="1050" b="1" dirty="0"/>
                <a:t> </a:t>
              </a:r>
              <a:r>
                <a:rPr lang="en-US" sz="1050" b="1" dirty="0" err="1"/>
                <a:t>cầu</a:t>
              </a:r>
              <a:r>
                <a:rPr lang="en-US" sz="1050" b="1" dirty="0"/>
                <a:t> </a:t>
              </a:r>
              <a:r>
                <a:rPr lang="en-US" sz="1050" b="1" dirty="0" err="1"/>
                <a:t>sau</a:t>
              </a:r>
              <a:r>
                <a:rPr lang="en-US" sz="1050" b="1" dirty="0"/>
                <a:t>, </a:t>
              </a:r>
              <a:r>
                <a:rPr lang="en-US" sz="1050" b="1" dirty="0" err="1"/>
                <a:t>cầu</a:t>
              </a:r>
              <a:r>
                <a:rPr lang="en-US" sz="1050" b="1" dirty="0"/>
                <a:t> </a:t>
              </a:r>
              <a:r>
                <a:rPr lang="en-US" sz="1050" b="1" dirty="0" err="1"/>
                <a:t>nào</a:t>
              </a:r>
              <a:r>
                <a:rPr lang="en-US" sz="1050" b="1" dirty="0"/>
                <a:t> </a:t>
              </a:r>
              <a:r>
                <a:rPr lang="en-US" sz="1050" b="1" dirty="0" err="1"/>
                <a:t>là</a:t>
              </a:r>
              <a:r>
                <a:rPr lang="en-US" sz="1050" b="1" dirty="0"/>
                <a:t> </a:t>
              </a:r>
              <a:r>
                <a:rPr lang="en-US" sz="1050" b="1" dirty="0" err="1"/>
                <a:t>cầu</a:t>
              </a:r>
              <a:r>
                <a:rPr lang="en-US" sz="1050" b="1" dirty="0"/>
                <a:t> </a:t>
              </a:r>
              <a:r>
                <a:rPr lang="en-US" sz="1050" b="1" dirty="0" err="1"/>
                <a:t>xoay</a:t>
              </a:r>
              <a:r>
                <a:rPr lang="en-US" sz="1050" b="1" dirty="0"/>
                <a:t>?</a:t>
              </a:r>
            </a:p>
            <a:p>
              <a:pPr algn="ctr"/>
              <a:endParaRPr lang="en-US" sz="600" dirty="0"/>
            </a:p>
          </p:txBody>
        </p:sp>
        <p:sp>
          <p:nvSpPr>
            <p:cNvPr id="85" name="7A"/>
            <p:cNvSpPr/>
            <p:nvPr/>
          </p:nvSpPr>
          <p:spPr>
            <a:xfrm>
              <a:off x="17412724" y="95770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Cầu Thanh Trì</a:t>
              </a:r>
              <a:endParaRPr lang="en-US" sz="600"/>
            </a:p>
          </p:txBody>
        </p:sp>
        <p:sp>
          <p:nvSpPr>
            <p:cNvPr id="86" name="7B"/>
            <p:cNvSpPr/>
            <p:nvPr/>
          </p:nvSpPr>
          <p:spPr>
            <a:xfrm>
              <a:off x="20482496" y="95770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Cầu Thị Nại</a:t>
              </a:r>
              <a:endParaRPr lang="en-US" sz="600"/>
            </a:p>
          </p:txBody>
        </p:sp>
        <p:sp>
          <p:nvSpPr>
            <p:cNvPr id="87" name="7C"/>
            <p:cNvSpPr/>
            <p:nvPr/>
          </p:nvSpPr>
          <p:spPr>
            <a:xfrm>
              <a:off x="17412724" y="174147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Cầu Sông Hàn</a:t>
              </a:r>
              <a:endParaRPr lang="en-US" sz="600"/>
            </a:p>
          </p:txBody>
        </p:sp>
        <p:sp>
          <p:nvSpPr>
            <p:cNvPr id="88" name="7D"/>
            <p:cNvSpPr/>
            <p:nvPr/>
          </p:nvSpPr>
          <p:spPr>
            <a:xfrm>
              <a:off x="20482496" y="174147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a:t> Cầu Cần Thơ</a:t>
              </a:r>
              <a:endParaRPr lang="en-US" sz="600"/>
            </a:p>
          </p:txBody>
        </p:sp>
        <p:sp>
          <p:nvSpPr>
            <p:cNvPr id="89" name="8"/>
            <p:cNvSpPr/>
            <p:nvPr/>
          </p:nvSpPr>
          <p:spPr>
            <a:xfrm>
              <a:off x="17412724" y="2599580"/>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Đại</a:t>
              </a:r>
              <a:r>
                <a:rPr lang="en-US" sz="1050" b="1" dirty="0"/>
                <a:t> </a:t>
              </a:r>
              <a:r>
                <a:rPr lang="en-US" sz="1050" b="1" dirty="0" err="1"/>
                <a:t>Ngu</a:t>
              </a:r>
              <a:r>
                <a:rPr lang="en-US" sz="1050" b="1" dirty="0"/>
                <a:t> </a:t>
              </a:r>
              <a:r>
                <a:rPr lang="en-US" sz="1050" b="1" dirty="0" err="1"/>
                <a:t>là</a:t>
              </a:r>
              <a:r>
                <a:rPr lang="en-US" sz="1050" b="1" dirty="0"/>
                <a:t> </a:t>
              </a:r>
              <a:r>
                <a:rPr lang="en-US" sz="1050" b="1" dirty="0" err="1"/>
                <a:t>quốc</a:t>
              </a:r>
              <a:r>
                <a:rPr lang="en-US" sz="1050" b="1" dirty="0"/>
                <a:t> </a:t>
              </a:r>
              <a:r>
                <a:rPr lang="en-US" sz="1050" b="1" dirty="0" err="1"/>
                <a:t>hiệu</a:t>
              </a:r>
              <a:r>
                <a:rPr lang="en-US" sz="1050" b="1" dirty="0"/>
                <a:t> </a:t>
              </a:r>
              <a:r>
                <a:rPr lang="en-US" sz="1050" b="1" dirty="0" err="1"/>
                <a:t>của</a:t>
              </a:r>
              <a:r>
                <a:rPr lang="en-US" sz="1050" b="1" dirty="0"/>
                <a:t> </a:t>
              </a:r>
              <a:r>
                <a:rPr lang="en-US" sz="1050" b="1" dirty="0" err="1"/>
                <a:t>triều</a:t>
              </a:r>
              <a:r>
                <a:rPr lang="en-US" sz="1050" b="1" dirty="0"/>
                <a:t> </a:t>
              </a:r>
              <a:r>
                <a:rPr lang="en-US" sz="1050" b="1" dirty="0" err="1"/>
                <a:t>đại</a:t>
              </a:r>
              <a:r>
                <a:rPr lang="en-US" sz="1050" b="1" dirty="0"/>
                <a:t> </a:t>
              </a:r>
              <a:r>
                <a:rPr lang="en-US" sz="1050" b="1" dirty="0" err="1"/>
                <a:t>nào</a:t>
              </a:r>
              <a:r>
                <a:rPr lang="en-US" sz="1050" b="1" dirty="0"/>
                <a:t>?</a:t>
              </a:r>
            </a:p>
          </p:txBody>
        </p:sp>
        <p:sp>
          <p:nvSpPr>
            <p:cNvPr id="90" name="8A"/>
            <p:cNvSpPr/>
            <p:nvPr/>
          </p:nvSpPr>
          <p:spPr>
            <a:xfrm>
              <a:off x="17412724" y="361195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Triều Ngô</a:t>
              </a:r>
              <a:endParaRPr lang="en-US" sz="600"/>
            </a:p>
          </p:txBody>
        </p:sp>
        <p:sp>
          <p:nvSpPr>
            <p:cNvPr id="91" name="8B"/>
            <p:cNvSpPr/>
            <p:nvPr/>
          </p:nvSpPr>
          <p:spPr>
            <a:xfrm>
              <a:off x="20482496" y="361195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Triều Hồ</a:t>
              </a:r>
              <a:endParaRPr lang="en-US" sz="600"/>
            </a:p>
          </p:txBody>
        </p:sp>
        <p:sp>
          <p:nvSpPr>
            <p:cNvPr id="92" name="8C"/>
            <p:cNvSpPr/>
            <p:nvPr/>
          </p:nvSpPr>
          <p:spPr>
            <a:xfrm>
              <a:off x="17412724" y="439572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Các chúa Nguyễn</a:t>
              </a:r>
              <a:endParaRPr lang="en-US" sz="600"/>
            </a:p>
          </p:txBody>
        </p:sp>
        <p:sp>
          <p:nvSpPr>
            <p:cNvPr id="93" name="8D"/>
            <p:cNvSpPr/>
            <p:nvPr/>
          </p:nvSpPr>
          <p:spPr>
            <a:xfrm>
              <a:off x="20482496" y="439572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a:t>Nhà Tây Sơn</a:t>
              </a:r>
              <a:endParaRPr lang="en-US" sz="600"/>
            </a:p>
          </p:txBody>
        </p:sp>
        <p:sp>
          <p:nvSpPr>
            <p:cNvPr id="94" name="9"/>
            <p:cNvSpPr/>
            <p:nvPr/>
          </p:nvSpPr>
          <p:spPr>
            <a:xfrm>
              <a:off x="17412724" y="5335845"/>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050" b="1" dirty="0"/>
                <a:t>Các vua Hùng đặt quốc hiệu nước ta là gì?</a:t>
              </a:r>
            </a:p>
          </p:txBody>
        </p:sp>
        <p:sp>
          <p:nvSpPr>
            <p:cNvPr id="95" name="9A"/>
            <p:cNvSpPr/>
            <p:nvPr/>
          </p:nvSpPr>
          <p:spPr>
            <a:xfrm>
              <a:off x="17412724" y="63482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Văn Lang</a:t>
              </a:r>
              <a:endParaRPr lang="en-US" sz="600"/>
            </a:p>
          </p:txBody>
        </p:sp>
        <p:sp>
          <p:nvSpPr>
            <p:cNvPr id="96" name="9B"/>
            <p:cNvSpPr/>
            <p:nvPr/>
          </p:nvSpPr>
          <p:spPr>
            <a:xfrm>
              <a:off x="20482496" y="63482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Âu Lạc</a:t>
              </a:r>
              <a:endParaRPr lang="en-US" sz="600"/>
            </a:p>
          </p:txBody>
        </p:sp>
        <p:sp>
          <p:nvSpPr>
            <p:cNvPr id="97" name="9C"/>
            <p:cNvSpPr/>
            <p:nvPr/>
          </p:nvSpPr>
          <p:spPr>
            <a:xfrm>
              <a:off x="17412724" y="71319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Vạn Xuân</a:t>
              </a:r>
              <a:endParaRPr lang="en-US" sz="600"/>
            </a:p>
          </p:txBody>
        </p:sp>
        <p:sp>
          <p:nvSpPr>
            <p:cNvPr id="98" name="9D"/>
            <p:cNvSpPr/>
            <p:nvPr/>
          </p:nvSpPr>
          <p:spPr>
            <a:xfrm>
              <a:off x="20482496" y="71319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Đại Việt</a:t>
              </a:r>
              <a:endParaRPr lang="en-US" sz="600"/>
            </a:p>
          </p:txBody>
        </p:sp>
        <p:sp>
          <p:nvSpPr>
            <p:cNvPr id="99" name="10"/>
            <p:cNvSpPr/>
            <p:nvPr/>
          </p:nvSpPr>
          <p:spPr>
            <a:xfrm>
              <a:off x="17412724" y="8084282"/>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050" b="1" dirty="0"/>
                <a:t>An Dương Vương đặt quốc hiệu nước ta là gì?</a:t>
              </a:r>
            </a:p>
          </p:txBody>
        </p:sp>
        <p:sp>
          <p:nvSpPr>
            <p:cNvPr id="100" name="10A"/>
            <p:cNvSpPr/>
            <p:nvPr/>
          </p:nvSpPr>
          <p:spPr>
            <a:xfrm>
              <a:off x="17412724" y="909665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Đại</a:t>
              </a:r>
              <a:r>
                <a:rPr lang="en-US" sz="1050" dirty="0"/>
                <a:t> </a:t>
              </a:r>
              <a:r>
                <a:rPr lang="en-US" sz="1050" dirty="0" err="1"/>
                <a:t>Việt</a:t>
              </a:r>
              <a:endParaRPr lang="en-US" sz="600" dirty="0"/>
            </a:p>
          </p:txBody>
        </p:sp>
        <p:sp>
          <p:nvSpPr>
            <p:cNvPr id="101" name="10B"/>
            <p:cNvSpPr/>
            <p:nvPr/>
          </p:nvSpPr>
          <p:spPr>
            <a:xfrm>
              <a:off x="20482496" y="909665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Vạn Xuân</a:t>
              </a:r>
              <a:endParaRPr lang="en-US" sz="600"/>
            </a:p>
          </p:txBody>
        </p:sp>
        <p:sp>
          <p:nvSpPr>
            <p:cNvPr id="102" name="10C"/>
            <p:cNvSpPr/>
            <p:nvPr/>
          </p:nvSpPr>
          <p:spPr>
            <a:xfrm>
              <a:off x="17412724" y="9880427"/>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 Đại Cồ Việt</a:t>
              </a:r>
              <a:endParaRPr lang="en-US" sz="600"/>
            </a:p>
          </p:txBody>
        </p:sp>
        <p:sp>
          <p:nvSpPr>
            <p:cNvPr id="103" name="10D"/>
            <p:cNvSpPr/>
            <p:nvPr/>
          </p:nvSpPr>
          <p:spPr>
            <a:xfrm>
              <a:off x="20482496" y="9880427"/>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Âu</a:t>
              </a:r>
              <a:r>
                <a:rPr lang="en-US" sz="1050" dirty="0"/>
                <a:t> </a:t>
              </a:r>
              <a:r>
                <a:rPr lang="en-US" sz="1050" dirty="0" err="1"/>
                <a:t>Lạc</a:t>
              </a:r>
              <a:endParaRPr lang="en-US" sz="1050" dirty="0"/>
            </a:p>
          </p:txBody>
        </p:sp>
        <p:sp>
          <p:nvSpPr>
            <p:cNvPr id="104" name="18"/>
            <p:cNvSpPr/>
            <p:nvPr/>
          </p:nvSpPr>
          <p:spPr>
            <a:xfrm>
              <a:off x="-9846853" y="28239777"/>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18</a:t>
              </a:r>
              <a:endParaRPr lang="vi-VN" sz="1050" b="1" dirty="0"/>
            </a:p>
          </p:txBody>
        </p:sp>
        <p:sp>
          <p:nvSpPr>
            <p:cNvPr id="105" name="18A"/>
            <p:cNvSpPr/>
            <p:nvPr/>
          </p:nvSpPr>
          <p:spPr>
            <a:xfrm>
              <a:off x="-9824578" y="2916872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06" name="18B"/>
            <p:cNvSpPr/>
            <p:nvPr/>
          </p:nvSpPr>
          <p:spPr>
            <a:xfrm>
              <a:off x="-6754806" y="2916872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07" name="18C"/>
            <p:cNvSpPr/>
            <p:nvPr/>
          </p:nvSpPr>
          <p:spPr>
            <a:xfrm>
              <a:off x="-9802303" y="2991963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08" name="18D"/>
            <p:cNvSpPr/>
            <p:nvPr/>
          </p:nvSpPr>
          <p:spPr>
            <a:xfrm>
              <a:off x="-6754806" y="2991963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09" name="17"/>
            <p:cNvSpPr/>
            <p:nvPr/>
          </p:nvSpPr>
          <p:spPr>
            <a:xfrm>
              <a:off x="-10014092" y="25642426"/>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17</a:t>
              </a:r>
              <a:endParaRPr lang="vi-VN" sz="1050" b="1" dirty="0"/>
            </a:p>
          </p:txBody>
        </p:sp>
        <p:sp>
          <p:nvSpPr>
            <p:cNvPr id="110" name="17A"/>
            <p:cNvSpPr/>
            <p:nvPr/>
          </p:nvSpPr>
          <p:spPr>
            <a:xfrm>
              <a:off x="-9991817" y="2657137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1" name="17B"/>
            <p:cNvSpPr/>
            <p:nvPr/>
          </p:nvSpPr>
          <p:spPr>
            <a:xfrm>
              <a:off x="-6922045" y="2657137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12" name="17C"/>
            <p:cNvSpPr/>
            <p:nvPr/>
          </p:nvSpPr>
          <p:spPr>
            <a:xfrm>
              <a:off x="-9969542" y="2732228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3" name="17D"/>
            <p:cNvSpPr/>
            <p:nvPr/>
          </p:nvSpPr>
          <p:spPr>
            <a:xfrm>
              <a:off x="-6922045" y="2732228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4" name="16A"/>
            <p:cNvSpPr/>
            <p:nvPr/>
          </p:nvSpPr>
          <p:spPr>
            <a:xfrm>
              <a:off x="-10132828" y="2404475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5" name="16B"/>
            <p:cNvSpPr/>
            <p:nvPr/>
          </p:nvSpPr>
          <p:spPr>
            <a:xfrm>
              <a:off x="-7022522" y="2416368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6" name="16"/>
            <p:cNvSpPr/>
            <p:nvPr/>
          </p:nvSpPr>
          <p:spPr>
            <a:xfrm>
              <a:off x="-10155103" y="23115809"/>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16</a:t>
              </a:r>
              <a:endParaRPr lang="vi-VN" sz="1050" b="1" dirty="0"/>
            </a:p>
          </p:txBody>
        </p:sp>
        <p:sp>
          <p:nvSpPr>
            <p:cNvPr id="117" name="16C"/>
            <p:cNvSpPr/>
            <p:nvPr/>
          </p:nvSpPr>
          <p:spPr>
            <a:xfrm>
              <a:off x="-10110553" y="2479566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18" name="16D"/>
            <p:cNvSpPr/>
            <p:nvPr/>
          </p:nvSpPr>
          <p:spPr>
            <a:xfrm>
              <a:off x="-7063056" y="2479566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9" name="15"/>
            <p:cNvSpPr/>
            <p:nvPr/>
          </p:nvSpPr>
          <p:spPr>
            <a:xfrm>
              <a:off x="-10032414" y="20414624"/>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15</a:t>
              </a:r>
              <a:endParaRPr lang="vi-VN" sz="1050" b="1" dirty="0"/>
            </a:p>
          </p:txBody>
        </p:sp>
        <p:sp>
          <p:nvSpPr>
            <p:cNvPr id="120" name="15A"/>
            <p:cNvSpPr/>
            <p:nvPr/>
          </p:nvSpPr>
          <p:spPr>
            <a:xfrm>
              <a:off x="-10010139" y="2134357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21" name="15B"/>
            <p:cNvSpPr/>
            <p:nvPr/>
          </p:nvSpPr>
          <p:spPr>
            <a:xfrm>
              <a:off x="-6940367" y="2134357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2" name="15C"/>
            <p:cNvSpPr/>
            <p:nvPr/>
          </p:nvSpPr>
          <p:spPr>
            <a:xfrm>
              <a:off x="-9987864" y="2209448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3" name="15D"/>
            <p:cNvSpPr/>
            <p:nvPr/>
          </p:nvSpPr>
          <p:spPr>
            <a:xfrm>
              <a:off x="-6940367" y="2209448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4" name="14"/>
            <p:cNvSpPr/>
            <p:nvPr/>
          </p:nvSpPr>
          <p:spPr>
            <a:xfrm>
              <a:off x="-10199653" y="17817273"/>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14</a:t>
              </a:r>
              <a:endParaRPr lang="vi-VN" sz="1050" b="1" dirty="0"/>
            </a:p>
          </p:txBody>
        </p:sp>
        <p:sp>
          <p:nvSpPr>
            <p:cNvPr id="125" name="14A"/>
            <p:cNvSpPr/>
            <p:nvPr/>
          </p:nvSpPr>
          <p:spPr>
            <a:xfrm>
              <a:off x="-10177378" y="1874622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6" name="14B"/>
            <p:cNvSpPr/>
            <p:nvPr/>
          </p:nvSpPr>
          <p:spPr>
            <a:xfrm>
              <a:off x="-7107606" y="1874622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27" name="14C"/>
            <p:cNvSpPr/>
            <p:nvPr/>
          </p:nvSpPr>
          <p:spPr>
            <a:xfrm>
              <a:off x="-10155103" y="1949713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8" name="14D"/>
            <p:cNvSpPr/>
            <p:nvPr/>
          </p:nvSpPr>
          <p:spPr>
            <a:xfrm>
              <a:off x="-7107606" y="1949713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9" name="13"/>
            <p:cNvSpPr/>
            <p:nvPr/>
          </p:nvSpPr>
          <p:spPr>
            <a:xfrm>
              <a:off x="-10340664" y="15290656"/>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13</a:t>
              </a:r>
              <a:endParaRPr lang="vi-VN" sz="1050" b="1" dirty="0"/>
            </a:p>
          </p:txBody>
        </p:sp>
        <p:sp>
          <p:nvSpPr>
            <p:cNvPr id="130" name="13A"/>
            <p:cNvSpPr/>
            <p:nvPr/>
          </p:nvSpPr>
          <p:spPr>
            <a:xfrm>
              <a:off x="-10318389" y="1621960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31" name="13B"/>
            <p:cNvSpPr/>
            <p:nvPr/>
          </p:nvSpPr>
          <p:spPr>
            <a:xfrm>
              <a:off x="-7208083" y="1633853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32" name="13C"/>
            <p:cNvSpPr/>
            <p:nvPr/>
          </p:nvSpPr>
          <p:spPr>
            <a:xfrm>
              <a:off x="-10296114" y="1697051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33" name="13D"/>
            <p:cNvSpPr/>
            <p:nvPr/>
          </p:nvSpPr>
          <p:spPr>
            <a:xfrm>
              <a:off x="-7248617" y="1697051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34" name="11"/>
            <p:cNvSpPr/>
            <p:nvPr/>
          </p:nvSpPr>
          <p:spPr>
            <a:xfrm>
              <a:off x="-9991817" y="10388667"/>
              <a:ext cx="5772375"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NHÓM ỨNG DỤNG CÔNG NGHỆ THÔNG TIN  VÀO DẠY HỌC VÀ QUẢN LÝ CÓ MẤY ADMIN</a:t>
              </a:r>
              <a:endParaRPr lang="vi-VN" sz="1050" b="1" dirty="0"/>
            </a:p>
          </p:txBody>
        </p:sp>
        <p:sp>
          <p:nvSpPr>
            <p:cNvPr id="135" name="11A"/>
            <p:cNvSpPr/>
            <p:nvPr/>
          </p:nvSpPr>
          <p:spPr>
            <a:xfrm>
              <a:off x="-9991817" y="1135859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2</a:t>
              </a:r>
              <a:endParaRPr lang="en-US" sz="600"/>
            </a:p>
          </p:txBody>
        </p:sp>
        <p:sp>
          <p:nvSpPr>
            <p:cNvPr id="136" name="11B"/>
            <p:cNvSpPr/>
            <p:nvPr/>
          </p:nvSpPr>
          <p:spPr>
            <a:xfrm>
              <a:off x="-6922045" y="1135859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3</a:t>
              </a:r>
              <a:endParaRPr lang="en-US" sz="600"/>
            </a:p>
          </p:txBody>
        </p:sp>
        <p:sp>
          <p:nvSpPr>
            <p:cNvPr id="137" name="11C"/>
            <p:cNvSpPr/>
            <p:nvPr/>
          </p:nvSpPr>
          <p:spPr>
            <a:xfrm>
              <a:off x="-9991817" y="1210950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4</a:t>
              </a:r>
              <a:endParaRPr lang="en-US" sz="600"/>
            </a:p>
          </p:txBody>
        </p:sp>
        <p:sp>
          <p:nvSpPr>
            <p:cNvPr id="138" name="11D"/>
            <p:cNvSpPr/>
            <p:nvPr/>
          </p:nvSpPr>
          <p:spPr>
            <a:xfrm>
              <a:off x="-6922045" y="1210950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1</a:t>
              </a:r>
              <a:endParaRPr lang="en-US" sz="600"/>
            </a:p>
          </p:txBody>
        </p:sp>
        <p:sp>
          <p:nvSpPr>
            <p:cNvPr id="139" name="12"/>
            <p:cNvSpPr/>
            <p:nvPr/>
          </p:nvSpPr>
          <p:spPr>
            <a:xfrm>
              <a:off x="-10155103" y="12860414"/>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12</a:t>
              </a:r>
              <a:endParaRPr lang="vi-VN" sz="1050" b="1" dirty="0"/>
            </a:p>
          </p:txBody>
        </p:sp>
        <p:sp>
          <p:nvSpPr>
            <p:cNvPr id="140" name="12A"/>
            <p:cNvSpPr/>
            <p:nvPr/>
          </p:nvSpPr>
          <p:spPr>
            <a:xfrm>
              <a:off x="-10155103" y="1383034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1" name="12B"/>
            <p:cNvSpPr/>
            <p:nvPr/>
          </p:nvSpPr>
          <p:spPr>
            <a:xfrm>
              <a:off x="-7085331" y="1383034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42" name="12C"/>
            <p:cNvSpPr/>
            <p:nvPr/>
          </p:nvSpPr>
          <p:spPr>
            <a:xfrm>
              <a:off x="-10155103" y="1458125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3" name="12D"/>
            <p:cNvSpPr/>
            <p:nvPr/>
          </p:nvSpPr>
          <p:spPr>
            <a:xfrm>
              <a:off x="-7085331" y="1458125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4" name="20"/>
            <p:cNvSpPr/>
            <p:nvPr/>
          </p:nvSpPr>
          <p:spPr>
            <a:xfrm>
              <a:off x="-3599711" y="28141097"/>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20</a:t>
              </a:r>
              <a:endParaRPr lang="vi-VN" sz="1050" b="1" dirty="0"/>
            </a:p>
          </p:txBody>
        </p:sp>
        <p:sp>
          <p:nvSpPr>
            <p:cNvPr id="145" name="20A"/>
            <p:cNvSpPr/>
            <p:nvPr/>
          </p:nvSpPr>
          <p:spPr>
            <a:xfrm>
              <a:off x="-3577436" y="2907004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46" name="20B"/>
            <p:cNvSpPr/>
            <p:nvPr/>
          </p:nvSpPr>
          <p:spPr>
            <a:xfrm>
              <a:off x="-507664" y="2907004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7" name="20C"/>
            <p:cNvSpPr/>
            <p:nvPr/>
          </p:nvSpPr>
          <p:spPr>
            <a:xfrm>
              <a:off x="-3555161" y="2982095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8" name="20D"/>
            <p:cNvSpPr/>
            <p:nvPr/>
          </p:nvSpPr>
          <p:spPr>
            <a:xfrm>
              <a:off x="-507664" y="2982095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9" name="19"/>
            <p:cNvSpPr/>
            <p:nvPr/>
          </p:nvSpPr>
          <p:spPr>
            <a:xfrm>
              <a:off x="-3766950" y="25543746"/>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19</a:t>
              </a:r>
              <a:endParaRPr lang="vi-VN" sz="1050" b="1" dirty="0"/>
            </a:p>
          </p:txBody>
        </p:sp>
        <p:sp>
          <p:nvSpPr>
            <p:cNvPr id="150" name="19A"/>
            <p:cNvSpPr/>
            <p:nvPr/>
          </p:nvSpPr>
          <p:spPr>
            <a:xfrm>
              <a:off x="-3744675" y="2647269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51" name="19B"/>
            <p:cNvSpPr/>
            <p:nvPr/>
          </p:nvSpPr>
          <p:spPr>
            <a:xfrm>
              <a:off x="-674903" y="2647269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52" name="19C"/>
            <p:cNvSpPr/>
            <p:nvPr/>
          </p:nvSpPr>
          <p:spPr>
            <a:xfrm>
              <a:off x="-3722400" y="2722360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53" name="19D"/>
            <p:cNvSpPr/>
            <p:nvPr/>
          </p:nvSpPr>
          <p:spPr>
            <a:xfrm>
              <a:off x="-674903" y="2722360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grpSp>
      <p:grpSp>
        <p:nvGrpSpPr>
          <p:cNvPr id="2" name="Group 1"/>
          <p:cNvGrpSpPr/>
          <p:nvPr/>
        </p:nvGrpSpPr>
        <p:grpSpPr>
          <a:xfrm>
            <a:off x="-8965113" y="-2196410"/>
            <a:ext cx="27806474" cy="24575147"/>
            <a:chOff x="-11938462" y="-2414013"/>
            <a:chExt cx="37075298" cy="32766863"/>
          </a:xfrm>
        </p:grpSpPr>
        <p:sp>
          <p:nvSpPr>
            <p:cNvPr id="154" name="X1"/>
            <p:cNvSpPr/>
            <p:nvPr/>
          </p:nvSpPr>
          <p:spPr>
            <a:xfrm>
              <a:off x="-11795443" y="-2414013"/>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55" name="X2"/>
            <p:cNvSpPr/>
            <p:nvPr/>
          </p:nvSpPr>
          <p:spPr>
            <a:xfrm>
              <a:off x="-11795443" y="27399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a:t>
              </a:r>
            </a:p>
          </p:txBody>
        </p:sp>
        <p:sp>
          <p:nvSpPr>
            <p:cNvPr id="156" name="X3"/>
            <p:cNvSpPr/>
            <p:nvPr/>
          </p:nvSpPr>
          <p:spPr>
            <a:xfrm>
              <a:off x="-11795443" y="2881143"/>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D</a:t>
              </a:r>
            </a:p>
          </p:txBody>
        </p:sp>
        <p:sp>
          <p:nvSpPr>
            <p:cNvPr id="157" name="X4"/>
            <p:cNvSpPr/>
            <p:nvPr/>
          </p:nvSpPr>
          <p:spPr>
            <a:xfrm>
              <a:off x="-11795443" y="543529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B</a:t>
              </a:r>
            </a:p>
          </p:txBody>
        </p:sp>
        <p:sp>
          <p:nvSpPr>
            <p:cNvPr id="158" name="X5"/>
            <p:cNvSpPr/>
            <p:nvPr/>
          </p:nvSpPr>
          <p:spPr>
            <a:xfrm>
              <a:off x="-11795443" y="840042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59" name="X6"/>
            <p:cNvSpPr/>
            <p:nvPr/>
          </p:nvSpPr>
          <p:spPr>
            <a:xfrm>
              <a:off x="23722591" y="-2194471"/>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a:t>
              </a:r>
            </a:p>
          </p:txBody>
        </p:sp>
        <p:sp>
          <p:nvSpPr>
            <p:cNvPr id="160" name="X7"/>
            <p:cNvSpPr/>
            <p:nvPr/>
          </p:nvSpPr>
          <p:spPr>
            <a:xfrm>
              <a:off x="23722591" y="493536"/>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a:t>
              </a:r>
            </a:p>
          </p:txBody>
        </p:sp>
        <p:sp>
          <p:nvSpPr>
            <p:cNvPr id="161" name="X8"/>
            <p:cNvSpPr/>
            <p:nvPr/>
          </p:nvSpPr>
          <p:spPr>
            <a:xfrm>
              <a:off x="23722591" y="3100685"/>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B</a:t>
              </a:r>
            </a:p>
          </p:txBody>
        </p:sp>
        <p:sp>
          <p:nvSpPr>
            <p:cNvPr id="162" name="X9"/>
            <p:cNvSpPr/>
            <p:nvPr/>
          </p:nvSpPr>
          <p:spPr>
            <a:xfrm>
              <a:off x="23722591" y="565483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63" name="X10"/>
            <p:cNvSpPr/>
            <p:nvPr/>
          </p:nvSpPr>
          <p:spPr>
            <a:xfrm>
              <a:off x="23722591" y="861996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D</a:t>
              </a:r>
            </a:p>
          </p:txBody>
        </p:sp>
        <p:sp>
          <p:nvSpPr>
            <p:cNvPr id="164" name="X11"/>
            <p:cNvSpPr/>
            <p:nvPr/>
          </p:nvSpPr>
          <p:spPr>
            <a:xfrm>
              <a:off x="-11795444" y="10619806"/>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65" name="X12"/>
            <p:cNvSpPr/>
            <p:nvPr/>
          </p:nvSpPr>
          <p:spPr>
            <a:xfrm>
              <a:off x="-11895920" y="13235868"/>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66" name="X13"/>
            <p:cNvSpPr/>
            <p:nvPr/>
          </p:nvSpPr>
          <p:spPr>
            <a:xfrm>
              <a:off x="-11938462" y="1550374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C</a:t>
              </a:r>
              <a:endParaRPr lang="en-US" sz="3000" dirty="0"/>
            </a:p>
          </p:txBody>
        </p:sp>
        <p:sp>
          <p:nvSpPr>
            <p:cNvPr id="167" name="X14"/>
            <p:cNvSpPr/>
            <p:nvPr/>
          </p:nvSpPr>
          <p:spPr>
            <a:xfrm>
              <a:off x="-11895920" y="1811088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68" name="X15"/>
            <p:cNvSpPr/>
            <p:nvPr/>
          </p:nvSpPr>
          <p:spPr>
            <a:xfrm>
              <a:off x="-11795445" y="2090421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69" name="X16"/>
            <p:cNvSpPr/>
            <p:nvPr/>
          </p:nvSpPr>
          <p:spPr>
            <a:xfrm>
              <a:off x="-11795446" y="23305971"/>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70" name="X17"/>
            <p:cNvSpPr/>
            <p:nvPr/>
          </p:nvSpPr>
          <p:spPr>
            <a:xfrm>
              <a:off x="-11862507" y="26017880"/>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71" name="X18"/>
            <p:cNvSpPr/>
            <p:nvPr/>
          </p:nvSpPr>
          <p:spPr>
            <a:xfrm>
              <a:off x="-11895921" y="29082169"/>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A</a:t>
              </a:r>
              <a:endParaRPr lang="en-US" sz="3000" dirty="0"/>
            </a:p>
          </p:txBody>
        </p:sp>
        <p:sp>
          <p:nvSpPr>
            <p:cNvPr id="172" name="X19"/>
            <p:cNvSpPr/>
            <p:nvPr/>
          </p:nvSpPr>
          <p:spPr>
            <a:xfrm>
              <a:off x="2498003" y="26103301"/>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73" name="X20"/>
            <p:cNvSpPr/>
            <p:nvPr/>
          </p:nvSpPr>
          <p:spPr>
            <a:xfrm>
              <a:off x="2759702" y="2894887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A</a:t>
              </a:r>
              <a:endParaRPr lang="en-US" sz="3000" dirty="0"/>
            </a:p>
          </p:txBody>
        </p:sp>
      </p:grpSp>
      <p:grpSp>
        <p:nvGrpSpPr>
          <p:cNvPr id="23" name="Group 22"/>
          <p:cNvGrpSpPr/>
          <p:nvPr/>
        </p:nvGrpSpPr>
        <p:grpSpPr>
          <a:xfrm>
            <a:off x="2164644" y="7617"/>
            <a:ext cx="4333312" cy="627758"/>
            <a:chOff x="2986719" y="10154"/>
            <a:chExt cx="6095275" cy="873142"/>
          </a:xfrm>
        </p:grpSpPr>
        <p:pic>
          <p:nvPicPr>
            <p:cNvPr id="184" name="Picture 183">
              <a:hlinkClick r:id="" action="ppaction://macro?name=RESETALL"/>
              <a:extLst>
                <a:ext uri="{FF2B5EF4-FFF2-40B4-BE49-F238E27FC236}">
                  <a16:creationId xmlns:a16="http://schemas.microsoft.com/office/drawing/2014/main" id="{EB7968CE-0CBE-403E-832B-884B6A24C038}"/>
                </a:ext>
              </a:extLst>
            </p:cNvPr>
            <p:cNvPicPr>
              <a:picLocks noChangeAspect="1"/>
            </p:cNvPicPr>
            <p:nvPr/>
          </p:nvPicPr>
          <p:blipFill rotWithShape="1">
            <a:blip r:embed="rId14">
              <a:extLst>
                <a:ext uri="{28A0092B-C50C-407E-A947-70E740481C1C}">
                  <a14:useLocalDpi xmlns:a14="http://schemas.microsoft.com/office/drawing/2010/main" val="0"/>
                </a:ext>
              </a:extLst>
            </a:blip>
            <a:srcRect t="12464"/>
            <a:stretch/>
          </p:blipFill>
          <p:spPr>
            <a:xfrm>
              <a:off x="3048362" y="10154"/>
              <a:ext cx="5971988" cy="843866"/>
            </a:xfrm>
            <a:prstGeom prst="rect">
              <a:avLst/>
            </a:prstGeom>
          </p:spPr>
        </p:pic>
        <p:sp>
          <p:nvSpPr>
            <p:cNvPr id="185" name="Rectangle 184">
              <a:extLst>
                <a:ext uri="{FF2B5EF4-FFF2-40B4-BE49-F238E27FC236}">
                  <a16:creationId xmlns:a16="http://schemas.microsoft.com/office/drawing/2014/main" id="{336694B1-A1DE-4A28-81FF-B49640B2D0A5}"/>
                </a:ext>
              </a:extLst>
            </p:cNvPr>
            <p:cNvSpPr/>
            <p:nvPr/>
          </p:nvSpPr>
          <p:spPr>
            <a:xfrm>
              <a:off x="2986719" y="80641"/>
              <a:ext cx="6095275" cy="802655"/>
            </a:xfrm>
            <a:prstGeom prst="rect">
              <a:avLst/>
            </a:prstGeom>
            <a:noFill/>
          </p:spPr>
          <p:txBody>
            <a:bodyPr wrap="square" lIns="68580" tIns="34290" rIns="68580" bIns="34290">
              <a:spAutoFit/>
            </a:bodyPr>
            <a:lstStyle/>
            <a:p>
              <a:pPr algn="ctr"/>
              <a:r>
                <a:rPr lang="en-US" sz="3300">
                  <a:ln w="0"/>
                  <a:solidFill>
                    <a:schemeClr val="bg1"/>
                  </a:solidFill>
                  <a:effectLst>
                    <a:outerShdw blurRad="88900" dist="38100" algn="l" rotWithShape="0">
                      <a:prstClr val="black">
                        <a:alpha val="52000"/>
                      </a:prstClr>
                    </a:outerShdw>
                  </a:effectLst>
                  <a:latin typeface="UTM Futura Extra" panose="02040603050506020204" pitchFamily="18" charset="0"/>
                </a:rPr>
                <a:t>TRẮC NGHIỆM</a:t>
              </a:r>
              <a:endParaRPr lang="en-US" sz="3300" dirty="0">
                <a:ln w="0"/>
                <a:solidFill>
                  <a:schemeClr val="bg1"/>
                </a:solidFill>
                <a:effectLst>
                  <a:outerShdw blurRad="88900" dist="38100" algn="l" rotWithShape="0">
                    <a:prstClr val="black">
                      <a:alpha val="52000"/>
                    </a:prstClr>
                  </a:outerShdw>
                </a:effectLst>
                <a:latin typeface="UTM Futura Extra" panose="02040603050506020204" pitchFamily="18" charset="0"/>
              </a:endParaRPr>
            </a:p>
          </p:txBody>
        </p:sp>
      </p:grpSp>
      <p:sp>
        <p:nvSpPr>
          <p:cNvPr id="186" name="A"/>
          <p:cNvSpPr/>
          <p:nvPr/>
        </p:nvSpPr>
        <p:spPr>
          <a:xfrm>
            <a:off x="6273363" y="1983115"/>
            <a:ext cx="2255603"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87" name="B"/>
          <p:cNvSpPr/>
          <p:nvPr/>
        </p:nvSpPr>
        <p:spPr>
          <a:xfrm>
            <a:off x="6230063" y="2640340"/>
            <a:ext cx="2265807"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88" name="C"/>
          <p:cNvSpPr/>
          <p:nvPr/>
        </p:nvSpPr>
        <p:spPr>
          <a:xfrm>
            <a:off x="6286709" y="3323068"/>
            <a:ext cx="2265808"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89" name="D"/>
          <p:cNvSpPr/>
          <p:nvPr/>
        </p:nvSpPr>
        <p:spPr>
          <a:xfrm>
            <a:off x="6255353" y="4007149"/>
            <a:ext cx="2255603"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90" name="A-R" hidden="1"/>
          <p:cNvSpPr/>
          <p:nvPr/>
        </p:nvSpPr>
        <p:spPr>
          <a:xfrm>
            <a:off x="8462645" y="1648840"/>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1" name="B-R" hidden="1"/>
          <p:cNvSpPr/>
          <p:nvPr/>
        </p:nvSpPr>
        <p:spPr>
          <a:xfrm>
            <a:off x="8179292" y="2349428"/>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2" name="C-R" hidden="1"/>
          <p:cNvSpPr/>
          <p:nvPr/>
        </p:nvSpPr>
        <p:spPr>
          <a:xfrm>
            <a:off x="8236964" y="2929366"/>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3" name="D-R" hidden="1"/>
          <p:cNvSpPr/>
          <p:nvPr/>
        </p:nvSpPr>
        <p:spPr>
          <a:xfrm>
            <a:off x="8236964" y="3585278"/>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4" name="C1">
            <a:hlinkClick r:id="" action="ppaction://macro?name=CAU1">
              <a:snd r:embed="rId11" name="audio8.wav"/>
            </a:hlinkClick>
            <a:extLst>
              <a:ext uri="{FF2B5EF4-FFF2-40B4-BE49-F238E27FC236}">
                <a16:creationId xmlns:a16="http://schemas.microsoft.com/office/drawing/2014/main" id="{F3B18519-7F59-4B94-96A7-69A8E198B5A8}"/>
              </a:ext>
            </a:extLst>
          </p:cNvPr>
          <p:cNvSpPr/>
          <p:nvPr/>
        </p:nvSpPr>
        <p:spPr>
          <a:xfrm>
            <a:off x="794669" y="1097917"/>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1</a:t>
            </a:r>
          </a:p>
        </p:txBody>
      </p:sp>
      <p:sp>
        <p:nvSpPr>
          <p:cNvPr id="195" name="C2">
            <a:hlinkClick r:id="" action="ppaction://macro?name=CAU2">
              <a:snd r:embed="rId11" name="audio8.wav"/>
            </a:hlinkClick>
            <a:extLst>
              <a:ext uri="{FF2B5EF4-FFF2-40B4-BE49-F238E27FC236}">
                <a16:creationId xmlns:a16="http://schemas.microsoft.com/office/drawing/2014/main" id="{2C9536AE-06EF-40B7-B26E-FAD8526EA9B1}"/>
              </a:ext>
            </a:extLst>
          </p:cNvPr>
          <p:cNvSpPr/>
          <p:nvPr/>
        </p:nvSpPr>
        <p:spPr>
          <a:xfrm>
            <a:off x="1220310" y="1097917"/>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2</a:t>
            </a:r>
          </a:p>
        </p:txBody>
      </p:sp>
      <p:sp>
        <p:nvSpPr>
          <p:cNvPr id="196" name="C3">
            <a:hlinkClick r:id="" action="ppaction://macro?name=CAU3">
              <a:snd r:embed="rId11" name="audio8.wav"/>
            </a:hlinkClick>
            <a:extLst>
              <a:ext uri="{FF2B5EF4-FFF2-40B4-BE49-F238E27FC236}">
                <a16:creationId xmlns:a16="http://schemas.microsoft.com/office/drawing/2014/main" id="{6ADEEA44-A8B9-4E20-B3DB-8114E898A932}"/>
              </a:ext>
            </a:extLst>
          </p:cNvPr>
          <p:cNvSpPr/>
          <p:nvPr/>
        </p:nvSpPr>
        <p:spPr>
          <a:xfrm>
            <a:off x="1645952" y="1097917"/>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3</a:t>
            </a:r>
          </a:p>
        </p:txBody>
      </p:sp>
      <p:sp>
        <p:nvSpPr>
          <p:cNvPr id="197" name="C4">
            <a:hlinkClick r:id="" action="ppaction://macro?name=CAU4">
              <a:snd r:embed="rId11" name="audio8.wav"/>
            </a:hlinkClick>
            <a:extLst>
              <a:ext uri="{FF2B5EF4-FFF2-40B4-BE49-F238E27FC236}">
                <a16:creationId xmlns:a16="http://schemas.microsoft.com/office/drawing/2014/main" id="{AA2E43C2-0276-4264-AA95-1AA2B0937A2F}"/>
              </a:ext>
            </a:extLst>
          </p:cNvPr>
          <p:cNvSpPr/>
          <p:nvPr/>
        </p:nvSpPr>
        <p:spPr>
          <a:xfrm>
            <a:off x="2071593" y="1097917"/>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4</a:t>
            </a:r>
          </a:p>
        </p:txBody>
      </p:sp>
      <p:sp>
        <p:nvSpPr>
          <p:cNvPr id="198" name="C5">
            <a:hlinkClick r:id="" action="ppaction://macro?name=CAU5">
              <a:snd r:embed="rId11" name="audio8.wav"/>
            </a:hlinkClick>
            <a:extLst>
              <a:ext uri="{FF2B5EF4-FFF2-40B4-BE49-F238E27FC236}">
                <a16:creationId xmlns:a16="http://schemas.microsoft.com/office/drawing/2014/main" id="{8A958C63-B759-4398-ABAC-49D50902EF20}"/>
              </a:ext>
            </a:extLst>
          </p:cNvPr>
          <p:cNvSpPr/>
          <p:nvPr/>
        </p:nvSpPr>
        <p:spPr>
          <a:xfrm>
            <a:off x="2497235" y="1097917"/>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5</a:t>
            </a:r>
          </a:p>
        </p:txBody>
      </p:sp>
      <p:sp>
        <p:nvSpPr>
          <p:cNvPr id="199" name="C6">
            <a:hlinkClick r:id="" action="ppaction://macro?name=CAU6">
              <a:snd r:embed="rId11" name="audio8.wav"/>
            </a:hlinkClick>
            <a:extLst>
              <a:ext uri="{FF2B5EF4-FFF2-40B4-BE49-F238E27FC236}">
                <a16:creationId xmlns:a16="http://schemas.microsoft.com/office/drawing/2014/main" id="{953D942A-6CC0-43F2-A6D7-E61C0A98BAD0}"/>
              </a:ext>
            </a:extLst>
          </p:cNvPr>
          <p:cNvSpPr/>
          <p:nvPr/>
        </p:nvSpPr>
        <p:spPr>
          <a:xfrm>
            <a:off x="2922876" y="1097917"/>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6</a:t>
            </a:r>
          </a:p>
        </p:txBody>
      </p:sp>
      <p:sp>
        <p:nvSpPr>
          <p:cNvPr id="200" name="C7">
            <a:hlinkClick r:id="" action="ppaction://macro?name=CAU7">
              <a:snd r:embed="rId11" name="audio8.wav"/>
            </a:hlinkClick>
            <a:extLst>
              <a:ext uri="{FF2B5EF4-FFF2-40B4-BE49-F238E27FC236}">
                <a16:creationId xmlns:a16="http://schemas.microsoft.com/office/drawing/2014/main" id="{110A7264-9B3F-4BB5-B5FD-1E8DA29F7FC0}"/>
              </a:ext>
            </a:extLst>
          </p:cNvPr>
          <p:cNvSpPr/>
          <p:nvPr/>
        </p:nvSpPr>
        <p:spPr>
          <a:xfrm>
            <a:off x="3348517" y="1097917"/>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7</a:t>
            </a:r>
          </a:p>
        </p:txBody>
      </p:sp>
      <p:sp>
        <p:nvSpPr>
          <p:cNvPr id="201" name="C8">
            <a:hlinkClick r:id="" action="ppaction://macro?name=CAU8">
              <a:snd r:embed="rId11" name="audio8.wav"/>
            </a:hlinkClick>
            <a:extLst>
              <a:ext uri="{FF2B5EF4-FFF2-40B4-BE49-F238E27FC236}">
                <a16:creationId xmlns:a16="http://schemas.microsoft.com/office/drawing/2014/main" id="{048A0FC4-9A14-41F1-9B4F-E52BDCCDF1A3}"/>
              </a:ext>
            </a:extLst>
          </p:cNvPr>
          <p:cNvSpPr/>
          <p:nvPr/>
        </p:nvSpPr>
        <p:spPr>
          <a:xfrm>
            <a:off x="3774158" y="1097917"/>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8</a:t>
            </a:r>
          </a:p>
        </p:txBody>
      </p:sp>
      <p:sp>
        <p:nvSpPr>
          <p:cNvPr id="202" name="C9">
            <a:hlinkClick r:id="" action="ppaction://macro?name=CAU9">
              <a:snd r:embed="rId11" name="audio8.wav"/>
            </a:hlinkClick>
            <a:extLst>
              <a:ext uri="{FF2B5EF4-FFF2-40B4-BE49-F238E27FC236}">
                <a16:creationId xmlns:a16="http://schemas.microsoft.com/office/drawing/2014/main" id="{8E63535B-8186-413B-AA4F-9DCD5C74B427}"/>
              </a:ext>
            </a:extLst>
          </p:cNvPr>
          <p:cNvSpPr/>
          <p:nvPr/>
        </p:nvSpPr>
        <p:spPr>
          <a:xfrm>
            <a:off x="4199800" y="1097917"/>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9</a:t>
            </a:r>
          </a:p>
        </p:txBody>
      </p:sp>
      <p:sp>
        <p:nvSpPr>
          <p:cNvPr id="203" name="C10">
            <a:hlinkClick r:id="" action="ppaction://macro?name=CAU10">
              <a:snd r:embed="rId11" name="audio8.wav"/>
            </a:hlinkClick>
            <a:extLst>
              <a:ext uri="{FF2B5EF4-FFF2-40B4-BE49-F238E27FC236}">
                <a16:creationId xmlns:a16="http://schemas.microsoft.com/office/drawing/2014/main" id="{6CEBB228-62F6-436D-BEE0-8085BD2C801C}"/>
              </a:ext>
            </a:extLst>
          </p:cNvPr>
          <p:cNvSpPr/>
          <p:nvPr/>
        </p:nvSpPr>
        <p:spPr>
          <a:xfrm>
            <a:off x="4625444" y="1097917"/>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10</a:t>
            </a:r>
          </a:p>
        </p:txBody>
      </p:sp>
      <p:pic>
        <p:nvPicPr>
          <p:cNvPr id="174" name="Picture 2" descr="Hình ảnh Biểu Tượng Ngôi Nhà Bất động Sản Thiết Kế đồ Họa Vector Mẫu, Nhà  ở, Biểu Tượng Ngôi Nhà, Biểu Tượng Mẫu Vector và PNG với nền trong suốt để">
            <a:hlinkClick r:id="rId16" action="ppaction://hlinksldjump"/>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22310" t="25182" r="22938" b="25464"/>
          <a:stretch/>
        </p:blipFill>
        <p:spPr bwMode="auto">
          <a:xfrm>
            <a:off x="8199622" y="343517"/>
            <a:ext cx="658687" cy="593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96509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7" presetClass="exit" presetSubtype="8" fill="hold" nodeType="clickEffect">
                                  <p:stCondLst>
                                    <p:cond delay="0"/>
                                  </p:stCondLst>
                                  <p:childTnLst>
                                    <p:anim calcmode="lin" valueType="num">
                                      <p:cBhvr>
                                        <p:cTn id="6" dur="10000"/>
                                        <p:tgtEl>
                                          <p:spTgt spid="27"/>
                                        </p:tgtEl>
                                        <p:attrNameLst>
                                          <p:attrName>ppt_x</p:attrName>
                                        </p:attrNameLst>
                                      </p:cBhvr>
                                      <p:tavLst>
                                        <p:tav tm="0">
                                          <p:val>
                                            <p:strVal val="ppt_x"/>
                                          </p:val>
                                        </p:tav>
                                        <p:tav tm="100000">
                                          <p:val>
                                            <p:strVal val="ppt_x-ppt_w/2"/>
                                          </p:val>
                                        </p:tav>
                                      </p:tavLst>
                                    </p:anim>
                                    <p:anim calcmode="lin" valueType="num">
                                      <p:cBhvr>
                                        <p:cTn id="7" dur="10000"/>
                                        <p:tgtEl>
                                          <p:spTgt spid="27"/>
                                        </p:tgtEl>
                                        <p:attrNameLst>
                                          <p:attrName>ppt_y</p:attrName>
                                        </p:attrNameLst>
                                      </p:cBhvr>
                                      <p:tavLst>
                                        <p:tav tm="0">
                                          <p:val>
                                            <p:strVal val="ppt_y"/>
                                          </p:val>
                                        </p:tav>
                                        <p:tav tm="100000">
                                          <p:val>
                                            <p:strVal val="ppt_y"/>
                                          </p:val>
                                        </p:tav>
                                      </p:tavLst>
                                    </p:anim>
                                    <p:anim calcmode="lin" valueType="num">
                                      <p:cBhvr>
                                        <p:cTn id="8" dur="10000"/>
                                        <p:tgtEl>
                                          <p:spTgt spid="27"/>
                                        </p:tgtEl>
                                        <p:attrNameLst>
                                          <p:attrName>ppt_w</p:attrName>
                                        </p:attrNameLst>
                                      </p:cBhvr>
                                      <p:tavLst>
                                        <p:tav tm="0">
                                          <p:val>
                                            <p:strVal val="ppt_w"/>
                                          </p:val>
                                        </p:tav>
                                        <p:tav tm="100000">
                                          <p:val>
                                            <p:fltVal val="0"/>
                                          </p:val>
                                        </p:tav>
                                      </p:tavLst>
                                    </p:anim>
                                    <p:anim calcmode="lin" valueType="num">
                                      <p:cBhvr>
                                        <p:cTn id="9" dur="10000"/>
                                        <p:tgtEl>
                                          <p:spTgt spid="27"/>
                                        </p:tgtEl>
                                        <p:attrNameLst>
                                          <p:attrName>ppt_h</p:attrName>
                                        </p:attrNameLst>
                                      </p:cBhvr>
                                      <p:tavLst>
                                        <p:tav tm="0">
                                          <p:val>
                                            <p:strVal val="ppt_h"/>
                                          </p:val>
                                        </p:tav>
                                        <p:tav tm="100000">
                                          <p:val>
                                            <p:strVal val="ppt_h"/>
                                          </p:val>
                                        </p:tav>
                                      </p:tavLst>
                                    </p:anim>
                                    <p:set>
                                      <p:cBhvr>
                                        <p:cTn id="10" dur="1" fill="hold">
                                          <p:stCondLst>
                                            <p:cond delay="9999"/>
                                          </p:stCondLst>
                                        </p:cTn>
                                        <p:tgtEl>
                                          <p:spTgt spid="27"/>
                                        </p:tgtEl>
                                        <p:attrNameLst>
                                          <p:attrName>style.visibility</p:attrName>
                                        </p:attrNameLst>
                                      </p:cBhvr>
                                      <p:to>
                                        <p:strVal val="hidden"/>
                                      </p:to>
                                    </p:set>
                                  </p:childTnLst>
                                </p:cTn>
                              </p:par>
                            </p:childTnLst>
                          </p:cTn>
                        </p:par>
                        <p:par>
                          <p:cTn id="11" fill="hold">
                            <p:stCondLst>
                              <p:cond delay="10000"/>
                            </p:stCondLst>
                            <p:childTnLst>
                              <p:par>
                                <p:cTn id="12" presetID="10" presetClass="entr" presetSubtype="0"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
                                        <p:tgtEl>
                                          <p:spTgt spid="27"/>
                                        </p:tgtEl>
                                      </p:cBhvr>
                                    </p:animEffect>
                                  </p:childTnLst>
                                </p:cTn>
                              </p:par>
                              <p:par>
                                <p:cTn id="15" presetID="1" presetClass="mediacall" presetSubtype="0" fill="hold" nodeType="withEffect">
                                  <p:stCondLst>
                                    <p:cond delay="0"/>
                                  </p:stCondLst>
                                  <p:childTnLst>
                                    <p:cmd type="call" cmd="playFrom(0.0)">
                                      <p:cBhvr>
                                        <p:cTn id="16" dur="12312" fill="hold"/>
                                        <p:tgtEl>
                                          <p:spTgt spid="30"/>
                                        </p:tgtEl>
                                      </p:cBhvr>
                                    </p:cmd>
                                  </p:childTnLst>
                                </p:cTn>
                              </p:par>
                              <p:par>
                                <p:cTn id="17" presetID="3" presetClass="mediacall" presetSubtype="0" fill="hold" nodeType="withEffect">
                                  <p:stCondLst>
                                    <p:cond delay="0"/>
                                  </p:stCondLst>
                                  <p:childTnLst>
                                    <p:cmd type="call" cmd="stop">
                                      <p:cBhvr>
                                        <p:cTn id="18" dur="1" fill="hold"/>
                                        <p:tgtEl>
                                          <p:spTgt spid="30"/>
                                        </p:tgtEl>
                                      </p:cBhvr>
                                    </p:cmd>
                                  </p:childTnLst>
                                </p:cTn>
                              </p:par>
                            </p:childTnLst>
                          </p:cTn>
                        </p:par>
                      </p:childTnLst>
                    </p:cTn>
                  </p:par>
                </p:childTnLst>
              </p:cTn>
              <p:nextCondLst>
                <p:cond evt="onClick" delay="0">
                  <p:tgtEl>
                    <p:spTgt spid="28"/>
                  </p:tgtEl>
                </p:cond>
              </p:nextCondLst>
            </p:seq>
            <p:audio>
              <p:cMediaNode vol="48485">
                <p:cTn id="19" fill="hold" display="0">
                  <p:stCondLst>
                    <p:cond delay="indefinite"/>
                  </p:stCondLst>
                  <p:endCondLst>
                    <p:cond evt="onStopAudio" delay="0">
                      <p:tgtEl>
                        <p:sldTgt/>
                      </p:tgtEl>
                    </p:cond>
                  </p:endCondLst>
                </p:cTn>
                <p:tgtEl>
                  <p:spTgt spid="30"/>
                </p:tgtEl>
              </p:cMediaNode>
            </p:audio>
            <p:audio>
              <p:cMediaNode vol="100000">
                <p:cTn id="20" fill="hold" display="0">
                  <p:stCondLst>
                    <p:cond delay="indefinite"/>
                  </p:stCondLst>
                  <p:endCondLst>
                    <p:cond evt="onStopAudio" delay="0">
                      <p:tgtEl>
                        <p:sldTgt/>
                      </p:tgtEl>
                    </p:cond>
                  </p:endCondLst>
                </p:cTn>
                <p:tgtEl>
                  <p:spTgt spid="31"/>
                </p:tgtEl>
              </p:cMediaNode>
            </p:audio>
            <p:audio>
              <p:cMediaNode vol="46970">
                <p:cTn id="21" fill="hold" display="0">
                  <p:stCondLst>
                    <p:cond delay="indefinite"/>
                  </p:stCondLst>
                  <p:endCondLst>
                    <p:cond evt="onStopAudio" delay="0">
                      <p:tgtEl>
                        <p:sldTgt/>
                      </p:tgtEl>
                    </p:cond>
                  </p:endCondLst>
                </p:cTn>
                <p:tgtEl>
                  <p:spTgt spid="32"/>
                </p:tgtEl>
              </p:cMediaNode>
            </p:audio>
            <p:seq concurrent="1" nextAc="seek">
              <p:cTn id="22" restart="whenNotActive" fill="hold" evtFilter="cancelBubble" nodeType="interactiveSeq">
                <p:stCondLst>
                  <p:cond evt="onClick" delay="0">
                    <p:tgtEl>
                      <p:spTgt spid="29"/>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21"/>
                                        </p:tgtEl>
                                      </p:cBhvr>
                                    </p:animEffect>
                                    <p:animScale>
                                      <p:cBhvr>
                                        <p:cTn id="27" dur="250" autoRev="1" fill="hold"/>
                                        <p:tgtEl>
                                          <p:spTgt spid="21"/>
                                        </p:tgtEl>
                                      </p:cBhvr>
                                      <p:by x="105000" y="105000"/>
                                    </p:animScale>
                                  </p:childTnLst>
                                </p:cTn>
                              </p:par>
                              <p:par>
                                <p:cTn id="28" presetID="24" presetClass="emph" presetSubtype="0" fill="hold" grpId="1" nodeType="withEffect">
                                  <p:stCondLst>
                                    <p:cond delay="0"/>
                                  </p:stCondLst>
                                  <p:childTnLst>
                                    <p:animClr clrSpc="hsl" dir="cw">
                                      <p:cBhvr override="childStyle">
                                        <p:cTn id="29" dur="500" fill="hold"/>
                                        <p:tgtEl>
                                          <p:spTgt spid="21"/>
                                        </p:tgtEl>
                                        <p:attrNameLst>
                                          <p:attrName>style.color</p:attrName>
                                        </p:attrNameLst>
                                      </p:cBhvr>
                                      <p:by>
                                        <p:hsl h="0" s="-12549" l="-25098"/>
                                      </p:by>
                                    </p:animClr>
                                    <p:animClr clrSpc="hsl" dir="cw">
                                      <p:cBhvr>
                                        <p:cTn id="30" dur="500" fill="hold"/>
                                        <p:tgtEl>
                                          <p:spTgt spid="21"/>
                                        </p:tgtEl>
                                        <p:attrNameLst>
                                          <p:attrName>fillcolor</p:attrName>
                                        </p:attrNameLst>
                                      </p:cBhvr>
                                      <p:by>
                                        <p:hsl h="0" s="-12549" l="-25098"/>
                                      </p:by>
                                    </p:animClr>
                                    <p:animClr clrSpc="hsl" dir="cw">
                                      <p:cBhvr>
                                        <p:cTn id="31" dur="500" fill="hold"/>
                                        <p:tgtEl>
                                          <p:spTgt spid="21"/>
                                        </p:tgtEl>
                                        <p:attrNameLst>
                                          <p:attrName>stroke.color</p:attrName>
                                        </p:attrNameLst>
                                      </p:cBhvr>
                                      <p:by>
                                        <p:hsl h="0" s="-12549" l="-25098"/>
                                      </p:by>
                                    </p:animClr>
                                    <p:set>
                                      <p:cBhvr>
                                        <p:cTn id="32" dur="500" fill="hold"/>
                                        <p:tgtEl>
                                          <p:spTgt spid="21"/>
                                        </p:tgtEl>
                                        <p:attrNameLst>
                                          <p:attrName>fill.type</p:attrName>
                                        </p:attrNameLst>
                                      </p:cBhvr>
                                      <p:to>
                                        <p:strVal val="solid"/>
                                      </p:to>
                                    </p:set>
                                  </p:childTnLst>
                                </p:cTn>
                              </p:par>
                            </p:childTnLst>
                          </p:cTn>
                        </p:par>
                      </p:childTnLst>
                    </p:cTn>
                  </p:par>
                </p:childTnLst>
              </p:cTn>
              <p:nextCondLst>
                <p:cond evt="onClick" delay="0">
                  <p:tgtEl>
                    <p:spTgt spid="29"/>
                  </p:tgtEl>
                </p:cond>
              </p:nextCondLst>
            </p:seq>
          </p:childTnLst>
        </p:cTn>
      </p:par>
    </p:tnLst>
    <p:bldLst>
      <p:bldP spid="21" grpId="0" animBg="1"/>
      <p:bldP spid="21"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10" name="Google Shape;557;p30"/>
          <p:cNvSpPr txBox="1">
            <a:spLocks noGrp="1"/>
          </p:cNvSpPr>
          <p:nvPr>
            <p:ph type="title"/>
          </p:nvPr>
        </p:nvSpPr>
        <p:spPr>
          <a:xfrm>
            <a:off x="2379644" y="323921"/>
            <a:ext cx="3855548"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solidFill>
                  <a:srgbClr val="002060"/>
                </a:solidFill>
                <a:latin typeface="#9Slide05 Cimochi" panose="02000504060000020004" pitchFamily="2" charset="-34"/>
                <a:cs typeface="#9Slide05 Cimochi" panose="02000504060000020004" pitchFamily="2" charset="-34"/>
              </a:rPr>
              <a:t>Nội dung bài học</a:t>
            </a:r>
            <a:endParaRPr dirty="0">
              <a:solidFill>
                <a:srgbClr val="002060"/>
              </a:solidFill>
              <a:latin typeface="#9Slide05 Cimochi" panose="02000504060000020004" pitchFamily="2" charset="-34"/>
              <a:cs typeface="#9Slide05 Cimochi" panose="02000504060000020004" pitchFamily="2" charset="-34"/>
            </a:endParaRPr>
          </a:p>
        </p:txBody>
      </p:sp>
      <p:grpSp>
        <p:nvGrpSpPr>
          <p:cNvPr id="12" name="Google Shape;5101;p58"/>
          <p:cNvGrpSpPr/>
          <p:nvPr/>
        </p:nvGrpSpPr>
        <p:grpSpPr>
          <a:xfrm>
            <a:off x="1105545" y="1347006"/>
            <a:ext cx="6403745" cy="2677098"/>
            <a:chOff x="5194708" y="3484366"/>
            <a:chExt cx="2369266" cy="987304"/>
          </a:xfrm>
        </p:grpSpPr>
        <p:grpSp>
          <p:nvGrpSpPr>
            <p:cNvPr id="14" name="Google Shape;5106;p58"/>
            <p:cNvGrpSpPr/>
            <p:nvPr/>
          </p:nvGrpSpPr>
          <p:grpSpPr>
            <a:xfrm>
              <a:off x="6752546" y="3484366"/>
              <a:ext cx="811428" cy="987304"/>
              <a:chOff x="2332275" y="1617275"/>
              <a:chExt cx="1090775" cy="1327200"/>
            </a:xfrm>
          </p:grpSpPr>
          <p:sp>
            <p:nvSpPr>
              <p:cNvPr id="23" name="Google Shape;5107;p58"/>
              <p:cNvSpPr/>
              <p:nvPr/>
            </p:nvSpPr>
            <p:spPr>
              <a:xfrm>
                <a:off x="2507425" y="1792400"/>
                <a:ext cx="740375" cy="740375"/>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rgbClr val="92D050"/>
              </a:solidFill>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sz="3200" dirty="0" err="1" smtClean="0">
                    <a:solidFill>
                      <a:srgbClr val="002060"/>
                    </a:solidFill>
                    <a:latin typeface="#9Slide05 Cimochi" panose="02000504060000020004" pitchFamily="2" charset="-34"/>
                    <a:cs typeface="#9Slide05 Cimochi" panose="02000504060000020004" pitchFamily="2" charset="-34"/>
                  </a:rPr>
                  <a:t>Bài</a:t>
                </a:r>
                <a:r>
                  <a:rPr lang="en-US" sz="3200" dirty="0" smtClean="0">
                    <a:solidFill>
                      <a:srgbClr val="002060"/>
                    </a:solidFill>
                    <a:latin typeface="#9Slide05 Cimochi" panose="02000504060000020004" pitchFamily="2" charset="-34"/>
                    <a:cs typeface="#9Slide05 Cimochi" panose="02000504060000020004" pitchFamily="2" charset="-34"/>
                  </a:rPr>
                  <a:t> </a:t>
                </a:r>
                <a:r>
                  <a:rPr lang="en-US" sz="3200" dirty="0" err="1" smtClean="0">
                    <a:solidFill>
                      <a:srgbClr val="002060"/>
                    </a:solidFill>
                    <a:latin typeface="#9Slide05 Cimochi" panose="02000504060000020004" pitchFamily="2" charset="-34"/>
                    <a:cs typeface="#9Slide05 Cimochi" panose="02000504060000020004" pitchFamily="2" charset="-34"/>
                  </a:rPr>
                  <a:t>tập</a:t>
                </a:r>
                <a:endParaRPr sz="3200" dirty="0">
                  <a:solidFill>
                    <a:srgbClr val="002060"/>
                  </a:solidFill>
                  <a:latin typeface="#9Slide05 Cimochi" panose="02000504060000020004" pitchFamily="2" charset="-34"/>
                  <a:cs typeface="#9Slide05 Cimochi" panose="02000504060000020004" pitchFamily="2" charset="-34"/>
                </a:endParaRPr>
              </a:p>
            </p:txBody>
          </p:sp>
          <p:sp>
            <p:nvSpPr>
              <p:cNvPr id="24" name="Google Shape;5108;p58"/>
              <p:cNvSpPr/>
              <p:nvPr/>
            </p:nvSpPr>
            <p:spPr>
              <a:xfrm>
                <a:off x="2332275" y="1617275"/>
                <a:ext cx="1090775" cy="1273950"/>
              </a:xfrm>
              <a:custGeom>
                <a:avLst/>
                <a:gdLst/>
                <a:ahLst/>
                <a:cxnLst/>
                <a:rect l="l" t="t" r="r" b="b"/>
                <a:pathLst>
                  <a:path w="43631" h="50958" extrusionOk="0">
                    <a:moveTo>
                      <a:pt x="21816" y="0"/>
                    </a:moveTo>
                    <a:cubicBezTo>
                      <a:pt x="9786" y="0"/>
                      <a:pt x="1" y="9788"/>
                      <a:pt x="1" y="21814"/>
                    </a:cubicBezTo>
                    <a:cubicBezTo>
                      <a:pt x="12" y="22289"/>
                      <a:pt x="402" y="22672"/>
                      <a:pt x="880" y="22672"/>
                    </a:cubicBezTo>
                    <a:cubicBezTo>
                      <a:pt x="1355" y="22672"/>
                      <a:pt x="1745" y="22289"/>
                      <a:pt x="1756" y="21814"/>
                    </a:cubicBezTo>
                    <a:cubicBezTo>
                      <a:pt x="1756" y="10757"/>
                      <a:pt x="10754" y="1755"/>
                      <a:pt x="21812" y="1755"/>
                    </a:cubicBezTo>
                    <a:cubicBezTo>
                      <a:pt x="32869" y="1755"/>
                      <a:pt x="41871" y="10753"/>
                      <a:pt x="41871" y="21814"/>
                    </a:cubicBezTo>
                    <a:cubicBezTo>
                      <a:pt x="41871" y="32872"/>
                      <a:pt x="32873" y="41870"/>
                      <a:pt x="21816" y="41870"/>
                    </a:cubicBezTo>
                    <a:cubicBezTo>
                      <a:pt x="21329" y="41870"/>
                      <a:pt x="20936" y="42263"/>
                      <a:pt x="20936" y="42750"/>
                    </a:cubicBezTo>
                    <a:lnTo>
                      <a:pt x="20936" y="50957"/>
                    </a:lnTo>
                    <a:lnTo>
                      <a:pt x="22691" y="50942"/>
                    </a:lnTo>
                    <a:lnTo>
                      <a:pt x="22691" y="43610"/>
                    </a:lnTo>
                    <a:cubicBezTo>
                      <a:pt x="34317" y="43147"/>
                      <a:pt x="43630" y="33547"/>
                      <a:pt x="43627" y="21814"/>
                    </a:cubicBezTo>
                    <a:cubicBezTo>
                      <a:pt x="43627" y="9785"/>
                      <a:pt x="33842" y="0"/>
                      <a:pt x="21816" y="0"/>
                    </a:cubicBezTo>
                    <a:close/>
                  </a:path>
                </a:pathLst>
              </a:custGeom>
              <a:solidFill>
                <a:srgbClr val="92D050"/>
              </a:solidFill>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109;p58"/>
              <p:cNvSpPr/>
              <p:nvPr/>
            </p:nvSpPr>
            <p:spPr>
              <a:xfrm>
                <a:off x="2727925" y="2771175"/>
                <a:ext cx="300950" cy="173300"/>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7" y="427"/>
                    </a:cubicBezTo>
                    <a:cubicBezTo>
                      <a:pt x="1" y="783"/>
                      <a:pt x="27" y="1306"/>
                      <a:pt x="353" y="1636"/>
                    </a:cubicBezTo>
                    <a:lnTo>
                      <a:pt x="5388" y="6675"/>
                    </a:lnTo>
                    <a:cubicBezTo>
                      <a:pt x="5561" y="6846"/>
                      <a:pt x="5785" y="6931"/>
                      <a:pt x="6010" y="6931"/>
                    </a:cubicBezTo>
                    <a:cubicBezTo>
                      <a:pt x="6234" y="6931"/>
                      <a:pt x="6459" y="6846"/>
                      <a:pt x="6632" y="6675"/>
                    </a:cubicBezTo>
                    <a:lnTo>
                      <a:pt x="11667" y="1636"/>
                    </a:lnTo>
                    <a:cubicBezTo>
                      <a:pt x="12019" y="1250"/>
                      <a:pt x="12038" y="668"/>
                      <a:pt x="11711" y="260"/>
                    </a:cubicBezTo>
                    <a:cubicBezTo>
                      <a:pt x="11539" y="87"/>
                      <a:pt x="11313" y="1"/>
                      <a:pt x="11088" y="1"/>
                    </a:cubicBezTo>
                    <a:close/>
                  </a:path>
                </a:pathLst>
              </a:custGeom>
              <a:solidFill>
                <a:srgbClr val="92D050"/>
              </a:solidFill>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5110;p58"/>
            <p:cNvGrpSpPr/>
            <p:nvPr/>
          </p:nvGrpSpPr>
          <p:grpSpPr>
            <a:xfrm>
              <a:off x="5973664" y="3484366"/>
              <a:ext cx="811335" cy="987304"/>
              <a:chOff x="1285250" y="1617275"/>
              <a:chExt cx="1090650" cy="1327200"/>
            </a:xfrm>
          </p:grpSpPr>
          <p:sp>
            <p:nvSpPr>
              <p:cNvPr id="20" name="Google Shape;5111;p58"/>
              <p:cNvSpPr/>
              <p:nvPr/>
            </p:nvSpPr>
            <p:spPr>
              <a:xfrm>
                <a:off x="1460300" y="1792400"/>
                <a:ext cx="740475" cy="740375"/>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dirty="0" err="1" smtClean="0">
                    <a:solidFill>
                      <a:srgbClr val="002060"/>
                    </a:solidFill>
                    <a:latin typeface="#9Slide05 Cimochi" panose="02000504060000020004" pitchFamily="2" charset="-34"/>
                    <a:cs typeface="#9Slide05 Cimochi" panose="02000504060000020004" pitchFamily="2" charset="-34"/>
                  </a:rPr>
                  <a:t>Tính</a:t>
                </a:r>
                <a:r>
                  <a:rPr lang="en-US" sz="3200" dirty="0" smtClean="0">
                    <a:solidFill>
                      <a:srgbClr val="002060"/>
                    </a:solidFill>
                    <a:latin typeface="#9Slide05 Cimochi" panose="02000504060000020004" pitchFamily="2" charset="-34"/>
                    <a:cs typeface="#9Slide05 Cimochi" panose="02000504060000020004" pitchFamily="2" charset="-34"/>
                  </a:rPr>
                  <a:t> </a:t>
                </a:r>
                <a:r>
                  <a:rPr lang="en-US" sz="3200" dirty="0" err="1" smtClean="0">
                    <a:solidFill>
                      <a:srgbClr val="002060"/>
                    </a:solidFill>
                    <a:latin typeface="#9Slide05 Cimochi" panose="02000504060000020004" pitchFamily="2" charset="-34"/>
                    <a:cs typeface="#9Slide05 Cimochi" panose="02000504060000020004" pitchFamily="2" charset="-34"/>
                  </a:rPr>
                  <a:t>chất</a:t>
                </a:r>
                <a:r>
                  <a:rPr lang="en-US" sz="3200" dirty="0" smtClean="0">
                    <a:solidFill>
                      <a:srgbClr val="002060"/>
                    </a:solidFill>
                    <a:latin typeface="#9Slide05 Cimochi" panose="02000504060000020004" pitchFamily="2" charset="-34"/>
                    <a:cs typeface="#9Slide05 Cimochi" panose="02000504060000020004" pitchFamily="2" charset="-34"/>
                  </a:rPr>
                  <a:t> </a:t>
                </a:r>
                <a:r>
                  <a:rPr lang="en-US" sz="3200" dirty="0" err="1" smtClean="0">
                    <a:solidFill>
                      <a:srgbClr val="002060"/>
                    </a:solidFill>
                    <a:latin typeface="#9Slide05 Cimochi" panose="02000504060000020004" pitchFamily="2" charset="-34"/>
                    <a:cs typeface="#9Slide05 Cimochi" panose="02000504060000020004" pitchFamily="2" charset="-34"/>
                  </a:rPr>
                  <a:t>hóa</a:t>
                </a:r>
                <a:r>
                  <a:rPr lang="en-US" sz="3200" dirty="0" smtClean="0">
                    <a:solidFill>
                      <a:srgbClr val="002060"/>
                    </a:solidFill>
                    <a:latin typeface="#9Slide05 Cimochi" panose="02000504060000020004" pitchFamily="2" charset="-34"/>
                    <a:cs typeface="#9Slide05 Cimochi" panose="02000504060000020004" pitchFamily="2" charset="-34"/>
                  </a:rPr>
                  <a:t> </a:t>
                </a:r>
                <a:r>
                  <a:rPr lang="en-US" sz="3200" dirty="0" err="1" smtClean="0">
                    <a:solidFill>
                      <a:srgbClr val="002060"/>
                    </a:solidFill>
                    <a:latin typeface="#9Slide05 Cimochi" panose="02000504060000020004" pitchFamily="2" charset="-34"/>
                    <a:cs typeface="#9Slide05 Cimochi" panose="02000504060000020004" pitchFamily="2" charset="-34"/>
                  </a:rPr>
                  <a:t>học</a:t>
                </a:r>
                <a:endParaRPr sz="3200" dirty="0">
                  <a:solidFill>
                    <a:srgbClr val="002060"/>
                  </a:solidFill>
                  <a:latin typeface="#9Slide05 Cimochi" panose="02000504060000020004" pitchFamily="2" charset="-34"/>
                  <a:cs typeface="#9Slide05 Cimochi" panose="02000504060000020004" pitchFamily="2" charset="-34"/>
                </a:endParaRPr>
              </a:p>
            </p:txBody>
          </p:sp>
          <p:sp>
            <p:nvSpPr>
              <p:cNvPr id="21" name="Google Shape;5112;p58"/>
              <p:cNvSpPr/>
              <p:nvPr/>
            </p:nvSpPr>
            <p:spPr>
              <a:xfrm>
                <a:off x="1285250" y="1617275"/>
                <a:ext cx="1090650" cy="127395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6" y="42750"/>
                    </a:cubicBezTo>
                    <a:lnTo>
                      <a:pt x="20936" y="50957"/>
                    </a:lnTo>
                    <a:lnTo>
                      <a:pt x="22691" y="50942"/>
                    </a:lnTo>
                    <a:lnTo>
                      <a:pt x="22691" y="43610"/>
                    </a:lnTo>
                    <a:cubicBezTo>
                      <a:pt x="34312" y="43147"/>
                      <a:pt x="43626" y="33547"/>
                      <a:pt x="43626" y="21814"/>
                    </a:cubicBezTo>
                    <a:cubicBezTo>
                      <a:pt x="43626" y="9785"/>
                      <a:pt x="33841" y="0"/>
                      <a:pt x="21811" y="0"/>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113;p58"/>
              <p:cNvSpPr/>
              <p:nvPr/>
            </p:nvSpPr>
            <p:spPr>
              <a:xfrm>
                <a:off x="1680900" y="2771175"/>
                <a:ext cx="300850" cy="173300"/>
              </a:xfrm>
              <a:custGeom>
                <a:avLst/>
                <a:gdLst/>
                <a:ahLst/>
                <a:cxnLst/>
                <a:rect l="l" t="t" r="r" b="b"/>
                <a:pathLst>
                  <a:path w="12034" h="6932" extrusionOk="0">
                    <a:moveTo>
                      <a:pt x="11086" y="1"/>
                    </a:moveTo>
                    <a:cubicBezTo>
                      <a:pt x="10860" y="1"/>
                      <a:pt x="10635" y="87"/>
                      <a:pt x="10464" y="260"/>
                    </a:cubicBezTo>
                    <a:lnTo>
                      <a:pt x="6865" y="3859"/>
                    </a:lnTo>
                    <a:lnTo>
                      <a:pt x="5978" y="4742"/>
                    </a:lnTo>
                    <a:lnTo>
                      <a:pt x="5110" y="3874"/>
                    </a:lnTo>
                    <a:lnTo>
                      <a:pt x="1495" y="260"/>
                    </a:lnTo>
                    <a:cubicBezTo>
                      <a:pt x="1341" y="153"/>
                      <a:pt x="1165" y="102"/>
                      <a:pt x="989" y="102"/>
                    </a:cubicBezTo>
                    <a:cubicBezTo>
                      <a:pt x="730" y="102"/>
                      <a:pt x="474" y="214"/>
                      <a:pt x="297" y="427"/>
                    </a:cubicBezTo>
                    <a:cubicBezTo>
                      <a:pt x="0" y="783"/>
                      <a:pt x="22" y="1306"/>
                      <a:pt x="349" y="1636"/>
                    </a:cubicBezTo>
                    <a:lnTo>
                      <a:pt x="5388" y="6675"/>
                    </a:lnTo>
                    <a:cubicBezTo>
                      <a:pt x="5559" y="6846"/>
                      <a:pt x="5783" y="6931"/>
                      <a:pt x="6008" y="6931"/>
                    </a:cubicBezTo>
                    <a:cubicBezTo>
                      <a:pt x="6233" y="6931"/>
                      <a:pt x="6458" y="6846"/>
                      <a:pt x="6631" y="6675"/>
                    </a:cubicBezTo>
                    <a:lnTo>
                      <a:pt x="11666" y="1636"/>
                    </a:lnTo>
                    <a:cubicBezTo>
                      <a:pt x="12015" y="1250"/>
                      <a:pt x="12034" y="668"/>
                      <a:pt x="11711" y="260"/>
                    </a:cubicBezTo>
                    <a:cubicBezTo>
                      <a:pt x="11538" y="87"/>
                      <a:pt x="11312" y="1"/>
                      <a:pt x="11086"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5114;p58"/>
            <p:cNvGrpSpPr/>
            <p:nvPr/>
          </p:nvGrpSpPr>
          <p:grpSpPr>
            <a:xfrm>
              <a:off x="5194708" y="3484366"/>
              <a:ext cx="811409" cy="987304"/>
              <a:chOff x="238125" y="1617275"/>
              <a:chExt cx="1090750" cy="1327200"/>
            </a:xfrm>
          </p:grpSpPr>
          <p:sp>
            <p:nvSpPr>
              <p:cNvPr id="17" name="Google Shape;5115;p58"/>
              <p:cNvSpPr/>
              <p:nvPr/>
            </p:nvSpPr>
            <p:spPr>
              <a:xfrm>
                <a:off x="413250" y="1792400"/>
                <a:ext cx="740375" cy="740375"/>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sz="3200" dirty="0" err="1" smtClean="0">
                    <a:solidFill>
                      <a:srgbClr val="002060"/>
                    </a:solidFill>
                    <a:latin typeface="#9Slide05 Cimochi" panose="02000504060000020004" pitchFamily="2" charset="-34"/>
                    <a:cs typeface="#9Slide05 Cimochi" panose="02000504060000020004" pitchFamily="2" charset="-34"/>
                  </a:rPr>
                  <a:t>Phân</a:t>
                </a:r>
                <a:r>
                  <a:rPr lang="en-US" sz="3200" dirty="0" smtClean="0">
                    <a:solidFill>
                      <a:srgbClr val="002060"/>
                    </a:solidFill>
                    <a:latin typeface="#9Slide05 Cimochi" panose="02000504060000020004" pitchFamily="2" charset="-34"/>
                    <a:cs typeface="#9Slide05 Cimochi" panose="02000504060000020004" pitchFamily="2" charset="-34"/>
                  </a:rPr>
                  <a:t> </a:t>
                </a:r>
                <a:r>
                  <a:rPr lang="en-US" sz="3200" dirty="0" err="1" smtClean="0">
                    <a:solidFill>
                      <a:srgbClr val="002060"/>
                    </a:solidFill>
                    <a:latin typeface="#9Slide05 Cimochi" panose="02000504060000020004" pitchFamily="2" charset="-34"/>
                    <a:cs typeface="#9Slide05 Cimochi" panose="02000504060000020004" pitchFamily="2" charset="-34"/>
                  </a:rPr>
                  <a:t>loại</a:t>
                </a:r>
                <a:endParaRPr sz="3200" dirty="0">
                  <a:solidFill>
                    <a:srgbClr val="002060"/>
                  </a:solidFill>
                  <a:latin typeface="#9Slide05 Cimochi" panose="02000504060000020004" pitchFamily="2" charset="-34"/>
                  <a:cs typeface="#9Slide05 Cimochi" panose="02000504060000020004" pitchFamily="2" charset="-34"/>
                </a:endParaRPr>
              </a:p>
            </p:txBody>
          </p:sp>
          <p:sp>
            <p:nvSpPr>
              <p:cNvPr id="18" name="Google Shape;5116;p58"/>
              <p:cNvSpPr/>
              <p:nvPr/>
            </p:nvSpPr>
            <p:spPr>
              <a:xfrm>
                <a:off x="238125" y="1617275"/>
                <a:ext cx="1090750" cy="1273950"/>
              </a:xfrm>
              <a:custGeom>
                <a:avLst/>
                <a:gdLst/>
                <a:ahLst/>
                <a:cxnLst/>
                <a:rect l="l" t="t" r="r" b="b"/>
                <a:pathLst>
                  <a:path w="43630" h="50958" extrusionOk="0">
                    <a:moveTo>
                      <a:pt x="21815" y="0"/>
                    </a:moveTo>
                    <a:cubicBezTo>
                      <a:pt x="9785" y="0"/>
                      <a:pt x="0" y="9788"/>
                      <a:pt x="0" y="21814"/>
                    </a:cubicBezTo>
                    <a:cubicBezTo>
                      <a:pt x="11" y="22289"/>
                      <a:pt x="401" y="22672"/>
                      <a:pt x="879" y="22672"/>
                    </a:cubicBezTo>
                    <a:cubicBezTo>
                      <a:pt x="1354" y="22672"/>
                      <a:pt x="1744" y="22289"/>
                      <a:pt x="1755" y="21814"/>
                    </a:cubicBezTo>
                    <a:cubicBezTo>
                      <a:pt x="1755" y="10757"/>
                      <a:pt x="10753" y="1755"/>
                      <a:pt x="21811" y="1755"/>
                    </a:cubicBezTo>
                    <a:cubicBezTo>
                      <a:pt x="32869" y="1755"/>
                      <a:pt x="41870" y="10753"/>
                      <a:pt x="41870" y="21814"/>
                    </a:cubicBezTo>
                    <a:cubicBezTo>
                      <a:pt x="41870" y="32872"/>
                      <a:pt x="32872" y="41870"/>
                      <a:pt x="21815" y="41870"/>
                    </a:cubicBezTo>
                    <a:cubicBezTo>
                      <a:pt x="21329" y="41870"/>
                      <a:pt x="20935" y="42263"/>
                      <a:pt x="20935" y="42750"/>
                    </a:cubicBezTo>
                    <a:lnTo>
                      <a:pt x="20935" y="50957"/>
                    </a:lnTo>
                    <a:lnTo>
                      <a:pt x="22694" y="50942"/>
                    </a:lnTo>
                    <a:lnTo>
                      <a:pt x="22694" y="43610"/>
                    </a:lnTo>
                    <a:cubicBezTo>
                      <a:pt x="34316" y="43147"/>
                      <a:pt x="43629" y="33547"/>
                      <a:pt x="43626" y="21814"/>
                    </a:cubicBezTo>
                    <a:cubicBezTo>
                      <a:pt x="43626" y="9785"/>
                      <a:pt x="33841" y="0"/>
                      <a:pt x="21815" y="0"/>
                    </a:cubicBezTo>
                    <a:close/>
                  </a:path>
                </a:pathLst>
              </a:custGeom>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117;p58"/>
              <p:cNvSpPr/>
              <p:nvPr/>
            </p:nvSpPr>
            <p:spPr>
              <a:xfrm>
                <a:off x="633750" y="2771175"/>
                <a:ext cx="300950" cy="173300"/>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8" y="427"/>
                    </a:cubicBezTo>
                    <a:cubicBezTo>
                      <a:pt x="1" y="783"/>
                      <a:pt x="27" y="1306"/>
                      <a:pt x="353" y="1636"/>
                    </a:cubicBezTo>
                    <a:lnTo>
                      <a:pt x="5389" y="6675"/>
                    </a:lnTo>
                    <a:cubicBezTo>
                      <a:pt x="5561" y="6846"/>
                      <a:pt x="5786" y="6931"/>
                      <a:pt x="6010" y="6931"/>
                    </a:cubicBezTo>
                    <a:cubicBezTo>
                      <a:pt x="6235" y="6931"/>
                      <a:pt x="6459" y="6846"/>
                      <a:pt x="6632" y="6675"/>
                    </a:cubicBezTo>
                    <a:lnTo>
                      <a:pt x="11667" y="1636"/>
                    </a:lnTo>
                    <a:cubicBezTo>
                      <a:pt x="12019" y="1250"/>
                      <a:pt x="12038" y="668"/>
                      <a:pt x="11711" y="260"/>
                    </a:cubicBezTo>
                    <a:cubicBezTo>
                      <a:pt x="11539" y="87"/>
                      <a:pt x="11313" y="1"/>
                      <a:pt x="11088" y="1"/>
                    </a:cubicBezTo>
                    <a:close/>
                  </a:path>
                </a:pathLst>
              </a:custGeom>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 name="Rectangle 4"/>
          <p:cNvSpPr/>
          <p:nvPr/>
        </p:nvSpPr>
        <p:spPr>
          <a:xfrm>
            <a:off x="1864003" y="4474491"/>
            <a:ext cx="2869299" cy="473725"/>
          </a:xfrm>
          <a:prstGeom prst="rect">
            <a:avLst/>
          </a:prstGeom>
          <a:solidFill>
            <a:srgbClr val="E78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9Slide03 Arima Madurai ExtraBo" panose="00000900000000000000" pitchFamily="2" charset="0"/>
                <a:cs typeface="#9Slide03 Arima Madurai ExtraBo" panose="00000900000000000000" pitchFamily="2" charset="0"/>
              </a:rPr>
              <a:t>KIẾN THỨC CẦN NHỚ</a:t>
            </a:r>
            <a:endParaRPr lang="en-US" sz="2000" dirty="0">
              <a:latin typeface="#9Slide03 Arima Madurai ExtraBo" panose="00000900000000000000" pitchFamily="2" charset="0"/>
              <a:cs typeface="#9Slide03 Arima Madurai ExtraBo" panose="00000900000000000000" pitchFamily="2" charset="0"/>
            </a:endParaRPr>
          </a:p>
        </p:txBody>
      </p:sp>
      <p:sp>
        <p:nvSpPr>
          <p:cNvPr id="30" name="Rectangle 29"/>
          <p:cNvSpPr/>
          <p:nvPr/>
        </p:nvSpPr>
        <p:spPr>
          <a:xfrm>
            <a:off x="5392717" y="4474490"/>
            <a:ext cx="2039785" cy="473725"/>
          </a:xfrm>
          <a:prstGeom prst="rect">
            <a:avLst/>
          </a:prstGeom>
          <a:solidFill>
            <a:srgbClr val="E78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9Slide03 Arima Madurai ExtraBo" panose="00000900000000000000" pitchFamily="2" charset="0"/>
                <a:cs typeface="#9Slide03 Arima Madurai ExtraBo" panose="00000900000000000000" pitchFamily="2" charset="0"/>
              </a:rPr>
              <a:t>LUYỆN TẬP</a:t>
            </a:r>
            <a:endParaRPr lang="en-US" sz="2000" dirty="0">
              <a:latin typeface="#9Slide03 Arima Madurai ExtraBo" panose="00000900000000000000" pitchFamily="2" charset="0"/>
              <a:cs typeface="#9Slide03 Arima Madurai ExtraBo" panose="000009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mph" presetSubtype="0" fill="remove" grpId="1" nodeType="clickEffect">
                                  <p:stCondLst>
                                    <p:cond delay="0"/>
                                  </p:stCondLst>
                                  <p:childTnLst>
                                    <p:animClr clrSpc="rgb" dir="cw">
                                      <p:cBhvr override="childStyle">
                                        <p:cTn id="16" dur="250" autoRev="1" fill="remove"/>
                                        <p:tgtEl>
                                          <p:spTgt spid="5"/>
                                        </p:tgtEl>
                                        <p:attrNameLst>
                                          <p:attrName>style.color</p:attrName>
                                        </p:attrNameLst>
                                      </p:cBhvr>
                                      <p:to>
                                        <a:schemeClr val="bg1"/>
                                      </p:to>
                                    </p:animClr>
                                    <p:animClr clrSpc="rgb" dir="cw">
                                      <p:cBhvr>
                                        <p:cTn id="17" dur="250" autoRev="1" fill="remove"/>
                                        <p:tgtEl>
                                          <p:spTgt spid="5"/>
                                        </p:tgtEl>
                                        <p:attrNameLst>
                                          <p:attrName>fillcolor</p:attrName>
                                        </p:attrNameLst>
                                      </p:cBhvr>
                                      <p:to>
                                        <a:schemeClr val="bg1"/>
                                      </p:to>
                                    </p:animClr>
                                    <p:set>
                                      <p:cBhvr>
                                        <p:cTn id="18" dur="250" autoRev="1" fill="remove"/>
                                        <p:tgtEl>
                                          <p:spTgt spid="5"/>
                                        </p:tgtEl>
                                        <p:attrNameLst>
                                          <p:attrName>fill.type</p:attrName>
                                        </p:attrNameLst>
                                      </p:cBhvr>
                                      <p:to>
                                        <p:strVal val="solid"/>
                                      </p:to>
                                    </p:set>
                                    <p:set>
                                      <p:cBhvr>
                                        <p:cTn id="19" dur="250" autoRev="1" fill="remove"/>
                                        <p:tgtEl>
                                          <p:spTgt spid="5"/>
                                        </p:tgtEl>
                                        <p:attrNameLst>
                                          <p:attrName>fill.on</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barn(inVertical)">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grpId="1" nodeType="clickEffect">
                                  <p:stCondLst>
                                    <p:cond delay="0"/>
                                  </p:stCondLst>
                                  <p:childTnLst>
                                    <p:animEffect transition="out" filter="fade">
                                      <p:cBhvr>
                                        <p:cTn id="28" dur="500" tmFilter="0, 0; .2, .5; .8, .5; 1, 0"/>
                                        <p:tgtEl>
                                          <p:spTgt spid="30"/>
                                        </p:tgtEl>
                                      </p:cBhvr>
                                    </p:animEffect>
                                    <p:animScale>
                                      <p:cBhvr>
                                        <p:cTn id="29" dur="250" autoRev="1" fill="hold"/>
                                        <p:tgtEl>
                                          <p:spTgt spid="30"/>
                                        </p:tgtEl>
                                      </p:cBhvr>
                                      <p:by x="105000" y="105000"/>
                                    </p:animScale>
                                  </p:childTnLst>
                                </p:cTn>
                              </p:par>
                            </p:childTnLst>
                          </p:cTn>
                        </p:par>
                      </p:childTnLst>
                    </p:cTn>
                  </p:par>
                  <p:par>
                    <p:cTn id="30" fill="hold">
                      <p:stCondLst>
                        <p:cond delay="indefinite"/>
                      </p:stCondLst>
                      <p:childTnLst>
                        <p:par>
                          <p:cTn id="31" fill="hold">
                            <p:stCondLst>
                              <p:cond delay="0"/>
                            </p:stCondLst>
                            <p:childTnLst>
                              <p:par>
                                <p:cTn id="32" presetID="27" presetClass="emph" presetSubtype="0" fill="remove" grpId="2" nodeType="clickEffect">
                                  <p:stCondLst>
                                    <p:cond delay="0"/>
                                  </p:stCondLst>
                                  <p:childTnLst>
                                    <p:animClr clrSpc="rgb" dir="cw">
                                      <p:cBhvr override="childStyle">
                                        <p:cTn id="33" dur="250" autoRev="1" fill="remove"/>
                                        <p:tgtEl>
                                          <p:spTgt spid="5"/>
                                        </p:tgtEl>
                                        <p:attrNameLst>
                                          <p:attrName>style.color</p:attrName>
                                        </p:attrNameLst>
                                      </p:cBhvr>
                                      <p:to>
                                        <a:schemeClr val="bg1"/>
                                      </p:to>
                                    </p:animClr>
                                    <p:animClr clrSpc="rgb" dir="cw">
                                      <p:cBhvr>
                                        <p:cTn id="34" dur="250" autoRev="1" fill="remove"/>
                                        <p:tgtEl>
                                          <p:spTgt spid="5"/>
                                        </p:tgtEl>
                                        <p:attrNameLst>
                                          <p:attrName>fillcolor</p:attrName>
                                        </p:attrNameLst>
                                      </p:cBhvr>
                                      <p:to>
                                        <a:schemeClr val="bg1"/>
                                      </p:to>
                                    </p:animClr>
                                    <p:set>
                                      <p:cBhvr>
                                        <p:cTn id="35" dur="250" autoRev="1" fill="remove"/>
                                        <p:tgtEl>
                                          <p:spTgt spid="5"/>
                                        </p:tgtEl>
                                        <p:attrNameLst>
                                          <p:attrName>fill.type</p:attrName>
                                        </p:attrNameLst>
                                      </p:cBhvr>
                                      <p:to>
                                        <p:strVal val="solid"/>
                                      </p:to>
                                    </p:set>
                                    <p:set>
                                      <p:cBhvr>
                                        <p:cTn id="36" dur="250" autoRev="1" fill="remove"/>
                                        <p:tgtEl>
                                          <p:spTgt spid="5"/>
                                        </p:tgtEl>
                                        <p:attrNameLst>
                                          <p:attrName>fill.on</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27" presetClass="emph" presetSubtype="0" fill="remove" grpId="2" nodeType="clickEffect">
                                  <p:stCondLst>
                                    <p:cond delay="0"/>
                                  </p:stCondLst>
                                  <p:childTnLst>
                                    <p:animClr clrSpc="rgb" dir="cw">
                                      <p:cBhvr override="childStyle">
                                        <p:cTn id="40" dur="250" autoRev="1" fill="remove"/>
                                        <p:tgtEl>
                                          <p:spTgt spid="30"/>
                                        </p:tgtEl>
                                        <p:attrNameLst>
                                          <p:attrName>style.color</p:attrName>
                                        </p:attrNameLst>
                                      </p:cBhvr>
                                      <p:to>
                                        <a:schemeClr val="bg1"/>
                                      </p:to>
                                    </p:animClr>
                                    <p:animClr clrSpc="rgb" dir="cw">
                                      <p:cBhvr>
                                        <p:cTn id="41" dur="250" autoRev="1" fill="remove"/>
                                        <p:tgtEl>
                                          <p:spTgt spid="30"/>
                                        </p:tgtEl>
                                        <p:attrNameLst>
                                          <p:attrName>fillcolor</p:attrName>
                                        </p:attrNameLst>
                                      </p:cBhvr>
                                      <p:to>
                                        <a:schemeClr val="bg1"/>
                                      </p:to>
                                    </p:animClr>
                                    <p:set>
                                      <p:cBhvr>
                                        <p:cTn id="42" dur="250" autoRev="1" fill="remove"/>
                                        <p:tgtEl>
                                          <p:spTgt spid="30"/>
                                        </p:tgtEl>
                                        <p:attrNameLst>
                                          <p:attrName>fill.type</p:attrName>
                                        </p:attrNameLst>
                                      </p:cBhvr>
                                      <p:to>
                                        <p:strVal val="solid"/>
                                      </p:to>
                                    </p:set>
                                    <p:set>
                                      <p:cBhvr>
                                        <p:cTn id="43" dur="250" autoRev="1" fill="remove"/>
                                        <p:tgtEl>
                                          <p:spTgt spid="3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30" grpId="0" animBg="1"/>
      <p:bldP spid="30" grpId="1" animBg="1"/>
      <p:bldP spid="30" grpId="2"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BOXND">
            <a:hlinkClick r:id="" action="ppaction://macro?name=XOAHETCAUHOI"/>
            <a:extLst>
              <a:ext uri="{FF2B5EF4-FFF2-40B4-BE49-F238E27FC236}">
                <a16:creationId xmlns:a16="http://schemas.microsoft.com/office/drawing/2014/main" id="{48397234-F9D7-4ED0-B87C-775FB785822F}"/>
              </a:ext>
            </a:extLst>
          </p:cNvPr>
          <p:cNvSpPr/>
          <p:nvPr/>
        </p:nvSpPr>
        <p:spPr>
          <a:xfrm>
            <a:off x="787130" y="2038844"/>
            <a:ext cx="4372936" cy="2506532"/>
          </a:xfrm>
          <a:prstGeom prst="rect">
            <a:avLst/>
          </a:prstGeom>
          <a:solidFill>
            <a:schemeClr val="bg1">
              <a:lumMod val="95000"/>
            </a:schemeClr>
          </a:solidFill>
          <a:ln w="38100">
            <a:solidFill>
              <a:srgbClr val="E2DFD4"/>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rtlCol="0" anchor="t"/>
          <a:lstStyle/>
          <a:p>
            <a:endParaRPr lang="vi-VN" sz="2000" dirty="0" smtClean="0">
              <a:solidFill>
                <a:srgbClr val="002060"/>
              </a:solidFill>
              <a:latin typeface="#9Slide03 Arima Madurai Black" panose="00000A00000000000000" pitchFamily="2" charset="0"/>
              <a:cs typeface="#9Slide03 Arima Madurai Black" panose="00000A00000000000000" pitchFamily="2" charset="0"/>
            </a:endParaRPr>
          </a:p>
          <a:p>
            <a:pPr>
              <a:lnSpc>
                <a:spcPct val="150000"/>
              </a:lnSpc>
            </a:pPr>
            <a:r>
              <a:rPr lang="vi-VN" i="1" dirty="0" smtClean="0">
                <a:solidFill>
                  <a:srgbClr val="002060"/>
                </a:solidFill>
              </a:rPr>
              <a:t> </a:t>
            </a:r>
            <a:r>
              <a:rPr lang="vi-VN" sz="2000" dirty="0">
                <a:solidFill>
                  <a:srgbClr val="002060"/>
                </a:solidFill>
                <a:latin typeface="#9Slide03 Arima Madurai Black" panose="00000A00000000000000" pitchFamily="2" charset="0"/>
                <a:cs typeface="#9Slide03 Arima Madurai Black" panose="00000A00000000000000" pitchFamily="2" charset="0"/>
              </a:rPr>
              <a:t>C</a:t>
            </a:r>
            <a:r>
              <a:rPr lang="vi-VN" sz="2000" dirty="0" smtClean="0">
                <a:solidFill>
                  <a:srgbClr val="002060"/>
                </a:solidFill>
                <a:latin typeface="#9Slide03 Arima Madurai Black" panose="00000A00000000000000" pitchFamily="2" charset="0"/>
                <a:cs typeface="#9Slide03 Arima Madurai Black" panose="00000A00000000000000" pitchFamily="2" charset="0"/>
              </a:rPr>
              <a:t>âu 7:</a:t>
            </a:r>
          </a:p>
          <a:p>
            <a:pPr>
              <a:lnSpc>
                <a:spcPct val="150000"/>
              </a:lnSpc>
            </a:pPr>
            <a:r>
              <a:rPr lang="vi-VN" sz="2000" dirty="0">
                <a:solidFill>
                  <a:srgbClr val="002060"/>
                </a:solidFill>
                <a:latin typeface="#9Slide03 Arima Madurai Black" panose="00000A00000000000000" pitchFamily="2" charset="0"/>
                <a:cs typeface="#9Slide03 Arima Madurai Black" panose="00000A00000000000000" pitchFamily="2" charset="0"/>
              </a:rPr>
              <a:t>H</a:t>
            </a:r>
            <a:r>
              <a:rPr lang="vi-VN" sz="2000" dirty="0" smtClean="0">
                <a:solidFill>
                  <a:srgbClr val="002060"/>
                </a:solidFill>
                <a:latin typeface="#9Slide03 Arima Madurai Black" panose="00000A00000000000000" pitchFamily="2" charset="0"/>
                <a:cs typeface="#9Slide03 Arima Madurai Black" panose="00000A00000000000000" pitchFamily="2" charset="0"/>
              </a:rPr>
              <a:t>iện </a:t>
            </a:r>
            <a:r>
              <a:rPr lang="vi-VN" sz="2000" dirty="0">
                <a:solidFill>
                  <a:srgbClr val="002060"/>
                </a:solidFill>
                <a:latin typeface="#9Slide03 Arima Madurai Black" panose="00000A00000000000000" pitchFamily="2" charset="0"/>
                <a:cs typeface="#9Slide03 Arima Madurai Black" panose="00000A00000000000000" pitchFamily="2" charset="0"/>
              </a:rPr>
              <a:t>tượng quan sát được khi cho bột CuO vào dd HCl là </a:t>
            </a:r>
            <a:r>
              <a:rPr lang="vi-VN" sz="2000" dirty="0" smtClean="0">
                <a:solidFill>
                  <a:srgbClr val="002060"/>
                </a:solidFill>
                <a:latin typeface="#9Slide03 Arima Madurai Black" panose="00000A00000000000000" pitchFamily="2" charset="0"/>
                <a:cs typeface="#9Slide03 Arima Madurai Black" panose="00000A00000000000000" pitchFamily="2" charset="0"/>
              </a:rPr>
              <a:t>:</a:t>
            </a:r>
            <a:r>
              <a:rPr lang="vi-VN" sz="2000" dirty="0">
                <a:solidFill>
                  <a:srgbClr val="002060"/>
                </a:solidFill>
              </a:rPr>
              <a:t/>
            </a:r>
            <a:br>
              <a:rPr lang="vi-VN" sz="2000" dirty="0">
                <a:solidFill>
                  <a:srgbClr val="002060"/>
                </a:solidFill>
              </a:rPr>
            </a:br>
            <a:endParaRPr lang="en-US" sz="20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15" name="AẪ">
            <a:extLst>
              <a:ext uri="{FF2B5EF4-FFF2-40B4-BE49-F238E27FC236}">
                <a16:creationId xmlns:a16="http://schemas.microsoft.com/office/drawing/2014/main" id="{B03B1389-6DD2-45DC-BD7E-44A607F79762}"/>
              </a:ext>
            </a:extLst>
          </p:cNvPr>
          <p:cNvSpPr/>
          <p:nvPr/>
        </p:nvSpPr>
        <p:spPr>
          <a:xfrm rot="10800000" flipV="1">
            <a:off x="6096515" y="1936438"/>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dirty="0">
                <a:solidFill>
                  <a:schemeClr val="accent1">
                    <a:lumMod val="50000"/>
                  </a:schemeClr>
                </a:solidFill>
                <a:latin typeface="#9Slide03 Arima Madurai Black" panose="00000A00000000000000" pitchFamily="2" charset="0"/>
                <a:cs typeface="#9Slide03 Arima Madurai Black" panose="00000A00000000000000" pitchFamily="2" charset="0"/>
              </a:rPr>
              <a:t>CuO không tan</a:t>
            </a:r>
            <a:endParaRPr lang="en-US" sz="1800" dirty="0">
              <a:solidFill>
                <a:schemeClr val="accent1">
                  <a:lumMod val="50000"/>
                </a:schemeClr>
              </a:solidFill>
              <a:latin typeface="#9Slide03 Arima Madurai Black" panose="00000A00000000000000" pitchFamily="2" charset="0"/>
              <a:cs typeface="#9Slide03 Arima Madurai Black" panose="00000A00000000000000" pitchFamily="2" charset="0"/>
            </a:endParaRPr>
          </a:p>
        </p:txBody>
      </p:sp>
      <p:sp>
        <p:nvSpPr>
          <p:cNvPr id="16" name="Parallelogram 15">
            <a:extLst>
              <a:ext uri="{FF2B5EF4-FFF2-40B4-BE49-F238E27FC236}">
                <a16:creationId xmlns:a16="http://schemas.microsoft.com/office/drawing/2014/main" id="{507E7ED3-25AC-4E6D-AC5C-87C0CEA8DA0F}"/>
              </a:ext>
            </a:extLst>
          </p:cNvPr>
          <p:cNvSpPr/>
          <p:nvPr/>
        </p:nvSpPr>
        <p:spPr>
          <a:xfrm flipH="1">
            <a:off x="5585973" y="1936438"/>
            <a:ext cx="644090" cy="530320"/>
          </a:xfrm>
          <a:prstGeom prst="parallelogram">
            <a:avLst>
              <a:gd name="adj" fmla="val 10007"/>
            </a:avLst>
          </a:prstGeom>
          <a:gradFill>
            <a:gsLst>
              <a:gs pos="49000">
                <a:schemeClr val="accent5">
                  <a:lumMod val="75000"/>
                </a:schemeClr>
              </a:gs>
              <a:gs pos="0">
                <a:schemeClr val="accent5"/>
              </a:gs>
              <a:gs pos="100000">
                <a:srgbClr val="0070C0"/>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A</a:t>
            </a:r>
          </a:p>
        </p:txBody>
      </p:sp>
      <p:sp>
        <p:nvSpPr>
          <p:cNvPr id="17" name="BSÃA">
            <a:extLst>
              <a:ext uri="{FF2B5EF4-FFF2-40B4-BE49-F238E27FC236}">
                <a16:creationId xmlns:a16="http://schemas.microsoft.com/office/drawing/2014/main" id="{D63B2B3B-0118-4C5E-821E-EC41F45CFE28}"/>
              </a:ext>
            </a:extLst>
          </p:cNvPr>
          <p:cNvSpPr/>
          <p:nvPr/>
        </p:nvSpPr>
        <p:spPr>
          <a:xfrm rot="10800000" flipV="1">
            <a:off x="6059719" y="2618114"/>
            <a:ext cx="2946476"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vi-VN" sz="1600" dirty="0">
                <a:solidFill>
                  <a:schemeClr val="accent4"/>
                </a:solidFill>
                <a:latin typeface="#9Slide03 Arima Madurai Black" panose="00000A00000000000000" pitchFamily="2" charset="0"/>
                <a:cs typeface="#9Slide03 Arima Madurai Black" panose="00000A00000000000000" pitchFamily="2" charset="0"/>
              </a:rPr>
              <a:t>Có khí thoát ra và dd chuyển sang màu xanh</a:t>
            </a:r>
          </a:p>
        </p:txBody>
      </p:sp>
      <p:sp>
        <p:nvSpPr>
          <p:cNvPr id="18" name="Parallelogram 17">
            <a:extLst>
              <a:ext uri="{FF2B5EF4-FFF2-40B4-BE49-F238E27FC236}">
                <a16:creationId xmlns:a16="http://schemas.microsoft.com/office/drawing/2014/main" id="{AACB9C6F-D49B-4245-A4B1-F4D6205CA28F}"/>
              </a:ext>
            </a:extLst>
          </p:cNvPr>
          <p:cNvSpPr/>
          <p:nvPr/>
        </p:nvSpPr>
        <p:spPr>
          <a:xfrm flipH="1">
            <a:off x="5546613" y="2618709"/>
            <a:ext cx="644090" cy="530320"/>
          </a:xfrm>
          <a:prstGeom prst="parallelogram">
            <a:avLst>
              <a:gd name="adj" fmla="val 10007"/>
            </a:avLst>
          </a:prstGeom>
          <a:gradFill>
            <a:gsLst>
              <a:gs pos="0">
                <a:srgbClr val="E98517"/>
              </a:gs>
              <a:gs pos="51000">
                <a:srgbClr val="FF9966"/>
              </a:gs>
              <a:gs pos="100000">
                <a:srgbClr val="F98505"/>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B</a:t>
            </a:r>
          </a:p>
        </p:txBody>
      </p:sp>
      <p:sp>
        <p:nvSpPr>
          <p:cNvPr id="19" name="CÂSXAS">
            <a:extLst>
              <a:ext uri="{FF2B5EF4-FFF2-40B4-BE49-F238E27FC236}">
                <a16:creationId xmlns:a16="http://schemas.microsoft.com/office/drawing/2014/main" id="{98DCA23C-E507-4F14-8C1E-CC9B347B4FFE}"/>
              </a:ext>
            </a:extLst>
          </p:cNvPr>
          <p:cNvSpPr/>
          <p:nvPr/>
        </p:nvSpPr>
        <p:spPr>
          <a:xfrm rot="10800000" flipV="1">
            <a:off x="6096513" y="3279388"/>
            <a:ext cx="2872889"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solidFill>
                  <a:srgbClr val="92D050"/>
                </a:solidFill>
                <a:latin typeface="#9Slide03 Arima Madurai Black" panose="00000A00000000000000" pitchFamily="2" charset="0"/>
                <a:cs typeface="#9Slide03 Arima Madurai Black" panose="00000A00000000000000" pitchFamily="2" charset="0"/>
              </a:rPr>
              <a:t>CuO tan dần, dd chuyển sang màu xanh</a:t>
            </a:r>
            <a:endParaRPr lang="en-US" sz="1600" dirty="0">
              <a:solidFill>
                <a:srgbClr val="92D050"/>
              </a:solidFill>
              <a:latin typeface="#9Slide03 Arima Madurai Black" panose="00000A00000000000000" pitchFamily="2" charset="0"/>
              <a:cs typeface="#9Slide03 Arima Madurai Black" panose="00000A00000000000000" pitchFamily="2" charset="0"/>
            </a:endParaRPr>
          </a:p>
        </p:txBody>
      </p:sp>
      <p:sp>
        <p:nvSpPr>
          <p:cNvPr id="20" name="Parallelogram 19">
            <a:extLst>
              <a:ext uri="{FF2B5EF4-FFF2-40B4-BE49-F238E27FC236}">
                <a16:creationId xmlns:a16="http://schemas.microsoft.com/office/drawing/2014/main" id="{588BEB44-3767-443C-BAC8-E3F46477AFD6}"/>
              </a:ext>
            </a:extLst>
          </p:cNvPr>
          <p:cNvSpPr/>
          <p:nvPr/>
        </p:nvSpPr>
        <p:spPr>
          <a:xfrm flipH="1">
            <a:off x="5585973" y="3279388"/>
            <a:ext cx="644090" cy="530320"/>
          </a:xfrm>
          <a:prstGeom prst="parallelogram">
            <a:avLst>
              <a:gd name="adj" fmla="val 10007"/>
            </a:avLst>
          </a:prstGeom>
          <a:gradFill>
            <a:gsLst>
              <a:gs pos="49000">
                <a:srgbClr val="4A9C06"/>
              </a:gs>
              <a:gs pos="0">
                <a:srgbClr val="B0DA46"/>
              </a:gs>
              <a:gs pos="100000">
                <a:schemeClr val="accent6"/>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C</a:t>
            </a:r>
          </a:p>
        </p:txBody>
      </p:sp>
      <p:sp>
        <p:nvSpPr>
          <p:cNvPr id="21" name="DSSXSAX">
            <a:extLst>
              <a:ext uri="{FF2B5EF4-FFF2-40B4-BE49-F238E27FC236}">
                <a16:creationId xmlns:a16="http://schemas.microsoft.com/office/drawing/2014/main" id="{D6BFE8B9-21A3-4DF6-8F12-FF5C83427736}"/>
              </a:ext>
            </a:extLst>
          </p:cNvPr>
          <p:cNvSpPr/>
          <p:nvPr/>
        </p:nvSpPr>
        <p:spPr>
          <a:xfrm rot="10800000" flipV="1">
            <a:off x="6134854" y="3950268"/>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dirty="0">
                <a:solidFill>
                  <a:srgbClr val="E329A5"/>
                </a:solidFill>
                <a:latin typeface="#9Slide03 Arima Madurai Black" panose="00000A00000000000000" pitchFamily="2" charset="0"/>
                <a:cs typeface="#9Slide03 Arima Madurai Black" panose="00000A00000000000000" pitchFamily="2" charset="0"/>
              </a:rPr>
              <a:t>Có kết tủa màu trắng xanh</a:t>
            </a:r>
          </a:p>
        </p:txBody>
      </p:sp>
      <p:sp>
        <p:nvSpPr>
          <p:cNvPr id="22" name="Parallelogram 21">
            <a:extLst>
              <a:ext uri="{FF2B5EF4-FFF2-40B4-BE49-F238E27FC236}">
                <a16:creationId xmlns:a16="http://schemas.microsoft.com/office/drawing/2014/main" id="{8903CB0D-4B54-41FF-A89A-48F7747A24C5}"/>
              </a:ext>
            </a:extLst>
          </p:cNvPr>
          <p:cNvSpPr/>
          <p:nvPr/>
        </p:nvSpPr>
        <p:spPr>
          <a:xfrm flipH="1">
            <a:off x="5585973" y="3950864"/>
            <a:ext cx="644090" cy="530320"/>
          </a:xfrm>
          <a:prstGeom prst="parallelogram">
            <a:avLst>
              <a:gd name="adj" fmla="val 10007"/>
            </a:avLst>
          </a:prstGeom>
          <a:gradFill>
            <a:gsLst>
              <a:gs pos="49000">
                <a:srgbClr val="FF0000"/>
              </a:gs>
              <a:gs pos="0">
                <a:srgbClr val="FF9966"/>
              </a:gs>
              <a:gs pos="100000">
                <a:srgbClr val="C7262E"/>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D</a:t>
            </a:r>
          </a:p>
        </p:txBody>
      </p:sp>
      <p:sp>
        <p:nvSpPr>
          <p:cNvPr id="26" name="Rounded Rectangle 25"/>
          <p:cNvSpPr/>
          <p:nvPr/>
        </p:nvSpPr>
        <p:spPr>
          <a:xfrm>
            <a:off x="197030" y="1822822"/>
            <a:ext cx="370332" cy="694609"/>
          </a:xfrm>
          <a:prstGeom prst="roundRect">
            <a:avLst>
              <a:gd name="adj" fmla="val 44472"/>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002060"/>
              </a:solidFill>
            </a:endParaRPr>
          </a:p>
        </p:txBody>
      </p:sp>
      <p:pic>
        <p:nvPicPr>
          <p:cNvPr id="27" name="TimeProcess_Back">
            <a:extLst>
              <a:ext uri="{FF2B5EF4-FFF2-40B4-BE49-F238E27FC236}">
                <a16:creationId xmlns:a16="http://schemas.microsoft.com/office/drawing/2014/main" id="{26E3FAD6-0B3E-482F-9299-454F3B924A9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06595" y="1541023"/>
            <a:ext cx="3296722" cy="161348"/>
          </a:xfrm>
          <a:prstGeom prst="rect">
            <a:avLst/>
          </a:prstGeom>
        </p:spPr>
      </p:pic>
      <p:pic>
        <p:nvPicPr>
          <p:cNvPr id="28" name="TIME"/>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5112" y="1886270"/>
            <a:ext cx="277238" cy="274320"/>
          </a:xfrm>
          <a:prstGeom prst="rect">
            <a:avLst/>
          </a:prstGeom>
        </p:spPr>
      </p:pic>
      <p:pic>
        <p:nvPicPr>
          <p:cNvPr id="29" name="CHECK">
            <a:hlinkClick r:id="" action="ppaction://macro?name=DAPAN">
              <a:snd r:embed="rId11" name="audio8.wav"/>
            </a:hlinkClick>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5112" y="2210960"/>
            <a:ext cx="277238" cy="274320"/>
          </a:xfrm>
          <a:prstGeom prst="rect">
            <a:avLst/>
          </a:prstGeom>
        </p:spPr>
      </p:pic>
      <p:pic>
        <p:nvPicPr>
          <p:cNvPr id="30" name="Audio-Ti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9440841" y="689858"/>
            <a:ext cx="457200" cy="457200"/>
          </a:xfrm>
          <a:prstGeom prst="rect">
            <a:avLst/>
          </a:prstGeom>
        </p:spPr>
      </p:pic>
      <p:pic>
        <p:nvPicPr>
          <p:cNvPr id="31" name="MoCauHoi">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9440263" y="32934"/>
            <a:ext cx="457200" cy="457200"/>
          </a:xfrm>
          <a:prstGeom prst="rect">
            <a:avLst/>
          </a:prstGeom>
        </p:spPr>
      </p:pic>
      <p:pic>
        <p:nvPicPr>
          <p:cNvPr id="32" name="Audio-Dung">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9446546" y="1346783"/>
            <a:ext cx="457200" cy="457200"/>
          </a:xfrm>
          <a:prstGeom prst="rect">
            <a:avLst/>
          </a:prstGeom>
        </p:spPr>
      </p:pic>
      <p:sp>
        <p:nvSpPr>
          <p:cNvPr id="33" name="TimeProcess">
            <a:extLst>
              <a:ext uri="{FF2B5EF4-FFF2-40B4-BE49-F238E27FC236}">
                <a16:creationId xmlns:a16="http://schemas.microsoft.com/office/drawing/2014/main" id="{798B5C58-B643-4270-BB6D-80FC3B1DEE56}"/>
              </a:ext>
            </a:extLst>
          </p:cNvPr>
          <p:cNvSpPr/>
          <p:nvPr/>
        </p:nvSpPr>
        <p:spPr>
          <a:xfrm>
            <a:off x="5499275" y="1555397"/>
            <a:ext cx="3291840" cy="137160"/>
          </a:xfrm>
          <a:prstGeom prst="roundRect">
            <a:avLst>
              <a:gd name="adj" fmla="val 50000"/>
            </a:avLst>
          </a:prstGeom>
          <a:noFill/>
          <a:ln w="28575">
            <a:solidFill>
              <a:srgbClr val="FFFF00"/>
            </a:solidFill>
          </a:ln>
          <a:effectLst>
            <a:outerShdw blurRad="152400" sx="103000" sy="103000" algn="c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3" name="Group 2"/>
          <p:cNvGrpSpPr/>
          <p:nvPr/>
        </p:nvGrpSpPr>
        <p:grpSpPr>
          <a:xfrm>
            <a:off x="-7755498" y="-2365101"/>
            <a:ext cx="25174770" cy="25203749"/>
            <a:chOff x="-10340664" y="-3153468"/>
            <a:chExt cx="33566360" cy="33604998"/>
          </a:xfrm>
        </p:grpSpPr>
        <p:sp>
          <p:nvSpPr>
            <p:cNvPr id="54" name="1"/>
            <p:cNvSpPr/>
            <p:nvPr/>
          </p:nvSpPr>
          <p:spPr>
            <a:xfrm>
              <a:off x="-9991817" y="-3153468"/>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Giải</a:t>
              </a:r>
              <a:r>
                <a:rPr lang="en-US" sz="1050" b="1" dirty="0"/>
                <a:t> Grand Slam </a:t>
              </a:r>
              <a:r>
                <a:rPr lang="en-US" sz="1050" b="1" dirty="0" err="1"/>
                <a:t>đầu</a:t>
              </a:r>
              <a:r>
                <a:rPr lang="en-US" sz="1050" b="1" dirty="0"/>
                <a:t> </a:t>
              </a:r>
              <a:r>
                <a:rPr lang="en-US" sz="1050" b="1" dirty="0" err="1"/>
                <a:t>tiên</a:t>
              </a:r>
              <a:r>
                <a:rPr lang="en-US" sz="1050" b="1" dirty="0"/>
                <a:t> </a:t>
              </a:r>
              <a:r>
                <a:rPr lang="en-US" sz="1050" b="1" dirty="0" err="1"/>
                <a:t>trong</a:t>
              </a:r>
              <a:r>
                <a:rPr lang="en-US" sz="1050" b="1" dirty="0"/>
                <a:t> </a:t>
              </a:r>
              <a:r>
                <a:rPr lang="en-US" sz="1050" b="1" dirty="0" err="1"/>
                <a:t>năm</a:t>
              </a:r>
              <a:r>
                <a:rPr lang="en-US" sz="1050" b="1" dirty="0"/>
                <a:t> </a:t>
              </a:r>
              <a:r>
                <a:rPr lang="en-US" sz="1050" b="1" dirty="0" err="1"/>
                <a:t>là</a:t>
              </a:r>
              <a:r>
                <a:rPr lang="en-US" sz="1050" b="1" dirty="0"/>
                <a:t> </a:t>
              </a:r>
              <a:r>
                <a:rPr lang="en-US" sz="1050" b="1" dirty="0" err="1"/>
                <a:t>giải</a:t>
              </a:r>
              <a:r>
                <a:rPr lang="en-US" sz="1050" b="1" dirty="0"/>
                <a:t> </a:t>
              </a:r>
              <a:r>
                <a:rPr lang="en-US" sz="1050" b="1" dirty="0" err="1"/>
                <a:t>nào</a:t>
              </a:r>
              <a:r>
                <a:rPr lang="en-US" sz="1050" b="1" dirty="0"/>
                <a:t>?</a:t>
              </a:r>
            </a:p>
          </p:txBody>
        </p:sp>
        <p:sp>
          <p:nvSpPr>
            <p:cNvPr id="55" name="1A"/>
            <p:cNvSpPr/>
            <p:nvPr/>
          </p:nvSpPr>
          <p:spPr>
            <a:xfrm>
              <a:off x="-9991817" y="-214109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Austrlia mở rộng</a:t>
              </a:r>
              <a:endParaRPr lang="en-US" sz="600"/>
            </a:p>
          </p:txBody>
        </p:sp>
        <p:sp>
          <p:nvSpPr>
            <p:cNvPr id="56" name="1B"/>
            <p:cNvSpPr/>
            <p:nvPr/>
          </p:nvSpPr>
          <p:spPr>
            <a:xfrm>
              <a:off x="-6922045" y="-214109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Wimbledon</a:t>
              </a:r>
              <a:endParaRPr lang="en-US" sz="600" dirty="0"/>
            </a:p>
          </p:txBody>
        </p:sp>
        <p:sp>
          <p:nvSpPr>
            <p:cNvPr id="57" name="1C"/>
            <p:cNvSpPr/>
            <p:nvPr/>
          </p:nvSpPr>
          <p:spPr>
            <a:xfrm>
              <a:off x="-9991817" y="-135732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Roland Garos</a:t>
              </a:r>
              <a:endParaRPr lang="en-US" sz="600"/>
            </a:p>
          </p:txBody>
        </p:sp>
        <p:sp>
          <p:nvSpPr>
            <p:cNvPr id="58" name="1D"/>
            <p:cNvSpPr/>
            <p:nvPr/>
          </p:nvSpPr>
          <p:spPr>
            <a:xfrm>
              <a:off x="-6922045" y="-135732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Mỹ mở rộng</a:t>
              </a:r>
              <a:endParaRPr lang="en-US" sz="600"/>
            </a:p>
          </p:txBody>
        </p:sp>
        <p:sp>
          <p:nvSpPr>
            <p:cNvPr id="59" name="2"/>
            <p:cNvSpPr/>
            <p:nvPr/>
          </p:nvSpPr>
          <p:spPr>
            <a:xfrm>
              <a:off x="-9991817" y="-332255"/>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Cùng</a:t>
              </a:r>
              <a:r>
                <a:rPr lang="en-US" sz="1050" b="1" dirty="0"/>
                <a:t> </a:t>
              </a:r>
              <a:r>
                <a:rPr lang="en-US" sz="1050" b="1" dirty="0" err="1"/>
                <a:t>với</a:t>
              </a:r>
              <a:r>
                <a:rPr lang="en-US" sz="1050" b="1" dirty="0"/>
                <a:t> </a:t>
              </a:r>
              <a:r>
                <a:rPr lang="en-US" sz="1050" b="1" dirty="0" err="1"/>
                <a:t>Hà</a:t>
              </a:r>
              <a:r>
                <a:rPr lang="en-US" sz="1050" b="1" dirty="0"/>
                <a:t> </a:t>
              </a:r>
              <a:r>
                <a:rPr lang="en-US" sz="1050" b="1" dirty="0" err="1"/>
                <a:t>Nội</a:t>
              </a:r>
              <a:r>
                <a:rPr lang="en-US" sz="1050" b="1" dirty="0"/>
                <a:t> T&amp;T (</a:t>
              </a:r>
              <a:r>
                <a:rPr lang="en-US" sz="1050" b="1" dirty="0" err="1"/>
                <a:t>vô</a:t>
              </a:r>
              <a:r>
                <a:rPr lang="en-US" sz="1050" b="1" dirty="0"/>
                <a:t> </a:t>
              </a:r>
              <a:r>
                <a:rPr lang="en-US" sz="1050" b="1" dirty="0" err="1"/>
                <a:t>địch</a:t>
              </a:r>
              <a:r>
                <a:rPr lang="en-US" sz="1050" b="1" dirty="0"/>
                <a:t> V-League 2010), CLB u </a:t>
              </a:r>
              <a:r>
                <a:rPr lang="en-US" sz="1050" b="1" dirty="0" err="1"/>
                <a:t>nào</a:t>
              </a:r>
              <a:r>
                <a:rPr lang="en-US" sz="1050" b="1" dirty="0"/>
                <a:t> </a:t>
              </a:r>
              <a:r>
                <a:rPr lang="en-US" sz="1050" b="1" dirty="0" err="1"/>
                <a:t>của</a:t>
              </a:r>
              <a:r>
                <a:rPr lang="en-US" sz="1050" b="1" dirty="0"/>
                <a:t> </a:t>
              </a:r>
              <a:r>
                <a:rPr lang="en-US" sz="1050" b="1" dirty="0" err="1"/>
                <a:t>Việt</a:t>
              </a:r>
              <a:r>
                <a:rPr lang="en-US" sz="1050" b="1" dirty="0"/>
                <a:t> Nam </a:t>
              </a:r>
              <a:r>
                <a:rPr lang="en-US" sz="1050" b="1" dirty="0" err="1"/>
                <a:t>tham</a:t>
              </a:r>
              <a:r>
                <a:rPr lang="en-US" sz="1050" b="1" dirty="0"/>
                <a:t> </a:t>
              </a:r>
              <a:r>
                <a:rPr lang="en-US" sz="1050" b="1" dirty="0" err="1"/>
                <a:t>dự</a:t>
              </a:r>
              <a:r>
                <a:rPr lang="en-US" sz="1050" b="1" dirty="0"/>
                <a:t> AFC Cup 2011?</a:t>
              </a:r>
            </a:p>
          </p:txBody>
        </p:sp>
        <p:sp>
          <p:nvSpPr>
            <p:cNvPr id="60" name="2A"/>
            <p:cNvSpPr/>
            <p:nvPr/>
          </p:nvSpPr>
          <p:spPr>
            <a:xfrm>
              <a:off x="-9991817" y="6801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Hoàng</a:t>
              </a:r>
              <a:r>
                <a:rPr lang="en-US" sz="1050" dirty="0"/>
                <a:t> </a:t>
              </a:r>
              <a:r>
                <a:rPr lang="en-US" sz="1050" dirty="0" err="1"/>
                <a:t>Anh</a:t>
              </a:r>
              <a:r>
                <a:rPr lang="en-US" sz="1050" dirty="0"/>
                <a:t> </a:t>
              </a:r>
              <a:r>
                <a:rPr lang="en-US" sz="1050" dirty="0" err="1"/>
                <a:t>Gia</a:t>
              </a:r>
              <a:r>
                <a:rPr lang="en-US" sz="1050" dirty="0"/>
                <a:t> Lai</a:t>
              </a:r>
            </a:p>
          </p:txBody>
        </p:sp>
        <p:sp>
          <p:nvSpPr>
            <p:cNvPr id="61" name="2B"/>
            <p:cNvSpPr/>
            <p:nvPr/>
          </p:nvSpPr>
          <p:spPr>
            <a:xfrm>
              <a:off x="-6922045" y="6801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SHB Đà Nẵng</a:t>
              </a:r>
              <a:endParaRPr lang="en-US" sz="600"/>
            </a:p>
          </p:txBody>
        </p:sp>
        <p:sp>
          <p:nvSpPr>
            <p:cNvPr id="62" name="2C"/>
            <p:cNvSpPr/>
            <p:nvPr/>
          </p:nvSpPr>
          <p:spPr>
            <a:xfrm>
              <a:off x="-9991817" y="14638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Sông</a:t>
              </a:r>
              <a:r>
                <a:rPr lang="en-US" sz="1050" dirty="0"/>
                <a:t> Lam </a:t>
              </a:r>
              <a:r>
                <a:rPr lang="en-US" sz="1050" dirty="0" err="1"/>
                <a:t>Nghệ</a:t>
              </a:r>
              <a:r>
                <a:rPr lang="en-US" sz="1050" dirty="0"/>
                <a:t> An</a:t>
              </a:r>
              <a:endParaRPr lang="en-US" sz="600" dirty="0"/>
            </a:p>
          </p:txBody>
        </p:sp>
        <p:sp>
          <p:nvSpPr>
            <p:cNvPr id="63" name="2D"/>
            <p:cNvSpPr/>
            <p:nvPr/>
          </p:nvSpPr>
          <p:spPr>
            <a:xfrm>
              <a:off x="-6922045" y="14638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a:t>Becamex Bình Dương</a:t>
              </a:r>
              <a:endParaRPr lang="en-US" sz="600"/>
            </a:p>
          </p:txBody>
        </p:sp>
        <p:sp>
          <p:nvSpPr>
            <p:cNvPr id="64" name="3"/>
            <p:cNvSpPr/>
            <p:nvPr/>
          </p:nvSpPr>
          <p:spPr>
            <a:xfrm>
              <a:off x="-9991817" y="2321995"/>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AFC Asian Cup 2011 được tổ chức tại quốc gia nào?</a:t>
              </a:r>
            </a:p>
            <a:p>
              <a:pPr algn="ctr"/>
              <a:endParaRPr lang="en-US" sz="600" dirty="0"/>
            </a:p>
          </p:txBody>
        </p:sp>
        <p:sp>
          <p:nvSpPr>
            <p:cNvPr id="65" name="3A"/>
            <p:cNvSpPr/>
            <p:nvPr/>
          </p:nvSpPr>
          <p:spPr>
            <a:xfrm>
              <a:off x="-9991817" y="333436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Iraq</a:t>
              </a:r>
            </a:p>
          </p:txBody>
        </p:sp>
        <p:sp>
          <p:nvSpPr>
            <p:cNvPr id="66" name="3B"/>
            <p:cNvSpPr/>
            <p:nvPr/>
          </p:nvSpPr>
          <p:spPr>
            <a:xfrm>
              <a:off x="-6922045" y="333436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Hàn</a:t>
              </a:r>
              <a:r>
                <a:rPr lang="en-US" sz="1050" dirty="0"/>
                <a:t> </a:t>
              </a:r>
              <a:r>
                <a:rPr lang="en-US" sz="1050" dirty="0" err="1"/>
                <a:t>Quốc</a:t>
              </a:r>
              <a:endParaRPr lang="en-US" sz="600" dirty="0"/>
            </a:p>
          </p:txBody>
        </p:sp>
        <p:sp>
          <p:nvSpPr>
            <p:cNvPr id="67" name="3C"/>
            <p:cNvSpPr/>
            <p:nvPr/>
          </p:nvSpPr>
          <p:spPr>
            <a:xfrm>
              <a:off x="-9991817" y="411814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Nhật Bản</a:t>
              </a:r>
              <a:endParaRPr lang="en-US" sz="600"/>
            </a:p>
          </p:txBody>
        </p:sp>
        <p:sp>
          <p:nvSpPr>
            <p:cNvPr id="68" name="3D"/>
            <p:cNvSpPr/>
            <p:nvPr/>
          </p:nvSpPr>
          <p:spPr>
            <a:xfrm>
              <a:off x="-6922045" y="411814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Qatar</a:t>
              </a:r>
              <a:endParaRPr lang="en-US" sz="600" dirty="0"/>
            </a:p>
          </p:txBody>
        </p:sp>
        <p:sp>
          <p:nvSpPr>
            <p:cNvPr id="69" name="4"/>
            <p:cNvSpPr/>
            <p:nvPr/>
          </p:nvSpPr>
          <p:spPr>
            <a:xfrm>
              <a:off x="-9991817" y="5058260"/>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Đội</a:t>
              </a:r>
              <a:r>
                <a:rPr lang="en-US" sz="1050" b="1" dirty="0"/>
                <a:t> </a:t>
              </a:r>
              <a:r>
                <a:rPr lang="en-US" sz="1050" b="1" dirty="0" err="1"/>
                <a:t>nào</a:t>
              </a:r>
              <a:r>
                <a:rPr lang="en-US" sz="1050" b="1" dirty="0"/>
                <a:t> </a:t>
              </a:r>
              <a:r>
                <a:rPr lang="en-US" sz="1050" b="1" dirty="0" err="1"/>
                <a:t>lên</a:t>
              </a:r>
              <a:r>
                <a:rPr lang="en-US" sz="1050" b="1" dirty="0"/>
                <a:t> </a:t>
              </a:r>
              <a:r>
                <a:rPr lang="en-US" sz="1050" b="1" dirty="0" err="1"/>
                <a:t>ngôi</a:t>
              </a:r>
              <a:r>
                <a:rPr lang="en-US" sz="1050" b="1" dirty="0"/>
                <a:t> </a:t>
              </a:r>
              <a:r>
                <a:rPr lang="en-US" sz="1050" b="1" dirty="0" err="1"/>
                <a:t>vô</a:t>
              </a:r>
              <a:r>
                <a:rPr lang="en-US" sz="1050" b="1" dirty="0"/>
                <a:t> </a:t>
              </a:r>
              <a:r>
                <a:rPr lang="en-US" sz="1050" b="1" dirty="0" err="1"/>
                <a:t>địch</a:t>
              </a:r>
              <a:r>
                <a:rPr lang="en-US" sz="1050" b="1" dirty="0"/>
                <a:t> AFC Asian Cup 2011 </a:t>
              </a:r>
              <a:r>
                <a:rPr lang="en-US" sz="1050" b="1" dirty="0" err="1"/>
                <a:t>tổ</a:t>
              </a:r>
              <a:r>
                <a:rPr lang="en-US" sz="1050" b="1" dirty="0"/>
                <a:t> </a:t>
              </a:r>
              <a:r>
                <a:rPr lang="en-US" sz="1050" b="1" dirty="0" err="1"/>
                <a:t>chức</a:t>
              </a:r>
              <a:r>
                <a:rPr lang="en-US" sz="1050" b="1" dirty="0"/>
                <a:t> </a:t>
              </a:r>
              <a:r>
                <a:rPr lang="en-US" sz="1050" b="1" dirty="0" err="1"/>
                <a:t>tại</a:t>
              </a:r>
              <a:r>
                <a:rPr lang="en-US" sz="1050" b="1" dirty="0"/>
                <a:t> Qatar?</a:t>
              </a:r>
            </a:p>
          </p:txBody>
        </p:sp>
        <p:sp>
          <p:nvSpPr>
            <p:cNvPr id="70" name="4A"/>
            <p:cNvSpPr/>
            <p:nvPr/>
          </p:nvSpPr>
          <p:spPr>
            <a:xfrm>
              <a:off x="-9991817" y="607063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Uzbekistan</a:t>
              </a:r>
              <a:endParaRPr lang="en-US" sz="600" dirty="0"/>
            </a:p>
          </p:txBody>
        </p:sp>
        <p:sp>
          <p:nvSpPr>
            <p:cNvPr id="71" name="4B"/>
            <p:cNvSpPr/>
            <p:nvPr/>
          </p:nvSpPr>
          <p:spPr>
            <a:xfrm>
              <a:off x="-6922045" y="607063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Nhật</a:t>
              </a:r>
              <a:r>
                <a:rPr lang="en-US" sz="1050" dirty="0"/>
                <a:t> </a:t>
              </a:r>
              <a:r>
                <a:rPr lang="en-US" sz="1050" dirty="0" err="1"/>
                <a:t>Bản</a:t>
              </a:r>
              <a:endParaRPr lang="en-US" sz="1050" dirty="0"/>
            </a:p>
          </p:txBody>
        </p:sp>
        <p:sp>
          <p:nvSpPr>
            <p:cNvPr id="72" name="4C"/>
            <p:cNvSpPr/>
            <p:nvPr/>
          </p:nvSpPr>
          <p:spPr>
            <a:xfrm>
              <a:off x="-9991817" y="685440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 Hàn Quốc</a:t>
              </a:r>
              <a:endParaRPr lang="en-US" sz="600"/>
            </a:p>
          </p:txBody>
        </p:sp>
        <p:sp>
          <p:nvSpPr>
            <p:cNvPr id="73" name="4D"/>
            <p:cNvSpPr/>
            <p:nvPr/>
          </p:nvSpPr>
          <p:spPr>
            <a:xfrm>
              <a:off x="-6922045" y="685440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Australia</a:t>
              </a:r>
              <a:endParaRPr lang="en-US" sz="600" dirty="0"/>
            </a:p>
          </p:txBody>
        </p:sp>
        <p:sp>
          <p:nvSpPr>
            <p:cNvPr id="74" name="5"/>
            <p:cNvSpPr/>
            <p:nvPr/>
          </p:nvSpPr>
          <p:spPr>
            <a:xfrm>
              <a:off x="-9969543" y="7806697"/>
              <a:ext cx="5790697" cy="826217"/>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050" b="1" dirty="0"/>
                <a:t>Ai là nhạc sĩ Việt Nam đầu tiên viết opera với tác phẩm “Cô sao” và sau đó là “Người tạc tượng”?</a:t>
              </a:r>
            </a:p>
          </p:txBody>
        </p:sp>
        <p:sp>
          <p:nvSpPr>
            <p:cNvPr id="75" name="5A"/>
            <p:cNvSpPr/>
            <p:nvPr/>
          </p:nvSpPr>
          <p:spPr>
            <a:xfrm>
              <a:off x="-9991817" y="881907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Đỗ Nhuận</a:t>
              </a:r>
              <a:endParaRPr lang="en-US" sz="600"/>
            </a:p>
          </p:txBody>
        </p:sp>
        <p:sp>
          <p:nvSpPr>
            <p:cNvPr id="76" name="5B"/>
            <p:cNvSpPr/>
            <p:nvPr/>
          </p:nvSpPr>
          <p:spPr>
            <a:xfrm>
              <a:off x="-6922045" y="881907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Hoàng Vân</a:t>
              </a:r>
              <a:endParaRPr lang="en-US" sz="600"/>
            </a:p>
          </p:txBody>
        </p:sp>
        <p:sp>
          <p:nvSpPr>
            <p:cNvPr id="77" name="5C"/>
            <p:cNvSpPr/>
            <p:nvPr/>
          </p:nvSpPr>
          <p:spPr>
            <a:xfrm>
              <a:off x="-9991817" y="9602842"/>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Trần Hoàn</a:t>
              </a:r>
              <a:endParaRPr lang="en-US" sz="600"/>
            </a:p>
          </p:txBody>
        </p:sp>
        <p:sp>
          <p:nvSpPr>
            <p:cNvPr id="78" name="5D"/>
            <p:cNvSpPr/>
            <p:nvPr/>
          </p:nvSpPr>
          <p:spPr>
            <a:xfrm>
              <a:off x="-6922045" y="9602842"/>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Trọng Đài</a:t>
              </a:r>
              <a:endParaRPr lang="en-US" sz="600"/>
            </a:p>
          </p:txBody>
        </p:sp>
        <p:sp>
          <p:nvSpPr>
            <p:cNvPr id="79" name="6"/>
            <p:cNvSpPr/>
            <p:nvPr/>
          </p:nvSpPr>
          <p:spPr>
            <a:xfrm>
              <a:off x="17412724" y="-2875883"/>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Sông</a:t>
              </a:r>
              <a:r>
                <a:rPr lang="en-US" sz="1050" b="1" dirty="0"/>
                <a:t> </a:t>
              </a:r>
              <a:r>
                <a:rPr lang="en-US" sz="1050" b="1" dirty="0" err="1"/>
                <a:t>Bến</a:t>
              </a:r>
              <a:r>
                <a:rPr lang="en-US" sz="1050" b="1" dirty="0"/>
                <a:t> </a:t>
              </a:r>
              <a:r>
                <a:rPr lang="en-US" sz="1050" b="1" dirty="0" err="1"/>
                <a:t>Hải</a:t>
              </a:r>
              <a:r>
                <a:rPr lang="en-US" sz="1050" b="1" dirty="0"/>
                <a:t> </a:t>
              </a:r>
              <a:r>
                <a:rPr lang="en-US" sz="1050" b="1" dirty="0" err="1"/>
                <a:t>và</a:t>
              </a:r>
              <a:r>
                <a:rPr lang="en-US" sz="1050" b="1" dirty="0"/>
                <a:t> </a:t>
              </a:r>
              <a:r>
                <a:rPr lang="en-US" sz="1050" b="1" dirty="0" err="1"/>
                <a:t>sông</a:t>
              </a:r>
              <a:r>
                <a:rPr lang="en-US" sz="1050" b="1" dirty="0"/>
                <a:t> </a:t>
              </a:r>
              <a:r>
                <a:rPr lang="en-US" sz="1050" b="1" dirty="0" err="1"/>
                <a:t>Thạch</a:t>
              </a:r>
              <a:r>
                <a:rPr lang="en-US" sz="1050" b="1" dirty="0"/>
                <a:t> </a:t>
              </a:r>
              <a:r>
                <a:rPr lang="en-US" sz="1050" b="1" dirty="0" err="1"/>
                <a:t>Hãn</a:t>
              </a:r>
              <a:r>
                <a:rPr lang="en-US" sz="1050" b="1" dirty="0"/>
                <a:t> </a:t>
              </a:r>
              <a:r>
                <a:rPr lang="en-US" sz="1050" b="1" dirty="0" err="1"/>
                <a:t>nằm</a:t>
              </a:r>
              <a:r>
                <a:rPr lang="en-US" sz="1050" b="1" dirty="0"/>
                <a:t> ở </a:t>
              </a:r>
              <a:r>
                <a:rPr lang="en-US" sz="1050" b="1" dirty="0" err="1"/>
                <a:t>tỉnh</a:t>
              </a:r>
              <a:r>
                <a:rPr lang="en-US" sz="1050" b="1" dirty="0"/>
                <a:t> </a:t>
              </a:r>
              <a:r>
                <a:rPr lang="en-US" sz="1050" b="1" dirty="0" err="1"/>
                <a:t>nào</a:t>
              </a:r>
              <a:r>
                <a:rPr lang="en-US" sz="1050" b="1" dirty="0"/>
                <a:t>?</a:t>
              </a:r>
            </a:p>
          </p:txBody>
        </p:sp>
        <p:sp>
          <p:nvSpPr>
            <p:cNvPr id="80" name="6A"/>
            <p:cNvSpPr/>
            <p:nvPr/>
          </p:nvSpPr>
          <p:spPr>
            <a:xfrm>
              <a:off x="17412724" y="-186351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Bình</a:t>
              </a:r>
              <a:endParaRPr lang="en-US" sz="600"/>
            </a:p>
          </p:txBody>
        </p:sp>
        <p:sp>
          <p:nvSpPr>
            <p:cNvPr id="81" name="6B"/>
            <p:cNvSpPr/>
            <p:nvPr/>
          </p:nvSpPr>
          <p:spPr>
            <a:xfrm>
              <a:off x="20482496" y="-186351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Ninh</a:t>
              </a:r>
              <a:endParaRPr lang="en-US" sz="600"/>
            </a:p>
          </p:txBody>
        </p:sp>
        <p:sp>
          <p:nvSpPr>
            <p:cNvPr id="82" name="6C"/>
            <p:cNvSpPr/>
            <p:nvPr/>
          </p:nvSpPr>
          <p:spPr>
            <a:xfrm>
              <a:off x="17412724" y="-107973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Trị</a:t>
              </a:r>
              <a:endParaRPr lang="en-US" sz="600"/>
            </a:p>
          </p:txBody>
        </p:sp>
        <p:sp>
          <p:nvSpPr>
            <p:cNvPr id="83" name="6D"/>
            <p:cNvSpPr/>
            <p:nvPr/>
          </p:nvSpPr>
          <p:spPr>
            <a:xfrm>
              <a:off x="20482496" y="-107973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Ngãi</a:t>
              </a:r>
              <a:endParaRPr lang="en-US" sz="600"/>
            </a:p>
          </p:txBody>
        </p:sp>
        <p:sp>
          <p:nvSpPr>
            <p:cNvPr id="84" name="7"/>
            <p:cNvSpPr/>
            <p:nvPr/>
          </p:nvSpPr>
          <p:spPr>
            <a:xfrm>
              <a:off x="17412724" y="-54670"/>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err="1"/>
                <a:t>Trong</a:t>
              </a:r>
              <a:r>
                <a:rPr lang="en-US" sz="1050" b="1" dirty="0"/>
                <a:t> </a:t>
              </a:r>
              <a:r>
                <a:rPr lang="en-US" sz="1050" b="1" dirty="0" err="1"/>
                <a:t>các</a:t>
              </a:r>
              <a:r>
                <a:rPr lang="en-US" sz="1050" b="1" dirty="0"/>
                <a:t> </a:t>
              </a:r>
              <a:r>
                <a:rPr lang="en-US" sz="1050" b="1" dirty="0" err="1"/>
                <a:t>cây</a:t>
              </a:r>
              <a:r>
                <a:rPr lang="en-US" sz="1050" b="1" dirty="0"/>
                <a:t> </a:t>
              </a:r>
              <a:r>
                <a:rPr lang="en-US" sz="1050" b="1" dirty="0" err="1"/>
                <a:t>cầu</a:t>
              </a:r>
              <a:r>
                <a:rPr lang="en-US" sz="1050" b="1" dirty="0"/>
                <a:t> </a:t>
              </a:r>
              <a:r>
                <a:rPr lang="en-US" sz="1050" b="1" dirty="0" err="1"/>
                <a:t>sau</a:t>
              </a:r>
              <a:r>
                <a:rPr lang="en-US" sz="1050" b="1" dirty="0"/>
                <a:t>, </a:t>
              </a:r>
              <a:r>
                <a:rPr lang="en-US" sz="1050" b="1" dirty="0" err="1"/>
                <a:t>cầu</a:t>
              </a:r>
              <a:r>
                <a:rPr lang="en-US" sz="1050" b="1" dirty="0"/>
                <a:t> </a:t>
              </a:r>
              <a:r>
                <a:rPr lang="en-US" sz="1050" b="1" dirty="0" err="1"/>
                <a:t>nào</a:t>
              </a:r>
              <a:r>
                <a:rPr lang="en-US" sz="1050" b="1" dirty="0"/>
                <a:t> </a:t>
              </a:r>
              <a:r>
                <a:rPr lang="en-US" sz="1050" b="1" dirty="0" err="1"/>
                <a:t>là</a:t>
              </a:r>
              <a:r>
                <a:rPr lang="en-US" sz="1050" b="1" dirty="0"/>
                <a:t> </a:t>
              </a:r>
              <a:r>
                <a:rPr lang="en-US" sz="1050" b="1" dirty="0" err="1"/>
                <a:t>cầu</a:t>
              </a:r>
              <a:r>
                <a:rPr lang="en-US" sz="1050" b="1" dirty="0"/>
                <a:t> </a:t>
              </a:r>
              <a:r>
                <a:rPr lang="en-US" sz="1050" b="1" dirty="0" err="1"/>
                <a:t>xoay</a:t>
              </a:r>
              <a:r>
                <a:rPr lang="en-US" sz="1050" b="1" dirty="0"/>
                <a:t>?</a:t>
              </a:r>
            </a:p>
            <a:p>
              <a:pPr algn="ctr"/>
              <a:endParaRPr lang="en-US" sz="600" dirty="0"/>
            </a:p>
          </p:txBody>
        </p:sp>
        <p:sp>
          <p:nvSpPr>
            <p:cNvPr id="85" name="7A"/>
            <p:cNvSpPr/>
            <p:nvPr/>
          </p:nvSpPr>
          <p:spPr>
            <a:xfrm>
              <a:off x="17412724" y="95770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Cầu Thanh Trì</a:t>
              </a:r>
              <a:endParaRPr lang="en-US" sz="600"/>
            </a:p>
          </p:txBody>
        </p:sp>
        <p:sp>
          <p:nvSpPr>
            <p:cNvPr id="86" name="7B"/>
            <p:cNvSpPr/>
            <p:nvPr/>
          </p:nvSpPr>
          <p:spPr>
            <a:xfrm>
              <a:off x="20482496" y="95770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Cầu Thị Nại</a:t>
              </a:r>
              <a:endParaRPr lang="en-US" sz="600"/>
            </a:p>
          </p:txBody>
        </p:sp>
        <p:sp>
          <p:nvSpPr>
            <p:cNvPr id="87" name="7C"/>
            <p:cNvSpPr/>
            <p:nvPr/>
          </p:nvSpPr>
          <p:spPr>
            <a:xfrm>
              <a:off x="17412724" y="174147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Cầu Sông Hàn</a:t>
              </a:r>
              <a:endParaRPr lang="en-US" sz="600"/>
            </a:p>
          </p:txBody>
        </p:sp>
        <p:sp>
          <p:nvSpPr>
            <p:cNvPr id="88" name="7D"/>
            <p:cNvSpPr/>
            <p:nvPr/>
          </p:nvSpPr>
          <p:spPr>
            <a:xfrm>
              <a:off x="20482496" y="174147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a:t> Cầu Cần Thơ</a:t>
              </a:r>
              <a:endParaRPr lang="en-US" sz="600"/>
            </a:p>
          </p:txBody>
        </p:sp>
        <p:sp>
          <p:nvSpPr>
            <p:cNvPr id="89" name="8"/>
            <p:cNvSpPr/>
            <p:nvPr/>
          </p:nvSpPr>
          <p:spPr>
            <a:xfrm>
              <a:off x="17412724" y="2599580"/>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Đại</a:t>
              </a:r>
              <a:r>
                <a:rPr lang="en-US" sz="1050" b="1" dirty="0"/>
                <a:t> </a:t>
              </a:r>
              <a:r>
                <a:rPr lang="en-US" sz="1050" b="1" dirty="0" err="1"/>
                <a:t>Ngu</a:t>
              </a:r>
              <a:r>
                <a:rPr lang="en-US" sz="1050" b="1" dirty="0"/>
                <a:t> </a:t>
              </a:r>
              <a:r>
                <a:rPr lang="en-US" sz="1050" b="1" dirty="0" err="1"/>
                <a:t>là</a:t>
              </a:r>
              <a:r>
                <a:rPr lang="en-US" sz="1050" b="1" dirty="0"/>
                <a:t> </a:t>
              </a:r>
              <a:r>
                <a:rPr lang="en-US" sz="1050" b="1" dirty="0" err="1"/>
                <a:t>quốc</a:t>
              </a:r>
              <a:r>
                <a:rPr lang="en-US" sz="1050" b="1" dirty="0"/>
                <a:t> </a:t>
              </a:r>
              <a:r>
                <a:rPr lang="en-US" sz="1050" b="1" dirty="0" err="1"/>
                <a:t>hiệu</a:t>
              </a:r>
              <a:r>
                <a:rPr lang="en-US" sz="1050" b="1" dirty="0"/>
                <a:t> </a:t>
              </a:r>
              <a:r>
                <a:rPr lang="en-US" sz="1050" b="1" dirty="0" err="1"/>
                <a:t>của</a:t>
              </a:r>
              <a:r>
                <a:rPr lang="en-US" sz="1050" b="1" dirty="0"/>
                <a:t> </a:t>
              </a:r>
              <a:r>
                <a:rPr lang="en-US" sz="1050" b="1" dirty="0" err="1"/>
                <a:t>triều</a:t>
              </a:r>
              <a:r>
                <a:rPr lang="en-US" sz="1050" b="1" dirty="0"/>
                <a:t> </a:t>
              </a:r>
              <a:r>
                <a:rPr lang="en-US" sz="1050" b="1" dirty="0" err="1"/>
                <a:t>đại</a:t>
              </a:r>
              <a:r>
                <a:rPr lang="en-US" sz="1050" b="1" dirty="0"/>
                <a:t> </a:t>
              </a:r>
              <a:r>
                <a:rPr lang="en-US" sz="1050" b="1" dirty="0" err="1"/>
                <a:t>nào</a:t>
              </a:r>
              <a:r>
                <a:rPr lang="en-US" sz="1050" b="1" dirty="0"/>
                <a:t>?</a:t>
              </a:r>
            </a:p>
          </p:txBody>
        </p:sp>
        <p:sp>
          <p:nvSpPr>
            <p:cNvPr id="90" name="8A"/>
            <p:cNvSpPr/>
            <p:nvPr/>
          </p:nvSpPr>
          <p:spPr>
            <a:xfrm>
              <a:off x="17412724" y="361195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Triều Ngô</a:t>
              </a:r>
              <a:endParaRPr lang="en-US" sz="600"/>
            </a:p>
          </p:txBody>
        </p:sp>
        <p:sp>
          <p:nvSpPr>
            <p:cNvPr id="91" name="8B"/>
            <p:cNvSpPr/>
            <p:nvPr/>
          </p:nvSpPr>
          <p:spPr>
            <a:xfrm>
              <a:off x="20482496" y="361195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Triều Hồ</a:t>
              </a:r>
              <a:endParaRPr lang="en-US" sz="600"/>
            </a:p>
          </p:txBody>
        </p:sp>
        <p:sp>
          <p:nvSpPr>
            <p:cNvPr id="92" name="8C"/>
            <p:cNvSpPr/>
            <p:nvPr/>
          </p:nvSpPr>
          <p:spPr>
            <a:xfrm>
              <a:off x="17412724" y="439572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Các chúa Nguyễn</a:t>
              </a:r>
              <a:endParaRPr lang="en-US" sz="600"/>
            </a:p>
          </p:txBody>
        </p:sp>
        <p:sp>
          <p:nvSpPr>
            <p:cNvPr id="93" name="8D"/>
            <p:cNvSpPr/>
            <p:nvPr/>
          </p:nvSpPr>
          <p:spPr>
            <a:xfrm>
              <a:off x="20482496" y="439572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a:t>Nhà Tây Sơn</a:t>
              </a:r>
              <a:endParaRPr lang="en-US" sz="600"/>
            </a:p>
          </p:txBody>
        </p:sp>
        <p:sp>
          <p:nvSpPr>
            <p:cNvPr id="94" name="9"/>
            <p:cNvSpPr/>
            <p:nvPr/>
          </p:nvSpPr>
          <p:spPr>
            <a:xfrm>
              <a:off x="17412724" y="5335845"/>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050" b="1" dirty="0"/>
                <a:t>Các vua Hùng đặt quốc hiệu nước ta là gì?</a:t>
              </a:r>
            </a:p>
          </p:txBody>
        </p:sp>
        <p:sp>
          <p:nvSpPr>
            <p:cNvPr id="95" name="9A"/>
            <p:cNvSpPr/>
            <p:nvPr/>
          </p:nvSpPr>
          <p:spPr>
            <a:xfrm>
              <a:off x="17412724" y="63482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Văn Lang</a:t>
              </a:r>
              <a:endParaRPr lang="en-US" sz="600"/>
            </a:p>
          </p:txBody>
        </p:sp>
        <p:sp>
          <p:nvSpPr>
            <p:cNvPr id="96" name="9B"/>
            <p:cNvSpPr/>
            <p:nvPr/>
          </p:nvSpPr>
          <p:spPr>
            <a:xfrm>
              <a:off x="20482496" y="63482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Âu Lạc</a:t>
              </a:r>
              <a:endParaRPr lang="en-US" sz="600"/>
            </a:p>
          </p:txBody>
        </p:sp>
        <p:sp>
          <p:nvSpPr>
            <p:cNvPr id="97" name="9C"/>
            <p:cNvSpPr/>
            <p:nvPr/>
          </p:nvSpPr>
          <p:spPr>
            <a:xfrm>
              <a:off x="17412724" y="71319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Vạn Xuân</a:t>
              </a:r>
              <a:endParaRPr lang="en-US" sz="600"/>
            </a:p>
          </p:txBody>
        </p:sp>
        <p:sp>
          <p:nvSpPr>
            <p:cNvPr id="98" name="9D"/>
            <p:cNvSpPr/>
            <p:nvPr/>
          </p:nvSpPr>
          <p:spPr>
            <a:xfrm>
              <a:off x="20482496" y="71319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Đại Việt</a:t>
              </a:r>
              <a:endParaRPr lang="en-US" sz="600"/>
            </a:p>
          </p:txBody>
        </p:sp>
        <p:sp>
          <p:nvSpPr>
            <p:cNvPr id="99" name="10"/>
            <p:cNvSpPr/>
            <p:nvPr/>
          </p:nvSpPr>
          <p:spPr>
            <a:xfrm>
              <a:off x="17412724" y="8084282"/>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050" b="1" dirty="0"/>
                <a:t>An Dương Vương đặt quốc hiệu nước ta là gì?</a:t>
              </a:r>
            </a:p>
          </p:txBody>
        </p:sp>
        <p:sp>
          <p:nvSpPr>
            <p:cNvPr id="100" name="10A"/>
            <p:cNvSpPr/>
            <p:nvPr/>
          </p:nvSpPr>
          <p:spPr>
            <a:xfrm>
              <a:off x="17412724" y="909665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Đại</a:t>
              </a:r>
              <a:r>
                <a:rPr lang="en-US" sz="1050" dirty="0"/>
                <a:t> </a:t>
              </a:r>
              <a:r>
                <a:rPr lang="en-US" sz="1050" dirty="0" err="1"/>
                <a:t>Việt</a:t>
              </a:r>
              <a:endParaRPr lang="en-US" sz="600" dirty="0"/>
            </a:p>
          </p:txBody>
        </p:sp>
        <p:sp>
          <p:nvSpPr>
            <p:cNvPr id="101" name="10B"/>
            <p:cNvSpPr/>
            <p:nvPr/>
          </p:nvSpPr>
          <p:spPr>
            <a:xfrm>
              <a:off x="20482496" y="909665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Vạn Xuân</a:t>
              </a:r>
              <a:endParaRPr lang="en-US" sz="600"/>
            </a:p>
          </p:txBody>
        </p:sp>
        <p:sp>
          <p:nvSpPr>
            <p:cNvPr id="102" name="10C"/>
            <p:cNvSpPr/>
            <p:nvPr/>
          </p:nvSpPr>
          <p:spPr>
            <a:xfrm>
              <a:off x="17412724" y="9880427"/>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 Đại Cồ Việt</a:t>
              </a:r>
              <a:endParaRPr lang="en-US" sz="600"/>
            </a:p>
          </p:txBody>
        </p:sp>
        <p:sp>
          <p:nvSpPr>
            <p:cNvPr id="103" name="10D"/>
            <p:cNvSpPr/>
            <p:nvPr/>
          </p:nvSpPr>
          <p:spPr>
            <a:xfrm>
              <a:off x="20482496" y="9880427"/>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Âu</a:t>
              </a:r>
              <a:r>
                <a:rPr lang="en-US" sz="1050" dirty="0"/>
                <a:t> </a:t>
              </a:r>
              <a:r>
                <a:rPr lang="en-US" sz="1050" dirty="0" err="1"/>
                <a:t>Lạc</a:t>
              </a:r>
              <a:endParaRPr lang="en-US" sz="1050" dirty="0"/>
            </a:p>
          </p:txBody>
        </p:sp>
        <p:sp>
          <p:nvSpPr>
            <p:cNvPr id="104" name="18"/>
            <p:cNvSpPr/>
            <p:nvPr/>
          </p:nvSpPr>
          <p:spPr>
            <a:xfrm>
              <a:off x="-9846853" y="28239777"/>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18</a:t>
              </a:r>
              <a:endParaRPr lang="vi-VN" sz="1050" b="1" dirty="0"/>
            </a:p>
          </p:txBody>
        </p:sp>
        <p:sp>
          <p:nvSpPr>
            <p:cNvPr id="105" name="18A"/>
            <p:cNvSpPr/>
            <p:nvPr/>
          </p:nvSpPr>
          <p:spPr>
            <a:xfrm>
              <a:off x="-9824578" y="2916872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06" name="18B"/>
            <p:cNvSpPr/>
            <p:nvPr/>
          </p:nvSpPr>
          <p:spPr>
            <a:xfrm>
              <a:off x="-6754806" y="2916872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07" name="18C"/>
            <p:cNvSpPr/>
            <p:nvPr/>
          </p:nvSpPr>
          <p:spPr>
            <a:xfrm>
              <a:off x="-9802303" y="2991963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08" name="18D"/>
            <p:cNvSpPr/>
            <p:nvPr/>
          </p:nvSpPr>
          <p:spPr>
            <a:xfrm>
              <a:off x="-6754806" y="2991963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09" name="17"/>
            <p:cNvSpPr/>
            <p:nvPr/>
          </p:nvSpPr>
          <p:spPr>
            <a:xfrm>
              <a:off x="-10014092" y="25642426"/>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17</a:t>
              </a:r>
              <a:endParaRPr lang="vi-VN" sz="1050" b="1" dirty="0"/>
            </a:p>
          </p:txBody>
        </p:sp>
        <p:sp>
          <p:nvSpPr>
            <p:cNvPr id="110" name="17A"/>
            <p:cNvSpPr/>
            <p:nvPr/>
          </p:nvSpPr>
          <p:spPr>
            <a:xfrm>
              <a:off x="-9991817" y="2657137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1" name="17B"/>
            <p:cNvSpPr/>
            <p:nvPr/>
          </p:nvSpPr>
          <p:spPr>
            <a:xfrm>
              <a:off x="-6922045" y="2657137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12" name="17C"/>
            <p:cNvSpPr/>
            <p:nvPr/>
          </p:nvSpPr>
          <p:spPr>
            <a:xfrm>
              <a:off x="-9969542" y="2732228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3" name="17D"/>
            <p:cNvSpPr/>
            <p:nvPr/>
          </p:nvSpPr>
          <p:spPr>
            <a:xfrm>
              <a:off x="-6922045" y="2732228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4" name="16A"/>
            <p:cNvSpPr/>
            <p:nvPr/>
          </p:nvSpPr>
          <p:spPr>
            <a:xfrm>
              <a:off x="-10132828" y="2404475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5" name="16B"/>
            <p:cNvSpPr/>
            <p:nvPr/>
          </p:nvSpPr>
          <p:spPr>
            <a:xfrm>
              <a:off x="-7022522" y="2416368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6" name="16"/>
            <p:cNvSpPr/>
            <p:nvPr/>
          </p:nvSpPr>
          <p:spPr>
            <a:xfrm>
              <a:off x="-10155103" y="23115809"/>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16</a:t>
              </a:r>
              <a:endParaRPr lang="vi-VN" sz="1050" b="1" dirty="0"/>
            </a:p>
          </p:txBody>
        </p:sp>
        <p:sp>
          <p:nvSpPr>
            <p:cNvPr id="117" name="16C"/>
            <p:cNvSpPr/>
            <p:nvPr/>
          </p:nvSpPr>
          <p:spPr>
            <a:xfrm>
              <a:off x="-10110553" y="2479566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18" name="16D"/>
            <p:cNvSpPr/>
            <p:nvPr/>
          </p:nvSpPr>
          <p:spPr>
            <a:xfrm>
              <a:off x="-7063056" y="2479566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9" name="15"/>
            <p:cNvSpPr/>
            <p:nvPr/>
          </p:nvSpPr>
          <p:spPr>
            <a:xfrm>
              <a:off x="-10032414" y="20414624"/>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15</a:t>
              </a:r>
              <a:endParaRPr lang="vi-VN" sz="1050" b="1" dirty="0"/>
            </a:p>
          </p:txBody>
        </p:sp>
        <p:sp>
          <p:nvSpPr>
            <p:cNvPr id="120" name="15A"/>
            <p:cNvSpPr/>
            <p:nvPr/>
          </p:nvSpPr>
          <p:spPr>
            <a:xfrm>
              <a:off x="-10010139" y="2134357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21" name="15B"/>
            <p:cNvSpPr/>
            <p:nvPr/>
          </p:nvSpPr>
          <p:spPr>
            <a:xfrm>
              <a:off x="-6940367" y="2134357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2" name="15C"/>
            <p:cNvSpPr/>
            <p:nvPr/>
          </p:nvSpPr>
          <p:spPr>
            <a:xfrm>
              <a:off x="-9987864" y="2209448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3" name="15D"/>
            <p:cNvSpPr/>
            <p:nvPr/>
          </p:nvSpPr>
          <p:spPr>
            <a:xfrm>
              <a:off x="-6940367" y="2209448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4" name="14"/>
            <p:cNvSpPr/>
            <p:nvPr/>
          </p:nvSpPr>
          <p:spPr>
            <a:xfrm>
              <a:off x="-10199653" y="17817273"/>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14</a:t>
              </a:r>
              <a:endParaRPr lang="vi-VN" sz="1050" b="1" dirty="0"/>
            </a:p>
          </p:txBody>
        </p:sp>
        <p:sp>
          <p:nvSpPr>
            <p:cNvPr id="125" name="14A"/>
            <p:cNvSpPr/>
            <p:nvPr/>
          </p:nvSpPr>
          <p:spPr>
            <a:xfrm>
              <a:off x="-10177378" y="1874622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6" name="14B"/>
            <p:cNvSpPr/>
            <p:nvPr/>
          </p:nvSpPr>
          <p:spPr>
            <a:xfrm>
              <a:off x="-7107606" y="1874622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27" name="14C"/>
            <p:cNvSpPr/>
            <p:nvPr/>
          </p:nvSpPr>
          <p:spPr>
            <a:xfrm>
              <a:off x="-10155103" y="1949713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8" name="14D"/>
            <p:cNvSpPr/>
            <p:nvPr/>
          </p:nvSpPr>
          <p:spPr>
            <a:xfrm>
              <a:off x="-7107606" y="1949713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9" name="13"/>
            <p:cNvSpPr/>
            <p:nvPr/>
          </p:nvSpPr>
          <p:spPr>
            <a:xfrm>
              <a:off x="-10340664" y="15290656"/>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13</a:t>
              </a:r>
              <a:endParaRPr lang="vi-VN" sz="1050" b="1" dirty="0"/>
            </a:p>
          </p:txBody>
        </p:sp>
        <p:sp>
          <p:nvSpPr>
            <p:cNvPr id="130" name="13A"/>
            <p:cNvSpPr/>
            <p:nvPr/>
          </p:nvSpPr>
          <p:spPr>
            <a:xfrm>
              <a:off x="-10318389" y="1621960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31" name="13B"/>
            <p:cNvSpPr/>
            <p:nvPr/>
          </p:nvSpPr>
          <p:spPr>
            <a:xfrm>
              <a:off x="-7208083" y="1633853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32" name="13C"/>
            <p:cNvSpPr/>
            <p:nvPr/>
          </p:nvSpPr>
          <p:spPr>
            <a:xfrm>
              <a:off x="-10296114" y="1697051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33" name="13D"/>
            <p:cNvSpPr/>
            <p:nvPr/>
          </p:nvSpPr>
          <p:spPr>
            <a:xfrm>
              <a:off x="-7248617" y="1697051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34" name="11"/>
            <p:cNvSpPr/>
            <p:nvPr/>
          </p:nvSpPr>
          <p:spPr>
            <a:xfrm>
              <a:off x="-9991817" y="10388667"/>
              <a:ext cx="5772375"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NHÓM ỨNG DỤNG CÔNG NGHỆ THÔNG TIN  VÀO DẠY HỌC VÀ QUẢN LÝ CÓ MẤY ADMIN</a:t>
              </a:r>
              <a:endParaRPr lang="vi-VN" sz="1050" b="1" dirty="0"/>
            </a:p>
          </p:txBody>
        </p:sp>
        <p:sp>
          <p:nvSpPr>
            <p:cNvPr id="135" name="11A"/>
            <p:cNvSpPr/>
            <p:nvPr/>
          </p:nvSpPr>
          <p:spPr>
            <a:xfrm>
              <a:off x="-9991817" y="1135859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2</a:t>
              </a:r>
              <a:endParaRPr lang="en-US" sz="600"/>
            </a:p>
          </p:txBody>
        </p:sp>
        <p:sp>
          <p:nvSpPr>
            <p:cNvPr id="136" name="11B"/>
            <p:cNvSpPr/>
            <p:nvPr/>
          </p:nvSpPr>
          <p:spPr>
            <a:xfrm>
              <a:off x="-6922045" y="1135859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3</a:t>
              </a:r>
              <a:endParaRPr lang="en-US" sz="600"/>
            </a:p>
          </p:txBody>
        </p:sp>
        <p:sp>
          <p:nvSpPr>
            <p:cNvPr id="137" name="11C"/>
            <p:cNvSpPr/>
            <p:nvPr/>
          </p:nvSpPr>
          <p:spPr>
            <a:xfrm>
              <a:off x="-9991817" y="1210950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4</a:t>
              </a:r>
              <a:endParaRPr lang="en-US" sz="600"/>
            </a:p>
          </p:txBody>
        </p:sp>
        <p:sp>
          <p:nvSpPr>
            <p:cNvPr id="138" name="11D"/>
            <p:cNvSpPr/>
            <p:nvPr/>
          </p:nvSpPr>
          <p:spPr>
            <a:xfrm>
              <a:off x="-6922045" y="1210950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1</a:t>
              </a:r>
              <a:endParaRPr lang="en-US" sz="600"/>
            </a:p>
          </p:txBody>
        </p:sp>
        <p:sp>
          <p:nvSpPr>
            <p:cNvPr id="139" name="12"/>
            <p:cNvSpPr/>
            <p:nvPr/>
          </p:nvSpPr>
          <p:spPr>
            <a:xfrm>
              <a:off x="-10155103" y="12860414"/>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12</a:t>
              </a:r>
              <a:endParaRPr lang="vi-VN" sz="1050" b="1" dirty="0"/>
            </a:p>
          </p:txBody>
        </p:sp>
        <p:sp>
          <p:nvSpPr>
            <p:cNvPr id="140" name="12A"/>
            <p:cNvSpPr/>
            <p:nvPr/>
          </p:nvSpPr>
          <p:spPr>
            <a:xfrm>
              <a:off x="-10155103" y="1383034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1" name="12B"/>
            <p:cNvSpPr/>
            <p:nvPr/>
          </p:nvSpPr>
          <p:spPr>
            <a:xfrm>
              <a:off x="-7085331" y="1383034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42" name="12C"/>
            <p:cNvSpPr/>
            <p:nvPr/>
          </p:nvSpPr>
          <p:spPr>
            <a:xfrm>
              <a:off x="-10155103" y="1458125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3" name="12D"/>
            <p:cNvSpPr/>
            <p:nvPr/>
          </p:nvSpPr>
          <p:spPr>
            <a:xfrm>
              <a:off x="-7085331" y="1458125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4" name="20"/>
            <p:cNvSpPr/>
            <p:nvPr/>
          </p:nvSpPr>
          <p:spPr>
            <a:xfrm>
              <a:off x="-3599711" y="28141097"/>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20</a:t>
              </a:r>
              <a:endParaRPr lang="vi-VN" sz="1050" b="1" dirty="0"/>
            </a:p>
          </p:txBody>
        </p:sp>
        <p:sp>
          <p:nvSpPr>
            <p:cNvPr id="145" name="20A"/>
            <p:cNvSpPr/>
            <p:nvPr/>
          </p:nvSpPr>
          <p:spPr>
            <a:xfrm>
              <a:off x="-3577436" y="2907004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46" name="20B"/>
            <p:cNvSpPr/>
            <p:nvPr/>
          </p:nvSpPr>
          <p:spPr>
            <a:xfrm>
              <a:off x="-507664" y="2907004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7" name="20C"/>
            <p:cNvSpPr/>
            <p:nvPr/>
          </p:nvSpPr>
          <p:spPr>
            <a:xfrm>
              <a:off x="-3555161" y="2982095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8" name="20D"/>
            <p:cNvSpPr/>
            <p:nvPr/>
          </p:nvSpPr>
          <p:spPr>
            <a:xfrm>
              <a:off x="-507664" y="2982095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9" name="19"/>
            <p:cNvSpPr/>
            <p:nvPr/>
          </p:nvSpPr>
          <p:spPr>
            <a:xfrm>
              <a:off x="-3766950" y="25543746"/>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19</a:t>
              </a:r>
              <a:endParaRPr lang="vi-VN" sz="1050" b="1" dirty="0"/>
            </a:p>
          </p:txBody>
        </p:sp>
        <p:sp>
          <p:nvSpPr>
            <p:cNvPr id="150" name="19A"/>
            <p:cNvSpPr/>
            <p:nvPr/>
          </p:nvSpPr>
          <p:spPr>
            <a:xfrm>
              <a:off x="-3744675" y="2647269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51" name="19B"/>
            <p:cNvSpPr/>
            <p:nvPr/>
          </p:nvSpPr>
          <p:spPr>
            <a:xfrm>
              <a:off x="-674903" y="2647269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52" name="19C"/>
            <p:cNvSpPr/>
            <p:nvPr/>
          </p:nvSpPr>
          <p:spPr>
            <a:xfrm>
              <a:off x="-3722400" y="2722360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53" name="19D"/>
            <p:cNvSpPr/>
            <p:nvPr/>
          </p:nvSpPr>
          <p:spPr>
            <a:xfrm>
              <a:off x="-674903" y="2722360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grpSp>
      <p:grpSp>
        <p:nvGrpSpPr>
          <p:cNvPr id="2" name="Group 1"/>
          <p:cNvGrpSpPr/>
          <p:nvPr/>
        </p:nvGrpSpPr>
        <p:grpSpPr>
          <a:xfrm>
            <a:off x="-8965113" y="-2196410"/>
            <a:ext cx="27806474" cy="24575147"/>
            <a:chOff x="-11938462" y="-2414013"/>
            <a:chExt cx="37075298" cy="32766863"/>
          </a:xfrm>
        </p:grpSpPr>
        <p:sp>
          <p:nvSpPr>
            <p:cNvPr id="154" name="X1"/>
            <p:cNvSpPr/>
            <p:nvPr/>
          </p:nvSpPr>
          <p:spPr>
            <a:xfrm>
              <a:off x="-11795443" y="-2414013"/>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55" name="X2"/>
            <p:cNvSpPr/>
            <p:nvPr/>
          </p:nvSpPr>
          <p:spPr>
            <a:xfrm>
              <a:off x="-11795443" y="27399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a:t>
              </a:r>
            </a:p>
          </p:txBody>
        </p:sp>
        <p:sp>
          <p:nvSpPr>
            <p:cNvPr id="156" name="X3"/>
            <p:cNvSpPr/>
            <p:nvPr/>
          </p:nvSpPr>
          <p:spPr>
            <a:xfrm>
              <a:off x="-11795443" y="2881143"/>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D</a:t>
              </a:r>
            </a:p>
          </p:txBody>
        </p:sp>
        <p:sp>
          <p:nvSpPr>
            <p:cNvPr id="157" name="X4"/>
            <p:cNvSpPr/>
            <p:nvPr/>
          </p:nvSpPr>
          <p:spPr>
            <a:xfrm>
              <a:off x="-11795443" y="543529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B</a:t>
              </a:r>
            </a:p>
          </p:txBody>
        </p:sp>
        <p:sp>
          <p:nvSpPr>
            <p:cNvPr id="158" name="X5"/>
            <p:cNvSpPr/>
            <p:nvPr/>
          </p:nvSpPr>
          <p:spPr>
            <a:xfrm>
              <a:off x="-11795443" y="840042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59" name="X6"/>
            <p:cNvSpPr/>
            <p:nvPr/>
          </p:nvSpPr>
          <p:spPr>
            <a:xfrm>
              <a:off x="23722591" y="-2194471"/>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a:t>
              </a:r>
            </a:p>
          </p:txBody>
        </p:sp>
        <p:sp>
          <p:nvSpPr>
            <p:cNvPr id="160" name="X7"/>
            <p:cNvSpPr/>
            <p:nvPr/>
          </p:nvSpPr>
          <p:spPr>
            <a:xfrm>
              <a:off x="23722591" y="493536"/>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a:t>
              </a:r>
            </a:p>
          </p:txBody>
        </p:sp>
        <p:sp>
          <p:nvSpPr>
            <p:cNvPr id="161" name="X8"/>
            <p:cNvSpPr/>
            <p:nvPr/>
          </p:nvSpPr>
          <p:spPr>
            <a:xfrm>
              <a:off x="23722591" y="3100685"/>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B</a:t>
              </a:r>
            </a:p>
          </p:txBody>
        </p:sp>
        <p:sp>
          <p:nvSpPr>
            <p:cNvPr id="162" name="X9"/>
            <p:cNvSpPr/>
            <p:nvPr/>
          </p:nvSpPr>
          <p:spPr>
            <a:xfrm>
              <a:off x="23722591" y="565483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63" name="X10"/>
            <p:cNvSpPr/>
            <p:nvPr/>
          </p:nvSpPr>
          <p:spPr>
            <a:xfrm>
              <a:off x="23722591" y="861996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D</a:t>
              </a:r>
            </a:p>
          </p:txBody>
        </p:sp>
        <p:sp>
          <p:nvSpPr>
            <p:cNvPr id="164" name="X11"/>
            <p:cNvSpPr/>
            <p:nvPr/>
          </p:nvSpPr>
          <p:spPr>
            <a:xfrm>
              <a:off x="-11795444" y="10619806"/>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65" name="X12"/>
            <p:cNvSpPr/>
            <p:nvPr/>
          </p:nvSpPr>
          <p:spPr>
            <a:xfrm>
              <a:off x="-11895920" y="13235868"/>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66" name="X13"/>
            <p:cNvSpPr/>
            <p:nvPr/>
          </p:nvSpPr>
          <p:spPr>
            <a:xfrm>
              <a:off x="-11938462" y="1550374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C</a:t>
              </a:r>
              <a:endParaRPr lang="en-US" sz="3000" dirty="0"/>
            </a:p>
          </p:txBody>
        </p:sp>
        <p:sp>
          <p:nvSpPr>
            <p:cNvPr id="167" name="X14"/>
            <p:cNvSpPr/>
            <p:nvPr/>
          </p:nvSpPr>
          <p:spPr>
            <a:xfrm>
              <a:off x="-11895920" y="1811088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68" name="X15"/>
            <p:cNvSpPr/>
            <p:nvPr/>
          </p:nvSpPr>
          <p:spPr>
            <a:xfrm>
              <a:off x="-11795445" y="2090421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69" name="X16"/>
            <p:cNvSpPr/>
            <p:nvPr/>
          </p:nvSpPr>
          <p:spPr>
            <a:xfrm>
              <a:off x="-11795446" y="23305971"/>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70" name="X17"/>
            <p:cNvSpPr/>
            <p:nvPr/>
          </p:nvSpPr>
          <p:spPr>
            <a:xfrm>
              <a:off x="-11862507" y="26017880"/>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71" name="X18"/>
            <p:cNvSpPr/>
            <p:nvPr/>
          </p:nvSpPr>
          <p:spPr>
            <a:xfrm>
              <a:off x="-11895921" y="29082169"/>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A</a:t>
              </a:r>
              <a:endParaRPr lang="en-US" sz="3000" dirty="0"/>
            </a:p>
          </p:txBody>
        </p:sp>
        <p:sp>
          <p:nvSpPr>
            <p:cNvPr id="172" name="X19"/>
            <p:cNvSpPr/>
            <p:nvPr/>
          </p:nvSpPr>
          <p:spPr>
            <a:xfrm>
              <a:off x="2498003" y="26103301"/>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73" name="X20"/>
            <p:cNvSpPr/>
            <p:nvPr/>
          </p:nvSpPr>
          <p:spPr>
            <a:xfrm>
              <a:off x="2759702" y="2894887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A</a:t>
              </a:r>
              <a:endParaRPr lang="en-US" sz="3000" dirty="0"/>
            </a:p>
          </p:txBody>
        </p:sp>
      </p:grpSp>
      <p:grpSp>
        <p:nvGrpSpPr>
          <p:cNvPr id="23" name="Group 22"/>
          <p:cNvGrpSpPr/>
          <p:nvPr/>
        </p:nvGrpSpPr>
        <p:grpSpPr>
          <a:xfrm>
            <a:off x="2164644" y="7617"/>
            <a:ext cx="4333312" cy="627758"/>
            <a:chOff x="2986719" y="10154"/>
            <a:chExt cx="6095275" cy="873142"/>
          </a:xfrm>
        </p:grpSpPr>
        <p:pic>
          <p:nvPicPr>
            <p:cNvPr id="184" name="Picture 183">
              <a:hlinkClick r:id="" action="ppaction://macro?name=RESETALL"/>
              <a:extLst>
                <a:ext uri="{FF2B5EF4-FFF2-40B4-BE49-F238E27FC236}">
                  <a16:creationId xmlns:a16="http://schemas.microsoft.com/office/drawing/2014/main" id="{EB7968CE-0CBE-403E-832B-884B6A24C038}"/>
                </a:ext>
              </a:extLst>
            </p:cNvPr>
            <p:cNvPicPr>
              <a:picLocks noChangeAspect="1"/>
            </p:cNvPicPr>
            <p:nvPr/>
          </p:nvPicPr>
          <p:blipFill rotWithShape="1">
            <a:blip r:embed="rId14">
              <a:extLst>
                <a:ext uri="{28A0092B-C50C-407E-A947-70E740481C1C}">
                  <a14:useLocalDpi xmlns:a14="http://schemas.microsoft.com/office/drawing/2010/main" val="0"/>
                </a:ext>
              </a:extLst>
            </a:blip>
            <a:srcRect t="12464"/>
            <a:stretch/>
          </p:blipFill>
          <p:spPr>
            <a:xfrm>
              <a:off x="3048362" y="10154"/>
              <a:ext cx="5971988" cy="843866"/>
            </a:xfrm>
            <a:prstGeom prst="rect">
              <a:avLst/>
            </a:prstGeom>
          </p:spPr>
        </p:pic>
        <p:sp>
          <p:nvSpPr>
            <p:cNvPr id="185" name="Rectangle 184">
              <a:extLst>
                <a:ext uri="{FF2B5EF4-FFF2-40B4-BE49-F238E27FC236}">
                  <a16:creationId xmlns:a16="http://schemas.microsoft.com/office/drawing/2014/main" id="{336694B1-A1DE-4A28-81FF-B49640B2D0A5}"/>
                </a:ext>
              </a:extLst>
            </p:cNvPr>
            <p:cNvSpPr/>
            <p:nvPr/>
          </p:nvSpPr>
          <p:spPr>
            <a:xfrm>
              <a:off x="2986719" y="80641"/>
              <a:ext cx="6095275" cy="802655"/>
            </a:xfrm>
            <a:prstGeom prst="rect">
              <a:avLst/>
            </a:prstGeom>
            <a:noFill/>
          </p:spPr>
          <p:txBody>
            <a:bodyPr wrap="square" lIns="68580" tIns="34290" rIns="68580" bIns="34290">
              <a:spAutoFit/>
            </a:bodyPr>
            <a:lstStyle/>
            <a:p>
              <a:pPr algn="ctr"/>
              <a:r>
                <a:rPr lang="en-US" sz="3300">
                  <a:ln w="0"/>
                  <a:solidFill>
                    <a:schemeClr val="bg1"/>
                  </a:solidFill>
                  <a:effectLst>
                    <a:outerShdw blurRad="88900" dist="38100" algn="l" rotWithShape="0">
                      <a:prstClr val="black">
                        <a:alpha val="52000"/>
                      </a:prstClr>
                    </a:outerShdw>
                  </a:effectLst>
                  <a:latin typeface="UTM Futura Extra" panose="02040603050506020204" pitchFamily="18" charset="0"/>
                </a:rPr>
                <a:t>TRẮC NGHIỆM</a:t>
              </a:r>
              <a:endParaRPr lang="en-US" sz="3300" dirty="0">
                <a:ln w="0"/>
                <a:solidFill>
                  <a:schemeClr val="bg1"/>
                </a:solidFill>
                <a:effectLst>
                  <a:outerShdw blurRad="88900" dist="38100" algn="l" rotWithShape="0">
                    <a:prstClr val="black">
                      <a:alpha val="52000"/>
                    </a:prstClr>
                  </a:outerShdw>
                </a:effectLst>
                <a:latin typeface="UTM Futura Extra" panose="02040603050506020204" pitchFamily="18" charset="0"/>
              </a:endParaRPr>
            </a:p>
          </p:txBody>
        </p:sp>
      </p:grpSp>
      <p:sp>
        <p:nvSpPr>
          <p:cNvPr id="186" name="A"/>
          <p:cNvSpPr/>
          <p:nvPr/>
        </p:nvSpPr>
        <p:spPr>
          <a:xfrm>
            <a:off x="6273363" y="1983115"/>
            <a:ext cx="2255603"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87" name="B"/>
          <p:cNvSpPr/>
          <p:nvPr/>
        </p:nvSpPr>
        <p:spPr>
          <a:xfrm>
            <a:off x="6230063" y="2640340"/>
            <a:ext cx="2265807"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88" name="C"/>
          <p:cNvSpPr/>
          <p:nvPr/>
        </p:nvSpPr>
        <p:spPr>
          <a:xfrm>
            <a:off x="6286709" y="3323068"/>
            <a:ext cx="2265808"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89" name="D"/>
          <p:cNvSpPr/>
          <p:nvPr/>
        </p:nvSpPr>
        <p:spPr>
          <a:xfrm>
            <a:off x="6255353" y="4007149"/>
            <a:ext cx="2255603"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90" name="A-R" hidden="1"/>
          <p:cNvSpPr/>
          <p:nvPr/>
        </p:nvSpPr>
        <p:spPr>
          <a:xfrm>
            <a:off x="8462645" y="1648840"/>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1" name="B-R" hidden="1"/>
          <p:cNvSpPr/>
          <p:nvPr/>
        </p:nvSpPr>
        <p:spPr>
          <a:xfrm>
            <a:off x="8179292" y="2349428"/>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2" name="C-R" hidden="1"/>
          <p:cNvSpPr/>
          <p:nvPr/>
        </p:nvSpPr>
        <p:spPr>
          <a:xfrm>
            <a:off x="8236964" y="2929366"/>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3" name="D-R" hidden="1"/>
          <p:cNvSpPr/>
          <p:nvPr/>
        </p:nvSpPr>
        <p:spPr>
          <a:xfrm>
            <a:off x="8236964" y="3585278"/>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4" name="C1">
            <a:hlinkClick r:id="" action="ppaction://macro?name=CAU1">
              <a:snd r:embed="rId11" name="audio8.wav"/>
            </a:hlinkClick>
            <a:extLst>
              <a:ext uri="{FF2B5EF4-FFF2-40B4-BE49-F238E27FC236}">
                <a16:creationId xmlns:a16="http://schemas.microsoft.com/office/drawing/2014/main" id="{F3B18519-7F59-4B94-96A7-69A8E198B5A8}"/>
              </a:ext>
            </a:extLst>
          </p:cNvPr>
          <p:cNvSpPr/>
          <p:nvPr/>
        </p:nvSpPr>
        <p:spPr>
          <a:xfrm>
            <a:off x="787130" y="1161573"/>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1</a:t>
            </a:r>
          </a:p>
        </p:txBody>
      </p:sp>
      <p:sp>
        <p:nvSpPr>
          <p:cNvPr id="195" name="C2">
            <a:hlinkClick r:id="" action="ppaction://macro?name=CAU2">
              <a:snd r:embed="rId11" name="audio8.wav"/>
            </a:hlinkClick>
            <a:extLst>
              <a:ext uri="{FF2B5EF4-FFF2-40B4-BE49-F238E27FC236}">
                <a16:creationId xmlns:a16="http://schemas.microsoft.com/office/drawing/2014/main" id="{2C9536AE-06EF-40B7-B26E-FAD8526EA9B1}"/>
              </a:ext>
            </a:extLst>
          </p:cNvPr>
          <p:cNvSpPr/>
          <p:nvPr/>
        </p:nvSpPr>
        <p:spPr>
          <a:xfrm>
            <a:off x="1212771" y="1161573"/>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2</a:t>
            </a:r>
          </a:p>
        </p:txBody>
      </p:sp>
      <p:sp>
        <p:nvSpPr>
          <p:cNvPr id="196" name="C3">
            <a:hlinkClick r:id="" action="ppaction://macro?name=CAU3">
              <a:snd r:embed="rId11" name="audio8.wav"/>
            </a:hlinkClick>
            <a:extLst>
              <a:ext uri="{FF2B5EF4-FFF2-40B4-BE49-F238E27FC236}">
                <a16:creationId xmlns:a16="http://schemas.microsoft.com/office/drawing/2014/main" id="{6ADEEA44-A8B9-4E20-B3DB-8114E898A932}"/>
              </a:ext>
            </a:extLst>
          </p:cNvPr>
          <p:cNvSpPr/>
          <p:nvPr/>
        </p:nvSpPr>
        <p:spPr>
          <a:xfrm>
            <a:off x="1638413" y="1161573"/>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3</a:t>
            </a:r>
          </a:p>
        </p:txBody>
      </p:sp>
      <p:sp>
        <p:nvSpPr>
          <p:cNvPr id="197" name="C4">
            <a:hlinkClick r:id="" action="ppaction://macro?name=CAU4">
              <a:snd r:embed="rId11" name="audio8.wav"/>
            </a:hlinkClick>
            <a:extLst>
              <a:ext uri="{FF2B5EF4-FFF2-40B4-BE49-F238E27FC236}">
                <a16:creationId xmlns:a16="http://schemas.microsoft.com/office/drawing/2014/main" id="{AA2E43C2-0276-4264-AA95-1AA2B0937A2F}"/>
              </a:ext>
            </a:extLst>
          </p:cNvPr>
          <p:cNvSpPr/>
          <p:nvPr/>
        </p:nvSpPr>
        <p:spPr>
          <a:xfrm>
            <a:off x="2064054" y="1161573"/>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4</a:t>
            </a:r>
          </a:p>
        </p:txBody>
      </p:sp>
      <p:sp>
        <p:nvSpPr>
          <p:cNvPr id="198" name="C5">
            <a:hlinkClick r:id="" action="ppaction://macro?name=CAU5">
              <a:snd r:embed="rId11" name="audio8.wav"/>
            </a:hlinkClick>
            <a:extLst>
              <a:ext uri="{FF2B5EF4-FFF2-40B4-BE49-F238E27FC236}">
                <a16:creationId xmlns:a16="http://schemas.microsoft.com/office/drawing/2014/main" id="{8A958C63-B759-4398-ABAC-49D50902EF20}"/>
              </a:ext>
            </a:extLst>
          </p:cNvPr>
          <p:cNvSpPr/>
          <p:nvPr/>
        </p:nvSpPr>
        <p:spPr>
          <a:xfrm>
            <a:off x="2489696" y="1161573"/>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5</a:t>
            </a:r>
          </a:p>
        </p:txBody>
      </p:sp>
      <p:sp>
        <p:nvSpPr>
          <p:cNvPr id="199" name="C6">
            <a:hlinkClick r:id="" action="ppaction://macro?name=CAU6">
              <a:snd r:embed="rId11" name="audio8.wav"/>
            </a:hlinkClick>
            <a:extLst>
              <a:ext uri="{FF2B5EF4-FFF2-40B4-BE49-F238E27FC236}">
                <a16:creationId xmlns:a16="http://schemas.microsoft.com/office/drawing/2014/main" id="{953D942A-6CC0-43F2-A6D7-E61C0A98BAD0}"/>
              </a:ext>
            </a:extLst>
          </p:cNvPr>
          <p:cNvSpPr/>
          <p:nvPr/>
        </p:nvSpPr>
        <p:spPr>
          <a:xfrm>
            <a:off x="2915337" y="1161573"/>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6</a:t>
            </a:r>
          </a:p>
        </p:txBody>
      </p:sp>
      <p:sp>
        <p:nvSpPr>
          <p:cNvPr id="200" name="C7">
            <a:hlinkClick r:id="" action="ppaction://macro?name=CAU7">
              <a:snd r:embed="rId11" name="audio8.wav"/>
            </a:hlinkClick>
            <a:extLst>
              <a:ext uri="{FF2B5EF4-FFF2-40B4-BE49-F238E27FC236}">
                <a16:creationId xmlns:a16="http://schemas.microsoft.com/office/drawing/2014/main" id="{110A7264-9B3F-4BB5-B5FD-1E8DA29F7FC0}"/>
              </a:ext>
            </a:extLst>
          </p:cNvPr>
          <p:cNvSpPr/>
          <p:nvPr/>
        </p:nvSpPr>
        <p:spPr>
          <a:xfrm>
            <a:off x="3340978" y="1161573"/>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7</a:t>
            </a:r>
          </a:p>
        </p:txBody>
      </p:sp>
      <p:sp>
        <p:nvSpPr>
          <p:cNvPr id="201" name="C8">
            <a:hlinkClick r:id="" action="ppaction://macro?name=CAU8">
              <a:snd r:embed="rId11" name="audio8.wav"/>
            </a:hlinkClick>
            <a:extLst>
              <a:ext uri="{FF2B5EF4-FFF2-40B4-BE49-F238E27FC236}">
                <a16:creationId xmlns:a16="http://schemas.microsoft.com/office/drawing/2014/main" id="{048A0FC4-9A14-41F1-9B4F-E52BDCCDF1A3}"/>
              </a:ext>
            </a:extLst>
          </p:cNvPr>
          <p:cNvSpPr/>
          <p:nvPr/>
        </p:nvSpPr>
        <p:spPr>
          <a:xfrm>
            <a:off x="3766619" y="1161573"/>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8</a:t>
            </a:r>
          </a:p>
        </p:txBody>
      </p:sp>
      <p:sp>
        <p:nvSpPr>
          <p:cNvPr id="202" name="C9">
            <a:hlinkClick r:id="" action="ppaction://macro?name=CAU9">
              <a:snd r:embed="rId11" name="audio8.wav"/>
            </a:hlinkClick>
            <a:extLst>
              <a:ext uri="{FF2B5EF4-FFF2-40B4-BE49-F238E27FC236}">
                <a16:creationId xmlns:a16="http://schemas.microsoft.com/office/drawing/2014/main" id="{8E63535B-8186-413B-AA4F-9DCD5C74B427}"/>
              </a:ext>
            </a:extLst>
          </p:cNvPr>
          <p:cNvSpPr/>
          <p:nvPr/>
        </p:nvSpPr>
        <p:spPr>
          <a:xfrm>
            <a:off x="4192261" y="1161573"/>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9</a:t>
            </a:r>
          </a:p>
        </p:txBody>
      </p:sp>
      <p:sp>
        <p:nvSpPr>
          <p:cNvPr id="203" name="C10">
            <a:hlinkClick r:id="" action="ppaction://macro?name=CAU10">
              <a:snd r:embed="rId11" name="audio8.wav"/>
            </a:hlinkClick>
            <a:extLst>
              <a:ext uri="{FF2B5EF4-FFF2-40B4-BE49-F238E27FC236}">
                <a16:creationId xmlns:a16="http://schemas.microsoft.com/office/drawing/2014/main" id="{6CEBB228-62F6-436D-BEE0-8085BD2C801C}"/>
              </a:ext>
            </a:extLst>
          </p:cNvPr>
          <p:cNvSpPr/>
          <p:nvPr/>
        </p:nvSpPr>
        <p:spPr>
          <a:xfrm>
            <a:off x="4617905" y="1161573"/>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10</a:t>
            </a:r>
          </a:p>
        </p:txBody>
      </p:sp>
      <p:pic>
        <p:nvPicPr>
          <p:cNvPr id="174" name="Picture 2" descr="Hình ảnh Biểu Tượng Ngôi Nhà Bất động Sản Thiết Kế đồ Họa Vector Mẫu, Nhà  ở, Biểu Tượng Ngôi Nhà, Biểu Tượng Mẫu Vector và PNG với nền trong suốt để">
            <a:hlinkClick r:id="rId16" action="ppaction://hlinksldjump"/>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22310" t="25182" r="22938" b="25464"/>
          <a:stretch/>
        </p:blipFill>
        <p:spPr bwMode="auto">
          <a:xfrm>
            <a:off x="8199622" y="343517"/>
            <a:ext cx="658687" cy="593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30721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7" presetClass="exit" presetSubtype="8" fill="hold" nodeType="clickEffect">
                                  <p:stCondLst>
                                    <p:cond delay="0"/>
                                  </p:stCondLst>
                                  <p:childTnLst>
                                    <p:anim calcmode="lin" valueType="num">
                                      <p:cBhvr>
                                        <p:cTn id="6" dur="10000"/>
                                        <p:tgtEl>
                                          <p:spTgt spid="27"/>
                                        </p:tgtEl>
                                        <p:attrNameLst>
                                          <p:attrName>ppt_x</p:attrName>
                                        </p:attrNameLst>
                                      </p:cBhvr>
                                      <p:tavLst>
                                        <p:tav tm="0">
                                          <p:val>
                                            <p:strVal val="ppt_x"/>
                                          </p:val>
                                        </p:tav>
                                        <p:tav tm="100000">
                                          <p:val>
                                            <p:strVal val="ppt_x-ppt_w/2"/>
                                          </p:val>
                                        </p:tav>
                                      </p:tavLst>
                                    </p:anim>
                                    <p:anim calcmode="lin" valueType="num">
                                      <p:cBhvr>
                                        <p:cTn id="7" dur="10000"/>
                                        <p:tgtEl>
                                          <p:spTgt spid="27"/>
                                        </p:tgtEl>
                                        <p:attrNameLst>
                                          <p:attrName>ppt_y</p:attrName>
                                        </p:attrNameLst>
                                      </p:cBhvr>
                                      <p:tavLst>
                                        <p:tav tm="0">
                                          <p:val>
                                            <p:strVal val="ppt_y"/>
                                          </p:val>
                                        </p:tav>
                                        <p:tav tm="100000">
                                          <p:val>
                                            <p:strVal val="ppt_y"/>
                                          </p:val>
                                        </p:tav>
                                      </p:tavLst>
                                    </p:anim>
                                    <p:anim calcmode="lin" valueType="num">
                                      <p:cBhvr>
                                        <p:cTn id="8" dur="10000"/>
                                        <p:tgtEl>
                                          <p:spTgt spid="27"/>
                                        </p:tgtEl>
                                        <p:attrNameLst>
                                          <p:attrName>ppt_w</p:attrName>
                                        </p:attrNameLst>
                                      </p:cBhvr>
                                      <p:tavLst>
                                        <p:tav tm="0">
                                          <p:val>
                                            <p:strVal val="ppt_w"/>
                                          </p:val>
                                        </p:tav>
                                        <p:tav tm="100000">
                                          <p:val>
                                            <p:fltVal val="0"/>
                                          </p:val>
                                        </p:tav>
                                      </p:tavLst>
                                    </p:anim>
                                    <p:anim calcmode="lin" valueType="num">
                                      <p:cBhvr>
                                        <p:cTn id="9" dur="10000"/>
                                        <p:tgtEl>
                                          <p:spTgt spid="27"/>
                                        </p:tgtEl>
                                        <p:attrNameLst>
                                          <p:attrName>ppt_h</p:attrName>
                                        </p:attrNameLst>
                                      </p:cBhvr>
                                      <p:tavLst>
                                        <p:tav tm="0">
                                          <p:val>
                                            <p:strVal val="ppt_h"/>
                                          </p:val>
                                        </p:tav>
                                        <p:tav tm="100000">
                                          <p:val>
                                            <p:strVal val="ppt_h"/>
                                          </p:val>
                                        </p:tav>
                                      </p:tavLst>
                                    </p:anim>
                                    <p:set>
                                      <p:cBhvr>
                                        <p:cTn id="10" dur="1" fill="hold">
                                          <p:stCondLst>
                                            <p:cond delay="9999"/>
                                          </p:stCondLst>
                                        </p:cTn>
                                        <p:tgtEl>
                                          <p:spTgt spid="27"/>
                                        </p:tgtEl>
                                        <p:attrNameLst>
                                          <p:attrName>style.visibility</p:attrName>
                                        </p:attrNameLst>
                                      </p:cBhvr>
                                      <p:to>
                                        <p:strVal val="hidden"/>
                                      </p:to>
                                    </p:set>
                                  </p:childTnLst>
                                </p:cTn>
                              </p:par>
                            </p:childTnLst>
                          </p:cTn>
                        </p:par>
                        <p:par>
                          <p:cTn id="11" fill="hold">
                            <p:stCondLst>
                              <p:cond delay="10000"/>
                            </p:stCondLst>
                            <p:childTnLst>
                              <p:par>
                                <p:cTn id="12" presetID="10" presetClass="entr" presetSubtype="0"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
                                        <p:tgtEl>
                                          <p:spTgt spid="27"/>
                                        </p:tgtEl>
                                      </p:cBhvr>
                                    </p:animEffect>
                                  </p:childTnLst>
                                </p:cTn>
                              </p:par>
                              <p:par>
                                <p:cTn id="15" presetID="1" presetClass="mediacall" presetSubtype="0" fill="hold" nodeType="withEffect">
                                  <p:stCondLst>
                                    <p:cond delay="0"/>
                                  </p:stCondLst>
                                  <p:childTnLst>
                                    <p:cmd type="call" cmd="playFrom(0.0)">
                                      <p:cBhvr>
                                        <p:cTn id="16" dur="12312" fill="hold"/>
                                        <p:tgtEl>
                                          <p:spTgt spid="30"/>
                                        </p:tgtEl>
                                      </p:cBhvr>
                                    </p:cmd>
                                  </p:childTnLst>
                                </p:cTn>
                              </p:par>
                              <p:par>
                                <p:cTn id="17" presetID="3" presetClass="mediacall" presetSubtype="0" fill="hold" nodeType="withEffect">
                                  <p:stCondLst>
                                    <p:cond delay="0"/>
                                  </p:stCondLst>
                                  <p:childTnLst>
                                    <p:cmd type="call" cmd="stop">
                                      <p:cBhvr>
                                        <p:cTn id="18" dur="1" fill="hold"/>
                                        <p:tgtEl>
                                          <p:spTgt spid="30"/>
                                        </p:tgtEl>
                                      </p:cBhvr>
                                    </p:cmd>
                                  </p:childTnLst>
                                </p:cTn>
                              </p:par>
                            </p:childTnLst>
                          </p:cTn>
                        </p:par>
                      </p:childTnLst>
                    </p:cTn>
                  </p:par>
                </p:childTnLst>
              </p:cTn>
              <p:nextCondLst>
                <p:cond evt="onClick" delay="0">
                  <p:tgtEl>
                    <p:spTgt spid="28"/>
                  </p:tgtEl>
                </p:cond>
              </p:nextCondLst>
            </p:seq>
            <p:audio>
              <p:cMediaNode vol="48485">
                <p:cTn id="19" fill="hold" display="0">
                  <p:stCondLst>
                    <p:cond delay="indefinite"/>
                  </p:stCondLst>
                  <p:endCondLst>
                    <p:cond evt="onStopAudio" delay="0">
                      <p:tgtEl>
                        <p:sldTgt/>
                      </p:tgtEl>
                    </p:cond>
                  </p:endCondLst>
                </p:cTn>
                <p:tgtEl>
                  <p:spTgt spid="30"/>
                </p:tgtEl>
              </p:cMediaNode>
            </p:audio>
            <p:audio>
              <p:cMediaNode vol="100000">
                <p:cTn id="20" fill="hold" display="0">
                  <p:stCondLst>
                    <p:cond delay="indefinite"/>
                  </p:stCondLst>
                  <p:endCondLst>
                    <p:cond evt="onStopAudio" delay="0">
                      <p:tgtEl>
                        <p:sldTgt/>
                      </p:tgtEl>
                    </p:cond>
                  </p:endCondLst>
                </p:cTn>
                <p:tgtEl>
                  <p:spTgt spid="31"/>
                </p:tgtEl>
              </p:cMediaNode>
            </p:audio>
            <p:audio>
              <p:cMediaNode vol="46970">
                <p:cTn id="21" fill="hold" display="0">
                  <p:stCondLst>
                    <p:cond delay="indefinite"/>
                  </p:stCondLst>
                  <p:endCondLst>
                    <p:cond evt="onStopAudio" delay="0">
                      <p:tgtEl>
                        <p:sldTgt/>
                      </p:tgtEl>
                    </p:cond>
                  </p:endCondLst>
                </p:cTn>
                <p:tgtEl>
                  <p:spTgt spid="32"/>
                </p:tgtEl>
              </p:cMediaNode>
            </p:audio>
            <p:seq concurrent="1" nextAc="seek">
              <p:cTn id="22" restart="whenNotActive" fill="hold" evtFilter="cancelBubble" nodeType="interactiveSeq">
                <p:stCondLst>
                  <p:cond evt="onClick" delay="0">
                    <p:tgtEl>
                      <p:spTgt spid="29"/>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9"/>
                                        </p:tgtEl>
                                      </p:cBhvr>
                                    </p:animEffect>
                                    <p:animScale>
                                      <p:cBhvr>
                                        <p:cTn id="27" dur="250" autoRev="1" fill="hold"/>
                                        <p:tgtEl>
                                          <p:spTgt spid="19"/>
                                        </p:tgtEl>
                                      </p:cBhvr>
                                      <p:by x="105000" y="105000"/>
                                    </p:animScale>
                                  </p:childTnLst>
                                </p:cTn>
                              </p:par>
                              <p:par>
                                <p:cTn id="28" presetID="24" presetClass="emph" presetSubtype="0" fill="hold" grpId="1" nodeType="withEffect">
                                  <p:stCondLst>
                                    <p:cond delay="0"/>
                                  </p:stCondLst>
                                  <p:childTnLst>
                                    <p:animClr clrSpc="hsl" dir="cw">
                                      <p:cBhvr override="childStyle">
                                        <p:cTn id="29" dur="500" fill="hold"/>
                                        <p:tgtEl>
                                          <p:spTgt spid="19"/>
                                        </p:tgtEl>
                                        <p:attrNameLst>
                                          <p:attrName>style.color</p:attrName>
                                        </p:attrNameLst>
                                      </p:cBhvr>
                                      <p:by>
                                        <p:hsl h="0" s="-12549" l="-25098"/>
                                      </p:by>
                                    </p:animClr>
                                    <p:animClr clrSpc="hsl" dir="cw">
                                      <p:cBhvr>
                                        <p:cTn id="30" dur="500" fill="hold"/>
                                        <p:tgtEl>
                                          <p:spTgt spid="19"/>
                                        </p:tgtEl>
                                        <p:attrNameLst>
                                          <p:attrName>fillcolor</p:attrName>
                                        </p:attrNameLst>
                                      </p:cBhvr>
                                      <p:by>
                                        <p:hsl h="0" s="-12549" l="-25098"/>
                                      </p:by>
                                    </p:animClr>
                                    <p:animClr clrSpc="hsl" dir="cw">
                                      <p:cBhvr>
                                        <p:cTn id="31" dur="500" fill="hold"/>
                                        <p:tgtEl>
                                          <p:spTgt spid="19"/>
                                        </p:tgtEl>
                                        <p:attrNameLst>
                                          <p:attrName>stroke.color</p:attrName>
                                        </p:attrNameLst>
                                      </p:cBhvr>
                                      <p:by>
                                        <p:hsl h="0" s="-12549" l="-25098"/>
                                      </p:by>
                                    </p:animClr>
                                    <p:set>
                                      <p:cBhvr>
                                        <p:cTn id="32" dur="500" fill="hold"/>
                                        <p:tgtEl>
                                          <p:spTgt spid="19"/>
                                        </p:tgtEl>
                                        <p:attrNameLst>
                                          <p:attrName>fill.type</p:attrName>
                                        </p:attrNameLst>
                                      </p:cBhvr>
                                      <p:to>
                                        <p:strVal val="solid"/>
                                      </p:to>
                                    </p:set>
                                  </p:childTnLst>
                                </p:cTn>
                              </p:par>
                            </p:childTnLst>
                          </p:cTn>
                        </p:par>
                      </p:childTnLst>
                    </p:cTn>
                  </p:par>
                </p:childTnLst>
              </p:cTn>
              <p:nextCondLst>
                <p:cond evt="onClick" delay="0">
                  <p:tgtEl>
                    <p:spTgt spid="29"/>
                  </p:tgtEl>
                </p:cond>
              </p:nextCondLst>
            </p:seq>
          </p:childTnLst>
        </p:cTn>
      </p:par>
    </p:tnLst>
    <p:bldLst>
      <p:bldP spid="19" grpId="0" animBg="1"/>
      <p:bldP spid="19"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BOXND">
            <a:hlinkClick r:id="" action="ppaction://macro?name=XOAHETCAUHOI"/>
            <a:extLst>
              <a:ext uri="{FF2B5EF4-FFF2-40B4-BE49-F238E27FC236}">
                <a16:creationId xmlns:a16="http://schemas.microsoft.com/office/drawing/2014/main" id="{48397234-F9D7-4ED0-B87C-775FB785822F}"/>
              </a:ext>
            </a:extLst>
          </p:cNvPr>
          <p:cNvSpPr/>
          <p:nvPr/>
        </p:nvSpPr>
        <p:spPr>
          <a:xfrm>
            <a:off x="787130" y="2038844"/>
            <a:ext cx="4372936" cy="2506532"/>
          </a:xfrm>
          <a:prstGeom prst="rect">
            <a:avLst/>
          </a:prstGeom>
          <a:solidFill>
            <a:schemeClr val="bg1">
              <a:lumMod val="95000"/>
            </a:schemeClr>
          </a:solidFill>
          <a:ln w="38100">
            <a:solidFill>
              <a:srgbClr val="E2DFD4"/>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rtlCol="0" anchor="t"/>
          <a:lstStyle/>
          <a:p>
            <a:endParaRPr lang="vi-VN" sz="2000" dirty="0" smtClean="0">
              <a:solidFill>
                <a:srgbClr val="002060"/>
              </a:solidFill>
              <a:latin typeface="#9Slide03 Arima Madurai Black" panose="00000A00000000000000" pitchFamily="2" charset="0"/>
              <a:cs typeface="#9Slide03 Arima Madurai Black" panose="00000A00000000000000" pitchFamily="2" charset="0"/>
            </a:endParaRPr>
          </a:p>
          <a:p>
            <a:pPr>
              <a:lnSpc>
                <a:spcPct val="150000"/>
              </a:lnSpc>
            </a:pPr>
            <a:r>
              <a:rPr lang="vi-VN" sz="2000" dirty="0">
                <a:solidFill>
                  <a:srgbClr val="002060"/>
                </a:solidFill>
                <a:latin typeface="#9Slide03 Arima Madurai Black" panose="00000A00000000000000" pitchFamily="2" charset="0"/>
                <a:cs typeface="#9Slide03 Arima Madurai Black" panose="00000A00000000000000" pitchFamily="2" charset="0"/>
              </a:rPr>
              <a:t>Câu 8: </a:t>
            </a:r>
            <a:endParaRPr lang="vi-VN" sz="2000" dirty="0" smtClean="0">
              <a:solidFill>
                <a:srgbClr val="002060"/>
              </a:solidFill>
              <a:latin typeface="#9Slide03 Arima Madurai Black" panose="00000A00000000000000" pitchFamily="2" charset="0"/>
              <a:cs typeface="#9Slide03 Arima Madurai Black" panose="00000A00000000000000" pitchFamily="2" charset="0"/>
            </a:endParaRPr>
          </a:p>
          <a:p>
            <a:pPr>
              <a:lnSpc>
                <a:spcPct val="150000"/>
              </a:lnSpc>
            </a:pPr>
            <a:r>
              <a:rPr lang="vi-VN" sz="2000" dirty="0" smtClean="0">
                <a:solidFill>
                  <a:srgbClr val="002060"/>
                </a:solidFill>
                <a:latin typeface="#9Slide03 Arima Madurai Black" panose="00000A00000000000000" pitchFamily="2" charset="0"/>
                <a:cs typeface="#9Slide03 Arima Madurai Black" panose="00000A00000000000000" pitchFamily="2" charset="0"/>
              </a:rPr>
              <a:t>Những </a:t>
            </a:r>
            <a:r>
              <a:rPr lang="vi-VN" sz="2000" dirty="0">
                <a:solidFill>
                  <a:srgbClr val="002060"/>
                </a:solidFill>
                <a:latin typeface="#9Slide03 Arima Madurai Black" panose="00000A00000000000000" pitchFamily="2" charset="0"/>
                <a:cs typeface="#9Slide03 Arima Madurai Black" panose="00000A00000000000000" pitchFamily="2" charset="0"/>
              </a:rPr>
              <a:t>bazơ nào sau đây có thể bị nhiệt phân hủy </a:t>
            </a:r>
            <a:r>
              <a:rPr lang="vi-VN" sz="2000" dirty="0" smtClean="0">
                <a:solidFill>
                  <a:srgbClr val="002060"/>
                </a:solidFill>
                <a:latin typeface="#9Slide03 Arima Madurai Black" panose="00000A00000000000000" pitchFamily="2" charset="0"/>
                <a:cs typeface="#9Slide03 Arima Madurai Black" panose="00000A00000000000000" pitchFamily="2" charset="0"/>
              </a:rPr>
              <a:t>:</a:t>
            </a:r>
            <a:endParaRPr lang="vi-VN" sz="20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15" name="AẪ">
            <a:extLst>
              <a:ext uri="{FF2B5EF4-FFF2-40B4-BE49-F238E27FC236}">
                <a16:creationId xmlns:a16="http://schemas.microsoft.com/office/drawing/2014/main" id="{B03B1389-6DD2-45DC-BD7E-44A607F79762}"/>
              </a:ext>
            </a:extLst>
          </p:cNvPr>
          <p:cNvSpPr/>
          <p:nvPr/>
        </p:nvSpPr>
        <p:spPr>
          <a:xfrm rot="10800000" flipV="1">
            <a:off x="6096515" y="1936438"/>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dirty="0">
                <a:solidFill>
                  <a:schemeClr val="accent1">
                    <a:lumMod val="50000"/>
                  </a:schemeClr>
                </a:solidFill>
                <a:latin typeface="#9Slide03 Arima Madurai Black" panose="00000A00000000000000" pitchFamily="2" charset="0"/>
                <a:cs typeface="#9Slide03 Arima Madurai Black" panose="00000A00000000000000" pitchFamily="2" charset="0"/>
              </a:rPr>
              <a:t>Fe(OH)</a:t>
            </a:r>
            <a:r>
              <a:rPr lang="vi-VN" sz="1800" baseline="-25000" dirty="0">
                <a:solidFill>
                  <a:schemeClr val="accent1">
                    <a:lumMod val="50000"/>
                  </a:schemeClr>
                </a:solidFill>
                <a:latin typeface="#9Slide03 Arima Madurai Black" panose="00000A00000000000000" pitchFamily="2" charset="0"/>
                <a:cs typeface="#9Slide03 Arima Madurai Black" panose="00000A00000000000000" pitchFamily="2" charset="0"/>
              </a:rPr>
              <a:t>2</a:t>
            </a:r>
            <a:endParaRPr lang="en-US" sz="1800" dirty="0">
              <a:solidFill>
                <a:schemeClr val="accent1">
                  <a:lumMod val="50000"/>
                </a:schemeClr>
              </a:solidFill>
              <a:latin typeface="#9Slide03 Arima Madurai Black" panose="00000A00000000000000" pitchFamily="2" charset="0"/>
              <a:cs typeface="#9Slide03 Arima Madurai Black" panose="00000A00000000000000" pitchFamily="2" charset="0"/>
            </a:endParaRPr>
          </a:p>
        </p:txBody>
      </p:sp>
      <p:sp>
        <p:nvSpPr>
          <p:cNvPr id="16" name="Parallelogram 15">
            <a:extLst>
              <a:ext uri="{FF2B5EF4-FFF2-40B4-BE49-F238E27FC236}">
                <a16:creationId xmlns:a16="http://schemas.microsoft.com/office/drawing/2014/main" id="{507E7ED3-25AC-4E6D-AC5C-87C0CEA8DA0F}"/>
              </a:ext>
            </a:extLst>
          </p:cNvPr>
          <p:cNvSpPr/>
          <p:nvPr/>
        </p:nvSpPr>
        <p:spPr>
          <a:xfrm flipH="1">
            <a:off x="5585973" y="1936438"/>
            <a:ext cx="644090" cy="530320"/>
          </a:xfrm>
          <a:prstGeom prst="parallelogram">
            <a:avLst>
              <a:gd name="adj" fmla="val 10007"/>
            </a:avLst>
          </a:prstGeom>
          <a:gradFill>
            <a:gsLst>
              <a:gs pos="49000">
                <a:schemeClr val="accent5">
                  <a:lumMod val="75000"/>
                </a:schemeClr>
              </a:gs>
              <a:gs pos="0">
                <a:schemeClr val="accent5"/>
              </a:gs>
              <a:gs pos="100000">
                <a:srgbClr val="0070C0"/>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A</a:t>
            </a:r>
          </a:p>
        </p:txBody>
      </p:sp>
      <p:sp>
        <p:nvSpPr>
          <p:cNvPr id="17" name="BSÃA">
            <a:extLst>
              <a:ext uri="{FF2B5EF4-FFF2-40B4-BE49-F238E27FC236}">
                <a16:creationId xmlns:a16="http://schemas.microsoft.com/office/drawing/2014/main" id="{D63B2B3B-0118-4C5E-821E-EC41F45CFE28}"/>
              </a:ext>
            </a:extLst>
          </p:cNvPr>
          <p:cNvSpPr/>
          <p:nvPr/>
        </p:nvSpPr>
        <p:spPr>
          <a:xfrm rot="10800000" flipV="1">
            <a:off x="6134854" y="2618709"/>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vi-VN" sz="1800" dirty="0">
                <a:solidFill>
                  <a:schemeClr val="accent4"/>
                </a:solidFill>
                <a:latin typeface="#9Slide03 Arima Madurai Black" panose="00000A00000000000000" pitchFamily="2" charset="0"/>
                <a:cs typeface="#9Slide03 Arima Madurai Black" panose="00000A00000000000000" pitchFamily="2" charset="0"/>
              </a:rPr>
              <a:t>Fe(OH)</a:t>
            </a:r>
            <a:r>
              <a:rPr lang="vi-VN" sz="1800" baseline="-25000" dirty="0">
                <a:solidFill>
                  <a:schemeClr val="accent4"/>
                </a:solidFill>
                <a:latin typeface="#9Slide03 Arima Madurai Black" panose="00000A00000000000000" pitchFamily="2" charset="0"/>
                <a:cs typeface="#9Slide03 Arima Madurai Black" panose="00000A00000000000000" pitchFamily="2" charset="0"/>
              </a:rPr>
              <a:t>3</a:t>
            </a:r>
            <a:endParaRPr lang="vi-VN" sz="1800" dirty="0">
              <a:solidFill>
                <a:schemeClr val="accent4"/>
              </a:solidFill>
              <a:latin typeface="#9Slide03 Arima Madurai Black" panose="00000A00000000000000" pitchFamily="2" charset="0"/>
              <a:cs typeface="#9Slide03 Arima Madurai Black" panose="00000A00000000000000" pitchFamily="2" charset="0"/>
            </a:endParaRPr>
          </a:p>
        </p:txBody>
      </p:sp>
      <p:sp>
        <p:nvSpPr>
          <p:cNvPr id="18" name="Parallelogram 17">
            <a:extLst>
              <a:ext uri="{FF2B5EF4-FFF2-40B4-BE49-F238E27FC236}">
                <a16:creationId xmlns:a16="http://schemas.microsoft.com/office/drawing/2014/main" id="{AACB9C6F-D49B-4245-A4B1-F4D6205CA28F}"/>
              </a:ext>
            </a:extLst>
          </p:cNvPr>
          <p:cNvSpPr/>
          <p:nvPr/>
        </p:nvSpPr>
        <p:spPr>
          <a:xfrm flipH="1">
            <a:off x="5546613" y="2618709"/>
            <a:ext cx="644090" cy="530320"/>
          </a:xfrm>
          <a:prstGeom prst="parallelogram">
            <a:avLst>
              <a:gd name="adj" fmla="val 10007"/>
            </a:avLst>
          </a:prstGeom>
          <a:gradFill>
            <a:gsLst>
              <a:gs pos="0">
                <a:srgbClr val="E98517"/>
              </a:gs>
              <a:gs pos="51000">
                <a:srgbClr val="FF9966"/>
              </a:gs>
              <a:gs pos="100000">
                <a:srgbClr val="F98505"/>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B</a:t>
            </a:r>
          </a:p>
        </p:txBody>
      </p:sp>
      <p:sp>
        <p:nvSpPr>
          <p:cNvPr id="19" name="CÂSXAS">
            <a:extLst>
              <a:ext uri="{FF2B5EF4-FFF2-40B4-BE49-F238E27FC236}">
                <a16:creationId xmlns:a16="http://schemas.microsoft.com/office/drawing/2014/main" id="{98DCA23C-E507-4F14-8C1E-CC9B347B4FFE}"/>
              </a:ext>
            </a:extLst>
          </p:cNvPr>
          <p:cNvSpPr/>
          <p:nvPr/>
        </p:nvSpPr>
        <p:spPr>
          <a:xfrm rot="10800000" flipV="1">
            <a:off x="6096515" y="3279388"/>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dirty="0">
                <a:solidFill>
                  <a:srgbClr val="92D050"/>
                </a:solidFill>
                <a:latin typeface="#9Slide03 Arima Madurai Black" panose="00000A00000000000000" pitchFamily="2" charset="0"/>
                <a:cs typeface="#9Slide03 Arima Madurai Black" panose="00000A00000000000000" pitchFamily="2" charset="0"/>
              </a:rPr>
              <a:t>Al(OH)</a:t>
            </a:r>
            <a:r>
              <a:rPr lang="vi-VN" sz="1800" baseline="-25000" dirty="0">
                <a:solidFill>
                  <a:srgbClr val="92D050"/>
                </a:solidFill>
                <a:latin typeface="#9Slide03 Arima Madurai Black" panose="00000A00000000000000" pitchFamily="2" charset="0"/>
                <a:cs typeface="#9Slide03 Arima Madurai Black" panose="00000A00000000000000" pitchFamily="2" charset="0"/>
              </a:rPr>
              <a:t>3</a:t>
            </a:r>
            <a:endParaRPr lang="en-US" sz="1800" dirty="0">
              <a:solidFill>
                <a:srgbClr val="92D050"/>
              </a:solidFill>
              <a:latin typeface="#9Slide03 Arima Madurai Black" panose="00000A00000000000000" pitchFamily="2" charset="0"/>
              <a:cs typeface="#9Slide03 Arima Madurai Black" panose="00000A00000000000000" pitchFamily="2" charset="0"/>
            </a:endParaRPr>
          </a:p>
        </p:txBody>
      </p:sp>
      <p:sp>
        <p:nvSpPr>
          <p:cNvPr id="20" name="Parallelogram 19">
            <a:extLst>
              <a:ext uri="{FF2B5EF4-FFF2-40B4-BE49-F238E27FC236}">
                <a16:creationId xmlns:a16="http://schemas.microsoft.com/office/drawing/2014/main" id="{588BEB44-3767-443C-BAC8-E3F46477AFD6}"/>
              </a:ext>
            </a:extLst>
          </p:cNvPr>
          <p:cNvSpPr/>
          <p:nvPr/>
        </p:nvSpPr>
        <p:spPr>
          <a:xfrm flipH="1">
            <a:off x="5585973" y="3279388"/>
            <a:ext cx="644090" cy="530320"/>
          </a:xfrm>
          <a:prstGeom prst="parallelogram">
            <a:avLst>
              <a:gd name="adj" fmla="val 10007"/>
            </a:avLst>
          </a:prstGeom>
          <a:gradFill>
            <a:gsLst>
              <a:gs pos="49000">
                <a:srgbClr val="4A9C06"/>
              </a:gs>
              <a:gs pos="0">
                <a:srgbClr val="B0DA46"/>
              </a:gs>
              <a:gs pos="100000">
                <a:schemeClr val="accent6"/>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C</a:t>
            </a:r>
          </a:p>
        </p:txBody>
      </p:sp>
      <p:sp>
        <p:nvSpPr>
          <p:cNvPr id="21" name="DSSXSAX">
            <a:extLst>
              <a:ext uri="{FF2B5EF4-FFF2-40B4-BE49-F238E27FC236}">
                <a16:creationId xmlns:a16="http://schemas.microsoft.com/office/drawing/2014/main" id="{D6BFE8B9-21A3-4DF6-8F12-FF5C83427736}"/>
              </a:ext>
            </a:extLst>
          </p:cNvPr>
          <p:cNvSpPr/>
          <p:nvPr/>
        </p:nvSpPr>
        <p:spPr>
          <a:xfrm rot="10800000" flipV="1">
            <a:off x="6134854" y="3950268"/>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ct val="150000"/>
              </a:lnSpc>
            </a:pPr>
            <a:r>
              <a:rPr lang="vi-VN" sz="1800" dirty="0">
                <a:solidFill>
                  <a:srgbClr val="E329A5"/>
                </a:solidFill>
                <a:latin typeface="#9Slide03 Arima Madurai Black" panose="00000A00000000000000" pitchFamily="2" charset="0"/>
                <a:cs typeface="#9Slide03 Arima Madurai Black" panose="00000A00000000000000" pitchFamily="2" charset="0"/>
              </a:rPr>
              <a:t>tất cả 3 oxit trên</a:t>
            </a:r>
          </a:p>
        </p:txBody>
      </p:sp>
      <p:sp>
        <p:nvSpPr>
          <p:cNvPr id="22" name="Parallelogram 21">
            <a:extLst>
              <a:ext uri="{FF2B5EF4-FFF2-40B4-BE49-F238E27FC236}">
                <a16:creationId xmlns:a16="http://schemas.microsoft.com/office/drawing/2014/main" id="{8903CB0D-4B54-41FF-A89A-48F7747A24C5}"/>
              </a:ext>
            </a:extLst>
          </p:cNvPr>
          <p:cNvSpPr/>
          <p:nvPr/>
        </p:nvSpPr>
        <p:spPr>
          <a:xfrm flipH="1">
            <a:off x="5585973" y="3950864"/>
            <a:ext cx="644090" cy="530320"/>
          </a:xfrm>
          <a:prstGeom prst="parallelogram">
            <a:avLst>
              <a:gd name="adj" fmla="val 10007"/>
            </a:avLst>
          </a:prstGeom>
          <a:gradFill>
            <a:gsLst>
              <a:gs pos="49000">
                <a:srgbClr val="FF0000"/>
              </a:gs>
              <a:gs pos="0">
                <a:srgbClr val="FF9966"/>
              </a:gs>
              <a:gs pos="100000">
                <a:srgbClr val="C7262E"/>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D</a:t>
            </a:r>
          </a:p>
        </p:txBody>
      </p:sp>
      <p:sp>
        <p:nvSpPr>
          <p:cNvPr id="26" name="Rounded Rectangle 25"/>
          <p:cNvSpPr/>
          <p:nvPr/>
        </p:nvSpPr>
        <p:spPr>
          <a:xfrm>
            <a:off x="197030" y="1822822"/>
            <a:ext cx="370332" cy="694609"/>
          </a:xfrm>
          <a:prstGeom prst="roundRect">
            <a:avLst>
              <a:gd name="adj" fmla="val 44472"/>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002060"/>
              </a:solidFill>
            </a:endParaRPr>
          </a:p>
        </p:txBody>
      </p:sp>
      <p:pic>
        <p:nvPicPr>
          <p:cNvPr id="27" name="TimeProcess_Back">
            <a:extLst>
              <a:ext uri="{FF2B5EF4-FFF2-40B4-BE49-F238E27FC236}">
                <a16:creationId xmlns:a16="http://schemas.microsoft.com/office/drawing/2014/main" id="{26E3FAD6-0B3E-482F-9299-454F3B924A9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06595" y="1541023"/>
            <a:ext cx="3296722" cy="161348"/>
          </a:xfrm>
          <a:prstGeom prst="rect">
            <a:avLst/>
          </a:prstGeom>
        </p:spPr>
      </p:pic>
      <p:pic>
        <p:nvPicPr>
          <p:cNvPr id="28" name="TIME"/>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5112" y="1886270"/>
            <a:ext cx="277238" cy="274320"/>
          </a:xfrm>
          <a:prstGeom prst="rect">
            <a:avLst/>
          </a:prstGeom>
        </p:spPr>
      </p:pic>
      <p:pic>
        <p:nvPicPr>
          <p:cNvPr id="29" name="CHECK">
            <a:hlinkClick r:id="" action="ppaction://macro?name=DAPAN">
              <a:snd r:embed="rId11" name="audio8.wav"/>
            </a:hlinkClick>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5112" y="2210960"/>
            <a:ext cx="277238" cy="274320"/>
          </a:xfrm>
          <a:prstGeom prst="rect">
            <a:avLst/>
          </a:prstGeom>
        </p:spPr>
      </p:pic>
      <p:pic>
        <p:nvPicPr>
          <p:cNvPr id="30" name="Audio-Ti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9440841" y="689858"/>
            <a:ext cx="457200" cy="457200"/>
          </a:xfrm>
          <a:prstGeom prst="rect">
            <a:avLst/>
          </a:prstGeom>
        </p:spPr>
      </p:pic>
      <p:pic>
        <p:nvPicPr>
          <p:cNvPr id="31" name="MoCauHoi">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9440263" y="32934"/>
            <a:ext cx="457200" cy="457200"/>
          </a:xfrm>
          <a:prstGeom prst="rect">
            <a:avLst/>
          </a:prstGeom>
        </p:spPr>
      </p:pic>
      <p:pic>
        <p:nvPicPr>
          <p:cNvPr id="32" name="Audio-Dung">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9446546" y="1346783"/>
            <a:ext cx="457200" cy="457200"/>
          </a:xfrm>
          <a:prstGeom prst="rect">
            <a:avLst/>
          </a:prstGeom>
        </p:spPr>
      </p:pic>
      <p:sp>
        <p:nvSpPr>
          <p:cNvPr id="33" name="TimeProcess">
            <a:extLst>
              <a:ext uri="{FF2B5EF4-FFF2-40B4-BE49-F238E27FC236}">
                <a16:creationId xmlns:a16="http://schemas.microsoft.com/office/drawing/2014/main" id="{798B5C58-B643-4270-BB6D-80FC3B1DEE56}"/>
              </a:ext>
            </a:extLst>
          </p:cNvPr>
          <p:cNvSpPr/>
          <p:nvPr/>
        </p:nvSpPr>
        <p:spPr>
          <a:xfrm>
            <a:off x="5499275" y="1555397"/>
            <a:ext cx="3291840" cy="137160"/>
          </a:xfrm>
          <a:prstGeom prst="roundRect">
            <a:avLst>
              <a:gd name="adj" fmla="val 50000"/>
            </a:avLst>
          </a:prstGeom>
          <a:noFill/>
          <a:ln w="28575">
            <a:solidFill>
              <a:srgbClr val="FFFF00"/>
            </a:solidFill>
          </a:ln>
          <a:effectLst>
            <a:outerShdw blurRad="152400" sx="103000" sy="103000" algn="c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3" name="Group 2"/>
          <p:cNvGrpSpPr/>
          <p:nvPr/>
        </p:nvGrpSpPr>
        <p:grpSpPr>
          <a:xfrm>
            <a:off x="-7755498" y="-2365101"/>
            <a:ext cx="25174770" cy="25203749"/>
            <a:chOff x="-10340664" y="-3153468"/>
            <a:chExt cx="33566360" cy="33604998"/>
          </a:xfrm>
        </p:grpSpPr>
        <p:sp>
          <p:nvSpPr>
            <p:cNvPr id="54" name="1"/>
            <p:cNvSpPr/>
            <p:nvPr/>
          </p:nvSpPr>
          <p:spPr>
            <a:xfrm>
              <a:off x="-9991817" y="-3153468"/>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Giải</a:t>
              </a:r>
              <a:r>
                <a:rPr lang="en-US" sz="1050" b="1" dirty="0"/>
                <a:t> Grand Slam </a:t>
              </a:r>
              <a:r>
                <a:rPr lang="en-US" sz="1050" b="1" dirty="0" err="1"/>
                <a:t>đầu</a:t>
              </a:r>
              <a:r>
                <a:rPr lang="en-US" sz="1050" b="1" dirty="0"/>
                <a:t> </a:t>
              </a:r>
              <a:r>
                <a:rPr lang="en-US" sz="1050" b="1" dirty="0" err="1"/>
                <a:t>tiên</a:t>
              </a:r>
              <a:r>
                <a:rPr lang="en-US" sz="1050" b="1" dirty="0"/>
                <a:t> </a:t>
              </a:r>
              <a:r>
                <a:rPr lang="en-US" sz="1050" b="1" dirty="0" err="1"/>
                <a:t>trong</a:t>
              </a:r>
              <a:r>
                <a:rPr lang="en-US" sz="1050" b="1" dirty="0"/>
                <a:t> </a:t>
              </a:r>
              <a:r>
                <a:rPr lang="en-US" sz="1050" b="1" dirty="0" err="1"/>
                <a:t>năm</a:t>
              </a:r>
              <a:r>
                <a:rPr lang="en-US" sz="1050" b="1" dirty="0"/>
                <a:t> </a:t>
              </a:r>
              <a:r>
                <a:rPr lang="en-US" sz="1050" b="1" dirty="0" err="1"/>
                <a:t>là</a:t>
              </a:r>
              <a:r>
                <a:rPr lang="en-US" sz="1050" b="1" dirty="0"/>
                <a:t> </a:t>
              </a:r>
              <a:r>
                <a:rPr lang="en-US" sz="1050" b="1" dirty="0" err="1"/>
                <a:t>giải</a:t>
              </a:r>
              <a:r>
                <a:rPr lang="en-US" sz="1050" b="1" dirty="0"/>
                <a:t> </a:t>
              </a:r>
              <a:r>
                <a:rPr lang="en-US" sz="1050" b="1" dirty="0" err="1"/>
                <a:t>nào</a:t>
              </a:r>
              <a:r>
                <a:rPr lang="en-US" sz="1050" b="1" dirty="0"/>
                <a:t>?</a:t>
              </a:r>
            </a:p>
          </p:txBody>
        </p:sp>
        <p:sp>
          <p:nvSpPr>
            <p:cNvPr id="55" name="1A"/>
            <p:cNvSpPr/>
            <p:nvPr/>
          </p:nvSpPr>
          <p:spPr>
            <a:xfrm>
              <a:off x="-9991817" y="-214109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Austrlia mở rộng</a:t>
              </a:r>
              <a:endParaRPr lang="en-US" sz="600"/>
            </a:p>
          </p:txBody>
        </p:sp>
        <p:sp>
          <p:nvSpPr>
            <p:cNvPr id="56" name="1B"/>
            <p:cNvSpPr/>
            <p:nvPr/>
          </p:nvSpPr>
          <p:spPr>
            <a:xfrm>
              <a:off x="-6922045" y="-214109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Wimbledon</a:t>
              </a:r>
              <a:endParaRPr lang="en-US" sz="600" dirty="0"/>
            </a:p>
          </p:txBody>
        </p:sp>
        <p:sp>
          <p:nvSpPr>
            <p:cNvPr id="57" name="1C"/>
            <p:cNvSpPr/>
            <p:nvPr/>
          </p:nvSpPr>
          <p:spPr>
            <a:xfrm>
              <a:off x="-9991817" y="-135732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Roland Garos</a:t>
              </a:r>
              <a:endParaRPr lang="en-US" sz="600"/>
            </a:p>
          </p:txBody>
        </p:sp>
        <p:sp>
          <p:nvSpPr>
            <p:cNvPr id="58" name="1D"/>
            <p:cNvSpPr/>
            <p:nvPr/>
          </p:nvSpPr>
          <p:spPr>
            <a:xfrm>
              <a:off x="-6922045" y="-135732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Mỹ mở rộng</a:t>
              </a:r>
              <a:endParaRPr lang="en-US" sz="600"/>
            </a:p>
          </p:txBody>
        </p:sp>
        <p:sp>
          <p:nvSpPr>
            <p:cNvPr id="59" name="2"/>
            <p:cNvSpPr/>
            <p:nvPr/>
          </p:nvSpPr>
          <p:spPr>
            <a:xfrm>
              <a:off x="-9991817" y="-332255"/>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Cùng</a:t>
              </a:r>
              <a:r>
                <a:rPr lang="en-US" sz="1050" b="1" dirty="0"/>
                <a:t> </a:t>
              </a:r>
              <a:r>
                <a:rPr lang="en-US" sz="1050" b="1" dirty="0" err="1"/>
                <a:t>với</a:t>
              </a:r>
              <a:r>
                <a:rPr lang="en-US" sz="1050" b="1" dirty="0"/>
                <a:t> </a:t>
              </a:r>
              <a:r>
                <a:rPr lang="en-US" sz="1050" b="1" dirty="0" err="1"/>
                <a:t>Hà</a:t>
              </a:r>
              <a:r>
                <a:rPr lang="en-US" sz="1050" b="1" dirty="0"/>
                <a:t> </a:t>
              </a:r>
              <a:r>
                <a:rPr lang="en-US" sz="1050" b="1" dirty="0" err="1"/>
                <a:t>Nội</a:t>
              </a:r>
              <a:r>
                <a:rPr lang="en-US" sz="1050" b="1" dirty="0"/>
                <a:t> T&amp;T (</a:t>
              </a:r>
              <a:r>
                <a:rPr lang="en-US" sz="1050" b="1" dirty="0" err="1"/>
                <a:t>vô</a:t>
              </a:r>
              <a:r>
                <a:rPr lang="en-US" sz="1050" b="1" dirty="0"/>
                <a:t> </a:t>
              </a:r>
              <a:r>
                <a:rPr lang="en-US" sz="1050" b="1" dirty="0" err="1"/>
                <a:t>địch</a:t>
              </a:r>
              <a:r>
                <a:rPr lang="en-US" sz="1050" b="1" dirty="0"/>
                <a:t> V-League 2010), CLB u </a:t>
              </a:r>
              <a:r>
                <a:rPr lang="en-US" sz="1050" b="1" dirty="0" err="1"/>
                <a:t>nào</a:t>
              </a:r>
              <a:r>
                <a:rPr lang="en-US" sz="1050" b="1" dirty="0"/>
                <a:t> </a:t>
              </a:r>
              <a:r>
                <a:rPr lang="en-US" sz="1050" b="1" dirty="0" err="1"/>
                <a:t>của</a:t>
              </a:r>
              <a:r>
                <a:rPr lang="en-US" sz="1050" b="1" dirty="0"/>
                <a:t> </a:t>
              </a:r>
              <a:r>
                <a:rPr lang="en-US" sz="1050" b="1" dirty="0" err="1"/>
                <a:t>Việt</a:t>
              </a:r>
              <a:r>
                <a:rPr lang="en-US" sz="1050" b="1" dirty="0"/>
                <a:t> Nam </a:t>
              </a:r>
              <a:r>
                <a:rPr lang="en-US" sz="1050" b="1" dirty="0" err="1"/>
                <a:t>tham</a:t>
              </a:r>
              <a:r>
                <a:rPr lang="en-US" sz="1050" b="1" dirty="0"/>
                <a:t> </a:t>
              </a:r>
              <a:r>
                <a:rPr lang="en-US" sz="1050" b="1" dirty="0" err="1"/>
                <a:t>dự</a:t>
              </a:r>
              <a:r>
                <a:rPr lang="en-US" sz="1050" b="1" dirty="0"/>
                <a:t> AFC Cup 2011?</a:t>
              </a:r>
            </a:p>
          </p:txBody>
        </p:sp>
        <p:sp>
          <p:nvSpPr>
            <p:cNvPr id="60" name="2A"/>
            <p:cNvSpPr/>
            <p:nvPr/>
          </p:nvSpPr>
          <p:spPr>
            <a:xfrm>
              <a:off x="-9991817" y="6801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Hoàng</a:t>
              </a:r>
              <a:r>
                <a:rPr lang="en-US" sz="1050" dirty="0"/>
                <a:t> </a:t>
              </a:r>
              <a:r>
                <a:rPr lang="en-US" sz="1050" dirty="0" err="1"/>
                <a:t>Anh</a:t>
              </a:r>
              <a:r>
                <a:rPr lang="en-US" sz="1050" dirty="0"/>
                <a:t> </a:t>
              </a:r>
              <a:r>
                <a:rPr lang="en-US" sz="1050" dirty="0" err="1"/>
                <a:t>Gia</a:t>
              </a:r>
              <a:r>
                <a:rPr lang="en-US" sz="1050" dirty="0"/>
                <a:t> Lai</a:t>
              </a:r>
            </a:p>
          </p:txBody>
        </p:sp>
        <p:sp>
          <p:nvSpPr>
            <p:cNvPr id="61" name="2B"/>
            <p:cNvSpPr/>
            <p:nvPr/>
          </p:nvSpPr>
          <p:spPr>
            <a:xfrm>
              <a:off x="-6922045" y="6801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SHB Đà Nẵng</a:t>
              </a:r>
              <a:endParaRPr lang="en-US" sz="600"/>
            </a:p>
          </p:txBody>
        </p:sp>
        <p:sp>
          <p:nvSpPr>
            <p:cNvPr id="62" name="2C"/>
            <p:cNvSpPr/>
            <p:nvPr/>
          </p:nvSpPr>
          <p:spPr>
            <a:xfrm>
              <a:off x="-9991817" y="14638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Sông</a:t>
              </a:r>
              <a:r>
                <a:rPr lang="en-US" sz="1050" dirty="0"/>
                <a:t> Lam </a:t>
              </a:r>
              <a:r>
                <a:rPr lang="en-US" sz="1050" dirty="0" err="1"/>
                <a:t>Nghệ</a:t>
              </a:r>
              <a:r>
                <a:rPr lang="en-US" sz="1050" dirty="0"/>
                <a:t> An</a:t>
              </a:r>
              <a:endParaRPr lang="en-US" sz="600" dirty="0"/>
            </a:p>
          </p:txBody>
        </p:sp>
        <p:sp>
          <p:nvSpPr>
            <p:cNvPr id="63" name="2D"/>
            <p:cNvSpPr/>
            <p:nvPr/>
          </p:nvSpPr>
          <p:spPr>
            <a:xfrm>
              <a:off x="-6922045" y="14638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a:t>Becamex Bình Dương</a:t>
              </a:r>
              <a:endParaRPr lang="en-US" sz="600"/>
            </a:p>
          </p:txBody>
        </p:sp>
        <p:sp>
          <p:nvSpPr>
            <p:cNvPr id="64" name="3"/>
            <p:cNvSpPr/>
            <p:nvPr/>
          </p:nvSpPr>
          <p:spPr>
            <a:xfrm>
              <a:off x="-9991817" y="2321995"/>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AFC Asian Cup 2011 được tổ chức tại quốc gia nào?</a:t>
              </a:r>
            </a:p>
            <a:p>
              <a:pPr algn="ctr"/>
              <a:endParaRPr lang="en-US" sz="600" dirty="0"/>
            </a:p>
          </p:txBody>
        </p:sp>
        <p:sp>
          <p:nvSpPr>
            <p:cNvPr id="65" name="3A"/>
            <p:cNvSpPr/>
            <p:nvPr/>
          </p:nvSpPr>
          <p:spPr>
            <a:xfrm>
              <a:off x="-9991817" y="333436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Iraq</a:t>
              </a:r>
            </a:p>
          </p:txBody>
        </p:sp>
        <p:sp>
          <p:nvSpPr>
            <p:cNvPr id="66" name="3B"/>
            <p:cNvSpPr/>
            <p:nvPr/>
          </p:nvSpPr>
          <p:spPr>
            <a:xfrm>
              <a:off x="-6922045" y="333436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Hàn</a:t>
              </a:r>
              <a:r>
                <a:rPr lang="en-US" sz="1050" dirty="0"/>
                <a:t> </a:t>
              </a:r>
              <a:r>
                <a:rPr lang="en-US" sz="1050" dirty="0" err="1"/>
                <a:t>Quốc</a:t>
              </a:r>
              <a:endParaRPr lang="en-US" sz="600" dirty="0"/>
            </a:p>
          </p:txBody>
        </p:sp>
        <p:sp>
          <p:nvSpPr>
            <p:cNvPr id="67" name="3C"/>
            <p:cNvSpPr/>
            <p:nvPr/>
          </p:nvSpPr>
          <p:spPr>
            <a:xfrm>
              <a:off x="-9991817" y="411814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Nhật Bản</a:t>
              </a:r>
              <a:endParaRPr lang="en-US" sz="600"/>
            </a:p>
          </p:txBody>
        </p:sp>
        <p:sp>
          <p:nvSpPr>
            <p:cNvPr id="68" name="3D"/>
            <p:cNvSpPr/>
            <p:nvPr/>
          </p:nvSpPr>
          <p:spPr>
            <a:xfrm>
              <a:off x="-6922045" y="411814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Qatar</a:t>
              </a:r>
              <a:endParaRPr lang="en-US" sz="600" dirty="0"/>
            </a:p>
          </p:txBody>
        </p:sp>
        <p:sp>
          <p:nvSpPr>
            <p:cNvPr id="69" name="4"/>
            <p:cNvSpPr/>
            <p:nvPr/>
          </p:nvSpPr>
          <p:spPr>
            <a:xfrm>
              <a:off x="-9991817" y="5058260"/>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Đội</a:t>
              </a:r>
              <a:r>
                <a:rPr lang="en-US" sz="1050" b="1" dirty="0"/>
                <a:t> </a:t>
              </a:r>
              <a:r>
                <a:rPr lang="en-US" sz="1050" b="1" dirty="0" err="1"/>
                <a:t>nào</a:t>
              </a:r>
              <a:r>
                <a:rPr lang="en-US" sz="1050" b="1" dirty="0"/>
                <a:t> </a:t>
              </a:r>
              <a:r>
                <a:rPr lang="en-US" sz="1050" b="1" dirty="0" err="1"/>
                <a:t>lên</a:t>
              </a:r>
              <a:r>
                <a:rPr lang="en-US" sz="1050" b="1" dirty="0"/>
                <a:t> </a:t>
              </a:r>
              <a:r>
                <a:rPr lang="en-US" sz="1050" b="1" dirty="0" err="1"/>
                <a:t>ngôi</a:t>
              </a:r>
              <a:r>
                <a:rPr lang="en-US" sz="1050" b="1" dirty="0"/>
                <a:t> </a:t>
              </a:r>
              <a:r>
                <a:rPr lang="en-US" sz="1050" b="1" dirty="0" err="1"/>
                <a:t>vô</a:t>
              </a:r>
              <a:r>
                <a:rPr lang="en-US" sz="1050" b="1" dirty="0"/>
                <a:t> </a:t>
              </a:r>
              <a:r>
                <a:rPr lang="en-US" sz="1050" b="1" dirty="0" err="1"/>
                <a:t>địch</a:t>
              </a:r>
              <a:r>
                <a:rPr lang="en-US" sz="1050" b="1" dirty="0"/>
                <a:t> AFC Asian Cup 2011 </a:t>
              </a:r>
              <a:r>
                <a:rPr lang="en-US" sz="1050" b="1" dirty="0" err="1"/>
                <a:t>tổ</a:t>
              </a:r>
              <a:r>
                <a:rPr lang="en-US" sz="1050" b="1" dirty="0"/>
                <a:t> </a:t>
              </a:r>
              <a:r>
                <a:rPr lang="en-US" sz="1050" b="1" dirty="0" err="1"/>
                <a:t>chức</a:t>
              </a:r>
              <a:r>
                <a:rPr lang="en-US" sz="1050" b="1" dirty="0"/>
                <a:t> </a:t>
              </a:r>
              <a:r>
                <a:rPr lang="en-US" sz="1050" b="1" dirty="0" err="1"/>
                <a:t>tại</a:t>
              </a:r>
              <a:r>
                <a:rPr lang="en-US" sz="1050" b="1" dirty="0"/>
                <a:t> Qatar?</a:t>
              </a:r>
            </a:p>
          </p:txBody>
        </p:sp>
        <p:sp>
          <p:nvSpPr>
            <p:cNvPr id="70" name="4A"/>
            <p:cNvSpPr/>
            <p:nvPr/>
          </p:nvSpPr>
          <p:spPr>
            <a:xfrm>
              <a:off x="-9991817" y="607063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Uzbekistan</a:t>
              </a:r>
              <a:endParaRPr lang="en-US" sz="600" dirty="0"/>
            </a:p>
          </p:txBody>
        </p:sp>
        <p:sp>
          <p:nvSpPr>
            <p:cNvPr id="71" name="4B"/>
            <p:cNvSpPr/>
            <p:nvPr/>
          </p:nvSpPr>
          <p:spPr>
            <a:xfrm>
              <a:off x="-6922045" y="607063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Nhật</a:t>
              </a:r>
              <a:r>
                <a:rPr lang="en-US" sz="1050" dirty="0"/>
                <a:t> </a:t>
              </a:r>
              <a:r>
                <a:rPr lang="en-US" sz="1050" dirty="0" err="1"/>
                <a:t>Bản</a:t>
              </a:r>
              <a:endParaRPr lang="en-US" sz="1050" dirty="0"/>
            </a:p>
          </p:txBody>
        </p:sp>
        <p:sp>
          <p:nvSpPr>
            <p:cNvPr id="72" name="4C"/>
            <p:cNvSpPr/>
            <p:nvPr/>
          </p:nvSpPr>
          <p:spPr>
            <a:xfrm>
              <a:off x="-9991817" y="685440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 Hàn Quốc</a:t>
              </a:r>
              <a:endParaRPr lang="en-US" sz="600"/>
            </a:p>
          </p:txBody>
        </p:sp>
        <p:sp>
          <p:nvSpPr>
            <p:cNvPr id="73" name="4D"/>
            <p:cNvSpPr/>
            <p:nvPr/>
          </p:nvSpPr>
          <p:spPr>
            <a:xfrm>
              <a:off x="-6922045" y="685440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Australia</a:t>
              </a:r>
              <a:endParaRPr lang="en-US" sz="600" dirty="0"/>
            </a:p>
          </p:txBody>
        </p:sp>
        <p:sp>
          <p:nvSpPr>
            <p:cNvPr id="74" name="5"/>
            <p:cNvSpPr/>
            <p:nvPr/>
          </p:nvSpPr>
          <p:spPr>
            <a:xfrm>
              <a:off x="-9969543" y="7806697"/>
              <a:ext cx="5790697" cy="826217"/>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050" b="1" dirty="0"/>
                <a:t>Ai là nhạc sĩ Việt Nam đầu tiên viết opera với tác phẩm “Cô sao” và sau đó là “Người tạc tượng”?</a:t>
              </a:r>
            </a:p>
          </p:txBody>
        </p:sp>
        <p:sp>
          <p:nvSpPr>
            <p:cNvPr id="75" name="5A"/>
            <p:cNvSpPr/>
            <p:nvPr/>
          </p:nvSpPr>
          <p:spPr>
            <a:xfrm>
              <a:off x="-9991817" y="881907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Đỗ Nhuận</a:t>
              </a:r>
              <a:endParaRPr lang="en-US" sz="600"/>
            </a:p>
          </p:txBody>
        </p:sp>
        <p:sp>
          <p:nvSpPr>
            <p:cNvPr id="76" name="5B"/>
            <p:cNvSpPr/>
            <p:nvPr/>
          </p:nvSpPr>
          <p:spPr>
            <a:xfrm>
              <a:off x="-6922045" y="881907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Hoàng Vân</a:t>
              </a:r>
              <a:endParaRPr lang="en-US" sz="600"/>
            </a:p>
          </p:txBody>
        </p:sp>
        <p:sp>
          <p:nvSpPr>
            <p:cNvPr id="77" name="5C"/>
            <p:cNvSpPr/>
            <p:nvPr/>
          </p:nvSpPr>
          <p:spPr>
            <a:xfrm>
              <a:off x="-9991817" y="9602842"/>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Trần Hoàn</a:t>
              </a:r>
              <a:endParaRPr lang="en-US" sz="600"/>
            </a:p>
          </p:txBody>
        </p:sp>
        <p:sp>
          <p:nvSpPr>
            <p:cNvPr id="78" name="5D"/>
            <p:cNvSpPr/>
            <p:nvPr/>
          </p:nvSpPr>
          <p:spPr>
            <a:xfrm>
              <a:off x="-6922045" y="9602842"/>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Trọng Đài</a:t>
              </a:r>
              <a:endParaRPr lang="en-US" sz="600"/>
            </a:p>
          </p:txBody>
        </p:sp>
        <p:sp>
          <p:nvSpPr>
            <p:cNvPr id="79" name="6"/>
            <p:cNvSpPr/>
            <p:nvPr/>
          </p:nvSpPr>
          <p:spPr>
            <a:xfrm>
              <a:off x="17412724" y="-2875883"/>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Sông</a:t>
              </a:r>
              <a:r>
                <a:rPr lang="en-US" sz="1050" b="1" dirty="0"/>
                <a:t> </a:t>
              </a:r>
              <a:r>
                <a:rPr lang="en-US" sz="1050" b="1" dirty="0" err="1"/>
                <a:t>Bến</a:t>
              </a:r>
              <a:r>
                <a:rPr lang="en-US" sz="1050" b="1" dirty="0"/>
                <a:t> </a:t>
              </a:r>
              <a:r>
                <a:rPr lang="en-US" sz="1050" b="1" dirty="0" err="1"/>
                <a:t>Hải</a:t>
              </a:r>
              <a:r>
                <a:rPr lang="en-US" sz="1050" b="1" dirty="0"/>
                <a:t> </a:t>
              </a:r>
              <a:r>
                <a:rPr lang="en-US" sz="1050" b="1" dirty="0" err="1"/>
                <a:t>và</a:t>
              </a:r>
              <a:r>
                <a:rPr lang="en-US" sz="1050" b="1" dirty="0"/>
                <a:t> </a:t>
              </a:r>
              <a:r>
                <a:rPr lang="en-US" sz="1050" b="1" dirty="0" err="1"/>
                <a:t>sông</a:t>
              </a:r>
              <a:r>
                <a:rPr lang="en-US" sz="1050" b="1" dirty="0"/>
                <a:t> </a:t>
              </a:r>
              <a:r>
                <a:rPr lang="en-US" sz="1050" b="1" dirty="0" err="1"/>
                <a:t>Thạch</a:t>
              </a:r>
              <a:r>
                <a:rPr lang="en-US" sz="1050" b="1" dirty="0"/>
                <a:t> </a:t>
              </a:r>
              <a:r>
                <a:rPr lang="en-US" sz="1050" b="1" dirty="0" err="1"/>
                <a:t>Hãn</a:t>
              </a:r>
              <a:r>
                <a:rPr lang="en-US" sz="1050" b="1" dirty="0"/>
                <a:t> </a:t>
              </a:r>
              <a:r>
                <a:rPr lang="en-US" sz="1050" b="1" dirty="0" err="1"/>
                <a:t>nằm</a:t>
              </a:r>
              <a:r>
                <a:rPr lang="en-US" sz="1050" b="1" dirty="0"/>
                <a:t> ở </a:t>
              </a:r>
              <a:r>
                <a:rPr lang="en-US" sz="1050" b="1" dirty="0" err="1"/>
                <a:t>tỉnh</a:t>
              </a:r>
              <a:r>
                <a:rPr lang="en-US" sz="1050" b="1" dirty="0"/>
                <a:t> </a:t>
              </a:r>
              <a:r>
                <a:rPr lang="en-US" sz="1050" b="1" dirty="0" err="1"/>
                <a:t>nào</a:t>
              </a:r>
              <a:r>
                <a:rPr lang="en-US" sz="1050" b="1" dirty="0"/>
                <a:t>?</a:t>
              </a:r>
            </a:p>
          </p:txBody>
        </p:sp>
        <p:sp>
          <p:nvSpPr>
            <p:cNvPr id="80" name="6A"/>
            <p:cNvSpPr/>
            <p:nvPr/>
          </p:nvSpPr>
          <p:spPr>
            <a:xfrm>
              <a:off x="17412724" y="-186351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Bình</a:t>
              </a:r>
              <a:endParaRPr lang="en-US" sz="600"/>
            </a:p>
          </p:txBody>
        </p:sp>
        <p:sp>
          <p:nvSpPr>
            <p:cNvPr id="81" name="6B"/>
            <p:cNvSpPr/>
            <p:nvPr/>
          </p:nvSpPr>
          <p:spPr>
            <a:xfrm>
              <a:off x="20482496" y="-186351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Ninh</a:t>
              </a:r>
              <a:endParaRPr lang="en-US" sz="600"/>
            </a:p>
          </p:txBody>
        </p:sp>
        <p:sp>
          <p:nvSpPr>
            <p:cNvPr id="82" name="6C"/>
            <p:cNvSpPr/>
            <p:nvPr/>
          </p:nvSpPr>
          <p:spPr>
            <a:xfrm>
              <a:off x="17412724" y="-107973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Trị</a:t>
              </a:r>
              <a:endParaRPr lang="en-US" sz="600"/>
            </a:p>
          </p:txBody>
        </p:sp>
        <p:sp>
          <p:nvSpPr>
            <p:cNvPr id="83" name="6D"/>
            <p:cNvSpPr/>
            <p:nvPr/>
          </p:nvSpPr>
          <p:spPr>
            <a:xfrm>
              <a:off x="20482496" y="-107973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Ngãi</a:t>
              </a:r>
              <a:endParaRPr lang="en-US" sz="600"/>
            </a:p>
          </p:txBody>
        </p:sp>
        <p:sp>
          <p:nvSpPr>
            <p:cNvPr id="84" name="7"/>
            <p:cNvSpPr/>
            <p:nvPr/>
          </p:nvSpPr>
          <p:spPr>
            <a:xfrm>
              <a:off x="17412724" y="-54670"/>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err="1"/>
                <a:t>Trong</a:t>
              </a:r>
              <a:r>
                <a:rPr lang="en-US" sz="1050" b="1" dirty="0"/>
                <a:t> </a:t>
              </a:r>
              <a:r>
                <a:rPr lang="en-US" sz="1050" b="1" dirty="0" err="1"/>
                <a:t>các</a:t>
              </a:r>
              <a:r>
                <a:rPr lang="en-US" sz="1050" b="1" dirty="0"/>
                <a:t> </a:t>
              </a:r>
              <a:r>
                <a:rPr lang="en-US" sz="1050" b="1" dirty="0" err="1"/>
                <a:t>cây</a:t>
              </a:r>
              <a:r>
                <a:rPr lang="en-US" sz="1050" b="1" dirty="0"/>
                <a:t> </a:t>
              </a:r>
              <a:r>
                <a:rPr lang="en-US" sz="1050" b="1" dirty="0" err="1"/>
                <a:t>cầu</a:t>
              </a:r>
              <a:r>
                <a:rPr lang="en-US" sz="1050" b="1" dirty="0"/>
                <a:t> </a:t>
              </a:r>
              <a:r>
                <a:rPr lang="en-US" sz="1050" b="1" dirty="0" err="1"/>
                <a:t>sau</a:t>
              </a:r>
              <a:r>
                <a:rPr lang="en-US" sz="1050" b="1" dirty="0"/>
                <a:t>, </a:t>
              </a:r>
              <a:r>
                <a:rPr lang="en-US" sz="1050" b="1" dirty="0" err="1"/>
                <a:t>cầu</a:t>
              </a:r>
              <a:r>
                <a:rPr lang="en-US" sz="1050" b="1" dirty="0"/>
                <a:t> </a:t>
              </a:r>
              <a:r>
                <a:rPr lang="en-US" sz="1050" b="1" dirty="0" err="1"/>
                <a:t>nào</a:t>
              </a:r>
              <a:r>
                <a:rPr lang="en-US" sz="1050" b="1" dirty="0"/>
                <a:t> </a:t>
              </a:r>
              <a:r>
                <a:rPr lang="en-US" sz="1050" b="1" dirty="0" err="1"/>
                <a:t>là</a:t>
              </a:r>
              <a:r>
                <a:rPr lang="en-US" sz="1050" b="1" dirty="0"/>
                <a:t> </a:t>
              </a:r>
              <a:r>
                <a:rPr lang="en-US" sz="1050" b="1" dirty="0" err="1"/>
                <a:t>cầu</a:t>
              </a:r>
              <a:r>
                <a:rPr lang="en-US" sz="1050" b="1" dirty="0"/>
                <a:t> </a:t>
              </a:r>
              <a:r>
                <a:rPr lang="en-US" sz="1050" b="1" dirty="0" err="1"/>
                <a:t>xoay</a:t>
              </a:r>
              <a:r>
                <a:rPr lang="en-US" sz="1050" b="1" dirty="0"/>
                <a:t>?</a:t>
              </a:r>
            </a:p>
            <a:p>
              <a:pPr algn="ctr"/>
              <a:endParaRPr lang="en-US" sz="600" dirty="0"/>
            </a:p>
          </p:txBody>
        </p:sp>
        <p:sp>
          <p:nvSpPr>
            <p:cNvPr id="85" name="7A"/>
            <p:cNvSpPr/>
            <p:nvPr/>
          </p:nvSpPr>
          <p:spPr>
            <a:xfrm>
              <a:off x="17412724" y="95770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Cầu Thanh Trì</a:t>
              </a:r>
              <a:endParaRPr lang="en-US" sz="600"/>
            </a:p>
          </p:txBody>
        </p:sp>
        <p:sp>
          <p:nvSpPr>
            <p:cNvPr id="86" name="7B"/>
            <p:cNvSpPr/>
            <p:nvPr/>
          </p:nvSpPr>
          <p:spPr>
            <a:xfrm>
              <a:off x="20482496" y="95770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Cầu Thị Nại</a:t>
              </a:r>
              <a:endParaRPr lang="en-US" sz="600"/>
            </a:p>
          </p:txBody>
        </p:sp>
        <p:sp>
          <p:nvSpPr>
            <p:cNvPr id="87" name="7C"/>
            <p:cNvSpPr/>
            <p:nvPr/>
          </p:nvSpPr>
          <p:spPr>
            <a:xfrm>
              <a:off x="17412724" y="174147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Cầu Sông Hàn</a:t>
              </a:r>
              <a:endParaRPr lang="en-US" sz="600"/>
            </a:p>
          </p:txBody>
        </p:sp>
        <p:sp>
          <p:nvSpPr>
            <p:cNvPr id="88" name="7D"/>
            <p:cNvSpPr/>
            <p:nvPr/>
          </p:nvSpPr>
          <p:spPr>
            <a:xfrm>
              <a:off x="20482496" y="174147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a:t> Cầu Cần Thơ</a:t>
              </a:r>
              <a:endParaRPr lang="en-US" sz="600"/>
            </a:p>
          </p:txBody>
        </p:sp>
        <p:sp>
          <p:nvSpPr>
            <p:cNvPr id="89" name="8"/>
            <p:cNvSpPr/>
            <p:nvPr/>
          </p:nvSpPr>
          <p:spPr>
            <a:xfrm>
              <a:off x="17412724" y="2599580"/>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Đại</a:t>
              </a:r>
              <a:r>
                <a:rPr lang="en-US" sz="1050" b="1" dirty="0"/>
                <a:t> </a:t>
              </a:r>
              <a:r>
                <a:rPr lang="en-US" sz="1050" b="1" dirty="0" err="1"/>
                <a:t>Ngu</a:t>
              </a:r>
              <a:r>
                <a:rPr lang="en-US" sz="1050" b="1" dirty="0"/>
                <a:t> </a:t>
              </a:r>
              <a:r>
                <a:rPr lang="en-US" sz="1050" b="1" dirty="0" err="1"/>
                <a:t>là</a:t>
              </a:r>
              <a:r>
                <a:rPr lang="en-US" sz="1050" b="1" dirty="0"/>
                <a:t> </a:t>
              </a:r>
              <a:r>
                <a:rPr lang="en-US" sz="1050" b="1" dirty="0" err="1"/>
                <a:t>quốc</a:t>
              </a:r>
              <a:r>
                <a:rPr lang="en-US" sz="1050" b="1" dirty="0"/>
                <a:t> </a:t>
              </a:r>
              <a:r>
                <a:rPr lang="en-US" sz="1050" b="1" dirty="0" err="1"/>
                <a:t>hiệu</a:t>
              </a:r>
              <a:r>
                <a:rPr lang="en-US" sz="1050" b="1" dirty="0"/>
                <a:t> </a:t>
              </a:r>
              <a:r>
                <a:rPr lang="en-US" sz="1050" b="1" dirty="0" err="1"/>
                <a:t>của</a:t>
              </a:r>
              <a:r>
                <a:rPr lang="en-US" sz="1050" b="1" dirty="0"/>
                <a:t> </a:t>
              </a:r>
              <a:r>
                <a:rPr lang="en-US" sz="1050" b="1" dirty="0" err="1"/>
                <a:t>triều</a:t>
              </a:r>
              <a:r>
                <a:rPr lang="en-US" sz="1050" b="1" dirty="0"/>
                <a:t> </a:t>
              </a:r>
              <a:r>
                <a:rPr lang="en-US" sz="1050" b="1" dirty="0" err="1"/>
                <a:t>đại</a:t>
              </a:r>
              <a:r>
                <a:rPr lang="en-US" sz="1050" b="1" dirty="0"/>
                <a:t> </a:t>
              </a:r>
              <a:r>
                <a:rPr lang="en-US" sz="1050" b="1" dirty="0" err="1"/>
                <a:t>nào</a:t>
              </a:r>
              <a:r>
                <a:rPr lang="en-US" sz="1050" b="1" dirty="0"/>
                <a:t>?</a:t>
              </a:r>
            </a:p>
          </p:txBody>
        </p:sp>
        <p:sp>
          <p:nvSpPr>
            <p:cNvPr id="90" name="8A"/>
            <p:cNvSpPr/>
            <p:nvPr/>
          </p:nvSpPr>
          <p:spPr>
            <a:xfrm>
              <a:off x="17412724" y="361195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Triều Ngô</a:t>
              </a:r>
              <a:endParaRPr lang="en-US" sz="600"/>
            </a:p>
          </p:txBody>
        </p:sp>
        <p:sp>
          <p:nvSpPr>
            <p:cNvPr id="91" name="8B"/>
            <p:cNvSpPr/>
            <p:nvPr/>
          </p:nvSpPr>
          <p:spPr>
            <a:xfrm>
              <a:off x="20482496" y="361195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Triều Hồ</a:t>
              </a:r>
              <a:endParaRPr lang="en-US" sz="600"/>
            </a:p>
          </p:txBody>
        </p:sp>
        <p:sp>
          <p:nvSpPr>
            <p:cNvPr id="92" name="8C"/>
            <p:cNvSpPr/>
            <p:nvPr/>
          </p:nvSpPr>
          <p:spPr>
            <a:xfrm>
              <a:off x="17412724" y="439572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Các chúa Nguyễn</a:t>
              </a:r>
              <a:endParaRPr lang="en-US" sz="600"/>
            </a:p>
          </p:txBody>
        </p:sp>
        <p:sp>
          <p:nvSpPr>
            <p:cNvPr id="93" name="8D"/>
            <p:cNvSpPr/>
            <p:nvPr/>
          </p:nvSpPr>
          <p:spPr>
            <a:xfrm>
              <a:off x="20482496" y="439572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a:t>Nhà Tây Sơn</a:t>
              </a:r>
              <a:endParaRPr lang="en-US" sz="600"/>
            </a:p>
          </p:txBody>
        </p:sp>
        <p:sp>
          <p:nvSpPr>
            <p:cNvPr id="94" name="9"/>
            <p:cNvSpPr/>
            <p:nvPr/>
          </p:nvSpPr>
          <p:spPr>
            <a:xfrm>
              <a:off x="17412724" y="5335845"/>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050" b="1" dirty="0"/>
                <a:t>Các vua Hùng đặt quốc hiệu nước ta là gì?</a:t>
              </a:r>
            </a:p>
          </p:txBody>
        </p:sp>
        <p:sp>
          <p:nvSpPr>
            <p:cNvPr id="95" name="9A"/>
            <p:cNvSpPr/>
            <p:nvPr/>
          </p:nvSpPr>
          <p:spPr>
            <a:xfrm>
              <a:off x="17412724" y="63482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Văn Lang</a:t>
              </a:r>
              <a:endParaRPr lang="en-US" sz="600"/>
            </a:p>
          </p:txBody>
        </p:sp>
        <p:sp>
          <p:nvSpPr>
            <p:cNvPr id="96" name="9B"/>
            <p:cNvSpPr/>
            <p:nvPr/>
          </p:nvSpPr>
          <p:spPr>
            <a:xfrm>
              <a:off x="20482496" y="63482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Âu Lạc</a:t>
              </a:r>
              <a:endParaRPr lang="en-US" sz="600"/>
            </a:p>
          </p:txBody>
        </p:sp>
        <p:sp>
          <p:nvSpPr>
            <p:cNvPr id="97" name="9C"/>
            <p:cNvSpPr/>
            <p:nvPr/>
          </p:nvSpPr>
          <p:spPr>
            <a:xfrm>
              <a:off x="17412724" y="71319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Vạn Xuân</a:t>
              </a:r>
              <a:endParaRPr lang="en-US" sz="600"/>
            </a:p>
          </p:txBody>
        </p:sp>
        <p:sp>
          <p:nvSpPr>
            <p:cNvPr id="98" name="9D"/>
            <p:cNvSpPr/>
            <p:nvPr/>
          </p:nvSpPr>
          <p:spPr>
            <a:xfrm>
              <a:off x="20482496" y="71319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Đại Việt</a:t>
              </a:r>
              <a:endParaRPr lang="en-US" sz="600"/>
            </a:p>
          </p:txBody>
        </p:sp>
        <p:sp>
          <p:nvSpPr>
            <p:cNvPr id="99" name="10"/>
            <p:cNvSpPr/>
            <p:nvPr/>
          </p:nvSpPr>
          <p:spPr>
            <a:xfrm>
              <a:off x="17412724" y="8084282"/>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050" b="1" dirty="0"/>
                <a:t>An Dương Vương đặt quốc hiệu nước ta là gì?</a:t>
              </a:r>
            </a:p>
          </p:txBody>
        </p:sp>
        <p:sp>
          <p:nvSpPr>
            <p:cNvPr id="100" name="10A"/>
            <p:cNvSpPr/>
            <p:nvPr/>
          </p:nvSpPr>
          <p:spPr>
            <a:xfrm>
              <a:off x="17412724" y="909665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Đại</a:t>
              </a:r>
              <a:r>
                <a:rPr lang="en-US" sz="1050" dirty="0"/>
                <a:t> </a:t>
              </a:r>
              <a:r>
                <a:rPr lang="en-US" sz="1050" dirty="0" err="1"/>
                <a:t>Việt</a:t>
              </a:r>
              <a:endParaRPr lang="en-US" sz="600" dirty="0"/>
            </a:p>
          </p:txBody>
        </p:sp>
        <p:sp>
          <p:nvSpPr>
            <p:cNvPr id="101" name="10B"/>
            <p:cNvSpPr/>
            <p:nvPr/>
          </p:nvSpPr>
          <p:spPr>
            <a:xfrm>
              <a:off x="20482496" y="909665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Vạn Xuân</a:t>
              </a:r>
              <a:endParaRPr lang="en-US" sz="600"/>
            </a:p>
          </p:txBody>
        </p:sp>
        <p:sp>
          <p:nvSpPr>
            <p:cNvPr id="102" name="10C"/>
            <p:cNvSpPr/>
            <p:nvPr/>
          </p:nvSpPr>
          <p:spPr>
            <a:xfrm>
              <a:off x="17412724" y="9880427"/>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 Đại Cồ Việt</a:t>
              </a:r>
              <a:endParaRPr lang="en-US" sz="600"/>
            </a:p>
          </p:txBody>
        </p:sp>
        <p:sp>
          <p:nvSpPr>
            <p:cNvPr id="103" name="10D"/>
            <p:cNvSpPr/>
            <p:nvPr/>
          </p:nvSpPr>
          <p:spPr>
            <a:xfrm>
              <a:off x="20482496" y="9880427"/>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Âu</a:t>
              </a:r>
              <a:r>
                <a:rPr lang="en-US" sz="1050" dirty="0"/>
                <a:t> </a:t>
              </a:r>
              <a:r>
                <a:rPr lang="en-US" sz="1050" dirty="0" err="1"/>
                <a:t>Lạc</a:t>
              </a:r>
              <a:endParaRPr lang="en-US" sz="1050" dirty="0"/>
            </a:p>
          </p:txBody>
        </p:sp>
        <p:sp>
          <p:nvSpPr>
            <p:cNvPr id="104" name="18"/>
            <p:cNvSpPr/>
            <p:nvPr/>
          </p:nvSpPr>
          <p:spPr>
            <a:xfrm>
              <a:off x="-9846853" y="28239777"/>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18</a:t>
              </a:r>
              <a:endParaRPr lang="vi-VN" sz="1050" b="1" dirty="0"/>
            </a:p>
          </p:txBody>
        </p:sp>
        <p:sp>
          <p:nvSpPr>
            <p:cNvPr id="105" name="18A"/>
            <p:cNvSpPr/>
            <p:nvPr/>
          </p:nvSpPr>
          <p:spPr>
            <a:xfrm>
              <a:off x="-9824578" y="2916872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06" name="18B"/>
            <p:cNvSpPr/>
            <p:nvPr/>
          </p:nvSpPr>
          <p:spPr>
            <a:xfrm>
              <a:off x="-6754806" y="2916872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07" name="18C"/>
            <p:cNvSpPr/>
            <p:nvPr/>
          </p:nvSpPr>
          <p:spPr>
            <a:xfrm>
              <a:off x="-9802303" y="2991963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08" name="18D"/>
            <p:cNvSpPr/>
            <p:nvPr/>
          </p:nvSpPr>
          <p:spPr>
            <a:xfrm>
              <a:off x="-6754806" y="2991963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09" name="17"/>
            <p:cNvSpPr/>
            <p:nvPr/>
          </p:nvSpPr>
          <p:spPr>
            <a:xfrm>
              <a:off x="-10014092" y="25642426"/>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17</a:t>
              </a:r>
              <a:endParaRPr lang="vi-VN" sz="1050" b="1" dirty="0"/>
            </a:p>
          </p:txBody>
        </p:sp>
        <p:sp>
          <p:nvSpPr>
            <p:cNvPr id="110" name="17A"/>
            <p:cNvSpPr/>
            <p:nvPr/>
          </p:nvSpPr>
          <p:spPr>
            <a:xfrm>
              <a:off x="-9991817" y="2657137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1" name="17B"/>
            <p:cNvSpPr/>
            <p:nvPr/>
          </p:nvSpPr>
          <p:spPr>
            <a:xfrm>
              <a:off x="-6922045" y="2657137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12" name="17C"/>
            <p:cNvSpPr/>
            <p:nvPr/>
          </p:nvSpPr>
          <p:spPr>
            <a:xfrm>
              <a:off x="-9969542" y="2732228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3" name="17D"/>
            <p:cNvSpPr/>
            <p:nvPr/>
          </p:nvSpPr>
          <p:spPr>
            <a:xfrm>
              <a:off x="-6922045" y="2732228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4" name="16A"/>
            <p:cNvSpPr/>
            <p:nvPr/>
          </p:nvSpPr>
          <p:spPr>
            <a:xfrm>
              <a:off x="-10132828" y="2404475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5" name="16B"/>
            <p:cNvSpPr/>
            <p:nvPr/>
          </p:nvSpPr>
          <p:spPr>
            <a:xfrm>
              <a:off x="-7022522" y="2416368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6" name="16"/>
            <p:cNvSpPr/>
            <p:nvPr/>
          </p:nvSpPr>
          <p:spPr>
            <a:xfrm>
              <a:off x="-10155103" y="23115809"/>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16</a:t>
              </a:r>
              <a:endParaRPr lang="vi-VN" sz="1050" b="1" dirty="0"/>
            </a:p>
          </p:txBody>
        </p:sp>
        <p:sp>
          <p:nvSpPr>
            <p:cNvPr id="117" name="16C"/>
            <p:cNvSpPr/>
            <p:nvPr/>
          </p:nvSpPr>
          <p:spPr>
            <a:xfrm>
              <a:off x="-10110553" y="2479566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18" name="16D"/>
            <p:cNvSpPr/>
            <p:nvPr/>
          </p:nvSpPr>
          <p:spPr>
            <a:xfrm>
              <a:off x="-7063056" y="2479566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9" name="15"/>
            <p:cNvSpPr/>
            <p:nvPr/>
          </p:nvSpPr>
          <p:spPr>
            <a:xfrm>
              <a:off x="-10032414" y="20414624"/>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15</a:t>
              </a:r>
              <a:endParaRPr lang="vi-VN" sz="1050" b="1" dirty="0"/>
            </a:p>
          </p:txBody>
        </p:sp>
        <p:sp>
          <p:nvSpPr>
            <p:cNvPr id="120" name="15A"/>
            <p:cNvSpPr/>
            <p:nvPr/>
          </p:nvSpPr>
          <p:spPr>
            <a:xfrm>
              <a:off x="-10010139" y="2134357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21" name="15B"/>
            <p:cNvSpPr/>
            <p:nvPr/>
          </p:nvSpPr>
          <p:spPr>
            <a:xfrm>
              <a:off x="-6940367" y="2134357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2" name="15C"/>
            <p:cNvSpPr/>
            <p:nvPr/>
          </p:nvSpPr>
          <p:spPr>
            <a:xfrm>
              <a:off x="-9987864" y="2209448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3" name="15D"/>
            <p:cNvSpPr/>
            <p:nvPr/>
          </p:nvSpPr>
          <p:spPr>
            <a:xfrm>
              <a:off x="-6940367" y="2209448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4" name="14"/>
            <p:cNvSpPr/>
            <p:nvPr/>
          </p:nvSpPr>
          <p:spPr>
            <a:xfrm>
              <a:off x="-10199653" y="17817273"/>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14</a:t>
              </a:r>
              <a:endParaRPr lang="vi-VN" sz="1050" b="1" dirty="0"/>
            </a:p>
          </p:txBody>
        </p:sp>
        <p:sp>
          <p:nvSpPr>
            <p:cNvPr id="125" name="14A"/>
            <p:cNvSpPr/>
            <p:nvPr/>
          </p:nvSpPr>
          <p:spPr>
            <a:xfrm>
              <a:off x="-10177378" y="1874622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6" name="14B"/>
            <p:cNvSpPr/>
            <p:nvPr/>
          </p:nvSpPr>
          <p:spPr>
            <a:xfrm>
              <a:off x="-7107606" y="1874622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27" name="14C"/>
            <p:cNvSpPr/>
            <p:nvPr/>
          </p:nvSpPr>
          <p:spPr>
            <a:xfrm>
              <a:off x="-10155103" y="1949713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8" name="14D"/>
            <p:cNvSpPr/>
            <p:nvPr/>
          </p:nvSpPr>
          <p:spPr>
            <a:xfrm>
              <a:off x="-7107606" y="1949713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9" name="13"/>
            <p:cNvSpPr/>
            <p:nvPr/>
          </p:nvSpPr>
          <p:spPr>
            <a:xfrm>
              <a:off x="-10340664" y="15290656"/>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13</a:t>
              </a:r>
              <a:endParaRPr lang="vi-VN" sz="1050" b="1" dirty="0"/>
            </a:p>
          </p:txBody>
        </p:sp>
        <p:sp>
          <p:nvSpPr>
            <p:cNvPr id="130" name="13A"/>
            <p:cNvSpPr/>
            <p:nvPr/>
          </p:nvSpPr>
          <p:spPr>
            <a:xfrm>
              <a:off x="-10318389" y="1621960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31" name="13B"/>
            <p:cNvSpPr/>
            <p:nvPr/>
          </p:nvSpPr>
          <p:spPr>
            <a:xfrm>
              <a:off x="-7208083" y="1633853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32" name="13C"/>
            <p:cNvSpPr/>
            <p:nvPr/>
          </p:nvSpPr>
          <p:spPr>
            <a:xfrm>
              <a:off x="-10296114" y="1697051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33" name="13D"/>
            <p:cNvSpPr/>
            <p:nvPr/>
          </p:nvSpPr>
          <p:spPr>
            <a:xfrm>
              <a:off x="-7248617" y="1697051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34" name="11"/>
            <p:cNvSpPr/>
            <p:nvPr/>
          </p:nvSpPr>
          <p:spPr>
            <a:xfrm>
              <a:off x="-9991817" y="10388667"/>
              <a:ext cx="5772375"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NHÓM ỨNG DỤNG CÔNG NGHỆ THÔNG TIN  VÀO DẠY HỌC VÀ QUẢN LÝ CÓ MẤY ADMIN</a:t>
              </a:r>
              <a:endParaRPr lang="vi-VN" sz="1050" b="1" dirty="0"/>
            </a:p>
          </p:txBody>
        </p:sp>
        <p:sp>
          <p:nvSpPr>
            <p:cNvPr id="135" name="11A"/>
            <p:cNvSpPr/>
            <p:nvPr/>
          </p:nvSpPr>
          <p:spPr>
            <a:xfrm>
              <a:off x="-9991817" y="1135859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2</a:t>
              </a:r>
              <a:endParaRPr lang="en-US" sz="600"/>
            </a:p>
          </p:txBody>
        </p:sp>
        <p:sp>
          <p:nvSpPr>
            <p:cNvPr id="136" name="11B"/>
            <p:cNvSpPr/>
            <p:nvPr/>
          </p:nvSpPr>
          <p:spPr>
            <a:xfrm>
              <a:off x="-6922045" y="1135859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3</a:t>
              </a:r>
              <a:endParaRPr lang="en-US" sz="600"/>
            </a:p>
          </p:txBody>
        </p:sp>
        <p:sp>
          <p:nvSpPr>
            <p:cNvPr id="137" name="11C"/>
            <p:cNvSpPr/>
            <p:nvPr/>
          </p:nvSpPr>
          <p:spPr>
            <a:xfrm>
              <a:off x="-9991817" y="1210950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4</a:t>
              </a:r>
              <a:endParaRPr lang="en-US" sz="600"/>
            </a:p>
          </p:txBody>
        </p:sp>
        <p:sp>
          <p:nvSpPr>
            <p:cNvPr id="138" name="11D"/>
            <p:cNvSpPr/>
            <p:nvPr/>
          </p:nvSpPr>
          <p:spPr>
            <a:xfrm>
              <a:off x="-6922045" y="1210950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1</a:t>
              </a:r>
              <a:endParaRPr lang="en-US" sz="600"/>
            </a:p>
          </p:txBody>
        </p:sp>
        <p:sp>
          <p:nvSpPr>
            <p:cNvPr id="139" name="12"/>
            <p:cNvSpPr/>
            <p:nvPr/>
          </p:nvSpPr>
          <p:spPr>
            <a:xfrm>
              <a:off x="-10155103" y="12860414"/>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12</a:t>
              </a:r>
              <a:endParaRPr lang="vi-VN" sz="1050" b="1" dirty="0"/>
            </a:p>
          </p:txBody>
        </p:sp>
        <p:sp>
          <p:nvSpPr>
            <p:cNvPr id="140" name="12A"/>
            <p:cNvSpPr/>
            <p:nvPr/>
          </p:nvSpPr>
          <p:spPr>
            <a:xfrm>
              <a:off x="-10155103" y="1383034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1" name="12B"/>
            <p:cNvSpPr/>
            <p:nvPr/>
          </p:nvSpPr>
          <p:spPr>
            <a:xfrm>
              <a:off x="-7085331" y="1383034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42" name="12C"/>
            <p:cNvSpPr/>
            <p:nvPr/>
          </p:nvSpPr>
          <p:spPr>
            <a:xfrm>
              <a:off x="-10155103" y="1458125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3" name="12D"/>
            <p:cNvSpPr/>
            <p:nvPr/>
          </p:nvSpPr>
          <p:spPr>
            <a:xfrm>
              <a:off x="-7085331" y="1458125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4" name="20"/>
            <p:cNvSpPr/>
            <p:nvPr/>
          </p:nvSpPr>
          <p:spPr>
            <a:xfrm>
              <a:off x="-3599711" y="28141097"/>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20</a:t>
              </a:r>
              <a:endParaRPr lang="vi-VN" sz="1050" b="1" dirty="0"/>
            </a:p>
          </p:txBody>
        </p:sp>
        <p:sp>
          <p:nvSpPr>
            <p:cNvPr id="145" name="20A"/>
            <p:cNvSpPr/>
            <p:nvPr/>
          </p:nvSpPr>
          <p:spPr>
            <a:xfrm>
              <a:off x="-3577436" y="2907004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46" name="20B"/>
            <p:cNvSpPr/>
            <p:nvPr/>
          </p:nvSpPr>
          <p:spPr>
            <a:xfrm>
              <a:off x="-507664" y="2907004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7" name="20C"/>
            <p:cNvSpPr/>
            <p:nvPr/>
          </p:nvSpPr>
          <p:spPr>
            <a:xfrm>
              <a:off x="-3555161" y="2982095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8" name="20D"/>
            <p:cNvSpPr/>
            <p:nvPr/>
          </p:nvSpPr>
          <p:spPr>
            <a:xfrm>
              <a:off x="-507664" y="2982095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9" name="19"/>
            <p:cNvSpPr/>
            <p:nvPr/>
          </p:nvSpPr>
          <p:spPr>
            <a:xfrm>
              <a:off x="-3766950" y="25543746"/>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19</a:t>
              </a:r>
              <a:endParaRPr lang="vi-VN" sz="1050" b="1" dirty="0"/>
            </a:p>
          </p:txBody>
        </p:sp>
        <p:sp>
          <p:nvSpPr>
            <p:cNvPr id="150" name="19A"/>
            <p:cNvSpPr/>
            <p:nvPr/>
          </p:nvSpPr>
          <p:spPr>
            <a:xfrm>
              <a:off x="-3744675" y="2647269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51" name="19B"/>
            <p:cNvSpPr/>
            <p:nvPr/>
          </p:nvSpPr>
          <p:spPr>
            <a:xfrm>
              <a:off x="-674903" y="2647269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52" name="19C"/>
            <p:cNvSpPr/>
            <p:nvPr/>
          </p:nvSpPr>
          <p:spPr>
            <a:xfrm>
              <a:off x="-3722400" y="2722360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53" name="19D"/>
            <p:cNvSpPr/>
            <p:nvPr/>
          </p:nvSpPr>
          <p:spPr>
            <a:xfrm>
              <a:off x="-674903" y="2722360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grpSp>
      <p:grpSp>
        <p:nvGrpSpPr>
          <p:cNvPr id="2" name="Group 1"/>
          <p:cNvGrpSpPr/>
          <p:nvPr/>
        </p:nvGrpSpPr>
        <p:grpSpPr>
          <a:xfrm>
            <a:off x="-8965113" y="-2196410"/>
            <a:ext cx="27806474" cy="24575147"/>
            <a:chOff x="-11938462" y="-2414013"/>
            <a:chExt cx="37075298" cy="32766863"/>
          </a:xfrm>
        </p:grpSpPr>
        <p:sp>
          <p:nvSpPr>
            <p:cNvPr id="154" name="X1"/>
            <p:cNvSpPr/>
            <p:nvPr/>
          </p:nvSpPr>
          <p:spPr>
            <a:xfrm>
              <a:off x="-11795443" y="-2414013"/>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55" name="X2"/>
            <p:cNvSpPr/>
            <p:nvPr/>
          </p:nvSpPr>
          <p:spPr>
            <a:xfrm>
              <a:off x="-11795443" y="27399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a:t>
              </a:r>
            </a:p>
          </p:txBody>
        </p:sp>
        <p:sp>
          <p:nvSpPr>
            <p:cNvPr id="156" name="X3"/>
            <p:cNvSpPr/>
            <p:nvPr/>
          </p:nvSpPr>
          <p:spPr>
            <a:xfrm>
              <a:off x="-11795443" y="2881143"/>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D</a:t>
              </a:r>
            </a:p>
          </p:txBody>
        </p:sp>
        <p:sp>
          <p:nvSpPr>
            <p:cNvPr id="157" name="X4"/>
            <p:cNvSpPr/>
            <p:nvPr/>
          </p:nvSpPr>
          <p:spPr>
            <a:xfrm>
              <a:off x="-11795443" y="543529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B</a:t>
              </a:r>
            </a:p>
          </p:txBody>
        </p:sp>
        <p:sp>
          <p:nvSpPr>
            <p:cNvPr id="158" name="X5"/>
            <p:cNvSpPr/>
            <p:nvPr/>
          </p:nvSpPr>
          <p:spPr>
            <a:xfrm>
              <a:off x="-11795443" y="840042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59" name="X6"/>
            <p:cNvSpPr/>
            <p:nvPr/>
          </p:nvSpPr>
          <p:spPr>
            <a:xfrm>
              <a:off x="23722591" y="-2194471"/>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a:t>
              </a:r>
            </a:p>
          </p:txBody>
        </p:sp>
        <p:sp>
          <p:nvSpPr>
            <p:cNvPr id="160" name="X7"/>
            <p:cNvSpPr/>
            <p:nvPr/>
          </p:nvSpPr>
          <p:spPr>
            <a:xfrm>
              <a:off x="23722591" y="493536"/>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a:t>
              </a:r>
            </a:p>
          </p:txBody>
        </p:sp>
        <p:sp>
          <p:nvSpPr>
            <p:cNvPr id="161" name="X8"/>
            <p:cNvSpPr/>
            <p:nvPr/>
          </p:nvSpPr>
          <p:spPr>
            <a:xfrm>
              <a:off x="23722591" y="3100685"/>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B</a:t>
              </a:r>
            </a:p>
          </p:txBody>
        </p:sp>
        <p:sp>
          <p:nvSpPr>
            <p:cNvPr id="162" name="X9"/>
            <p:cNvSpPr/>
            <p:nvPr/>
          </p:nvSpPr>
          <p:spPr>
            <a:xfrm>
              <a:off x="23722591" y="565483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63" name="X10"/>
            <p:cNvSpPr/>
            <p:nvPr/>
          </p:nvSpPr>
          <p:spPr>
            <a:xfrm>
              <a:off x="23722591" y="861996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D</a:t>
              </a:r>
            </a:p>
          </p:txBody>
        </p:sp>
        <p:sp>
          <p:nvSpPr>
            <p:cNvPr id="164" name="X11"/>
            <p:cNvSpPr/>
            <p:nvPr/>
          </p:nvSpPr>
          <p:spPr>
            <a:xfrm>
              <a:off x="-11795444" y="10619806"/>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65" name="X12"/>
            <p:cNvSpPr/>
            <p:nvPr/>
          </p:nvSpPr>
          <p:spPr>
            <a:xfrm>
              <a:off x="-11895920" y="13235868"/>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66" name="X13"/>
            <p:cNvSpPr/>
            <p:nvPr/>
          </p:nvSpPr>
          <p:spPr>
            <a:xfrm>
              <a:off x="-11938462" y="1550374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C</a:t>
              </a:r>
              <a:endParaRPr lang="en-US" sz="3000" dirty="0"/>
            </a:p>
          </p:txBody>
        </p:sp>
        <p:sp>
          <p:nvSpPr>
            <p:cNvPr id="167" name="X14"/>
            <p:cNvSpPr/>
            <p:nvPr/>
          </p:nvSpPr>
          <p:spPr>
            <a:xfrm>
              <a:off x="-11895920" y="1811088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68" name="X15"/>
            <p:cNvSpPr/>
            <p:nvPr/>
          </p:nvSpPr>
          <p:spPr>
            <a:xfrm>
              <a:off x="-11795445" y="2090421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69" name="X16"/>
            <p:cNvSpPr/>
            <p:nvPr/>
          </p:nvSpPr>
          <p:spPr>
            <a:xfrm>
              <a:off x="-11795446" y="23305971"/>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70" name="X17"/>
            <p:cNvSpPr/>
            <p:nvPr/>
          </p:nvSpPr>
          <p:spPr>
            <a:xfrm>
              <a:off x="-11862507" y="26017880"/>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71" name="X18"/>
            <p:cNvSpPr/>
            <p:nvPr/>
          </p:nvSpPr>
          <p:spPr>
            <a:xfrm>
              <a:off x="-11895921" y="29082169"/>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A</a:t>
              </a:r>
              <a:endParaRPr lang="en-US" sz="3000" dirty="0"/>
            </a:p>
          </p:txBody>
        </p:sp>
        <p:sp>
          <p:nvSpPr>
            <p:cNvPr id="172" name="X19"/>
            <p:cNvSpPr/>
            <p:nvPr/>
          </p:nvSpPr>
          <p:spPr>
            <a:xfrm>
              <a:off x="2498003" y="26103301"/>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73" name="X20"/>
            <p:cNvSpPr/>
            <p:nvPr/>
          </p:nvSpPr>
          <p:spPr>
            <a:xfrm>
              <a:off x="2759702" y="2894887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A</a:t>
              </a:r>
              <a:endParaRPr lang="en-US" sz="3000" dirty="0"/>
            </a:p>
          </p:txBody>
        </p:sp>
      </p:grpSp>
      <p:grpSp>
        <p:nvGrpSpPr>
          <p:cNvPr id="23" name="Group 22"/>
          <p:cNvGrpSpPr/>
          <p:nvPr/>
        </p:nvGrpSpPr>
        <p:grpSpPr>
          <a:xfrm>
            <a:off x="2164644" y="7617"/>
            <a:ext cx="4333312" cy="627758"/>
            <a:chOff x="2986719" y="10154"/>
            <a:chExt cx="6095275" cy="873142"/>
          </a:xfrm>
        </p:grpSpPr>
        <p:pic>
          <p:nvPicPr>
            <p:cNvPr id="184" name="Picture 183">
              <a:hlinkClick r:id="" action="ppaction://macro?name=RESETALL"/>
              <a:extLst>
                <a:ext uri="{FF2B5EF4-FFF2-40B4-BE49-F238E27FC236}">
                  <a16:creationId xmlns:a16="http://schemas.microsoft.com/office/drawing/2014/main" id="{EB7968CE-0CBE-403E-832B-884B6A24C038}"/>
                </a:ext>
              </a:extLst>
            </p:cNvPr>
            <p:cNvPicPr>
              <a:picLocks noChangeAspect="1"/>
            </p:cNvPicPr>
            <p:nvPr/>
          </p:nvPicPr>
          <p:blipFill rotWithShape="1">
            <a:blip r:embed="rId14">
              <a:extLst>
                <a:ext uri="{28A0092B-C50C-407E-A947-70E740481C1C}">
                  <a14:useLocalDpi xmlns:a14="http://schemas.microsoft.com/office/drawing/2010/main" val="0"/>
                </a:ext>
              </a:extLst>
            </a:blip>
            <a:srcRect t="12464"/>
            <a:stretch/>
          </p:blipFill>
          <p:spPr>
            <a:xfrm>
              <a:off x="3048362" y="10154"/>
              <a:ext cx="5971988" cy="843866"/>
            </a:xfrm>
            <a:prstGeom prst="rect">
              <a:avLst/>
            </a:prstGeom>
          </p:spPr>
        </p:pic>
        <p:sp>
          <p:nvSpPr>
            <p:cNvPr id="185" name="Rectangle 184">
              <a:extLst>
                <a:ext uri="{FF2B5EF4-FFF2-40B4-BE49-F238E27FC236}">
                  <a16:creationId xmlns:a16="http://schemas.microsoft.com/office/drawing/2014/main" id="{336694B1-A1DE-4A28-81FF-B49640B2D0A5}"/>
                </a:ext>
              </a:extLst>
            </p:cNvPr>
            <p:cNvSpPr/>
            <p:nvPr/>
          </p:nvSpPr>
          <p:spPr>
            <a:xfrm>
              <a:off x="2986719" y="80641"/>
              <a:ext cx="6095275" cy="802655"/>
            </a:xfrm>
            <a:prstGeom prst="rect">
              <a:avLst/>
            </a:prstGeom>
            <a:noFill/>
          </p:spPr>
          <p:txBody>
            <a:bodyPr wrap="square" lIns="68580" tIns="34290" rIns="68580" bIns="34290">
              <a:spAutoFit/>
            </a:bodyPr>
            <a:lstStyle/>
            <a:p>
              <a:pPr algn="ctr"/>
              <a:r>
                <a:rPr lang="en-US" sz="3300">
                  <a:ln w="0"/>
                  <a:solidFill>
                    <a:schemeClr val="bg1"/>
                  </a:solidFill>
                  <a:effectLst>
                    <a:outerShdw blurRad="88900" dist="38100" algn="l" rotWithShape="0">
                      <a:prstClr val="black">
                        <a:alpha val="52000"/>
                      </a:prstClr>
                    </a:outerShdw>
                  </a:effectLst>
                  <a:latin typeface="UTM Futura Extra" panose="02040603050506020204" pitchFamily="18" charset="0"/>
                </a:rPr>
                <a:t>TRẮC NGHIỆM</a:t>
              </a:r>
              <a:endParaRPr lang="en-US" sz="3300" dirty="0">
                <a:ln w="0"/>
                <a:solidFill>
                  <a:schemeClr val="bg1"/>
                </a:solidFill>
                <a:effectLst>
                  <a:outerShdw blurRad="88900" dist="38100" algn="l" rotWithShape="0">
                    <a:prstClr val="black">
                      <a:alpha val="52000"/>
                    </a:prstClr>
                  </a:outerShdw>
                </a:effectLst>
                <a:latin typeface="UTM Futura Extra" panose="02040603050506020204" pitchFamily="18" charset="0"/>
              </a:endParaRPr>
            </a:p>
          </p:txBody>
        </p:sp>
      </p:grpSp>
      <p:sp>
        <p:nvSpPr>
          <p:cNvPr id="186" name="A"/>
          <p:cNvSpPr/>
          <p:nvPr/>
        </p:nvSpPr>
        <p:spPr>
          <a:xfrm>
            <a:off x="6273363" y="1983115"/>
            <a:ext cx="2255603"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87" name="B"/>
          <p:cNvSpPr/>
          <p:nvPr/>
        </p:nvSpPr>
        <p:spPr>
          <a:xfrm>
            <a:off x="6230063" y="2640340"/>
            <a:ext cx="2265807"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88" name="C"/>
          <p:cNvSpPr/>
          <p:nvPr/>
        </p:nvSpPr>
        <p:spPr>
          <a:xfrm>
            <a:off x="6286709" y="3323068"/>
            <a:ext cx="2265808"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89" name="D"/>
          <p:cNvSpPr/>
          <p:nvPr/>
        </p:nvSpPr>
        <p:spPr>
          <a:xfrm>
            <a:off x="6255353" y="4007149"/>
            <a:ext cx="2255603"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90" name="A-R" hidden="1"/>
          <p:cNvSpPr/>
          <p:nvPr/>
        </p:nvSpPr>
        <p:spPr>
          <a:xfrm>
            <a:off x="8462645" y="1648840"/>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1" name="B-R" hidden="1"/>
          <p:cNvSpPr/>
          <p:nvPr/>
        </p:nvSpPr>
        <p:spPr>
          <a:xfrm>
            <a:off x="8179292" y="2349428"/>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2" name="C-R" hidden="1"/>
          <p:cNvSpPr/>
          <p:nvPr/>
        </p:nvSpPr>
        <p:spPr>
          <a:xfrm>
            <a:off x="8236964" y="2929366"/>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3" name="D-R" hidden="1"/>
          <p:cNvSpPr/>
          <p:nvPr/>
        </p:nvSpPr>
        <p:spPr>
          <a:xfrm>
            <a:off x="8236964" y="3585278"/>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4" name="C1">
            <a:hlinkClick r:id="" action="ppaction://macro?name=CAU1">
              <a:snd r:embed="rId11" name="audio8.wav"/>
            </a:hlinkClick>
            <a:extLst>
              <a:ext uri="{FF2B5EF4-FFF2-40B4-BE49-F238E27FC236}">
                <a16:creationId xmlns:a16="http://schemas.microsoft.com/office/drawing/2014/main" id="{F3B18519-7F59-4B94-96A7-69A8E198B5A8}"/>
              </a:ext>
            </a:extLst>
          </p:cNvPr>
          <p:cNvSpPr/>
          <p:nvPr/>
        </p:nvSpPr>
        <p:spPr>
          <a:xfrm>
            <a:off x="712043"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1</a:t>
            </a:r>
          </a:p>
        </p:txBody>
      </p:sp>
      <p:sp>
        <p:nvSpPr>
          <p:cNvPr id="195" name="C2">
            <a:hlinkClick r:id="" action="ppaction://macro?name=CAU2">
              <a:snd r:embed="rId11" name="audio8.wav"/>
            </a:hlinkClick>
            <a:extLst>
              <a:ext uri="{FF2B5EF4-FFF2-40B4-BE49-F238E27FC236}">
                <a16:creationId xmlns:a16="http://schemas.microsoft.com/office/drawing/2014/main" id="{2C9536AE-06EF-40B7-B26E-FAD8526EA9B1}"/>
              </a:ext>
            </a:extLst>
          </p:cNvPr>
          <p:cNvSpPr/>
          <p:nvPr/>
        </p:nvSpPr>
        <p:spPr>
          <a:xfrm>
            <a:off x="1137684"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2</a:t>
            </a:r>
          </a:p>
        </p:txBody>
      </p:sp>
      <p:sp>
        <p:nvSpPr>
          <p:cNvPr id="196" name="C3">
            <a:hlinkClick r:id="" action="ppaction://macro?name=CAU3">
              <a:snd r:embed="rId11" name="audio8.wav"/>
            </a:hlinkClick>
            <a:extLst>
              <a:ext uri="{FF2B5EF4-FFF2-40B4-BE49-F238E27FC236}">
                <a16:creationId xmlns:a16="http://schemas.microsoft.com/office/drawing/2014/main" id="{6ADEEA44-A8B9-4E20-B3DB-8114E898A932}"/>
              </a:ext>
            </a:extLst>
          </p:cNvPr>
          <p:cNvSpPr/>
          <p:nvPr/>
        </p:nvSpPr>
        <p:spPr>
          <a:xfrm>
            <a:off x="1563326"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3</a:t>
            </a:r>
          </a:p>
        </p:txBody>
      </p:sp>
      <p:sp>
        <p:nvSpPr>
          <p:cNvPr id="197" name="C4">
            <a:hlinkClick r:id="" action="ppaction://macro?name=CAU4">
              <a:snd r:embed="rId11" name="audio8.wav"/>
            </a:hlinkClick>
            <a:extLst>
              <a:ext uri="{FF2B5EF4-FFF2-40B4-BE49-F238E27FC236}">
                <a16:creationId xmlns:a16="http://schemas.microsoft.com/office/drawing/2014/main" id="{AA2E43C2-0276-4264-AA95-1AA2B0937A2F}"/>
              </a:ext>
            </a:extLst>
          </p:cNvPr>
          <p:cNvSpPr/>
          <p:nvPr/>
        </p:nvSpPr>
        <p:spPr>
          <a:xfrm>
            <a:off x="1988967"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4</a:t>
            </a:r>
          </a:p>
        </p:txBody>
      </p:sp>
      <p:sp>
        <p:nvSpPr>
          <p:cNvPr id="198" name="C5">
            <a:hlinkClick r:id="" action="ppaction://macro?name=CAU5">
              <a:snd r:embed="rId11" name="audio8.wav"/>
            </a:hlinkClick>
            <a:extLst>
              <a:ext uri="{FF2B5EF4-FFF2-40B4-BE49-F238E27FC236}">
                <a16:creationId xmlns:a16="http://schemas.microsoft.com/office/drawing/2014/main" id="{8A958C63-B759-4398-ABAC-49D50902EF20}"/>
              </a:ext>
            </a:extLst>
          </p:cNvPr>
          <p:cNvSpPr/>
          <p:nvPr/>
        </p:nvSpPr>
        <p:spPr>
          <a:xfrm>
            <a:off x="2414609"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5</a:t>
            </a:r>
          </a:p>
        </p:txBody>
      </p:sp>
      <p:sp>
        <p:nvSpPr>
          <p:cNvPr id="199" name="C6">
            <a:hlinkClick r:id="" action="ppaction://macro?name=CAU6">
              <a:snd r:embed="rId11" name="audio8.wav"/>
            </a:hlinkClick>
            <a:extLst>
              <a:ext uri="{FF2B5EF4-FFF2-40B4-BE49-F238E27FC236}">
                <a16:creationId xmlns:a16="http://schemas.microsoft.com/office/drawing/2014/main" id="{953D942A-6CC0-43F2-A6D7-E61C0A98BAD0}"/>
              </a:ext>
            </a:extLst>
          </p:cNvPr>
          <p:cNvSpPr/>
          <p:nvPr/>
        </p:nvSpPr>
        <p:spPr>
          <a:xfrm>
            <a:off x="2840250"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6</a:t>
            </a:r>
          </a:p>
        </p:txBody>
      </p:sp>
      <p:sp>
        <p:nvSpPr>
          <p:cNvPr id="200" name="C7">
            <a:hlinkClick r:id="" action="ppaction://macro?name=CAU7">
              <a:snd r:embed="rId11" name="audio8.wav"/>
            </a:hlinkClick>
            <a:extLst>
              <a:ext uri="{FF2B5EF4-FFF2-40B4-BE49-F238E27FC236}">
                <a16:creationId xmlns:a16="http://schemas.microsoft.com/office/drawing/2014/main" id="{110A7264-9B3F-4BB5-B5FD-1E8DA29F7FC0}"/>
              </a:ext>
            </a:extLst>
          </p:cNvPr>
          <p:cNvSpPr/>
          <p:nvPr/>
        </p:nvSpPr>
        <p:spPr>
          <a:xfrm>
            <a:off x="3265891"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7</a:t>
            </a:r>
          </a:p>
        </p:txBody>
      </p:sp>
      <p:sp>
        <p:nvSpPr>
          <p:cNvPr id="201" name="C8">
            <a:hlinkClick r:id="" action="ppaction://macro?name=CAU8">
              <a:snd r:embed="rId11" name="audio8.wav"/>
            </a:hlinkClick>
            <a:extLst>
              <a:ext uri="{FF2B5EF4-FFF2-40B4-BE49-F238E27FC236}">
                <a16:creationId xmlns:a16="http://schemas.microsoft.com/office/drawing/2014/main" id="{048A0FC4-9A14-41F1-9B4F-E52BDCCDF1A3}"/>
              </a:ext>
            </a:extLst>
          </p:cNvPr>
          <p:cNvSpPr/>
          <p:nvPr/>
        </p:nvSpPr>
        <p:spPr>
          <a:xfrm>
            <a:off x="3691532"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8</a:t>
            </a:r>
          </a:p>
        </p:txBody>
      </p:sp>
      <p:sp>
        <p:nvSpPr>
          <p:cNvPr id="202" name="C9">
            <a:hlinkClick r:id="" action="ppaction://macro?name=CAU9">
              <a:snd r:embed="rId11" name="audio8.wav"/>
            </a:hlinkClick>
            <a:extLst>
              <a:ext uri="{FF2B5EF4-FFF2-40B4-BE49-F238E27FC236}">
                <a16:creationId xmlns:a16="http://schemas.microsoft.com/office/drawing/2014/main" id="{8E63535B-8186-413B-AA4F-9DCD5C74B427}"/>
              </a:ext>
            </a:extLst>
          </p:cNvPr>
          <p:cNvSpPr/>
          <p:nvPr/>
        </p:nvSpPr>
        <p:spPr>
          <a:xfrm>
            <a:off x="4117174"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9</a:t>
            </a:r>
          </a:p>
        </p:txBody>
      </p:sp>
      <p:sp>
        <p:nvSpPr>
          <p:cNvPr id="203" name="C10">
            <a:hlinkClick r:id="" action="ppaction://macro?name=CAU10">
              <a:snd r:embed="rId11" name="audio8.wav"/>
            </a:hlinkClick>
            <a:extLst>
              <a:ext uri="{FF2B5EF4-FFF2-40B4-BE49-F238E27FC236}">
                <a16:creationId xmlns:a16="http://schemas.microsoft.com/office/drawing/2014/main" id="{6CEBB228-62F6-436D-BEE0-8085BD2C801C}"/>
              </a:ext>
            </a:extLst>
          </p:cNvPr>
          <p:cNvSpPr/>
          <p:nvPr/>
        </p:nvSpPr>
        <p:spPr>
          <a:xfrm>
            <a:off x="4542818"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10</a:t>
            </a:r>
          </a:p>
        </p:txBody>
      </p:sp>
      <p:pic>
        <p:nvPicPr>
          <p:cNvPr id="174" name="Picture 2" descr="Hình ảnh Biểu Tượng Ngôi Nhà Bất động Sản Thiết Kế đồ Họa Vector Mẫu, Nhà  ở, Biểu Tượng Ngôi Nhà, Biểu Tượng Mẫu Vector và PNG với nền trong suốt để">
            <a:hlinkClick r:id="rId16" action="ppaction://hlinksldjump"/>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22310" t="25182" r="22938" b="25464"/>
          <a:stretch/>
        </p:blipFill>
        <p:spPr bwMode="auto">
          <a:xfrm>
            <a:off x="8199622" y="343517"/>
            <a:ext cx="658687" cy="593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63116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7" presetClass="exit" presetSubtype="8" fill="hold" nodeType="clickEffect">
                                  <p:stCondLst>
                                    <p:cond delay="0"/>
                                  </p:stCondLst>
                                  <p:childTnLst>
                                    <p:anim calcmode="lin" valueType="num">
                                      <p:cBhvr>
                                        <p:cTn id="6" dur="10000"/>
                                        <p:tgtEl>
                                          <p:spTgt spid="27"/>
                                        </p:tgtEl>
                                        <p:attrNameLst>
                                          <p:attrName>ppt_x</p:attrName>
                                        </p:attrNameLst>
                                      </p:cBhvr>
                                      <p:tavLst>
                                        <p:tav tm="0">
                                          <p:val>
                                            <p:strVal val="ppt_x"/>
                                          </p:val>
                                        </p:tav>
                                        <p:tav tm="100000">
                                          <p:val>
                                            <p:strVal val="ppt_x-ppt_w/2"/>
                                          </p:val>
                                        </p:tav>
                                      </p:tavLst>
                                    </p:anim>
                                    <p:anim calcmode="lin" valueType="num">
                                      <p:cBhvr>
                                        <p:cTn id="7" dur="10000"/>
                                        <p:tgtEl>
                                          <p:spTgt spid="27"/>
                                        </p:tgtEl>
                                        <p:attrNameLst>
                                          <p:attrName>ppt_y</p:attrName>
                                        </p:attrNameLst>
                                      </p:cBhvr>
                                      <p:tavLst>
                                        <p:tav tm="0">
                                          <p:val>
                                            <p:strVal val="ppt_y"/>
                                          </p:val>
                                        </p:tav>
                                        <p:tav tm="100000">
                                          <p:val>
                                            <p:strVal val="ppt_y"/>
                                          </p:val>
                                        </p:tav>
                                      </p:tavLst>
                                    </p:anim>
                                    <p:anim calcmode="lin" valueType="num">
                                      <p:cBhvr>
                                        <p:cTn id="8" dur="10000"/>
                                        <p:tgtEl>
                                          <p:spTgt spid="27"/>
                                        </p:tgtEl>
                                        <p:attrNameLst>
                                          <p:attrName>ppt_w</p:attrName>
                                        </p:attrNameLst>
                                      </p:cBhvr>
                                      <p:tavLst>
                                        <p:tav tm="0">
                                          <p:val>
                                            <p:strVal val="ppt_w"/>
                                          </p:val>
                                        </p:tav>
                                        <p:tav tm="100000">
                                          <p:val>
                                            <p:fltVal val="0"/>
                                          </p:val>
                                        </p:tav>
                                      </p:tavLst>
                                    </p:anim>
                                    <p:anim calcmode="lin" valueType="num">
                                      <p:cBhvr>
                                        <p:cTn id="9" dur="10000"/>
                                        <p:tgtEl>
                                          <p:spTgt spid="27"/>
                                        </p:tgtEl>
                                        <p:attrNameLst>
                                          <p:attrName>ppt_h</p:attrName>
                                        </p:attrNameLst>
                                      </p:cBhvr>
                                      <p:tavLst>
                                        <p:tav tm="0">
                                          <p:val>
                                            <p:strVal val="ppt_h"/>
                                          </p:val>
                                        </p:tav>
                                        <p:tav tm="100000">
                                          <p:val>
                                            <p:strVal val="ppt_h"/>
                                          </p:val>
                                        </p:tav>
                                      </p:tavLst>
                                    </p:anim>
                                    <p:set>
                                      <p:cBhvr>
                                        <p:cTn id="10" dur="1" fill="hold">
                                          <p:stCondLst>
                                            <p:cond delay="9999"/>
                                          </p:stCondLst>
                                        </p:cTn>
                                        <p:tgtEl>
                                          <p:spTgt spid="27"/>
                                        </p:tgtEl>
                                        <p:attrNameLst>
                                          <p:attrName>style.visibility</p:attrName>
                                        </p:attrNameLst>
                                      </p:cBhvr>
                                      <p:to>
                                        <p:strVal val="hidden"/>
                                      </p:to>
                                    </p:set>
                                  </p:childTnLst>
                                </p:cTn>
                              </p:par>
                            </p:childTnLst>
                          </p:cTn>
                        </p:par>
                        <p:par>
                          <p:cTn id="11" fill="hold">
                            <p:stCondLst>
                              <p:cond delay="10000"/>
                            </p:stCondLst>
                            <p:childTnLst>
                              <p:par>
                                <p:cTn id="12" presetID="10" presetClass="entr" presetSubtype="0"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
                                        <p:tgtEl>
                                          <p:spTgt spid="27"/>
                                        </p:tgtEl>
                                      </p:cBhvr>
                                    </p:animEffect>
                                  </p:childTnLst>
                                </p:cTn>
                              </p:par>
                              <p:par>
                                <p:cTn id="15" presetID="1" presetClass="mediacall" presetSubtype="0" fill="hold" nodeType="withEffect">
                                  <p:stCondLst>
                                    <p:cond delay="0"/>
                                  </p:stCondLst>
                                  <p:childTnLst>
                                    <p:cmd type="call" cmd="playFrom(0.0)">
                                      <p:cBhvr>
                                        <p:cTn id="16" dur="12312" fill="hold"/>
                                        <p:tgtEl>
                                          <p:spTgt spid="30"/>
                                        </p:tgtEl>
                                      </p:cBhvr>
                                    </p:cmd>
                                  </p:childTnLst>
                                </p:cTn>
                              </p:par>
                              <p:par>
                                <p:cTn id="17" presetID="3" presetClass="mediacall" presetSubtype="0" fill="hold" nodeType="withEffect">
                                  <p:stCondLst>
                                    <p:cond delay="0"/>
                                  </p:stCondLst>
                                  <p:childTnLst>
                                    <p:cmd type="call" cmd="stop">
                                      <p:cBhvr>
                                        <p:cTn id="18" dur="1" fill="hold"/>
                                        <p:tgtEl>
                                          <p:spTgt spid="30"/>
                                        </p:tgtEl>
                                      </p:cBhvr>
                                    </p:cmd>
                                  </p:childTnLst>
                                </p:cTn>
                              </p:par>
                            </p:childTnLst>
                          </p:cTn>
                        </p:par>
                      </p:childTnLst>
                    </p:cTn>
                  </p:par>
                </p:childTnLst>
              </p:cTn>
              <p:nextCondLst>
                <p:cond evt="onClick" delay="0">
                  <p:tgtEl>
                    <p:spTgt spid="28"/>
                  </p:tgtEl>
                </p:cond>
              </p:nextCondLst>
            </p:seq>
            <p:audio>
              <p:cMediaNode vol="48485">
                <p:cTn id="19" fill="hold" display="0">
                  <p:stCondLst>
                    <p:cond delay="indefinite"/>
                  </p:stCondLst>
                  <p:endCondLst>
                    <p:cond evt="onStopAudio" delay="0">
                      <p:tgtEl>
                        <p:sldTgt/>
                      </p:tgtEl>
                    </p:cond>
                  </p:endCondLst>
                </p:cTn>
                <p:tgtEl>
                  <p:spTgt spid="30"/>
                </p:tgtEl>
              </p:cMediaNode>
            </p:audio>
            <p:audio>
              <p:cMediaNode vol="100000">
                <p:cTn id="20" fill="hold" display="0">
                  <p:stCondLst>
                    <p:cond delay="indefinite"/>
                  </p:stCondLst>
                  <p:endCondLst>
                    <p:cond evt="onStopAudio" delay="0">
                      <p:tgtEl>
                        <p:sldTgt/>
                      </p:tgtEl>
                    </p:cond>
                  </p:endCondLst>
                </p:cTn>
                <p:tgtEl>
                  <p:spTgt spid="31"/>
                </p:tgtEl>
              </p:cMediaNode>
            </p:audio>
            <p:audio>
              <p:cMediaNode vol="46970">
                <p:cTn id="21" fill="hold" display="0">
                  <p:stCondLst>
                    <p:cond delay="indefinite"/>
                  </p:stCondLst>
                  <p:endCondLst>
                    <p:cond evt="onStopAudio" delay="0">
                      <p:tgtEl>
                        <p:sldTgt/>
                      </p:tgtEl>
                    </p:cond>
                  </p:endCondLst>
                </p:cTn>
                <p:tgtEl>
                  <p:spTgt spid="32"/>
                </p:tgtEl>
              </p:cMediaNode>
            </p:audio>
            <p:seq concurrent="1" nextAc="seek">
              <p:cTn id="22" restart="whenNotActive" fill="hold" evtFilter="cancelBubble" nodeType="interactiveSeq">
                <p:stCondLst>
                  <p:cond evt="onClick" delay="0">
                    <p:tgtEl>
                      <p:spTgt spid="29"/>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21"/>
                                        </p:tgtEl>
                                      </p:cBhvr>
                                    </p:animEffect>
                                    <p:animScale>
                                      <p:cBhvr>
                                        <p:cTn id="27" dur="250" autoRev="1" fill="hold"/>
                                        <p:tgtEl>
                                          <p:spTgt spid="21"/>
                                        </p:tgtEl>
                                      </p:cBhvr>
                                      <p:by x="105000" y="105000"/>
                                    </p:animScale>
                                  </p:childTnLst>
                                </p:cTn>
                              </p:par>
                              <p:par>
                                <p:cTn id="28" presetID="24" presetClass="emph" presetSubtype="0" fill="hold" grpId="1" nodeType="withEffect">
                                  <p:stCondLst>
                                    <p:cond delay="0"/>
                                  </p:stCondLst>
                                  <p:childTnLst>
                                    <p:animClr clrSpc="hsl" dir="cw">
                                      <p:cBhvr override="childStyle">
                                        <p:cTn id="29" dur="500" fill="hold"/>
                                        <p:tgtEl>
                                          <p:spTgt spid="21"/>
                                        </p:tgtEl>
                                        <p:attrNameLst>
                                          <p:attrName>style.color</p:attrName>
                                        </p:attrNameLst>
                                      </p:cBhvr>
                                      <p:by>
                                        <p:hsl h="0" s="-12549" l="-25098"/>
                                      </p:by>
                                    </p:animClr>
                                    <p:animClr clrSpc="hsl" dir="cw">
                                      <p:cBhvr>
                                        <p:cTn id="30" dur="500" fill="hold"/>
                                        <p:tgtEl>
                                          <p:spTgt spid="21"/>
                                        </p:tgtEl>
                                        <p:attrNameLst>
                                          <p:attrName>fillcolor</p:attrName>
                                        </p:attrNameLst>
                                      </p:cBhvr>
                                      <p:by>
                                        <p:hsl h="0" s="-12549" l="-25098"/>
                                      </p:by>
                                    </p:animClr>
                                    <p:animClr clrSpc="hsl" dir="cw">
                                      <p:cBhvr>
                                        <p:cTn id="31" dur="500" fill="hold"/>
                                        <p:tgtEl>
                                          <p:spTgt spid="21"/>
                                        </p:tgtEl>
                                        <p:attrNameLst>
                                          <p:attrName>stroke.color</p:attrName>
                                        </p:attrNameLst>
                                      </p:cBhvr>
                                      <p:by>
                                        <p:hsl h="0" s="-12549" l="-25098"/>
                                      </p:by>
                                    </p:animClr>
                                    <p:set>
                                      <p:cBhvr>
                                        <p:cTn id="32" dur="500" fill="hold"/>
                                        <p:tgtEl>
                                          <p:spTgt spid="21"/>
                                        </p:tgtEl>
                                        <p:attrNameLst>
                                          <p:attrName>fill.type</p:attrName>
                                        </p:attrNameLst>
                                      </p:cBhvr>
                                      <p:to>
                                        <p:strVal val="solid"/>
                                      </p:to>
                                    </p:set>
                                  </p:childTnLst>
                                </p:cTn>
                              </p:par>
                            </p:childTnLst>
                          </p:cTn>
                        </p:par>
                      </p:childTnLst>
                    </p:cTn>
                  </p:par>
                </p:childTnLst>
              </p:cTn>
              <p:nextCondLst>
                <p:cond evt="onClick" delay="0">
                  <p:tgtEl>
                    <p:spTgt spid="29"/>
                  </p:tgtEl>
                </p:cond>
              </p:nextCondLst>
            </p:seq>
          </p:childTnLst>
        </p:cTn>
      </p:par>
    </p:tnLst>
    <p:bldLst>
      <p:bldP spid="21" grpId="0" animBg="1"/>
      <p:bldP spid="21"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BOXND">
            <a:hlinkClick r:id="" action="ppaction://macro?name=XOAHETCAUHOI"/>
            <a:extLst>
              <a:ext uri="{FF2B5EF4-FFF2-40B4-BE49-F238E27FC236}">
                <a16:creationId xmlns:a16="http://schemas.microsoft.com/office/drawing/2014/main" id="{48397234-F9D7-4ED0-B87C-775FB785822F}"/>
              </a:ext>
            </a:extLst>
          </p:cNvPr>
          <p:cNvSpPr/>
          <p:nvPr/>
        </p:nvSpPr>
        <p:spPr>
          <a:xfrm>
            <a:off x="787130" y="2038844"/>
            <a:ext cx="4372936" cy="2506532"/>
          </a:xfrm>
          <a:prstGeom prst="rect">
            <a:avLst/>
          </a:prstGeom>
          <a:solidFill>
            <a:schemeClr val="bg1">
              <a:lumMod val="95000"/>
            </a:schemeClr>
          </a:solidFill>
          <a:ln w="38100">
            <a:solidFill>
              <a:srgbClr val="E2DFD4"/>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rtlCol="0" anchor="t"/>
          <a:lstStyle/>
          <a:p>
            <a:pPr>
              <a:lnSpc>
                <a:spcPct val="150000"/>
              </a:lnSpc>
            </a:pPr>
            <a:endParaRPr lang="vi-VN" sz="2000" dirty="0" smtClean="0">
              <a:solidFill>
                <a:srgbClr val="002060"/>
              </a:solidFill>
              <a:latin typeface="#9Slide03 Arima Madurai Black" panose="00000A00000000000000" pitchFamily="2" charset="0"/>
              <a:cs typeface="#9Slide03 Arima Madurai Black" panose="00000A00000000000000" pitchFamily="2" charset="0"/>
            </a:endParaRPr>
          </a:p>
          <a:p>
            <a:pPr>
              <a:lnSpc>
                <a:spcPct val="150000"/>
              </a:lnSpc>
            </a:pPr>
            <a:r>
              <a:rPr lang="vi-VN" sz="2000" dirty="0">
                <a:solidFill>
                  <a:srgbClr val="002060"/>
                </a:solidFill>
                <a:latin typeface="#9Slide03 Arima Madurai Black" panose="00000A00000000000000" pitchFamily="2" charset="0"/>
                <a:cs typeface="#9Slide03 Arima Madurai Black" panose="00000A00000000000000" pitchFamily="2" charset="0"/>
              </a:rPr>
              <a:t>Câu </a:t>
            </a:r>
            <a:r>
              <a:rPr lang="vi-VN" sz="2000" dirty="0" smtClean="0">
                <a:solidFill>
                  <a:srgbClr val="002060"/>
                </a:solidFill>
                <a:latin typeface="#9Slide03 Arima Madurai Black" panose="00000A00000000000000" pitchFamily="2" charset="0"/>
                <a:cs typeface="#9Slide03 Arima Madurai Black" panose="00000A00000000000000" pitchFamily="2" charset="0"/>
              </a:rPr>
              <a:t>9. </a:t>
            </a:r>
          </a:p>
          <a:p>
            <a:pPr>
              <a:lnSpc>
                <a:spcPct val="150000"/>
              </a:lnSpc>
            </a:pPr>
            <a:r>
              <a:rPr lang="vi-VN" sz="2000" dirty="0" smtClean="0">
                <a:solidFill>
                  <a:srgbClr val="002060"/>
                </a:solidFill>
                <a:latin typeface="#9Slide03 Arima Madurai Black" panose="00000A00000000000000" pitchFamily="2" charset="0"/>
                <a:cs typeface="#9Slide03 Arima Madurai Black" panose="00000A00000000000000" pitchFamily="2" charset="0"/>
              </a:rPr>
              <a:t>Chất </a:t>
            </a:r>
            <a:r>
              <a:rPr lang="vi-VN" sz="2000" dirty="0">
                <a:solidFill>
                  <a:srgbClr val="002060"/>
                </a:solidFill>
                <a:latin typeface="#9Slide03 Arima Madurai Black" panose="00000A00000000000000" pitchFamily="2" charset="0"/>
                <a:cs typeface="#9Slide03 Arima Madurai Black" panose="00000A00000000000000" pitchFamily="2" charset="0"/>
              </a:rPr>
              <a:t>nào sau đây gây ô nhiễm và mưa acid: </a:t>
            </a:r>
          </a:p>
          <a:p>
            <a:pPr>
              <a:lnSpc>
                <a:spcPct val="150000"/>
              </a:lnSpc>
            </a:pPr>
            <a:r>
              <a:rPr lang="vi-VN" sz="2000" dirty="0"/>
              <a:t/>
            </a:r>
            <a:br>
              <a:rPr lang="vi-VN" sz="2000" dirty="0"/>
            </a:br>
            <a:endParaRPr lang="en-US" sz="20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15" name="AẪ">
            <a:extLst>
              <a:ext uri="{FF2B5EF4-FFF2-40B4-BE49-F238E27FC236}">
                <a16:creationId xmlns:a16="http://schemas.microsoft.com/office/drawing/2014/main" id="{B03B1389-6DD2-45DC-BD7E-44A607F79762}"/>
              </a:ext>
            </a:extLst>
          </p:cNvPr>
          <p:cNvSpPr/>
          <p:nvPr/>
        </p:nvSpPr>
        <p:spPr>
          <a:xfrm rot="10800000" flipV="1">
            <a:off x="6096515" y="1936438"/>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dirty="0">
                <a:solidFill>
                  <a:schemeClr val="accent1">
                    <a:lumMod val="50000"/>
                  </a:schemeClr>
                </a:solidFill>
                <a:latin typeface="#9Slide03 Arima Madurai Black" panose="00000A00000000000000" pitchFamily="2" charset="0"/>
                <a:cs typeface="#9Slide03 Arima Madurai Black" panose="00000A00000000000000" pitchFamily="2" charset="0"/>
              </a:rPr>
              <a:t>Khí O</a:t>
            </a:r>
            <a:r>
              <a:rPr lang="vi-VN" sz="1800" baseline="-25000" dirty="0">
                <a:solidFill>
                  <a:schemeClr val="accent1">
                    <a:lumMod val="50000"/>
                  </a:schemeClr>
                </a:solidFill>
                <a:latin typeface="#9Slide03 Arima Madurai Black" panose="00000A00000000000000" pitchFamily="2" charset="0"/>
                <a:cs typeface="#9Slide03 Arima Madurai Black" panose="00000A00000000000000" pitchFamily="2" charset="0"/>
              </a:rPr>
              <a:t>2</a:t>
            </a:r>
            <a:endParaRPr lang="en-US" sz="1800" dirty="0">
              <a:solidFill>
                <a:schemeClr val="accent1">
                  <a:lumMod val="50000"/>
                </a:schemeClr>
              </a:solidFill>
              <a:latin typeface="#9Slide03 Arima Madurai Black" panose="00000A00000000000000" pitchFamily="2" charset="0"/>
              <a:cs typeface="#9Slide03 Arima Madurai Black" panose="00000A00000000000000" pitchFamily="2" charset="0"/>
            </a:endParaRPr>
          </a:p>
        </p:txBody>
      </p:sp>
      <p:sp>
        <p:nvSpPr>
          <p:cNvPr id="16" name="Parallelogram 15">
            <a:extLst>
              <a:ext uri="{FF2B5EF4-FFF2-40B4-BE49-F238E27FC236}">
                <a16:creationId xmlns:a16="http://schemas.microsoft.com/office/drawing/2014/main" id="{507E7ED3-25AC-4E6D-AC5C-87C0CEA8DA0F}"/>
              </a:ext>
            </a:extLst>
          </p:cNvPr>
          <p:cNvSpPr/>
          <p:nvPr/>
        </p:nvSpPr>
        <p:spPr>
          <a:xfrm flipH="1">
            <a:off x="5585973" y="1936438"/>
            <a:ext cx="644090" cy="530320"/>
          </a:xfrm>
          <a:prstGeom prst="parallelogram">
            <a:avLst>
              <a:gd name="adj" fmla="val 10007"/>
            </a:avLst>
          </a:prstGeom>
          <a:gradFill>
            <a:gsLst>
              <a:gs pos="49000">
                <a:schemeClr val="accent5">
                  <a:lumMod val="75000"/>
                </a:schemeClr>
              </a:gs>
              <a:gs pos="0">
                <a:schemeClr val="accent5"/>
              </a:gs>
              <a:gs pos="100000">
                <a:srgbClr val="0070C0"/>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A</a:t>
            </a:r>
          </a:p>
        </p:txBody>
      </p:sp>
      <p:sp>
        <p:nvSpPr>
          <p:cNvPr id="17" name="BSÃA">
            <a:extLst>
              <a:ext uri="{FF2B5EF4-FFF2-40B4-BE49-F238E27FC236}">
                <a16:creationId xmlns:a16="http://schemas.microsoft.com/office/drawing/2014/main" id="{D63B2B3B-0118-4C5E-821E-EC41F45CFE28}"/>
              </a:ext>
            </a:extLst>
          </p:cNvPr>
          <p:cNvSpPr/>
          <p:nvPr/>
        </p:nvSpPr>
        <p:spPr>
          <a:xfrm rot="10800000" flipV="1">
            <a:off x="6134854" y="2618709"/>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vi-VN" sz="1800" dirty="0">
                <a:solidFill>
                  <a:schemeClr val="accent4"/>
                </a:solidFill>
                <a:latin typeface="#9Slide03 Arima Madurai Black" panose="00000A00000000000000" pitchFamily="2" charset="0"/>
                <a:cs typeface="#9Slide03 Arima Madurai Black" panose="00000A00000000000000" pitchFamily="2" charset="0"/>
              </a:rPr>
              <a:t>Khí SO</a:t>
            </a:r>
            <a:r>
              <a:rPr lang="vi-VN" sz="1800" baseline="-25000" dirty="0">
                <a:solidFill>
                  <a:schemeClr val="accent4"/>
                </a:solidFill>
                <a:latin typeface="#9Slide03 Arima Madurai Black" panose="00000A00000000000000" pitchFamily="2" charset="0"/>
                <a:cs typeface="#9Slide03 Arima Madurai Black" panose="00000A00000000000000" pitchFamily="2" charset="0"/>
              </a:rPr>
              <a:t>2</a:t>
            </a:r>
            <a:endParaRPr lang="vi-VN" sz="1800" dirty="0">
              <a:solidFill>
                <a:schemeClr val="accent4"/>
              </a:solidFill>
              <a:latin typeface="#9Slide03 Arima Madurai Black" panose="00000A00000000000000" pitchFamily="2" charset="0"/>
              <a:cs typeface="#9Slide03 Arima Madurai Black" panose="00000A00000000000000" pitchFamily="2" charset="0"/>
            </a:endParaRPr>
          </a:p>
        </p:txBody>
      </p:sp>
      <p:sp>
        <p:nvSpPr>
          <p:cNvPr id="18" name="Parallelogram 17">
            <a:extLst>
              <a:ext uri="{FF2B5EF4-FFF2-40B4-BE49-F238E27FC236}">
                <a16:creationId xmlns:a16="http://schemas.microsoft.com/office/drawing/2014/main" id="{AACB9C6F-D49B-4245-A4B1-F4D6205CA28F}"/>
              </a:ext>
            </a:extLst>
          </p:cNvPr>
          <p:cNvSpPr/>
          <p:nvPr/>
        </p:nvSpPr>
        <p:spPr>
          <a:xfrm flipH="1">
            <a:off x="5546613" y="2618709"/>
            <a:ext cx="644090" cy="530320"/>
          </a:xfrm>
          <a:prstGeom prst="parallelogram">
            <a:avLst>
              <a:gd name="adj" fmla="val 10007"/>
            </a:avLst>
          </a:prstGeom>
          <a:gradFill>
            <a:gsLst>
              <a:gs pos="0">
                <a:srgbClr val="E98517"/>
              </a:gs>
              <a:gs pos="51000">
                <a:srgbClr val="FF9966"/>
              </a:gs>
              <a:gs pos="100000">
                <a:srgbClr val="F98505"/>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B</a:t>
            </a:r>
          </a:p>
        </p:txBody>
      </p:sp>
      <p:sp>
        <p:nvSpPr>
          <p:cNvPr id="19" name="CÂSXAS">
            <a:extLst>
              <a:ext uri="{FF2B5EF4-FFF2-40B4-BE49-F238E27FC236}">
                <a16:creationId xmlns:a16="http://schemas.microsoft.com/office/drawing/2014/main" id="{98DCA23C-E507-4F14-8C1E-CC9B347B4FFE}"/>
              </a:ext>
            </a:extLst>
          </p:cNvPr>
          <p:cNvSpPr/>
          <p:nvPr/>
        </p:nvSpPr>
        <p:spPr>
          <a:xfrm rot="10800000" flipV="1">
            <a:off x="6096515" y="3279388"/>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dirty="0">
                <a:solidFill>
                  <a:srgbClr val="92D050"/>
                </a:solidFill>
                <a:latin typeface="#9Slide03 Arima Madurai Black" panose="00000A00000000000000" pitchFamily="2" charset="0"/>
                <a:cs typeface="#9Slide03 Arima Madurai Black" panose="00000A00000000000000" pitchFamily="2" charset="0"/>
              </a:rPr>
              <a:t>Khí N</a:t>
            </a:r>
            <a:r>
              <a:rPr lang="vi-VN" sz="1800" baseline="-25000" dirty="0">
                <a:solidFill>
                  <a:srgbClr val="92D050"/>
                </a:solidFill>
                <a:latin typeface="#9Slide03 Arima Madurai Black" panose="00000A00000000000000" pitchFamily="2" charset="0"/>
                <a:cs typeface="#9Slide03 Arima Madurai Black" panose="00000A00000000000000" pitchFamily="2" charset="0"/>
              </a:rPr>
              <a:t>2</a:t>
            </a:r>
            <a:endParaRPr lang="en-US" sz="1800" dirty="0">
              <a:solidFill>
                <a:srgbClr val="92D050"/>
              </a:solidFill>
              <a:latin typeface="#9Slide03 Arima Madurai Black" panose="00000A00000000000000" pitchFamily="2" charset="0"/>
              <a:cs typeface="#9Slide03 Arima Madurai Black" panose="00000A00000000000000" pitchFamily="2" charset="0"/>
            </a:endParaRPr>
          </a:p>
        </p:txBody>
      </p:sp>
      <p:sp>
        <p:nvSpPr>
          <p:cNvPr id="20" name="Parallelogram 19">
            <a:extLst>
              <a:ext uri="{FF2B5EF4-FFF2-40B4-BE49-F238E27FC236}">
                <a16:creationId xmlns:a16="http://schemas.microsoft.com/office/drawing/2014/main" id="{588BEB44-3767-443C-BAC8-E3F46477AFD6}"/>
              </a:ext>
            </a:extLst>
          </p:cNvPr>
          <p:cNvSpPr/>
          <p:nvPr/>
        </p:nvSpPr>
        <p:spPr>
          <a:xfrm flipH="1">
            <a:off x="5585973" y="3279388"/>
            <a:ext cx="644090" cy="530320"/>
          </a:xfrm>
          <a:prstGeom prst="parallelogram">
            <a:avLst>
              <a:gd name="adj" fmla="val 10007"/>
            </a:avLst>
          </a:prstGeom>
          <a:gradFill>
            <a:gsLst>
              <a:gs pos="49000">
                <a:srgbClr val="4A9C06"/>
              </a:gs>
              <a:gs pos="0">
                <a:srgbClr val="B0DA46"/>
              </a:gs>
              <a:gs pos="100000">
                <a:schemeClr val="accent6"/>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C</a:t>
            </a:r>
          </a:p>
        </p:txBody>
      </p:sp>
      <p:sp>
        <p:nvSpPr>
          <p:cNvPr id="21" name="DSSXSAX">
            <a:extLst>
              <a:ext uri="{FF2B5EF4-FFF2-40B4-BE49-F238E27FC236}">
                <a16:creationId xmlns:a16="http://schemas.microsoft.com/office/drawing/2014/main" id="{D6BFE8B9-21A3-4DF6-8F12-FF5C83427736}"/>
              </a:ext>
            </a:extLst>
          </p:cNvPr>
          <p:cNvSpPr/>
          <p:nvPr/>
        </p:nvSpPr>
        <p:spPr>
          <a:xfrm rot="10800000" flipV="1">
            <a:off x="6134854" y="3950268"/>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dirty="0">
                <a:solidFill>
                  <a:srgbClr val="E329A5"/>
                </a:solidFill>
                <a:latin typeface="#9Slide03 Arima Madurai Black" panose="00000A00000000000000" pitchFamily="2" charset="0"/>
                <a:cs typeface="#9Slide03 Arima Madurai Black" panose="00000A00000000000000" pitchFamily="2" charset="0"/>
              </a:rPr>
              <a:t>Khí H</a:t>
            </a:r>
            <a:r>
              <a:rPr lang="vi-VN" sz="1800" baseline="-25000" dirty="0">
                <a:solidFill>
                  <a:srgbClr val="E329A5"/>
                </a:solidFill>
                <a:latin typeface="#9Slide03 Arima Madurai Black" panose="00000A00000000000000" pitchFamily="2" charset="0"/>
                <a:cs typeface="#9Slide03 Arima Madurai Black" panose="00000A00000000000000" pitchFamily="2" charset="0"/>
              </a:rPr>
              <a:t>2</a:t>
            </a:r>
            <a:r>
              <a:rPr lang="vi-VN" sz="1800" dirty="0">
                <a:solidFill>
                  <a:srgbClr val="E329A5"/>
                </a:solidFill>
                <a:latin typeface="#9Slide03 Arima Madurai Black" panose="00000A00000000000000" pitchFamily="2" charset="0"/>
                <a:cs typeface="#9Slide03 Arima Madurai Black" panose="00000A00000000000000" pitchFamily="2" charset="0"/>
              </a:rPr>
              <a:t>.</a:t>
            </a:r>
          </a:p>
        </p:txBody>
      </p:sp>
      <p:sp>
        <p:nvSpPr>
          <p:cNvPr id="22" name="Parallelogram 21">
            <a:extLst>
              <a:ext uri="{FF2B5EF4-FFF2-40B4-BE49-F238E27FC236}">
                <a16:creationId xmlns:a16="http://schemas.microsoft.com/office/drawing/2014/main" id="{8903CB0D-4B54-41FF-A89A-48F7747A24C5}"/>
              </a:ext>
            </a:extLst>
          </p:cNvPr>
          <p:cNvSpPr/>
          <p:nvPr/>
        </p:nvSpPr>
        <p:spPr>
          <a:xfrm flipH="1">
            <a:off x="5585973" y="3950864"/>
            <a:ext cx="644090" cy="530320"/>
          </a:xfrm>
          <a:prstGeom prst="parallelogram">
            <a:avLst>
              <a:gd name="adj" fmla="val 10007"/>
            </a:avLst>
          </a:prstGeom>
          <a:gradFill>
            <a:gsLst>
              <a:gs pos="49000">
                <a:srgbClr val="FF0000"/>
              </a:gs>
              <a:gs pos="0">
                <a:srgbClr val="FF9966"/>
              </a:gs>
              <a:gs pos="100000">
                <a:srgbClr val="C7262E"/>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D</a:t>
            </a:r>
          </a:p>
        </p:txBody>
      </p:sp>
      <p:sp>
        <p:nvSpPr>
          <p:cNvPr id="26" name="Rounded Rectangle 25"/>
          <p:cNvSpPr/>
          <p:nvPr/>
        </p:nvSpPr>
        <p:spPr>
          <a:xfrm>
            <a:off x="197030" y="1822822"/>
            <a:ext cx="370332" cy="694609"/>
          </a:xfrm>
          <a:prstGeom prst="roundRect">
            <a:avLst>
              <a:gd name="adj" fmla="val 44472"/>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002060"/>
              </a:solidFill>
            </a:endParaRPr>
          </a:p>
        </p:txBody>
      </p:sp>
      <p:pic>
        <p:nvPicPr>
          <p:cNvPr id="27" name="TimeProcess_Back">
            <a:extLst>
              <a:ext uri="{FF2B5EF4-FFF2-40B4-BE49-F238E27FC236}">
                <a16:creationId xmlns:a16="http://schemas.microsoft.com/office/drawing/2014/main" id="{26E3FAD6-0B3E-482F-9299-454F3B924A9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06595" y="1541023"/>
            <a:ext cx="3296722" cy="161348"/>
          </a:xfrm>
          <a:prstGeom prst="rect">
            <a:avLst/>
          </a:prstGeom>
        </p:spPr>
      </p:pic>
      <p:pic>
        <p:nvPicPr>
          <p:cNvPr id="28" name="TIME"/>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5112" y="1886270"/>
            <a:ext cx="277238" cy="274320"/>
          </a:xfrm>
          <a:prstGeom prst="rect">
            <a:avLst/>
          </a:prstGeom>
        </p:spPr>
      </p:pic>
      <p:pic>
        <p:nvPicPr>
          <p:cNvPr id="29" name="CHECK">
            <a:hlinkClick r:id="" action="ppaction://macro?name=DAPAN">
              <a:snd r:embed="rId11" name="audio8.wav"/>
            </a:hlinkClick>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5112" y="2210960"/>
            <a:ext cx="277238" cy="274320"/>
          </a:xfrm>
          <a:prstGeom prst="rect">
            <a:avLst/>
          </a:prstGeom>
        </p:spPr>
      </p:pic>
      <p:pic>
        <p:nvPicPr>
          <p:cNvPr id="30" name="Audio-Ti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9440841" y="689858"/>
            <a:ext cx="457200" cy="457200"/>
          </a:xfrm>
          <a:prstGeom prst="rect">
            <a:avLst/>
          </a:prstGeom>
        </p:spPr>
      </p:pic>
      <p:pic>
        <p:nvPicPr>
          <p:cNvPr id="31" name="MoCauHoi">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9440263" y="32934"/>
            <a:ext cx="457200" cy="457200"/>
          </a:xfrm>
          <a:prstGeom prst="rect">
            <a:avLst/>
          </a:prstGeom>
        </p:spPr>
      </p:pic>
      <p:pic>
        <p:nvPicPr>
          <p:cNvPr id="32" name="Audio-Dung">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9446546" y="1346783"/>
            <a:ext cx="457200" cy="457200"/>
          </a:xfrm>
          <a:prstGeom prst="rect">
            <a:avLst/>
          </a:prstGeom>
        </p:spPr>
      </p:pic>
      <p:sp>
        <p:nvSpPr>
          <p:cNvPr id="33" name="TimeProcess">
            <a:extLst>
              <a:ext uri="{FF2B5EF4-FFF2-40B4-BE49-F238E27FC236}">
                <a16:creationId xmlns:a16="http://schemas.microsoft.com/office/drawing/2014/main" id="{798B5C58-B643-4270-BB6D-80FC3B1DEE56}"/>
              </a:ext>
            </a:extLst>
          </p:cNvPr>
          <p:cNvSpPr/>
          <p:nvPr/>
        </p:nvSpPr>
        <p:spPr>
          <a:xfrm>
            <a:off x="5499275" y="1555397"/>
            <a:ext cx="3291840" cy="137160"/>
          </a:xfrm>
          <a:prstGeom prst="roundRect">
            <a:avLst>
              <a:gd name="adj" fmla="val 50000"/>
            </a:avLst>
          </a:prstGeom>
          <a:noFill/>
          <a:ln w="28575">
            <a:solidFill>
              <a:srgbClr val="FFFF00"/>
            </a:solidFill>
          </a:ln>
          <a:effectLst>
            <a:outerShdw blurRad="152400" sx="103000" sy="103000" algn="c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3" name="Group 2"/>
          <p:cNvGrpSpPr/>
          <p:nvPr/>
        </p:nvGrpSpPr>
        <p:grpSpPr>
          <a:xfrm>
            <a:off x="-7755498" y="-2365101"/>
            <a:ext cx="25174770" cy="25203749"/>
            <a:chOff x="-10340664" y="-3153468"/>
            <a:chExt cx="33566360" cy="33604998"/>
          </a:xfrm>
        </p:grpSpPr>
        <p:sp>
          <p:nvSpPr>
            <p:cNvPr id="54" name="1"/>
            <p:cNvSpPr/>
            <p:nvPr/>
          </p:nvSpPr>
          <p:spPr>
            <a:xfrm>
              <a:off x="-9991817" y="-3153468"/>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Giải</a:t>
              </a:r>
              <a:r>
                <a:rPr lang="en-US" sz="1050" b="1" dirty="0"/>
                <a:t> Grand Slam </a:t>
              </a:r>
              <a:r>
                <a:rPr lang="en-US" sz="1050" b="1" dirty="0" err="1"/>
                <a:t>đầu</a:t>
              </a:r>
              <a:r>
                <a:rPr lang="en-US" sz="1050" b="1" dirty="0"/>
                <a:t> </a:t>
              </a:r>
              <a:r>
                <a:rPr lang="en-US" sz="1050" b="1" dirty="0" err="1"/>
                <a:t>tiên</a:t>
              </a:r>
              <a:r>
                <a:rPr lang="en-US" sz="1050" b="1" dirty="0"/>
                <a:t> </a:t>
              </a:r>
              <a:r>
                <a:rPr lang="en-US" sz="1050" b="1" dirty="0" err="1"/>
                <a:t>trong</a:t>
              </a:r>
              <a:r>
                <a:rPr lang="en-US" sz="1050" b="1" dirty="0"/>
                <a:t> </a:t>
              </a:r>
              <a:r>
                <a:rPr lang="en-US" sz="1050" b="1" dirty="0" err="1"/>
                <a:t>năm</a:t>
              </a:r>
              <a:r>
                <a:rPr lang="en-US" sz="1050" b="1" dirty="0"/>
                <a:t> </a:t>
              </a:r>
              <a:r>
                <a:rPr lang="en-US" sz="1050" b="1" dirty="0" err="1"/>
                <a:t>là</a:t>
              </a:r>
              <a:r>
                <a:rPr lang="en-US" sz="1050" b="1" dirty="0"/>
                <a:t> </a:t>
              </a:r>
              <a:r>
                <a:rPr lang="en-US" sz="1050" b="1" dirty="0" err="1"/>
                <a:t>giải</a:t>
              </a:r>
              <a:r>
                <a:rPr lang="en-US" sz="1050" b="1" dirty="0"/>
                <a:t> </a:t>
              </a:r>
              <a:r>
                <a:rPr lang="en-US" sz="1050" b="1" dirty="0" err="1"/>
                <a:t>nào</a:t>
              </a:r>
              <a:r>
                <a:rPr lang="en-US" sz="1050" b="1" dirty="0"/>
                <a:t>?</a:t>
              </a:r>
            </a:p>
          </p:txBody>
        </p:sp>
        <p:sp>
          <p:nvSpPr>
            <p:cNvPr id="55" name="1A"/>
            <p:cNvSpPr/>
            <p:nvPr/>
          </p:nvSpPr>
          <p:spPr>
            <a:xfrm>
              <a:off x="-9991817" y="-214109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Austrlia mở rộng</a:t>
              </a:r>
              <a:endParaRPr lang="en-US" sz="600"/>
            </a:p>
          </p:txBody>
        </p:sp>
        <p:sp>
          <p:nvSpPr>
            <p:cNvPr id="56" name="1B"/>
            <p:cNvSpPr/>
            <p:nvPr/>
          </p:nvSpPr>
          <p:spPr>
            <a:xfrm>
              <a:off x="-6922045" y="-214109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Wimbledon</a:t>
              </a:r>
              <a:endParaRPr lang="en-US" sz="600" dirty="0"/>
            </a:p>
          </p:txBody>
        </p:sp>
        <p:sp>
          <p:nvSpPr>
            <p:cNvPr id="57" name="1C"/>
            <p:cNvSpPr/>
            <p:nvPr/>
          </p:nvSpPr>
          <p:spPr>
            <a:xfrm>
              <a:off x="-9991817" y="-135732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Roland Garos</a:t>
              </a:r>
              <a:endParaRPr lang="en-US" sz="600"/>
            </a:p>
          </p:txBody>
        </p:sp>
        <p:sp>
          <p:nvSpPr>
            <p:cNvPr id="58" name="1D"/>
            <p:cNvSpPr/>
            <p:nvPr/>
          </p:nvSpPr>
          <p:spPr>
            <a:xfrm>
              <a:off x="-6922045" y="-135732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Mỹ mở rộng</a:t>
              </a:r>
              <a:endParaRPr lang="en-US" sz="600"/>
            </a:p>
          </p:txBody>
        </p:sp>
        <p:sp>
          <p:nvSpPr>
            <p:cNvPr id="59" name="2"/>
            <p:cNvSpPr/>
            <p:nvPr/>
          </p:nvSpPr>
          <p:spPr>
            <a:xfrm>
              <a:off x="-9991817" y="-332255"/>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Cùng</a:t>
              </a:r>
              <a:r>
                <a:rPr lang="en-US" sz="1050" b="1" dirty="0"/>
                <a:t> </a:t>
              </a:r>
              <a:r>
                <a:rPr lang="en-US" sz="1050" b="1" dirty="0" err="1"/>
                <a:t>với</a:t>
              </a:r>
              <a:r>
                <a:rPr lang="en-US" sz="1050" b="1" dirty="0"/>
                <a:t> </a:t>
              </a:r>
              <a:r>
                <a:rPr lang="en-US" sz="1050" b="1" dirty="0" err="1"/>
                <a:t>Hà</a:t>
              </a:r>
              <a:r>
                <a:rPr lang="en-US" sz="1050" b="1" dirty="0"/>
                <a:t> </a:t>
              </a:r>
              <a:r>
                <a:rPr lang="en-US" sz="1050" b="1" dirty="0" err="1"/>
                <a:t>Nội</a:t>
              </a:r>
              <a:r>
                <a:rPr lang="en-US" sz="1050" b="1" dirty="0"/>
                <a:t> T&amp;T (</a:t>
              </a:r>
              <a:r>
                <a:rPr lang="en-US" sz="1050" b="1" dirty="0" err="1"/>
                <a:t>vô</a:t>
              </a:r>
              <a:r>
                <a:rPr lang="en-US" sz="1050" b="1" dirty="0"/>
                <a:t> </a:t>
              </a:r>
              <a:r>
                <a:rPr lang="en-US" sz="1050" b="1" dirty="0" err="1"/>
                <a:t>địch</a:t>
              </a:r>
              <a:r>
                <a:rPr lang="en-US" sz="1050" b="1" dirty="0"/>
                <a:t> V-League 2010), CLB u </a:t>
              </a:r>
              <a:r>
                <a:rPr lang="en-US" sz="1050" b="1" dirty="0" err="1"/>
                <a:t>nào</a:t>
              </a:r>
              <a:r>
                <a:rPr lang="en-US" sz="1050" b="1" dirty="0"/>
                <a:t> </a:t>
              </a:r>
              <a:r>
                <a:rPr lang="en-US" sz="1050" b="1" dirty="0" err="1"/>
                <a:t>của</a:t>
              </a:r>
              <a:r>
                <a:rPr lang="en-US" sz="1050" b="1" dirty="0"/>
                <a:t> </a:t>
              </a:r>
              <a:r>
                <a:rPr lang="en-US" sz="1050" b="1" dirty="0" err="1"/>
                <a:t>Việt</a:t>
              </a:r>
              <a:r>
                <a:rPr lang="en-US" sz="1050" b="1" dirty="0"/>
                <a:t> Nam </a:t>
              </a:r>
              <a:r>
                <a:rPr lang="en-US" sz="1050" b="1" dirty="0" err="1"/>
                <a:t>tham</a:t>
              </a:r>
              <a:r>
                <a:rPr lang="en-US" sz="1050" b="1" dirty="0"/>
                <a:t> </a:t>
              </a:r>
              <a:r>
                <a:rPr lang="en-US" sz="1050" b="1" dirty="0" err="1"/>
                <a:t>dự</a:t>
              </a:r>
              <a:r>
                <a:rPr lang="en-US" sz="1050" b="1" dirty="0"/>
                <a:t> AFC Cup 2011?</a:t>
              </a:r>
            </a:p>
          </p:txBody>
        </p:sp>
        <p:sp>
          <p:nvSpPr>
            <p:cNvPr id="60" name="2A"/>
            <p:cNvSpPr/>
            <p:nvPr/>
          </p:nvSpPr>
          <p:spPr>
            <a:xfrm>
              <a:off x="-9991817" y="6801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Hoàng</a:t>
              </a:r>
              <a:r>
                <a:rPr lang="en-US" sz="1050" dirty="0"/>
                <a:t> </a:t>
              </a:r>
              <a:r>
                <a:rPr lang="en-US" sz="1050" dirty="0" err="1"/>
                <a:t>Anh</a:t>
              </a:r>
              <a:r>
                <a:rPr lang="en-US" sz="1050" dirty="0"/>
                <a:t> </a:t>
              </a:r>
              <a:r>
                <a:rPr lang="en-US" sz="1050" dirty="0" err="1"/>
                <a:t>Gia</a:t>
              </a:r>
              <a:r>
                <a:rPr lang="en-US" sz="1050" dirty="0"/>
                <a:t> Lai</a:t>
              </a:r>
            </a:p>
          </p:txBody>
        </p:sp>
        <p:sp>
          <p:nvSpPr>
            <p:cNvPr id="61" name="2B"/>
            <p:cNvSpPr/>
            <p:nvPr/>
          </p:nvSpPr>
          <p:spPr>
            <a:xfrm>
              <a:off x="-6922045" y="6801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SHB Đà Nẵng</a:t>
              </a:r>
              <a:endParaRPr lang="en-US" sz="600"/>
            </a:p>
          </p:txBody>
        </p:sp>
        <p:sp>
          <p:nvSpPr>
            <p:cNvPr id="62" name="2C"/>
            <p:cNvSpPr/>
            <p:nvPr/>
          </p:nvSpPr>
          <p:spPr>
            <a:xfrm>
              <a:off x="-9991817" y="14638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Sông</a:t>
              </a:r>
              <a:r>
                <a:rPr lang="en-US" sz="1050" dirty="0"/>
                <a:t> Lam </a:t>
              </a:r>
              <a:r>
                <a:rPr lang="en-US" sz="1050" dirty="0" err="1"/>
                <a:t>Nghệ</a:t>
              </a:r>
              <a:r>
                <a:rPr lang="en-US" sz="1050" dirty="0"/>
                <a:t> An</a:t>
              </a:r>
              <a:endParaRPr lang="en-US" sz="600" dirty="0"/>
            </a:p>
          </p:txBody>
        </p:sp>
        <p:sp>
          <p:nvSpPr>
            <p:cNvPr id="63" name="2D"/>
            <p:cNvSpPr/>
            <p:nvPr/>
          </p:nvSpPr>
          <p:spPr>
            <a:xfrm>
              <a:off x="-6922045" y="14638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a:t>Becamex Bình Dương</a:t>
              </a:r>
              <a:endParaRPr lang="en-US" sz="600"/>
            </a:p>
          </p:txBody>
        </p:sp>
        <p:sp>
          <p:nvSpPr>
            <p:cNvPr id="64" name="3"/>
            <p:cNvSpPr/>
            <p:nvPr/>
          </p:nvSpPr>
          <p:spPr>
            <a:xfrm>
              <a:off x="-9991817" y="2321995"/>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AFC Asian Cup 2011 được tổ chức tại quốc gia nào?</a:t>
              </a:r>
            </a:p>
            <a:p>
              <a:pPr algn="ctr"/>
              <a:endParaRPr lang="en-US" sz="600" dirty="0"/>
            </a:p>
          </p:txBody>
        </p:sp>
        <p:sp>
          <p:nvSpPr>
            <p:cNvPr id="65" name="3A"/>
            <p:cNvSpPr/>
            <p:nvPr/>
          </p:nvSpPr>
          <p:spPr>
            <a:xfrm>
              <a:off x="-9991817" y="333436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Iraq</a:t>
              </a:r>
            </a:p>
          </p:txBody>
        </p:sp>
        <p:sp>
          <p:nvSpPr>
            <p:cNvPr id="66" name="3B"/>
            <p:cNvSpPr/>
            <p:nvPr/>
          </p:nvSpPr>
          <p:spPr>
            <a:xfrm>
              <a:off x="-6922045" y="333436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Hàn</a:t>
              </a:r>
              <a:r>
                <a:rPr lang="en-US" sz="1050" dirty="0"/>
                <a:t> </a:t>
              </a:r>
              <a:r>
                <a:rPr lang="en-US" sz="1050" dirty="0" err="1"/>
                <a:t>Quốc</a:t>
              </a:r>
              <a:endParaRPr lang="en-US" sz="600" dirty="0"/>
            </a:p>
          </p:txBody>
        </p:sp>
        <p:sp>
          <p:nvSpPr>
            <p:cNvPr id="67" name="3C"/>
            <p:cNvSpPr/>
            <p:nvPr/>
          </p:nvSpPr>
          <p:spPr>
            <a:xfrm>
              <a:off x="-9991817" y="411814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Nhật Bản</a:t>
              </a:r>
              <a:endParaRPr lang="en-US" sz="600"/>
            </a:p>
          </p:txBody>
        </p:sp>
        <p:sp>
          <p:nvSpPr>
            <p:cNvPr id="68" name="3D"/>
            <p:cNvSpPr/>
            <p:nvPr/>
          </p:nvSpPr>
          <p:spPr>
            <a:xfrm>
              <a:off x="-6922045" y="411814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Qatar</a:t>
              </a:r>
              <a:endParaRPr lang="en-US" sz="600" dirty="0"/>
            </a:p>
          </p:txBody>
        </p:sp>
        <p:sp>
          <p:nvSpPr>
            <p:cNvPr id="69" name="4"/>
            <p:cNvSpPr/>
            <p:nvPr/>
          </p:nvSpPr>
          <p:spPr>
            <a:xfrm>
              <a:off x="-9991817" y="5058260"/>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Đội</a:t>
              </a:r>
              <a:r>
                <a:rPr lang="en-US" sz="1050" b="1" dirty="0"/>
                <a:t> </a:t>
              </a:r>
              <a:r>
                <a:rPr lang="en-US" sz="1050" b="1" dirty="0" err="1"/>
                <a:t>nào</a:t>
              </a:r>
              <a:r>
                <a:rPr lang="en-US" sz="1050" b="1" dirty="0"/>
                <a:t> </a:t>
              </a:r>
              <a:r>
                <a:rPr lang="en-US" sz="1050" b="1" dirty="0" err="1"/>
                <a:t>lên</a:t>
              </a:r>
              <a:r>
                <a:rPr lang="en-US" sz="1050" b="1" dirty="0"/>
                <a:t> </a:t>
              </a:r>
              <a:r>
                <a:rPr lang="en-US" sz="1050" b="1" dirty="0" err="1"/>
                <a:t>ngôi</a:t>
              </a:r>
              <a:r>
                <a:rPr lang="en-US" sz="1050" b="1" dirty="0"/>
                <a:t> </a:t>
              </a:r>
              <a:r>
                <a:rPr lang="en-US" sz="1050" b="1" dirty="0" err="1"/>
                <a:t>vô</a:t>
              </a:r>
              <a:r>
                <a:rPr lang="en-US" sz="1050" b="1" dirty="0"/>
                <a:t> </a:t>
              </a:r>
              <a:r>
                <a:rPr lang="en-US" sz="1050" b="1" dirty="0" err="1"/>
                <a:t>địch</a:t>
              </a:r>
              <a:r>
                <a:rPr lang="en-US" sz="1050" b="1" dirty="0"/>
                <a:t> AFC Asian Cup 2011 </a:t>
              </a:r>
              <a:r>
                <a:rPr lang="en-US" sz="1050" b="1" dirty="0" err="1"/>
                <a:t>tổ</a:t>
              </a:r>
              <a:r>
                <a:rPr lang="en-US" sz="1050" b="1" dirty="0"/>
                <a:t> </a:t>
              </a:r>
              <a:r>
                <a:rPr lang="en-US" sz="1050" b="1" dirty="0" err="1"/>
                <a:t>chức</a:t>
              </a:r>
              <a:r>
                <a:rPr lang="en-US" sz="1050" b="1" dirty="0"/>
                <a:t> </a:t>
              </a:r>
              <a:r>
                <a:rPr lang="en-US" sz="1050" b="1" dirty="0" err="1"/>
                <a:t>tại</a:t>
              </a:r>
              <a:r>
                <a:rPr lang="en-US" sz="1050" b="1" dirty="0"/>
                <a:t> Qatar?</a:t>
              </a:r>
            </a:p>
          </p:txBody>
        </p:sp>
        <p:sp>
          <p:nvSpPr>
            <p:cNvPr id="70" name="4A"/>
            <p:cNvSpPr/>
            <p:nvPr/>
          </p:nvSpPr>
          <p:spPr>
            <a:xfrm>
              <a:off x="-9991817" y="607063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Uzbekistan</a:t>
              </a:r>
              <a:endParaRPr lang="en-US" sz="600" dirty="0"/>
            </a:p>
          </p:txBody>
        </p:sp>
        <p:sp>
          <p:nvSpPr>
            <p:cNvPr id="71" name="4B"/>
            <p:cNvSpPr/>
            <p:nvPr/>
          </p:nvSpPr>
          <p:spPr>
            <a:xfrm>
              <a:off x="-6922045" y="607063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Nhật</a:t>
              </a:r>
              <a:r>
                <a:rPr lang="en-US" sz="1050" dirty="0"/>
                <a:t> </a:t>
              </a:r>
              <a:r>
                <a:rPr lang="en-US" sz="1050" dirty="0" err="1"/>
                <a:t>Bản</a:t>
              </a:r>
              <a:endParaRPr lang="en-US" sz="1050" dirty="0"/>
            </a:p>
          </p:txBody>
        </p:sp>
        <p:sp>
          <p:nvSpPr>
            <p:cNvPr id="72" name="4C"/>
            <p:cNvSpPr/>
            <p:nvPr/>
          </p:nvSpPr>
          <p:spPr>
            <a:xfrm>
              <a:off x="-9991817" y="685440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 Hàn Quốc</a:t>
              </a:r>
              <a:endParaRPr lang="en-US" sz="600"/>
            </a:p>
          </p:txBody>
        </p:sp>
        <p:sp>
          <p:nvSpPr>
            <p:cNvPr id="73" name="4D"/>
            <p:cNvSpPr/>
            <p:nvPr/>
          </p:nvSpPr>
          <p:spPr>
            <a:xfrm>
              <a:off x="-6922045" y="685440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Australia</a:t>
              </a:r>
              <a:endParaRPr lang="en-US" sz="600" dirty="0"/>
            </a:p>
          </p:txBody>
        </p:sp>
        <p:sp>
          <p:nvSpPr>
            <p:cNvPr id="74" name="5"/>
            <p:cNvSpPr/>
            <p:nvPr/>
          </p:nvSpPr>
          <p:spPr>
            <a:xfrm>
              <a:off x="-9969543" y="7806697"/>
              <a:ext cx="5790697" cy="826217"/>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050" b="1" dirty="0"/>
                <a:t>Ai là nhạc sĩ Việt Nam đầu tiên viết opera với tác phẩm “Cô sao” và sau đó là “Người tạc tượng”?</a:t>
              </a:r>
            </a:p>
          </p:txBody>
        </p:sp>
        <p:sp>
          <p:nvSpPr>
            <p:cNvPr id="75" name="5A"/>
            <p:cNvSpPr/>
            <p:nvPr/>
          </p:nvSpPr>
          <p:spPr>
            <a:xfrm>
              <a:off x="-9991817" y="881907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Đỗ Nhuận</a:t>
              </a:r>
              <a:endParaRPr lang="en-US" sz="600"/>
            </a:p>
          </p:txBody>
        </p:sp>
        <p:sp>
          <p:nvSpPr>
            <p:cNvPr id="76" name="5B"/>
            <p:cNvSpPr/>
            <p:nvPr/>
          </p:nvSpPr>
          <p:spPr>
            <a:xfrm>
              <a:off x="-6922045" y="881907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Hoàng Vân</a:t>
              </a:r>
              <a:endParaRPr lang="en-US" sz="600"/>
            </a:p>
          </p:txBody>
        </p:sp>
        <p:sp>
          <p:nvSpPr>
            <p:cNvPr id="77" name="5C"/>
            <p:cNvSpPr/>
            <p:nvPr/>
          </p:nvSpPr>
          <p:spPr>
            <a:xfrm>
              <a:off x="-9991817" y="9602842"/>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Trần Hoàn</a:t>
              </a:r>
              <a:endParaRPr lang="en-US" sz="600"/>
            </a:p>
          </p:txBody>
        </p:sp>
        <p:sp>
          <p:nvSpPr>
            <p:cNvPr id="78" name="5D"/>
            <p:cNvSpPr/>
            <p:nvPr/>
          </p:nvSpPr>
          <p:spPr>
            <a:xfrm>
              <a:off x="-6922045" y="9602842"/>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Trọng Đài</a:t>
              </a:r>
              <a:endParaRPr lang="en-US" sz="600"/>
            </a:p>
          </p:txBody>
        </p:sp>
        <p:sp>
          <p:nvSpPr>
            <p:cNvPr id="79" name="6"/>
            <p:cNvSpPr/>
            <p:nvPr/>
          </p:nvSpPr>
          <p:spPr>
            <a:xfrm>
              <a:off x="17412724" y="-2875883"/>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Sông</a:t>
              </a:r>
              <a:r>
                <a:rPr lang="en-US" sz="1050" b="1" dirty="0"/>
                <a:t> </a:t>
              </a:r>
              <a:r>
                <a:rPr lang="en-US" sz="1050" b="1" dirty="0" err="1"/>
                <a:t>Bến</a:t>
              </a:r>
              <a:r>
                <a:rPr lang="en-US" sz="1050" b="1" dirty="0"/>
                <a:t> </a:t>
              </a:r>
              <a:r>
                <a:rPr lang="en-US" sz="1050" b="1" dirty="0" err="1"/>
                <a:t>Hải</a:t>
              </a:r>
              <a:r>
                <a:rPr lang="en-US" sz="1050" b="1" dirty="0"/>
                <a:t> </a:t>
              </a:r>
              <a:r>
                <a:rPr lang="en-US" sz="1050" b="1" dirty="0" err="1"/>
                <a:t>và</a:t>
              </a:r>
              <a:r>
                <a:rPr lang="en-US" sz="1050" b="1" dirty="0"/>
                <a:t> </a:t>
              </a:r>
              <a:r>
                <a:rPr lang="en-US" sz="1050" b="1" dirty="0" err="1"/>
                <a:t>sông</a:t>
              </a:r>
              <a:r>
                <a:rPr lang="en-US" sz="1050" b="1" dirty="0"/>
                <a:t> </a:t>
              </a:r>
              <a:r>
                <a:rPr lang="en-US" sz="1050" b="1" dirty="0" err="1"/>
                <a:t>Thạch</a:t>
              </a:r>
              <a:r>
                <a:rPr lang="en-US" sz="1050" b="1" dirty="0"/>
                <a:t> </a:t>
              </a:r>
              <a:r>
                <a:rPr lang="en-US" sz="1050" b="1" dirty="0" err="1"/>
                <a:t>Hãn</a:t>
              </a:r>
              <a:r>
                <a:rPr lang="en-US" sz="1050" b="1" dirty="0"/>
                <a:t> </a:t>
              </a:r>
              <a:r>
                <a:rPr lang="en-US" sz="1050" b="1" dirty="0" err="1"/>
                <a:t>nằm</a:t>
              </a:r>
              <a:r>
                <a:rPr lang="en-US" sz="1050" b="1" dirty="0"/>
                <a:t> ở </a:t>
              </a:r>
              <a:r>
                <a:rPr lang="en-US" sz="1050" b="1" dirty="0" err="1"/>
                <a:t>tỉnh</a:t>
              </a:r>
              <a:r>
                <a:rPr lang="en-US" sz="1050" b="1" dirty="0"/>
                <a:t> </a:t>
              </a:r>
              <a:r>
                <a:rPr lang="en-US" sz="1050" b="1" dirty="0" err="1"/>
                <a:t>nào</a:t>
              </a:r>
              <a:r>
                <a:rPr lang="en-US" sz="1050" b="1" dirty="0"/>
                <a:t>?</a:t>
              </a:r>
            </a:p>
          </p:txBody>
        </p:sp>
        <p:sp>
          <p:nvSpPr>
            <p:cNvPr id="80" name="6A"/>
            <p:cNvSpPr/>
            <p:nvPr/>
          </p:nvSpPr>
          <p:spPr>
            <a:xfrm>
              <a:off x="17412724" y="-186351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Bình</a:t>
              </a:r>
              <a:endParaRPr lang="en-US" sz="600"/>
            </a:p>
          </p:txBody>
        </p:sp>
        <p:sp>
          <p:nvSpPr>
            <p:cNvPr id="81" name="6B"/>
            <p:cNvSpPr/>
            <p:nvPr/>
          </p:nvSpPr>
          <p:spPr>
            <a:xfrm>
              <a:off x="20482496" y="-186351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Ninh</a:t>
              </a:r>
              <a:endParaRPr lang="en-US" sz="600"/>
            </a:p>
          </p:txBody>
        </p:sp>
        <p:sp>
          <p:nvSpPr>
            <p:cNvPr id="82" name="6C"/>
            <p:cNvSpPr/>
            <p:nvPr/>
          </p:nvSpPr>
          <p:spPr>
            <a:xfrm>
              <a:off x="17412724" y="-107973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Trị</a:t>
              </a:r>
              <a:endParaRPr lang="en-US" sz="600"/>
            </a:p>
          </p:txBody>
        </p:sp>
        <p:sp>
          <p:nvSpPr>
            <p:cNvPr id="83" name="6D"/>
            <p:cNvSpPr/>
            <p:nvPr/>
          </p:nvSpPr>
          <p:spPr>
            <a:xfrm>
              <a:off x="20482496" y="-107973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Ngãi</a:t>
              </a:r>
              <a:endParaRPr lang="en-US" sz="600"/>
            </a:p>
          </p:txBody>
        </p:sp>
        <p:sp>
          <p:nvSpPr>
            <p:cNvPr id="84" name="7"/>
            <p:cNvSpPr/>
            <p:nvPr/>
          </p:nvSpPr>
          <p:spPr>
            <a:xfrm>
              <a:off x="17412724" y="-54670"/>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err="1"/>
                <a:t>Trong</a:t>
              </a:r>
              <a:r>
                <a:rPr lang="en-US" sz="1050" b="1" dirty="0"/>
                <a:t> </a:t>
              </a:r>
              <a:r>
                <a:rPr lang="en-US" sz="1050" b="1" dirty="0" err="1"/>
                <a:t>các</a:t>
              </a:r>
              <a:r>
                <a:rPr lang="en-US" sz="1050" b="1" dirty="0"/>
                <a:t> </a:t>
              </a:r>
              <a:r>
                <a:rPr lang="en-US" sz="1050" b="1" dirty="0" err="1"/>
                <a:t>cây</a:t>
              </a:r>
              <a:r>
                <a:rPr lang="en-US" sz="1050" b="1" dirty="0"/>
                <a:t> </a:t>
              </a:r>
              <a:r>
                <a:rPr lang="en-US" sz="1050" b="1" dirty="0" err="1"/>
                <a:t>cầu</a:t>
              </a:r>
              <a:r>
                <a:rPr lang="en-US" sz="1050" b="1" dirty="0"/>
                <a:t> </a:t>
              </a:r>
              <a:r>
                <a:rPr lang="en-US" sz="1050" b="1" dirty="0" err="1"/>
                <a:t>sau</a:t>
              </a:r>
              <a:r>
                <a:rPr lang="en-US" sz="1050" b="1" dirty="0"/>
                <a:t>, </a:t>
              </a:r>
              <a:r>
                <a:rPr lang="en-US" sz="1050" b="1" dirty="0" err="1"/>
                <a:t>cầu</a:t>
              </a:r>
              <a:r>
                <a:rPr lang="en-US" sz="1050" b="1" dirty="0"/>
                <a:t> </a:t>
              </a:r>
              <a:r>
                <a:rPr lang="en-US" sz="1050" b="1" dirty="0" err="1"/>
                <a:t>nào</a:t>
              </a:r>
              <a:r>
                <a:rPr lang="en-US" sz="1050" b="1" dirty="0"/>
                <a:t> </a:t>
              </a:r>
              <a:r>
                <a:rPr lang="en-US" sz="1050" b="1" dirty="0" err="1"/>
                <a:t>là</a:t>
              </a:r>
              <a:r>
                <a:rPr lang="en-US" sz="1050" b="1" dirty="0"/>
                <a:t> </a:t>
              </a:r>
              <a:r>
                <a:rPr lang="en-US" sz="1050" b="1" dirty="0" err="1"/>
                <a:t>cầu</a:t>
              </a:r>
              <a:r>
                <a:rPr lang="en-US" sz="1050" b="1" dirty="0"/>
                <a:t> </a:t>
              </a:r>
              <a:r>
                <a:rPr lang="en-US" sz="1050" b="1" dirty="0" err="1"/>
                <a:t>xoay</a:t>
              </a:r>
              <a:r>
                <a:rPr lang="en-US" sz="1050" b="1" dirty="0"/>
                <a:t>?</a:t>
              </a:r>
            </a:p>
            <a:p>
              <a:pPr algn="ctr"/>
              <a:endParaRPr lang="en-US" sz="600" dirty="0"/>
            </a:p>
          </p:txBody>
        </p:sp>
        <p:sp>
          <p:nvSpPr>
            <p:cNvPr id="85" name="7A"/>
            <p:cNvSpPr/>
            <p:nvPr/>
          </p:nvSpPr>
          <p:spPr>
            <a:xfrm>
              <a:off x="17412724" y="95770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Cầu Thanh Trì</a:t>
              </a:r>
              <a:endParaRPr lang="en-US" sz="600"/>
            </a:p>
          </p:txBody>
        </p:sp>
        <p:sp>
          <p:nvSpPr>
            <p:cNvPr id="86" name="7B"/>
            <p:cNvSpPr/>
            <p:nvPr/>
          </p:nvSpPr>
          <p:spPr>
            <a:xfrm>
              <a:off x="20482496" y="95770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Cầu Thị Nại</a:t>
              </a:r>
              <a:endParaRPr lang="en-US" sz="600"/>
            </a:p>
          </p:txBody>
        </p:sp>
        <p:sp>
          <p:nvSpPr>
            <p:cNvPr id="87" name="7C"/>
            <p:cNvSpPr/>
            <p:nvPr/>
          </p:nvSpPr>
          <p:spPr>
            <a:xfrm>
              <a:off x="17412724" y="174147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Cầu Sông Hàn</a:t>
              </a:r>
              <a:endParaRPr lang="en-US" sz="600"/>
            </a:p>
          </p:txBody>
        </p:sp>
        <p:sp>
          <p:nvSpPr>
            <p:cNvPr id="88" name="7D"/>
            <p:cNvSpPr/>
            <p:nvPr/>
          </p:nvSpPr>
          <p:spPr>
            <a:xfrm>
              <a:off x="20482496" y="174147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a:t> Cầu Cần Thơ</a:t>
              </a:r>
              <a:endParaRPr lang="en-US" sz="600"/>
            </a:p>
          </p:txBody>
        </p:sp>
        <p:sp>
          <p:nvSpPr>
            <p:cNvPr id="89" name="8"/>
            <p:cNvSpPr/>
            <p:nvPr/>
          </p:nvSpPr>
          <p:spPr>
            <a:xfrm>
              <a:off x="17412724" y="2599580"/>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Đại</a:t>
              </a:r>
              <a:r>
                <a:rPr lang="en-US" sz="1050" b="1" dirty="0"/>
                <a:t> </a:t>
              </a:r>
              <a:r>
                <a:rPr lang="en-US" sz="1050" b="1" dirty="0" err="1"/>
                <a:t>Ngu</a:t>
              </a:r>
              <a:r>
                <a:rPr lang="en-US" sz="1050" b="1" dirty="0"/>
                <a:t> </a:t>
              </a:r>
              <a:r>
                <a:rPr lang="en-US" sz="1050" b="1" dirty="0" err="1"/>
                <a:t>là</a:t>
              </a:r>
              <a:r>
                <a:rPr lang="en-US" sz="1050" b="1" dirty="0"/>
                <a:t> </a:t>
              </a:r>
              <a:r>
                <a:rPr lang="en-US" sz="1050" b="1" dirty="0" err="1"/>
                <a:t>quốc</a:t>
              </a:r>
              <a:r>
                <a:rPr lang="en-US" sz="1050" b="1" dirty="0"/>
                <a:t> </a:t>
              </a:r>
              <a:r>
                <a:rPr lang="en-US" sz="1050" b="1" dirty="0" err="1"/>
                <a:t>hiệu</a:t>
              </a:r>
              <a:r>
                <a:rPr lang="en-US" sz="1050" b="1" dirty="0"/>
                <a:t> </a:t>
              </a:r>
              <a:r>
                <a:rPr lang="en-US" sz="1050" b="1" dirty="0" err="1"/>
                <a:t>của</a:t>
              </a:r>
              <a:r>
                <a:rPr lang="en-US" sz="1050" b="1" dirty="0"/>
                <a:t> </a:t>
              </a:r>
              <a:r>
                <a:rPr lang="en-US" sz="1050" b="1" dirty="0" err="1"/>
                <a:t>triều</a:t>
              </a:r>
              <a:r>
                <a:rPr lang="en-US" sz="1050" b="1" dirty="0"/>
                <a:t> </a:t>
              </a:r>
              <a:r>
                <a:rPr lang="en-US" sz="1050" b="1" dirty="0" err="1"/>
                <a:t>đại</a:t>
              </a:r>
              <a:r>
                <a:rPr lang="en-US" sz="1050" b="1" dirty="0"/>
                <a:t> </a:t>
              </a:r>
              <a:r>
                <a:rPr lang="en-US" sz="1050" b="1" dirty="0" err="1"/>
                <a:t>nào</a:t>
              </a:r>
              <a:r>
                <a:rPr lang="en-US" sz="1050" b="1" dirty="0"/>
                <a:t>?</a:t>
              </a:r>
            </a:p>
          </p:txBody>
        </p:sp>
        <p:sp>
          <p:nvSpPr>
            <p:cNvPr id="90" name="8A"/>
            <p:cNvSpPr/>
            <p:nvPr/>
          </p:nvSpPr>
          <p:spPr>
            <a:xfrm>
              <a:off x="17412724" y="361195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Triều Ngô</a:t>
              </a:r>
              <a:endParaRPr lang="en-US" sz="600"/>
            </a:p>
          </p:txBody>
        </p:sp>
        <p:sp>
          <p:nvSpPr>
            <p:cNvPr id="91" name="8B"/>
            <p:cNvSpPr/>
            <p:nvPr/>
          </p:nvSpPr>
          <p:spPr>
            <a:xfrm>
              <a:off x="20482496" y="361195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Triều Hồ</a:t>
              </a:r>
              <a:endParaRPr lang="en-US" sz="600"/>
            </a:p>
          </p:txBody>
        </p:sp>
        <p:sp>
          <p:nvSpPr>
            <p:cNvPr id="92" name="8C"/>
            <p:cNvSpPr/>
            <p:nvPr/>
          </p:nvSpPr>
          <p:spPr>
            <a:xfrm>
              <a:off x="17412724" y="439572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Các chúa Nguyễn</a:t>
              </a:r>
              <a:endParaRPr lang="en-US" sz="600"/>
            </a:p>
          </p:txBody>
        </p:sp>
        <p:sp>
          <p:nvSpPr>
            <p:cNvPr id="93" name="8D"/>
            <p:cNvSpPr/>
            <p:nvPr/>
          </p:nvSpPr>
          <p:spPr>
            <a:xfrm>
              <a:off x="20482496" y="439572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a:t>Nhà Tây Sơn</a:t>
              </a:r>
              <a:endParaRPr lang="en-US" sz="600"/>
            </a:p>
          </p:txBody>
        </p:sp>
        <p:sp>
          <p:nvSpPr>
            <p:cNvPr id="94" name="9"/>
            <p:cNvSpPr/>
            <p:nvPr/>
          </p:nvSpPr>
          <p:spPr>
            <a:xfrm>
              <a:off x="17412724" y="5335845"/>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050" b="1" dirty="0"/>
                <a:t>Các vua Hùng đặt quốc hiệu nước ta là gì?</a:t>
              </a:r>
            </a:p>
          </p:txBody>
        </p:sp>
        <p:sp>
          <p:nvSpPr>
            <p:cNvPr id="95" name="9A"/>
            <p:cNvSpPr/>
            <p:nvPr/>
          </p:nvSpPr>
          <p:spPr>
            <a:xfrm>
              <a:off x="17412724" y="63482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Văn Lang</a:t>
              </a:r>
              <a:endParaRPr lang="en-US" sz="600"/>
            </a:p>
          </p:txBody>
        </p:sp>
        <p:sp>
          <p:nvSpPr>
            <p:cNvPr id="96" name="9B"/>
            <p:cNvSpPr/>
            <p:nvPr/>
          </p:nvSpPr>
          <p:spPr>
            <a:xfrm>
              <a:off x="20482496" y="63482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Âu Lạc</a:t>
              </a:r>
              <a:endParaRPr lang="en-US" sz="600"/>
            </a:p>
          </p:txBody>
        </p:sp>
        <p:sp>
          <p:nvSpPr>
            <p:cNvPr id="97" name="9C"/>
            <p:cNvSpPr/>
            <p:nvPr/>
          </p:nvSpPr>
          <p:spPr>
            <a:xfrm>
              <a:off x="17412724" y="71319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Vạn Xuân</a:t>
              </a:r>
              <a:endParaRPr lang="en-US" sz="600"/>
            </a:p>
          </p:txBody>
        </p:sp>
        <p:sp>
          <p:nvSpPr>
            <p:cNvPr id="98" name="9D"/>
            <p:cNvSpPr/>
            <p:nvPr/>
          </p:nvSpPr>
          <p:spPr>
            <a:xfrm>
              <a:off x="20482496" y="71319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Đại Việt</a:t>
              </a:r>
              <a:endParaRPr lang="en-US" sz="600"/>
            </a:p>
          </p:txBody>
        </p:sp>
        <p:sp>
          <p:nvSpPr>
            <p:cNvPr id="99" name="10"/>
            <p:cNvSpPr/>
            <p:nvPr/>
          </p:nvSpPr>
          <p:spPr>
            <a:xfrm>
              <a:off x="17412724" y="8084282"/>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050" b="1" dirty="0"/>
                <a:t>An Dương Vương đặt quốc hiệu nước ta là gì?</a:t>
              </a:r>
            </a:p>
          </p:txBody>
        </p:sp>
        <p:sp>
          <p:nvSpPr>
            <p:cNvPr id="100" name="10A"/>
            <p:cNvSpPr/>
            <p:nvPr/>
          </p:nvSpPr>
          <p:spPr>
            <a:xfrm>
              <a:off x="17412724" y="909665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Đại</a:t>
              </a:r>
              <a:r>
                <a:rPr lang="en-US" sz="1050" dirty="0"/>
                <a:t> </a:t>
              </a:r>
              <a:r>
                <a:rPr lang="en-US" sz="1050" dirty="0" err="1"/>
                <a:t>Việt</a:t>
              </a:r>
              <a:endParaRPr lang="en-US" sz="600" dirty="0"/>
            </a:p>
          </p:txBody>
        </p:sp>
        <p:sp>
          <p:nvSpPr>
            <p:cNvPr id="101" name="10B"/>
            <p:cNvSpPr/>
            <p:nvPr/>
          </p:nvSpPr>
          <p:spPr>
            <a:xfrm>
              <a:off x="20482496" y="909665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Vạn Xuân</a:t>
              </a:r>
              <a:endParaRPr lang="en-US" sz="600"/>
            </a:p>
          </p:txBody>
        </p:sp>
        <p:sp>
          <p:nvSpPr>
            <p:cNvPr id="102" name="10C"/>
            <p:cNvSpPr/>
            <p:nvPr/>
          </p:nvSpPr>
          <p:spPr>
            <a:xfrm>
              <a:off x="17412724" y="9880427"/>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 Đại Cồ Việt</a:t>
              </a:r>
              <a:endParaRPr lang="en-US" sz="600"/>
            </a:p>
          </p:txBody>
        </p:sp>
        <p:sp>
          <p:nvSpPr>
            <p:cNvPr id="103" name="10D"/>
            <p:cNvSpPr/>
            <p:nvPr/>
          </p:nvSpPr>
          <p:spPr>
            <a:xfrm>
              <a:off x="20482496" y="9880427"/>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Âu</a:t>
              </a:r>
              <a:r>
                <a:rPr lang="en-US" sz="1050" dirty="0"/>
                <a:t> </a:t>
              </a:r>
              <a:r>
                <a:rPr lang="en-US" sz="1050" dirty="0" err="1"/>
                <a:t>Lạc</a:t>
              </a:r>
              <a:endParaRPr lang="en-US" sz="1050" dirty="0"/>
            </a:p>
          </p:txBody>
        </p:sp>
        <p:sp>
          <p:nvSpPr>
            <p:cNvPr id="104" name="18"/>
            <p:cNvSpPr/>
            <p:nvPr/>
          </p:nvSpPr>
          <p:spPr>
            <a:xfrm>
              <a:off x="-9846853" y="28239777"/>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18</a:t>
              </a:r>
              <a:endParaRPr lang="vi-VN" sz="1050" b="1" dirty="0"/>
            </a:p>
          </p:txBody>
        </p:sp>
        <p:sp>
          <p:nvSpPr>
            <p:cNvPr id="105" name="18A"/>
            <p:cNvSpPr/>
            <p:nvPr/>
          </p:nvSpPr>
          <p:spPr>
            <a:xfrm>
              <a:off x="-9824578" y="2916872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06" name="18B"/>
            <p:cNvSpPr/>
            <p:nvPr/>
          </p:nvSpPr>
          <p:spPr>
            <a:xfrm>
              <a:off x="-6754806" y="2916872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07" name="18C"/>
            <p:cNvSpPr/>
            <p:nvPr/>
          </p:nvSpPr>
          <p:spPr>
            <a:xfrm>
              <a:off x="-9802303" y="2991963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08" name="18D"/>
            <p:cNvSpPr/>
            <p:nvPr/>
          </p:nvSpPr>
          <p:spPr>
            <a:xfrm>
              <a:off x="-6754806" y="2991963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09" name="17"/>
            <p:cNvSpPr/>
            <p:nvPr/>
          </p:nvSpPr>
          <p:spPr>
            <a:xfrm>
              <a:off x="-10014092" y="25642426"/>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17</a:t>
              </a:r>
              <a:endParaRPr lang="vi-VN" sz="1050" b="1" dirty="0"/>
            </a:p>
          </p:txBody>
        </p:sp>
        <p:sp>
          <p:nvSpPr>
            <p:cNvPr id="110" name="17A"/>
            <p:cNvSpPr/>
            <p:nvPr/>
          </p:nvSpPr>
          <p:spPr>
            <a:xfrm>
              <a:off x="-9991817" y="2657137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1" name="17B"/>
            <p:cNvSpPr/>
            <p:nvPr/>
          </p:nvSpPr>
          <p:spPr>
            <a:xfrm>
              <a:off x="-6922045" y="2657137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12" name="17C"/>
            <p:cNvSpPr/>
            <p:nvPr/>
          </p:nvSpPr>
          <p:spPr>
            <a:xfrm>
              <a:off x="-9969542" y="2732228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3" name="17D"/>
            <p:cNvSpPr/>
            <p:nvPr/>
          </p:nvSpPr>
          <p:spPr>
            <a:xfrm>
              <a:off x="-6922045" y="2732228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4" name="16A"/>
            <p:cNvSpPr/>
            <p:nvPr/>
          </p:nvSpPr>
          <p:spPr>
            <a:xfrm>
              <a:off x="-10132828" y="2404475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5" name="16B"/>
            <p:cNvSpPr/>
            <p:nvPr/>
          </p:nvSpPr>
          <p:spPr>
            <a:xfrm>
              <a:off x="-7022522" y="2416368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6" name="16"/>
            <p:cNvSpPr/>
            <p:nvPr/>
          </p:nvSpPr>
          <p:spPr>
            <a:xfrm>
              <a:off x="-10155103" y="23115809"/>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16</a:t>
              </a:r>
              <a:endParaRPr lang="vi-VN" sz="1050" b="1" dirty="0"/>
            </a:p>
          </p:txBody>
        </p:sp>
        <p:sp>
          <p:nvSpPr>
            <p:cNvPr id="117" name="16C"/>
            <p:cNvSpPr/>
            <p:nvPr/>
          </p:nvSpPr>
          <p:spPr>
            <a:xfrm>
              <a:off x="-10110553" y="2479566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18" name="16D"/>
            <p:cNvSpPr/>
            <p:nvPr/>
          </p:nvSpPr>
          <p:spPr>
            <a:xfrm>
              <a:off x="-7063056" y="2479566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9" name="15"/>
            <p:cNvSpPr/>
            <p:nvPr/>
          </p:nvSpPr>
          <p:spPr>
            <a:xfrm>
              <a:off x="-10032414" y="20414624"/>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15</a:t>
              </a:r>
              <a:endParaRPr lang="vi-VN" sz="1050" b="1" dirty="0"/>
            </a:p>
          </p:txBody>
        </p:sp>
        <p:sp>
          <p:nvSpPr>
            <p:cNvPr id="120" name="15A"/>
            <p:cNvSpPr/>
            <p:nvPr/>
          </p:nvSpPr>
          <p:spPr>
            <a:xfrm>
              <a:off x="-10010139" y="2134357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21" name="15B"/>
            <p:cNvSpPr/>
            <p:nvPr/>
          </p:nvSpPr>
          <p:spPr>
            <a:xfrm>
              <a:off x="-6940367" y="2134357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2" name="15C"/>
            <p:cNvSpPr/>
            <p:nvPr/>
          </p:nvSpPr>
          <p:spPr>
            <a:xfrm>
              <a:off x="-9987864" y="2209448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3" name="15D"/>
            <p:cNvSpPr/>
            <p:nvPr/>
          </p:nvSpPr>
          <p:spPr>
            <a:xfrm>
              <a:off x="-6940367" y="2209448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4" name="14"/>
            <p:cNvSpPr/>
            <p:nvPr/>
          </p:nvSpPr>
          <p:spPr>
            <a:xfrm>
              <a:off x="-10199653" y="17817273"/>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14</a:t>
              </a:r>
              <a:endParaRPr lang="vi-VN" sz="1050" b="1" dirty="0"/>
            </a:p>
          </p:txBody>
        </p:sp>
        <p:sp>
          <p:nvSpPr>
            <p:cNvPr id="125" name="14A"/>
            <p:cNvSpPr/>
            <p:nvPr/>
          </p:nvSpPr>
          <p:spPr>
            <a:xfrm>
              <a:off x="-10177378" y="1874622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6" name="14B"/>
            <p:cNvSpPr/>
            <p:nvPr/>
          </p:nvSpPr>
          <p:spPr>
            <a:xfrm>
              <a:off x="-7107606" y="1874622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27" name="14C"/>
            <p:cNvSpPr/>
            <p:nvPr/>
          </p:nvSpPr>
          <p:spPr>
            <a:xfrm>
              <a:off x="-10155103" y="1949713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8" name="14D"/>
            <p:cNvSpPr/>
            <p:nvPr/>
          </p:nvSpPr>
          <p:spPr>
            <a:xfrm>
              <a:off x="-7107606" y="1949713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9" name="13"/>
            <p:cNvSpPr/>
            <p:nvPr/>
          </p:nvSpPr>
          <p:spPr>
            <a:xfrm>
              <a:off x="-10340664" y="15290656"/>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13</a:t>
              </a:r>
              <a:endParaRPr lang="vi-VN" sz="1050" b="1" dirty="0"/>
            </a:p>
          </p:txBody>
        </p:sp>
        <p:sp>
          <p:nvSpPr>
            <p:cNvPr id="130" name="13A"/>
            <p:cNvSpPr/>
            <p:nvPr/>
          </p:nvSpPr>
          <p:spPr>
            <a:xfrm>
              <a:off x="-10318389" y="1621960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31" name="13B"/>
            <p:cNvSpPr/>
            <p:nvPr/>
          </p:nvSpPr>
          <p:spPr>
            <a:xfrm>
              <a:off x="-7208083" y="1633853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32" name="13C"/>
            <p:cNvSpPr/>
            <p:nvPr/>
          </p:nvSpPr>
          <p:spPr>
            <a:xfrm>
              <a:off x="-10296114" y="1697051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33" name="13D"/>
            <p:cNvSpPr/>
            <p:nvPr/>
          </p:nvSpPr>
          <p:spPr>
            <a:xfrm>
              <a:off x="-7248617" y="1697051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34" name="11"/>
            <p:cNvSpPr/>
            <p:nvPr/>
          </p:nvSpPr>
          <p:spPr>
            <a:xfrm>
              <a:off x="-9991817" y="10388667"/>
              <a:ext cx="5772375"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NHÓM ỨNG DỤNG CÔNG NGHỆ THÔNG TIN  VÀO DẠY HỌC VÀ QUẢN LÝ CÓ MẤY ADMIN</a:t>
              </a:r>
              <a:endParaRPr lang="vi-VN" sz="1050" b="1" dirty="0"/>
            </a:p>
          </p:txBody>
        </p:sp>
        <p:sp>
          <p:nvSpPr>
            <p:cNvPr id="135" name="11A"/>
            <p:cNvSpPr/>
            <p:nvPr/>
          </p:nvSpPr>
          <p:spPr>
            <a:xfrm>
              <a:off x="-9991817" y="1135859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2</a:t>
              </a:r>
              <a:endParaRPr lang="en-US" sz="600"/>
            </a:p>
          </p:txBody>
        </p:sp>
        <p:sp>
          <p:nvSpPr>
            <p:cNvPr id="136" name="11B"/>
            <p:cNvSpPr/>
            <p:nvPr/>
          </p:nvSpPr>
          <p:spPr>
            <a:xfrm>
              <a:off x="-6922045" y="1135859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3</a:t>
              </a:r>
              <a:endParaRPr lang="en-US" sz="600"/>
            </a:p>
          </p:txBody>
        </p:sp>
        <p:sp>
          <p:nvSpPr>
            <p:cNvPr id="137" name="11C"/>
            <p:cNvSpPr/>
            <p:nvPr/>
          </p:nvSpPr>
          <p:spPr>
            <a:xfrm>
              <a:off x="-9991817" y="1210950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4</a:t>
              </a:r>
              <a:endParaRPr lang="en-US" sz="600"/>
            </a:p>
          </p:txBody>
        </p:sp>
        <p:sp>
          <p:nvSpPr>
            <p:cNvPr id="138" name="11D"/>
            <p:cNvSpPr/>
            <p:nvPr/>
          </p:nvSpPr>
          <p:spPr>
            <a:xfrm>
              <a:off x="-6922045" y="1210950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1</a:t>
              </a:r>
              <a:endParaRPr lang="en-US" sz="600"/>
            </a:p>
          </p:txBody>
        </p:sp>
        <p:sp>
          <p:nvSpPr>
            <p:cNvPr id="139" name="12"/>
            <p:cNvSpPr/>
            <p:nvPr/>
          </p:nvSpPr>
          <p:spPr>
            <a:xfrm>
              <a:off x="-10155103" y="12860414"/>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12</a:t>
              </a:r>
              <a:endParaRPr lang="vi-VN" sz="1050" b="1" dirty="0"/>
            </a:p>
          </p:txBody>
        </p:sp>
        <p:sp>
          <p:nvSpPr>
            <p:cNvPr id="140" name="12A"/>
            <p:cNvSpPr/>
            <p:nvPr/>
          </p:nvSpPr>
          <p:spPr>
            <a:xfrm>
              <a:off x="-10155103" y="1383034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1" name="12B"/>
            <p:cNvSpPr/>
            <p:nvPr/>
          </p:nvSpPr>
          <p:spPr>
            <a:xfrm>
              <a:off x="-7085331" y="1383034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42" name="12C"/>
            <p:cNvSpPr/>
            <p:nvPr/>
          </p:nvSpPr>
          <p:spPr>
            <a:xfrm>
              <a:off x="-10155103" y="1458125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3" name="12D"/>
            <p:cNvSpPr/>
            <p:nvPr/>
          </p:nvSpPr>
          <p:spPr>
            <a:xfrm>
              <a:off x="-7085331" y="1458125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4" name="20"/>
            <p:cNvSpPr/>
            <p:nvPr/>
          </p:nvSpPr>
          <p:spPr>
            <a:xfrm>
              <a:off x="-3599711" y="28141097"/>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20</a:t>
              </a:r>
              <a:endParaRPr lang="vi-VN" sz="1050" b="1" dirty="0"/>
            </a:p>
          </p:txBody>
        </p:sp>
        <p:sp>
          <p:nvSpPr>
            <p:cNvPr id="145" name="20A"/>
            <p:cNvSpPr/>
            <p:nvPr/>
          </p:nvSpPr>
          <p:spPr>
            <a:xfrm>
              <a:off x="-3577436" y="2907004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46" name="20B"/>
            <p:cNvSpPr/>
            <p:nvPr/>
          </p:nvSpPr>
          <p:spPr>
            <a:xfrm>
              <a:off x="-507664" y="2907004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7" name="20C"/>
            <p:cNvSpPr/>
            <p:nvPr/>
          </p:nvSpPr>
          <p:spPr>
            <a:xfrm>
              <a:off x="-3555161" y="2982095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8" name="20D"/>
            <p:cNvSpPr/>
            <p:nvPr/>
          </p:nvSpPr>
          <p:spPr>
            <a:xfrm>
              <a:off x="-507664" y="2982095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9" name="19"/>
            <p:cNvSpPr/>
            <p:nvPr/>
          </p:nvSpPr>
          <p:spPr>
            <a:xfrm>
              <a:off x="-3766950" y="25543746"/>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19</a:t>
              </a:r>
              <a:endParaRPr lang="vi-VN" sz="1050" b="1" dirty="0"/>
            </a:p>
          </p:txBody>
        </p:sp>
        <p:sp>
          <p:nvSpPr>
            <p:cNvPr id="150" name="19A"/>
            <p:cNvSpPr/>
            <p:nvPr/>
          </p:nvSpPr>
          <p:spPr>
            <a:xfrm>
              <a:off x="-3744675" y="2647269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51" name="19B"/>
            <p:cNvSpPr/>
            <p:nvPr/>
          </p:nvSpPr>
          <p:spPr>
            <a:xfrm>
              <a:off x="-674903" y="2647269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52" name="19C"/>
            <p:cNvSpPr/>
            <p:nvPr/>
          </p:nvSpPr>
          <p:spPr>
            <a:xfrm>
              <a:off x="-3722400" y="2722360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53" name="19D"/>
            <p:cNvSpPr/>
            <p:nvPr/>
          </p:nvSpPr>
          <p:spPr>
            <a:xfrm>
              <a:off x="-674903" y="2722360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grpSp>
      <p:grpSp>
        <p:nvGrpSpPr>
          <p:cNvPr id="2" name="Group 1"/>
          <p:cNvGrpSpPr/>
          <p:nvPr/>
        </p:nvGrpSpPr>
        <p:grpSpPr>
          <a:xfrm>
            <a:off x="-8965113" y="-2196410"/>
            <a:ext cx="27806474" cy="24575147"/>
            <a:chOff x="-11938462" y="-2414013"/>
            <a:chExt cx="37075298" cy="32766863"/>
          </a:xfrm>
        </p:grpSpPr>
        <p:sp>
          <p:nvSpPr>
            <p:cNvPr id="154" name="X1"/>
            <p:cNvSpPr/>
            <p:nvPr/>
          </p:nvSpPr>
          <p:spPr>
            <a:xfrm>
              <a:off x="-11795443" y="-2414013"/>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55" name="X2"/>
            <p:cNvSpPr/>
            <p:nvPr/>
          </p:nvSpPr>
          <p:spPr>
            <a:xfrm>
              <a:off x="-11795443" y="27399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a:t>
              </a:r>
            </a:p>
          </p:txBody>
        </p:sp>
        <p:sp>
          <p:nvSpPr>
            <p:cNvPr id="156" name="X3"/>
            <p:cNvSpPr/>
            <p:nvPr/>
          </p:nvSpPr>
          <p:spPr>
            <a:xfrm>
              <a:off x="-11795443" y="2881143"/>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D</a:t>
              </a:r>
            </a:p>
          </p:txBody>
        </p:sp>
        <p:sp>
          <p:nvSpPr>
            <p:cNvPr id="157" name="X4"/>
            <p:cNvSpPr/>
            <p:nvPr/>
          </p:nvSpPr>
          <p:spPr>
            <a:xfrm>
              <a:off x="-11795443" y="543529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B</a:t>
              </a:r>
            </a:p>
          </p:txBody>
        </p:sp>
        <p:sp>
          <p:nvSpPr>
            <p:cNvPr id="158" name="X5"/>
            <p:cNvSpPr/>
            <p:nvPr/>
          </p:nvSpPr>
          <p:spPr>
            <a:xfrm>
              <a:off x="-11795443" y="840042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59" name="X6"/>
            <p:cNvSpPr/>
            <p:nvPr/>
          </p:nvSpPr>
          <p:spPr>
            <a:xfrm>
              <a:off x="23722591" y="-2194471"/>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a:t>
              </a:r>
            </a:p>
          </p:txBody>
        </p:sp>
        <p:sp>
          <p:nvSpPr>
            <p:cNvPr id="160" name="X7"/>
            <p:cNvSpPr/>
            <p:nvPr/>
          </p:nvSpPr>
          <p:spPr>
            <a:xfrm>
              <a:off x="23722591" y="493536"/>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a:t>
              </a:r>
            </a:p>
          </p:txBody>
        </p:sp>
        <p:sp>
          <p:nvSpPr>
            <p:cNvPr id="161" name="X8"/>
            <p:cNvSpPr/>
            <p:nvPr/>
          </p:nvSpPr>
          <p:spPr>
            <a:xfrm>
              <a:off x="23722591" y="3100685"/>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B</a:t>
              </a:r>
            </a:p>
          </p:txBody>
        </p:sp>
        <p:sp>
          <p:nvSpPr>
            <p:cNvPr id="162" name="X9"/>
            <p:cNvSpPr/>
            <p:nvPr/>
          </p:nvSpPr>
          <p:spPr>
            <a:xfrm>
              <a:off x="23722591" y="565483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63" name="X10"/>
            <p:cNvSpPr/>
            <p:nvPr/>
          </p:nvSpPr>
          <p:spPr>
            <a:xfrm>
              <a:off x="23722591" y="861996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D</a:t>
              </a:r>
            </a:p>
          </p:txBody>
        </p:sp>
        <p:sp>
          <p:nvSpPr>
            <p:cNvPr id="164" name="X11"/>
            <p:cNvSpPr/>
            <p:nvPr/>
          </p:nvSpPr>
          <p:spPr>
            <a:xfrm>
              <a:off x="-11795444" y="10619806"/>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65" name="X12"/>
            <p:cNvSpPr/>
            <p:nvPr/>
          </p:nvSpPr>
          <p:spPr>
            <a:xfrm>
              <a:off x="-11895920" y="13235868"/>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66" name="X13"/>
            <p:cNvSpPr/>
            <p:nvPr/>
          </p:nvSpPr>
          <p:spPr>
            <a:xfrm>
              <a:off x="-11938462" y="1550374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C</a:t>
              </a:r>
              <a:endParaRPr lang="en-US" sz="3000" dirty="0"/>
            </a:p>
          </p:txBody>
        </p:sp>
        <p:sp>
          <p:nvSpPr>
            <p:cNvPr id="167" name="X14"/>
            <p:cNvSpPr/>
            <p:nvPr/>
          </p:nvSpPr>
          <p:spPr>
            <a:xfrm>
              <a:off x="-11895920" y="1811088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68" name="X15"/>
            <p:cNvSpPr/>
            <p:nvPr/>
          </p:nvSpPr>
          <p:spPr>
            <a:xfrm>
              <a:off x="-11795445" y="2090421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69" name="X16"/>
            <p:cNvSpPr/>
            <p:nvPr/>
          </p:nvSpPr>
          <p:spPr>
            <a:xfrm>
              <a:off x="-11795446" y="23305971"/>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70" name="X17"/>
            <p:cNvSpPr/>
            <p:nvPr/>
          </p:nvSpPr>
          <p:spPr>
            <a:xfrm>
              <a:off x="-11862507" y="26017880"/>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71" name="X18"/>
            <p:cNvSpPr/>
            <p:nvPr/>
          </p:nvSpPr>
          <p:spPr>
            <a:xfrm>
              <a:off x="-11895921" y="29082169"/>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A</a:t>
              </a:r>
              <a:endParaRPr lang="en-US" sz="3000" dirty="0"/>
            </a:p>
          </p:txBody>
        </p:sp>
        <p:sp>
          <p:nvSpPr>
            <p:cNvPr id="172" name="X19"/>
            <p:cNvSpPr/>
            <p:nvPr/>
          </p:nvSpPr>
          <p:spPr>
            <a:xfrm>
              <a:off x="2498003" y="26103301"/>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73" name="X20"/>
            <p:cNvSpPr/>
            <p:nvPr/>
          </p:nvSpPr>
          <p:spPr>
            <a:xfrm>
              <a:off x="2759702" y="2894887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A</a:t>
              </a:r>
              <a:endParaRPr lang="en-US" sz="3000" dirty="0"/>
            </a:p>
          </p:txBody>
        </p:sp>
      </p:grpSp>
      <p:grpSp>
        <p:nvGrpSpPr>
          <p:cNvPr id="23" name="Group 22"/>
          <p:cNvGrpSpPr/>
          <p:nvPr/>
        </p:nvGrpSpPr>
        <p:grpSpPr>
          <a:xfrm>
            <a:off x="2164644" y="7617"/>
            <a:ext cx="4333312" cy="627758"/>
            <a:chOff x="2986719" y="10154"/>
            <a:chExt cx="6095275" cy="873142"/>
          </a:xfrm>
        </p:grpSpPr>
        <p:pic>
          <p:nvPicPr>
            <p:cNvPr id="184" name="Picture 183">
              <a:hlinkClick r:id="" action="ppaction://macro?name=RESETALL"/>
              <a:extLst>
                <a:ext uri="{FF2B5EF4-FFF2-40B4-BE49-F238E27FC236}">
                  <a16:creationId xmlns:a16="http://schemas.microsoft.com/office/drawing/2014/main" id="{EB7968CE-0CBE-403E-832B-884B6A24C038}"/>
                </a:ext>
              </a:extLst>
            </p:cNvPr>
            <p:cNvPicPr>
              <a:picLocks noChangeAspect="1"/>
            </p:cNvPicPr>
            <p:nvPr/>
          </p:nvPicPr>
          <p:blipFill rotWithShape="1">
            <a:blip r:embed="rId14">
              <a:extLst>
                <a:ext uri="{28A0092B-C50C-407E-A947-70E740481C1C}">
                  <a14:useLocalDpi xmlns:a14="http://schemas.microsoft.com/office/drawing/2010/main" val="0"/>
                </a:ext>
              </a:extLst>
            </a:blip>
            <a:srcRect t="12464"/>
            <a:stretch/>
          </p:blipFill>
          <p:spPr>
            <a:xfrm>
              <a:off x="3048362" y="10154"/>
              <a:ext cx="5971988" cy="843866"/>
            </a:xfrm>
            <a:prstGeom prst="rect">
              <a:avLst/>
            </a:prstGeom>
          </p:spPr>
        </p:pic>
        <p:sp>
          <p:nvSpPr>
            <p:cNvPr id="185" name="Rectangle 184">
              <a:extLst>
                <a:ext uri="{FF2B5EF4-FFF2-40B4-BE49-F238E27FC236}">
                  <a16:creationId xmlns:a16="http://schemas.microsoft.com/office/drawing/2014/main" id="{336694B1-A1DE-4A28-81FF-B49640B2D0A5}"/>
                </a:ext>
              </a:extLst>
            </p:cNvPr>
            <p:cNvSpPr/>
            <p:nvPr/>
          </p:nvSpPr>
          <p:spPr>
            <a:xfrm>
              <a:off x="2986719" y="80641"/>
              <a:ext cx="6095275" cy="802655"/>
            </a:xfrm>
            <a:prstGeom prst="rect">
              <a:avLst/>
            </a:prstGeom>
            <a:noFill/>
          </p:spPr>
          <p:txBody>
            <a:bodyPr wrap="square" lIns="68580" tIns="34290" rIns="68580" bIns="34290">
              <a:spAutoFit/>
            </a:bodyPr>
            <a:lstStyle/>
            <a:p>
              <a:pPr algn="ctr"/>
              <a:r>
                <a:rPr lang="en-US" sz="3300">
                  <a:ln w="0"/>
                  <a:solidFill>
                    <a:schemeClr val="bg1"/>
                  </a:solidFill>
                  <a:effectLst>
                    <a:outerShdw blurRad="88900" dist="38100" algn="l" rotWithShape="0">
                      <a:prstClr val="black">
                        <a:alpha val="52000"/>
                      </a:prstClr>
                    </a:outerShdw>
                  </a:effectLst>
                  <a:latin typeface="UTM Futura Extra" panose="02040603050506020204" pitchFamily="18" charset="0"/>
                </a:rPr>
                <a:t>TRẮC NGHIỆM</a:t>
              </a:r>
              <a:endParaRPr lang="en-US" sz="3300" dirty="0">
                <a:ln w="0"/>
                <a:solidFill>
                  <a:schemeClr val="bg1"/>
                </a:solidFill>
                <a:effectLst>
                  <a:outerShdw blurRad="88900" dist="38100" algn="l" rotWithShape="0">
                    <a:prstClr val="black">
                      <a:alpha val="52000"/>
                    </a:prstClr>
                  </a:outerShdw>
                </a:effectLst>
                <a:latin typeface="UTM Futura Extra" panose="02040603050506020204" pitchFamily="18" charset="0"/>
              </a:endParaRPr>
            </a:p>
          </p:txBody>
        </p:sp>
      </p:grpSp>
      <p:sp>
        <p:nvSpPr>
          <p:cNvPr id="186" name="A"/>
          <p:cNvSpPr/>
          <p:nvPr/>
        </p:nvSpPr>
        <p:spPr>
          <a:xfrm>
            <a:off x="6273363" y="1983115"/>
            <a:ext cx="2255603"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87" name="B"/>
          <p:cNvSpPr/>
          <p:nvPr/>
        </p:nvSpPr>
        <p:spPr>
          <a:xfrm>
            <a:off x="6230063" y="2640340"/>
            <a:ext cx="2265807"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88" name="C"/>
          <p:cNvSpPr/>
          <p:nvPr/>
        </p:nvSpPr>
        <p:spPr>
          <a:xfrm>
            <a:off x="6286709" y="3323068"/>
            <a:ext cx="2265808"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89" name="D"/>
          <p:cNvSpPr/>
          <p:nvPr/>
        </p:nvSpPr>
        <p:spPr>
          <a:xfrm>
            <a:off x="6255353" y="4007149"/>
            <a:ext cx="2255603"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90" name="A-R" hidden="1"/>
          <p:cNvSpPr/>
          <p:nvPr/>
        </p:nvSpPr>
        <p:spPr>
          <a:xfrm>
            <a:off x="8462645" y="1648840"/>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1" name="B-R" hidden="1"/>
          <p:cNvSpPr/>
          <p:nvPr/>
        </p:nvSpPr>
        <p:spPr>
          <a:xfrm>
            <a:off x="8179292" y="2349428"/>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2" name="C-R" hidden="1"/>
          <p:cNvSpPr/>
          <p:nvPr/>
        </p:nvSpPr>
        <p:spPr>
          <a:xfrm>
            <a:off x="8236964" y="2929366"/>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3" name="D-R" hidden="1"/>
          <p:cNvSpPr/>
          <p:nvPr/>
        </p:nvSpPr>
        <p:spPr>
          <a:xfrm>
            <a:off x="8236964" y="3585278"/>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4" name="C1">
            <a:hlinkClick r:id="" action="ppaction://macro?name=CAU1">
              <a:snd r:embed="rId11" name="audio8.wav"/>
            </a:hlinkClick>
            <a:extLst>
              <a:ext uri="{FF2B5EF4-FFF2-40B4-BE49-F238E27FC236}">
                <a16:creationId xmlns:a16="http://schemas.microsoft.com/office/drawing/2014/main" id="{F3B18519-7F59-4B94-96A7-69A8E198B5A8}"/>
              </a:ext>
            </a:extLst>
          </p:cNvPr>
          <p:cNvSpPr/>
          <p:nvPr/>
        </p:nvSpPr>
        <p:spPr>
          <a:xfrm>
            <a:off x="787130" y="1132342"/>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1</a:t>
            </a:r>
          </a:p>
        </p:txBody>
      </p:sp>
      <p:sp>
        <p:nvSpPr>
          <p:cNvPr id="195" name="C2">
            <a:hlinkClick r:id="" action="ppaction://macro?name=CAU2">
              <a:snd r:embed="rId11" name="audio8.wav"/>
            </a:hlinkClick>
            <a:extLst>
              <a:ext uri="{FF2B5EF4-FFF2-40B4-BE49-F238E27FC236}">
                <a16:creationId xmlns:a16="http://schemas.microsoft.com/office/drawing/2014/main" id="{2C9536AE-06EF-40B7-B26E-FAD8526EA9B1}"/>
              </a:ext>
            </a:extLst>
          </p:cNvPr>
          <p:cNvSpPr/>
          <p:nvPr/>
        </p:nvSpPr>
        <p:spPr>
          <a:xfrm>
            <a:off x="1212771" y="1132342"/>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2</a:t>
            </a:r>
          </a:p>
        </p:txBody>
      </p:sp>
      <p:sp>
        <p:nvSpPr>
          <p:cNvPr id="196" name="C3">
            <a:hlinkClick r:id="" action="ppaction://macro?name=CAU3">
              <a:snd r:embed="rId11" name="audio8.wav"/>
            </a:hlinkClick>
            <a:extLst>
              <a:ext uri="{FF2B5EF4-FFF2-40B4-BE49-F238E27FC236}">
                <a16:creationId xmlns:a16="http://schemas.microsoft.com/office/drawing/2014/main" id="{6ADEEA44-A8B9-4E20-B3DB-8114E898A932}"/>
              </a:ext>
            </a:extLst>
          </p:cNvPr>
          <p:cNvSpPr/>
          <p:nvPr/>
        </p:nvSpPr>
        <p:spPr>
          <a:xfrm>
            <a:off x="1638413" y="1132342"/>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3</a:t>
            </a:r>
          </a:p>
        </p:txBody>
      </p:sp>
      <p:sp>
        <p:nvSpPr>
          <p:cNvPr id="197" name="C4">
            <a:hlinkClick r:id="" action="ppaction://macro?name=CAU4">
              <a:snd r:embed="rId11" name="audio8.wav"/>
            </a:hlinkClick>
            <a:extLst>
              <a:ext uri="{FF2B5EF4-FFF2-40B4-BE49-F238E27FC236}">
                <a16:creationId xmlns:a16="http://schemas.microsoft.com/office/drawing/2014/main" id="{AA2E43C2-0276-4264-AA95-1AA2B0937A2F}"/>
              </a:ext>
            </a:extLst>
          </p:cNvPr>
          <p:cNvSpPr/>
          <p:nvPr/>
        </p:nvSpPr>
        <p:spPr>
          <a:xfrm>
            <a:off x="2064054" y="1132342"/>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4</a:t>
            </a:r>
          </a:p>
        </p:txBody>
      </p:sp>
      <p:sp>
        <p:nvSpPr>
          <p:cNvPr id="198" name="C5">
            <a:hlinkClick r:id="" action="ppaction://macro?name=CAU5">
              <a:snd r:embed="rId11" name="audio8.wav"/>
            </a:hlinkClick>
            <a:extLst>
              <a:ext uri="{FF2B5EF4-FFF2-40B4-BE49-F238E27FC236}">
                <a16:creationId xmlns:a16="http://schemas.microsoft.com/office/drawing/2014/main" id="{8A958C63-B759-4398-ABAC-49D50902EF20}"/>
              </a:ext>
            </a:extLst>
          </p:cNvPr>
          <p:cNvSpPr/>
          <p:nvPr/>
        </p:nvSpPr>
        <p:spPr>
          <a:xfrm>
            <a:off x="2489696" y="1132342"/>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5</a:t>
            </a:r>
          </a:p>
        </p:txBody>
      </p:sp>
      <p:sp>
        <p:nvSpPr>
          <p:cNvPr id="199" name="C6">
            <a:hlinkClick r:id="" action="ppaction://macro?name=CAU6">
              <a:snd r:embed="rId11" name="audio8.wav"/>
            </a:hlinkClick>
            <a:extLst>
              <a:ext uri="{FF2B5EF4-FFF2-40B4-BE49-F238E27FC236}">
                <a16:creationId xmlns:a16="http://schemas.microsoft.com/office/drawing/2014/main" id="{953D942A-6CC0-43F2-A6D7-E61C0A98BAD0}"/>
              </a:ext>
            </a:extLst>
          </p:cNvPr>
          <p:cNvSpPr/>
          <p:nvPr/>
        </p:nvSpPr>
        <p:spPr>
          <a:xfrm>
            <a:off x="2915337" y="1132342"/>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6</a:t>
            </a:r>
          </a:p>
        </p:txBody>
      </p:sp>
      <p:sp>
        <p:nvSpPr>
          <p:cNvPr id="200" name="C7">
            <a:hlinkClick r:id="" action="ppaction://macro?name=CAU7">
              <a:snd r:embed="rId11" name="audio8.wav"/>
            </a:hlinkClick>
            <a:extLst>
              <a:ext uri="{FF2B5EF4-FFF2-40B4-BE49-F238E27FC236}">
                <a16:creationId xmlns:a16="http://schemas.microsoft.com/office/drawing/2014/main" id="{110A7264-9B3F-4BB5-B5FD-1E8DA29F7FC0}"/>
              </a:ext>
            </a:extLst>
          </p:cNvPr>
          <p:cNvSpPr/>
          <p:nvPr/>
        </p:nvSpPr>
        <p:spPr>
          <a:xfrm>
            <a:off x="3340978" y="1132342"/>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7</a:t>
            </a:r>
          </a:p>
        </p:txBody>
      </p:sp>
      <p:sp>
        <p:nvSpPr>
          <p:cNvPr id="201" name="C8">
            <a:hlinkClick r:id="" action="ppaction://macro?name=CAU8">
              <a:snd r:embed="rId11" name="audio8.wav"/>
            </a:hlinkClick>
            <a:extLst>
              <a:ext uri="{FF2B5EF4-FFF2-40B4-BE49-F238E27FC236}">
                <a16:creationId xmlns:a16="http://schemas.microsoft.com/office/drawing/2014/main" id="{048A0FC4-9A14-41F1-9B4F-E52BDCCDF1A3}"/>
              </a:ext>
            </a:extLst>
          </p:cNvPr>
          <p:cNvSpPr/>
          <p:nvPr/>
        </p:nvSpPr>
        <p:spPr>
          <a:xfrm>
            <a:off x="3766619" y="1132342"/>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8</a:t>
            </a:r>
          </a:p>
        </p:txBody>
      </p:sp>
      <p:sp>
        <p:nvSpPr>
          <p:cNvPr id="202" name="C9">
            <a:hlinkClick r:id="" action="ppaction://macro?name=CAU9">
              <a:snd r:embed="rId11" name="audio8.wav"/>
            </a:hlinkClick>
            <a:extLst>
              <a:ext uri="{FF2B5EF4-FFF2-40B4-BE49-F238E27FC236}">
                <a16:creationId xmlns:a16="http://schemas.microsoft.com/office/drawing/2014/main" id="{8E63535B-8186-413B-AA4F-9DCD5C74B427}"/>
              </a:ext>
            </a:extLst>
          </p:cNvPr>
          <p:cNvSpPr/>
          <p:nvPr/>
        </p:nvSpPr>
        <p:spPr>
          <a:xfrm>
            <a:off x="4192261" y="1132342"/>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9</a:t>
            </a:r>
          </a:p>
        </p:txBody>
      </p:sp>
      <p:sp>
        <p:nvSpPr>
          <p:cNvPr id="203" name="C10">
            <a:hlinkClick r:id="" action="ppaction://macro?name=CAU10">
              <a:snd r:embed="rId11" name="audio8.wav"/>
            </a:hlinkClick>
            <a:extLst>
              <a:ext uri="{FF2B5EF4-FFF2-40B4-BE49-F238E27FC236}">
                <a16:creationId xmlns:a16="http://schemas.microsoft.com/office/drawing/2014/main" id="{6CEBB228-62F6-436D-BEE0-8085BD2C801C}"/>
              </a:ext>
            </a:extLst>
          </p:cNvPr>
          <p:cNvSpPr/>
          <p:nvPr/>
        </p:nvSpPr>
        <p:spPr>
          <a:xfrm>
            <a:off x="4617905" y="1132342"/>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10</a:t>
            </a:r>
          </a:p>
        </p:txBody>
      </p:sp>
      <p:pic>
        <p:nvPicPr>
          <p:cNvPr id="174" name="Picture 2" descr="Hình ảnh Biểu Tượng Ngôi Nhà Bất động Sản Thiết Kế đồ Họa Vector Mẫu, Nhà  ở, Biểu Tượng Ngôi Nhà, Biểu Tượng Mẫu Vector và PNG với nền trong suốt để">
            <a:hlinkClick r:id="rId16" action="ppaction://hlinksldjump"/>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22310" t="25182" r="22938" b="25464"/>
          <a:stretch/>
        </p:blipFill>
        <p:spPr bwMode="auto">
          <a:xfrm>
            <a:off x="8199622" y="343517"/>
            <a:ext cx="658687" cy="593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32256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7" presetClass="exit" presetSubtype="8" fill="hold" nodeType="clickEffect">
                                  <p:stCondLst>
                                    <p:cond delay="0"/>
                                  </p:stCondLst>
                                  <p:childTnLst>
                                    <p:anim calcmode="lin" valueType="num">
                                      <p:cBhvr>
                                        <p:cTn id="6" dur="10000"/>
                                        <p:tgtEl>
                                          <p:spTgt spid="27"/>
                                        </p:tgtEl>
                                        <p:attrNameLst>
                                          <p:attrName>ppt_x</p:attrName>
                                        </p:attrNameLst>
                                      </p:cBhvr>
                                      <p:tavLst>
                                        <p:tav tm="0">
                                          <p:val>
                                            <p:strVal val="ppt_x"/>
                                          </p:val>
                                        </p:tav>
                                        <p:tav tm="100000">
                                          <p:val>
                                            <p:strVal val="ppt_x-ppt_w/2"/>
                                          </p:val>
                                        </p:tav>
                                      </p:tavLst>
                                    </p:anim>
                                    <p:anim calcmode="lin" valueType="num">
                                      <p:cBhvr>
                                        <p:cTn id="7" dur="10000"/>
                                        <p:tgtEl>
                                          <p:spTgt spid="27"/>
                                        </p:tgtEl>
                                        <p:attrNameLst>
                                          <p:attrName>ppt_y</p:attrName>
                                        </p:attrNameLst>
                                      </p:cBhvr>
                                      <p:tavLst>
                                        <p:tav tm="0">
                                          <p:val>
                                            <p:strVal val="ppt_y"/>
                                          </p:val>
                                        </p:tav>
                                        <p:tav tm="100000">
                                          <p:val>
                                            <p:strVal val="ppt_y"/>
                                          </p:val>
                                        </p:tav>
                                      </p:tavLst>
                                    </p:anim>
                                    <p:anim calcmode="lin" valueType="num">
                                      <p:cBhvr>
                                        <p:cTn id="8" dur="10000"/>
                                        <p:tgtEl>
                                          <p:spTgt spid="27"/>
                                        </p:tgtEl>
                                        <p:attrNameLst>
                                          <p:attrName>ppt_w</p:attrName>
                                        </p:attrNameLst>
                                      </p:cBhvr>
                                      <p:tavLst>
                                        <p:tav tm="0">
                                          <p:val>
                                            <p:strVal val="ppt_w"/>
                                          </p:val>
                                        </p:tav>
                                        <p:tav tm="100000">
                                          <p:val>
                                            <p:fltVal val="0"/>
                                          </p:val>
                                        </p:tav>
                                      </p:tavLst>
                                    </p:anim>
                                    <p:anim calcmode="lin" valueType="num">
                                      <p:cBhvr>
                                        <p:cTn id="9" dur="10000"/>
                                        <p:tgtEl>
                                          <p:spTgt spid="27"/>
                                        </p:tgtEl>
                                        <p:attrNameLst>
                                          <p:attrName>ppt_h</p:attrName>
                                        </p:attrNameLst>
                                      </p:cBhvr>
                                      <p:tavLst>
                                        <p:tav tm="0">
                                          <p:val>
                                            <p:strVal val="ppt_h"/>
                                          </p:val>
                                        </p:tav>
                                        <p:tav tm="100000">
                                          <p:val>
                                            <p:strVal val="ppt_h"/>
                                          </p:val>
                                        </p:tav>
                                      </p:tavLst>
                                    </p:anim>
                                    <p:set>
                                      <p:cBhvr>
                                        <p:cTn id="10" dur="1" fill="hold">
                                          <p:stCondLst>
                                            <p:cond delay="9999"/>
                                          </p:stCondLst>
                                        </p:cTn>
                                        <p:tgtEl>
                                          <p:spTgt spid="27"/>
                                        </p:tgtEl>
                                        <p:attrNameLst>
                                          <p:attrName>style.visibility</p:attrName>
                                        </p:attrNameLst>
                                      </p:cBhvr>
                                      <p:to>
                                        <p:strVal val="hidden"/>
                                      </p:to>
                                    </p:set>
                                  </p:childTnLst>
                                </p:cTn>
                              </p:par>
                            </p:childTnLst>
                          </p:cTn>
                        </p:par>
                        <p:par>
                          <p:cTn id="11" fill="hold">
                            <p:stCondLst>
                              <p:cond delay="10000"/>
                            </p:stCondLst>
                            <p:childTnLst>
                              <p:par>
                                <p:cTn id="12" presetID="10" presetClass="entr" presetSubtype="0"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
                                        <p:tgtEl>
                                          <p:spTgt spid="27"/>
                                        </p:tgtEl>
                                      </p:cBhvr>
                                    </p:animEffect>
                                  </p:childTnLst>
                                </p:cTn>
                              </p:par>
                              <p:par>
                                <p:cTn id="15" presetID="1" presetClass="mediacall" presetSubtype="0" fill="hold" nodeType="withEffect">
                                  <p:stCondLst>
                                    <p:cond delay="0"/>
                                  </p:stCondLst>
                                  <p:childTnLst>
                                    <p:cmd type="call" cmd="playFrom(0.0)">
                                      <p:cBhvr>
                                        <p:cTn id="16" dur="12312" fill="hold"/>
                                        <p:tgtEl>
                                          <p:spTgt spid="30"/>
                                        </p:tgtEl>
                                      </p:cBhvr>
                                    </p:cmd>
                                  </p:childTnLst>
                                </p:cTn>
                              </p:par>
                              <p:par>
                                <p:cTn id="17" presetID="3" presetClass="mediacall" presetSubtype="0" fill="hold" nodeType="withEffect">
                                  <p:stCondLst>
                                    <p:cond delay="0"/>
                                  </p:stCondLst>
                                  <p:childTnLst>
                                    <p:cmd type="call" cmd="stop">
                                      <p:cBhvr>
                                        <p:cTn id="18" dur="1" fill="hold"/>
                                        <p:tgtEl>
                                          <p:spTgt spid="30"/>
                                        </p:tgtEl>
                                      </p:cBhvr>
                                    </p:cmd>
                                  </p:childTnLst>
                                </p:cTn>
                              </p:par>
                            </p:childTnLst>
                          </p:cTn>
                        </p:par>
                      </p:childTnLst>
                    </p:cTn>
                  </p:par>
                </p:childTnLst>
              </p:cTn>
              <p:nextCondLst>
                <p:cond evt="onClick" delay="0">
                  <p:tgtEl>
                    <p:spTgt spid="28"/>
                  </p:tgtEl>
                </p:cond>
              </p:nextCondLst>
            </p:seq>
            <p:audio>
              <p:cMediaNode vol="48485">
                <p:cTn id="19" fill="hold" display="0">
                  <p:stCondLst>
                    <p:cond delay="indefinite"/>
                  </p:stCondLst>
                  <p:endCondLst>
                    <p:cond evt="onStopAudio" delay="0">
                      <p:tgtEl>
                        <p:sldTgt/>
                      </p:tgtEl>
                    </p:cond>
                  </p:endCondLst>
                </p:cTn>
                <p:tgtEl>
                  <p:spTgt spid="30"/>
                </p:tgtEl>
              </p:cMediaNode>
            </p:audio>
            <p:audio>
              <p:cMediaNode vol="100000">
                <p:cTn id="20" fill="hold" display="0">
                  <p:stCondLst>
                    <p:cond delay="indefinite"/>
                  </p:stCondLst>
                  <p:endCondLst>
                    <p:cond evt="onStopAudio" delay="0">
                      <p:tgtEl>
                        <p:sldTgt/>
                      </p:tgtEl>
                    </p:cond>
                  </p:endCondLst>
                </p:cTn>
                <p:tgtEl>
                  <p:spTgt spid="31"/>
                </p:tgtEl>
              </p:cMediaNode>
            </p:audio>
            <p:audio>
              <p:cMediaNode vol="46970">
                <p:cTn id="21" fill="hold" display="0">
                  <p:stCondLst>
                    <p:cond delay="indefinite"/>
                  </p:stCondLst>
                  <p:endCondLst>
                    <p:cond evt="onStopAudio" delay="0">
                      <p:tgtEl>
                        <p:sldTgt/>
                      </p:tgtEl>
                    </p:cond>
                  </p:endCondLst>
                </p:cTn>
                <p:tgtEl>
                  <p:spTgt spid="32"/>
                </p:tgtEl>
              </p:cMediaNode>
            </p:audio>
            <p:seq concurrent="1" nextAc="seek">
              <p:cTn id="22" restart="whenNotActive" fill="hold" evtFilter="cancelBubble" nodeType="interactiveSeq">
                <p:stCondLst>
                  <p:cond evt="onClick" delay="0">
                    <p:tgtEl>
                      <p:spTgt spid="29"/>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7"/>
                                        </p:tgtEl>
                                      </p:cBhvr>
                                    </p:animEffect>
                                    <p:animScale>
                                      <p:cBhvr>
                                        <p:cTn id="27" dur="250" autoRev="1" fill="hold"/>
                                        <p:tgtEl>
                                          <p:spTgt spid="17"/>
                                        </p:tgtEl>
                                      </p:cBhvr>
                                      <p:by x="105000" y="105000"/>
                                    </p:animScale>
                                  </p:childTnLst>
                                </p:cTn>
                              </p:par>
                              <p:par>
                                <p:cTn id="28" presetID="24" presetClass="emph" presetSubtype="0" fill="hold" grpId="1" nodeType="withEffect">
                                  <p:stCondLst>
                                    <p:cond delay="0"/>
                                  </p:stCondLst>
                                  <p:childTnLst>
                                    <p:animClr clrSpc="hsl" dir="cw">
                                      <p:cBhvr override="childStyle">
                                        <p:cTn id="29" dur="500" fill="hold"/>
                                        <p:tgtEl>
                                          <p:spTgt spid="17"/>
                                        </p:tgtEl>
                                        <p:attrNameLst>
                                          <p:attrName>style.color</p:attrName>
                                        </p:attrNameLst>
                                      </p:cBhvr>
                                      <p:by>
                                        <p:hsl h="0" s="-12549" l="-25098"/>
                                      </p:by>
                                    </p:animClr>
                                    <p:animClr clrSpc="hsl" dir="cw">
                                      <p:cBhvr>
                                        <p:cTn id="30" dur="500" fill="hold"/>
                                        <p:tgtEl>
                                          <p:spTgt spid="17"/>
                                        </p:tgtEl>
                                        <p:attrNameLst>
                                          <p:attrName>fillcolor</p:attrName>
                                        </p:attrNameLst>
                                      </p:cBhvr>
                                      <p:by>
                                        <p:hsl h="0" s="-12549" l="-25098"/>
                                      </p:by>
                                    </p:animClr>
                                    <p:animClr clrSpc="hsl" dir="cw">
                                      <p:cBhvr>
                                        <p:cTn id="31" dur="500" fill="hold"/>
                                        <p:tgtEl>
                                          <p:spTgt spid="17"/>
                                        </p:tgtEl>
                                        <p:attrNameLst>
                                          <p:attrName>stroke.color</p:attrName>
                                        </p:attrNameLst>
                                      </p:cBhvr>
                                      <p:by>
                                        <p:hsl h="0" s="-12549" l="-25098"/>
                                      </p:by>
                                    </p:animClr>
                                    <p:set>
                                      <p:cBhvr>
                                        <p:cTn id="32" dur="500" fill="hold"/>
                                        <p:tgtEl>
                                          <p:spTgt spid="17"/>
                                        </p:tgtEl>
                                        <p:attrNameLst>
                                          <p:attrName>fill.type</p:attrName>
                                        </p:attrNameLst>
                                      </p:cBhvr>
                                      <p:to>
                                        <p:strVal val="solid"/>
                                      </p:to>
                                    </p:set>
                                  </p:childTnLst>
                                </p:cTn>
                              </p:par>
                            </p:childTnLst>
                          </p:cTn>
                        </p:par>
                      </p:childTnLst>
                    </p:cTn>
                  </p:par>
                </p:childTnLst>
              </p:cTn>
              <p:nextCondLst>
                <p:cond evt="onClick" delay="0">
                  <p:tgtEl>
                    <p:spTgt spid="29"/>
                  </p:tgtEl>
                </p:cond>
              </p:nextCondLst>
            </p:seq>
          </p:childTnLst>
        </p:cTn>
      </p:par>
    </p:tnLst>
    <p:bldLst>
      <p:bldP spid="17" grpId="0" animBg="1"/>
      <p:bldP spid="17"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BOXND">
            <a:hlinkClick r:id="" action="ppaction://macro?name=XOAHETCAUHOI"/>
            <a:extLst>
              <a:ext uri="{FF2B5EF4-FFF2-40B4-BE49-F238E27FC236}">
                <a16:creationId xmlns:a16="http://schemas.microsoft.com/office/drawing/2014/main" id="{48397234-F9D7-4ED0-B87C-775FB785822F}"/>
              </a:ext>
            </a:extLst>
          </p:cNvPr>
          <p:cNvSpPr/>
          <p:nvPr/>
        </p:nvSpPr>
        <p:spPr>
          <a:xfrm>
            <a:off x="787130" y="2038844"/>
            <a:ext cx="4372936" cy="2506532"/>
          </a:xfrm>
          <a:prstGeom prst="rect">
            <a:avLst/>
          </a:prstGeom>
          <a:solidFill>
            <a:schemeClr val="bg1">
              <a:lumMod val="95000"/>
            </a:schemeClr>
          </a:solidFill>
          <a:ln w="38100">
            <a:solidFill>
              <a:srgbClr val="E2DFD4"/>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rtlCol="0" anchor="t"/>
          <a:lstStyle/>
          <a:p>
            <a:endParaRPr lang="vi-VN" sz="2000" dirty="0" smtClean="0">
              <a:solidFill>
                <a:srgbClr val="002060"/>
              </a:solidFill>
              <a:latin typeface="#9Slide03 Arima Madurai Black" panose="00000A00000000000000" pitchFamily="2" charset="0"/>
              <a:cs typeface="#9Slide03 Arima Madurai Black" panose="00000A00000000000000" pitchFamily="2" charset="0"/>
            </a:endParaRPr>
          </a:p>
          <a:p>
            <a:pPr>
              <a:lnSpc>
                <a:spcPct val="150000"/>
              </a:lnSpc>
            </a:pPr>
            <a:r>
              <a:rPr lang="vi-VN" sz="2000" dirty="0">
                <a:solidFill>
                  <a:srgbClr val="002060"/>
                </a:solidFill>
                <a:latin typeface="#9Slide03 Arima Madurai Black" panose="00000A00000000000000" pitchFamily="2" charset="0"/>
                <a:cs typeface="#9Slide03 Arima Madurai Black" panose="00000A00000000000000" pitchFamily="2" charset="0"/>
              </a:rPr>
              <a:t>Câu </a:t>
            </a:r>
            <a:r>
              <a:rPr lang="vi-VN" sz="2000" dirty="0" smtClean="0">
                <a:solidFill>
                  <a:srgbClr val="002060"/>
                </a:solidFill>
                <a:latin typeface="#9Slide03 Arima Madurai Black" panose="00000A00000000000000" pitchFamily="2" charset="0"/>
                <a:cs typeface="#9Slide03 Arima Madurai Black" panose="00000A00000000000000" pitchFamily="2" charset="0"/>
              </a:rPr>
              <a:t>10.</a:t>
            </a:r>
          </a:p>
          <a:p>
            <a:pPr>
              <a:lnSpc>
                <a:spcPct val="150000"/>
              </a:lnSpc>
            </a:pPr>
            <a:r>
              <a:rPr lang="vi-VN" sz="2000" dirty="0" smtClean="0">
                <a:solidFill>
                  <a:srgbClr val="002060"/>
                </a:solidFill>
                <a:latin typeface="#9Slide03 Arima Madurai Black" panose="00000A00000000000000" pitchFamily="2" charset="0"/>
                <a:cs typeface="#9Slide03 Arima Madurai Black" panose="00000A00000000000000" pitchFamily="2" charset="0"/>
              </a:rPr>
              <a:t>Dãy </a:t>
            </a:r>
            <a:r>
              <a:rPr lang="vi-VN" sz="2000" dirty="0">
                <a:solidFill>
                  <a:srgbClr val="002060"/>
                </a:solidFill>
                <a:latin typeface="#9Slide03 Arima Madurai Black" panose="00000A00000000000000" pitchFamily="2" charset="0"/>
                <a:cs typeface="#9Slide03 Arima Madurai Black" panose="00000A00000000000000" pitchFamily="2" charset="0"/>
              </a:rPr>
              <a:t>chất nào dưới đây tác dụng được dưới nước: </a:t>
            </a:r>
            <a:br>
              <a:rPr lang="vi-VN" sz="2000" dirty="0">
                <a:solidFill>
                  <a:srgbClr val="002060"/>
                </a:solidFill>
                <a:latin typeface="#9Slide03 Arima Madurai Black" panose="00000A00000000000000" pitchFamily="2" charset="0"/>
                <a:cs typeface="#9Slide03 Arima Madurai Black" panose="00000A00000000000000" pitchFamily="2" charset="0"/>
              </a:rPr>
            </a:br>
            <a:endParaRPr lang="en-US" sz="20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15" name="AẪ">
            <a:extLst>
              <a:ext uri="{FF2B5EF4-FFF2-40B4-BE49-F238E27FC236}">
                <a16:creationId xmlns:a16="http://schemas.microsoft.com/office/drawing/2014/main" id="{B03B1389-6DD2-45DC-BD7E-44A607F79762}"/>
              </a:ext>
            </a:extLst>
          </p:cNvPr>
          <p:cNvSpPr/>
          <p:nvPr/>
        </p:nvSpPr>
        <p:spPr>
          <a:xfrm rot="10800000" flipV="1">
            <a:off x="6096515" y="1936438"/>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dirty="0">
                <a:solidFill>
                  <a:schemeClr val="accent1">
                    <a:lumMod val="50000"/>
                  </a:schemeClr>
                </a:solidFill>
                <a:latin typeface="#9Slide03 Arima Madurai Black" panose="00000A00000000000000" pitchFamily="2" charset="0"/>
                <a:cs typeface="#9Slide03 Arima Madurai Black" panose="00000A00000000000000" pitchFamily="2" charset="0"/>
              </a:rPr>
              <a:t>CuO; CaO; </a:t>
            </a:r>
            <a:r>
              <a:rPr lang="vi-VN" sz="1800" dirty="0" smtClean="0">
                <a:solidFill>
                  <a:schemeClr val="accent1">
                    <a:lumMod val="50000"/>
                  </a:schemeClr>
                </a:solidFill>
                <a:latin typeface="#9Slide03 Arima Madurai Black" panose="00000A00000000000000" pitchFamily="2" charset="0"/>
                <a:cs typeface="#9Slide03 Arima Madurai Black" panose="00000A00000000000000" pitchFamily="2" charset="0"/>
              </a:rPr>
              <a:t>Na</a:t>
            </a:r>
            <a:r>
              <a:rPr lang="vi-VN" sz="1800" baseline="-25000" dirty="0" smtClean="0">
                <a:solidFill>
                  <a:schemeClr val="accent1">
                    <a:lumMod val="50000"/>
                  </a:schemeClr>
                </a:solidFill>
                <a:latin typeface="#9Slide03 Arima Madurai Black" panose="00000A00000000000000" pitchFamily="2" charset="0"/>
                <a:cs typeface="#9Slide03 Arima Madurai Black" panose="00000A00000000000000" pitchFamily="2" charset="0"/>
              </a:rPr>
              <a:t>2</a:t>
            </a:r>
            <a:r>
              <a:rPr lang="vi-VN" sz="1800" dirty="0" smtClean="0">
                <a:solidFill>
                  <a:schemeClr val="accent1">
                    <a:lumMod val="50000"/>
                  </a:schemeClr>
                </a:solidFill>
                <a:latin typeface="#9Slide03 Arima Madurai Black" panose="00000A00000000000000" pitchFamily="2" charset="0"/>
                <a:cs typeface="#9Slide03 Arima Madurai Black" panose="00000A00000000000000" pitchFamily="2" charset="0"/>
              </a:rPr>
              <a:t>O</a:t>
            </a:r>
            <a:r>
              <a:rPr lang="vi-VN" sz="1800" dirty="0">
                <a:solidFill>
                  <a:schemeClr val="accent1">
                    <a:lumMod val="50000"/>
                  </a:schemeClr>
                </a:solidFill>
                <a:latin typeface="#9Slide03 Arima Madurai Black" panose="00000A00000000000000" pitchFamily="2" charset="0"/>
                <a:cs typeface="#9Slide03 Arima Madurai Black" panose="00000A00000000000000" pitchFamily="2" charset="0"/>
              </a:rPr>
              <a:t>; CO</a:t>
            </a:r>
            <a:r>
              <a:rPr lang="vi-VN" sz="1800" baseline="-25000" dirty="0">
                <a:solidFill>
                  <a:schemeClr val="accent1">
                    <a:lumMod val="50000"/>
                  </a:schemeClr>
                </a:solidFill>
                <a:latin typeface="#9Slide03 Arima Madurai Black" panose="00000A00000000000000" pitchFamily="2" charset="0"/>
                <a:cs typeface="#9Slide03 Arima Madurai Black" panose="00000A00000000000000" pitchFamily="2" charset="0"/>
              </a:rPr>
              <a:t>2</a:t>
            </a:r>
            <a:r>
              <a:rPr lang="vi-VN" sz="1800" dirty="0">
                <a:solidFill>
                  <a:schemeClr val="accent1">
                    <a:lumMod val="50000"/>
                  </a:schemeClr>
                </a:solidFill>
                <a:latin typeface="#9Slide03 Arima Madurai Black" panose="00000A00000000000000" pitchFamily="2" charset="0"/>
                <a:cs typeface="#9Slide03 Arima Madurai Black" panose="00000A00000000000000" pitchFamily="2" charset="0"/>
              </a:rPr>
              <a:t> </a:t>
            </a:r>
            <a:endParaRPr lang="en-US" sz="1800" dirty="0">
              <a:solidFill>
                <a:schemeClr val="accent1">
                  <a:lumMod val="50000"/>
                </a:schemeClr>
              </a:solidFill>
              <a:latin typeface="#9Slide03 Arima Madurai Black" panose="00000A00000000000000" pitchFamily="2" charset="0"/>
              <a:cs typeface="#9Slide03 Arima Madurai Black" panose="00000A00000000000000" pitchFamily="2" charset="0"/>
            </a:endParaRPr>
          </a:p>
        </p:txBody>
      </p:sp>
      <p:sp>
        <p:nvSpPr>
          <p:cNvPr id="16" name="Parallelogram 15">
            <a:extLst>
              <a:ext uri="{FF2B5EF4-FFF2-40B4-BE49-F238E27FC236}">
                <a16:creationId xmlns:a16="http://schemas.microsoft.com/office/drawing/2014/main" id="{507E7ED3-25AC-4E6D-AC5C-87C0CEA8DA0F}"/>
              </a:ext>
            </a:extLst>
          </p:cNvPr>
          <p:cNvSpPr/>
          <p:nvPr/>
        </p:nvSpPr>
        <p:spPr>
          <a:xfrm flipH="1">
            <a:off x="5585973" y="1936438"/>
            <a:ext cx="644090" cy="530320"/>
          </a:xfrm>
          <a:prstGeom prst="parallelogram">
            <a:avLst>
              <a:gd name="adj" fmla="val 10007"/>
            </a:avLst>
          </a:prstGeom>
          <a:gradFill>
            <a:gsLst>
              <a:gs pos="49000">
                <a:schemeClr val="accent5">
                  <a:lumMod val="75000"/>
                </a:schemeClr>
              </a:gs>
              <a:gs pos="0">
                <a:schemeClr val="accent5"/>
              </a:gs>
              <a:gs pos="100000">
                <a:srgbClr val="0070C0"/>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A</a:t>
            </a:r>
          </a:p>
        </p:txBody>
      </p:sp>
      <p:sp>
        <p:nvSpPr>
          <p:cNvPr id="17" name="BSÃA">
            <a:extLst>
              <a:ext uri="{FF2B5EF4-FFF2-40B4-BE49-F238E27FC236}">
                <a16:creationId xmlns:a16="http://schemas.microsoft.com/office/drawing/2014/main" id="{D63B2B3B-0118-4C5E-821E-EC41F45CFE28}"/>
              </a:ext>
            </a:extLst>
          </p:cNvPr>
          <p:cNvSpPr/>
          <p:nvPr/>
        </p:nvSpPr>
        <p:spPr>
          <a:xfrm rot="10800000" flipV="1">
            <a:off x="6134854" y="2618709"/>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vi-VN" sz="1800" dirty="0">
                <a:solidFill>
                  <a:schemeClr val="accent4"/>
                </a:solidFill>
                <a:latin typeface="#9Slide03 Arima Madurai Black" panose="00000A00000000000000" pitchFamily="2" charset="0"/>
                <a:cs typeface="#9Slide03 Arima Madurai Black" panose="00000A00000000000000" pitchFamily="2" charset="0"/>
              </a:rPr>
              <a:t>BaO; K</a:t>
            </a:r>
            <a:r>
              <a:rPr lang="vi-VN" sz="1800" baseline="-25000" dirty="0">
                <a:solidFill>
                  <a:schemeClr val="accent4"/>
                </a:solidFill>
                <a:latin typeface="#9Slide03 Arima Madurai Black" panose="00000A00000000000000" pitchFamily="2" charset="0"/>
                <a:cs typeface="#9Slide03 Arima Madurai Black" panose="00000A00000000000000" pitchFamily="2" charset="0"/>
              </a:rPr>
              <a:t>2</a:t>
            </a:r>
            <a:r>
              <a:rPr lang="vi-VN" sz="1800" dirty="0">
                <a:solidFill>
                  <a:schemeClr val="accent4"/>
                </a:solidFill>
                <a:latin typeface="#9Slide03 Arima Madurai Black" panose="00000A00000000000000" pitchFamily="2" charset="0"/>
                <a:cs typeface="#9Slide03 Arima Madurai Black" panose="00000A00000000000000" pitchFamily="2" charset="0"/>
              </a:rPr>
              <a:t>O</a:t>
            </a:r>
            <a:r>
              <a:rPr lang="vi-VN" sz="1800" baseline="-25000" dirty="0">
                <a:solidFill>
                  <a:schemeClr val="accent4"/>
                </a:solidFill>
                <a:latin typeface="#9Slide03 Arima Madurai Black" panose="00000A00000000000000" pitchFamily="2" charset="0"/>
                <a:cs typeface="#9Slide03 Arima Madurai Black" panose="00000A00000000000000" pitchFamily="2" charset="0"/>
              </a:rPr>
              <a:t>; </a:t>
            </a:r>
            <a:r>
              <a:rPr lang="vi-VN" sz="1800" dirty="0">
                <a:solidFill>
                  <a:schemeClr val="accent4"/>
                </a:solidFill>
                <a:latin typeface="#9Slide03 Arima Madurai Black" panose="00000A00000000000000" pitchFamily="2" charset="0"/>
                <a:cs typeface="#9Slide03 Arima Madurai Black" panose="00000A00000000000000" pitchFamily="2" charset="0"/>
              </a:rPr>
              <a:t>SO</a:t>
            </a:r>
            <a:r>
              <a:rPr lang="vi-VN" sz="1800" baseline="-25000" dirty="0">
                <a:solidFill>
                  <a:schemeClr val="accent4"/>
                </a:solidFill>
                <a:latin typeface="#9Slide03 Arima Madurai Black" panose="00000A00000000000000" pitchFamily="2" charset="0"/>
                <a:cs typeface="#9Slide03 Arima Madurai Black" panose="00000A00000000000000" pitchFamily="2" charset="0"/>
              </a:rPr>
              <a:t>2</a:t>
            </a:r>
            <a:r>
              <a:rPr lang="vi-VN" sz="1800" dirty="0">
                <a:solidFill>
                  <a:schemeClr val="accent4"/>
                </a:solidFill>
                <a:latin typeface="#9Slide03 Arima Madurai Black" panose="00000A00000000000000" pitchFamily="2" charset="0"/>
                <a:cs typeface="#9Slide03 Arima Madurai Black" panose="00000A00000000000000" pitchFamily="2" charset="0"/>
              </a:rPr>
              <a:t>; CO</a:t>
            </a:r>
            <a:r>
              <a:rPr lang="vi-VN" sz="1800" baseline="-25000" dirty="0">
                <a:solidFill>
                  <a:schemeClr val="accent4"/>
                </a:solidFill>
                <a:latin typeface="#9Slide03 Arima Madurai Black" panose="00000A00000000000000" pitchFamily="2" charset="0"/>
                <a:cs typeface="#9Slide03 Arima Madurai Black" panose="00000A00000000000000" pitchFamily="2" charset="0"/>
              </a:rPr>
              <a:t>2</a:t>
            </a:r>
            <a:r>
              <a:rPr lang="vi-VN" sz="1800" dirty="0">
                <a:solidFill>
                  <a:schemeClr val="accent4"/>
                </a:solidFill>
                <a:latin typeface="#9Slide03 Arima Madurai Black" panose="00000A00000000000000" pitchFamily="2" charset="0"/>
                <a:cs typeface="#9Slide03 Arima Madurai Black" panose="00000A00000000000000" pitchFamily="2" charset="0"/>
              </a:rPr>
              <a:t> </a:t>
            </a:r>
          </a:p>
        </p:txBody>
      </p:sp>
      <p:sp>
        <p:nvSpPr>
          <p:cNvPr id="18" name="Parallelogram 17">
            <a:extLst>
              <a:ext uri="{FF2B5EF4-FFF2-40B4-BE49-F238E27FC236}">
                <a16:creationId xmlns:a16="http://schemas.microsoft.com/office/drawing/2014/main" id="{AACB9C6F-D49B-4245-A4B1-F4D6205CA28F}"/>
              </a:ext>
            </a:extLst>
          </p:cNvPr>
          <p:cNvSpPr/>
          <p:nvPr/>
        </p:nvSpPr>
        <p:spPr>
          <a:xfrm flipH="1">
            <a:off x="5546613" y="2618709"/>
            <a:ext cx="644090" cy="530320"/>
          </a:xfrm>
          <a:prstGeom prst="parallelogram">
            <a:avLst>
              <a:gd name="adj" fmla="val 10007"/>
            </a:avLst>
          </a:prstGeom>
          <a:gradFill>
            <a:gsLst>
              <a:gs pos="0">
                <a:srgbClr val="E98517"/>
              </a:gs>
              <a:gs pos="51000">
                <a:srgbClr val="FF9966"/>
              </a:gs>
              <a:gs pos="100000">
                <a:srgbClr val="F98505"/>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B</a:t>
            </a:r>
          </a:p>
        </p:txBody>
      </p:sp>
      <p:sp>
        <p:nvSpPr>
          <p:cNvPr id="19" name="CÂSXAS">
            <a:extLst>
              <a:ext uri="{FF2B5EF4-FFF2-40B4-BE49-F238E27FC236}">
                <a16:creationId xmlns:a16="http://schemas.microsoft.com/office/drawing/2014/main" id="{98DCA23C-E507-4F14-8C1E-CC9B347B4FFE}"/>
              </a:ext>
            </a:extLst>
          </p:cNvPr>
          <p:cNvSpPr/>
          <p:nvPr/>
        </p:nvSpPr>
        <p:spPr>
          <a:xfrm rot="10800000" flipV="1">
            <a:off x="6096515" y="3279388"/>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dirty="0">
                <a:solidFill>
                  <a:srgbClr val="92D050"/>
                </a:solidFill>
                <a:latin typeface="#9Slide03 Arima Madurai Black" panose="00000A00000000000000" pitchFamily="2" charset="0"/>
                <a:cs typeface="#9Slide03 Arima Madurai Black" panose="00000A00000000000000" pitchFamily="2" charset="0"/>
              </a:rPr>
              <a:t>MgO; Na</a:t>
            </a:r>
            <a:r>
              <a:rPr lang="vi-VN" sz="1800" baseline="-25000" dirty="0">
                <a:solidFill>
                  <a:srgbClr val="92D050"/>
                </a:solidFill>
                <a:latin typeface="#9Slide03 Arima Madurai Black" panose="00000A00000000000000" pitchFamily="2" charset="0"/>
                <a:cs typeface="#9Slide03 Arima Madurai Black" panose="00000A00000000000000" pitchFamily="2" charset="0"/>
              </a:rPr>
              <a:t>2</a:t>
            </a:r>
            <a:r>
              <a:rPr lang="vi-VN" sz="1800" dirty="0">
                <a:solidFill>
                  <a:srgbClr val="92D050"/>
                </a:solidFill>
                <a:latin typeface="#9Slide03 Arima Madurai Black" panose="00000A00000000000000" pitchFamily="2" charset="0"/>
                <a:cs typeface="#9Slide03 Arima Madurai Black" panose="00000A00000000000000" pitchFamily="2" charset="0"/>
              </a:rPr>
              <a:t>O; SO</a:t>
            </a:r>
            <a:r>
              <a:rPr lang="vi-VN" sz="1800" baseline="-25000" dirty="0">
                <a:solidFill>
                  <a:srgbClr val="92D050"/>
                </a:solidFill>
                <a:latin typeface="#9Slide03 Arima Madurai Black" panose="00000A00000000000000" pitchFamily="2" charset="0"/>
                <a:cs typeface="#9Slide03 Arima Madurai Black" panose="00000A00000000000000" pitchFamily="2" charset="0"/>
              </a:rPr>
              <a:t>2</a:t>
            </a:r>
            <a:r>
              <a:rPr lang="vi-VN" sz="1800" dirty="0">
                <a:solidFill>
                  <a:srgbClr val="92D050"/>
                </a:solidFill>
                <a:latin typeface="#9Slide03 Arima Madurai Black" panose="00000A00000000000000" pitchFamily="2" charset="0"/>
                <a:cs typeface="#9Slide03 Arima Madurai Black" panose="00000A00000000000000" pitchFamily="2" charset="0"/>
              </a:rPr>
              <a:t>; CO</a:t>
            </a:r>
            <a:r>
              <a:rPr lang="vi-VN" sz="1800" baseline="-25000" dirty="0">
                <a:solidFill>
                  <a:srgbClr val="92D050"/>
                </a:solidFill>
                <a:latin typeface="#9Slide03 Arima Madurai Black" panose="00000A00000000000000" pitchFamily="2" charset="0"/>
                <a:cs typeface="#9Slide03 Arima Madurai Black" panose="00000A00000000000000" pitchFamily="2" charset="0"/>
              </a:rPr>
              <a:t>2</a:t>
            </a:r>
            <a:endParaRPr lang="en-US" sz="1800" dirty="0">
              <a:solidFill>
                <a:srgbClr val="92D050"/>
              </a:solidFill>
              <a:latin typeface="#9Slide03 Arima Madurai Black" panose="00000A00000000000000" pitchFamily="2" charset="0"/>
              <a:cs typeface="#9Slide03 Arima Madurai Black" panose="00000A00000000000000" pitchFamily="2" charset="0"/>
            </a:endParaRPr>
          </a:p>
        </p:txBody>
      </p:sp>
      <p:sp>
        <p:nvSpPr>
          <p:cNvPr id="20" name="Parallelogram 19">
            <a:extLst>
              <a:ext uri="{FF2B5EF4-FFF2-40B4-BE49-F238E27FC236}">
                <a16:creationId xmlns:a16="http://schemas.microsoft.com/office/drawing/2014/main" id="{588BEB44-3767-443C-BAC8-E3F46477AFD6}"/>
              </a:ext>
            </a:extLst>
          </p:cNvPr>
          <p:cNvSpPr/>
          <p:nvPr/>
        </p:nvSpPr>
        <p:spPr>
          <a:xfrm flipH="1">
            <a:off x="5585973" y="3279388"/>
            <a:ext cx="644090" cy="530320"/>
          </a:xfrm>
          <a:prstGeom prst="parallelogram">
            <a:avLst>
              <a:gd name="adj" fmla="val 10007"/>
            </a:avLst>
          </a:prstGeom>
          <a:gradFill>
            <a:gsLst>
              <a:gs pos="49000">
                <a:srgbClr val="4A9C06"/>
              </a:gs>
              <a:gs pos="0">
                <a:srgbClr val="B0DA46"/>
              </a:gs>
              <a:gs pos="100000">
                <a:schemeClr val="accent6"/>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C</a:t>
            </a:r>
          </a:p>
        </p:txBody>
      </p:sp>
      <p:sp>
        <p:nvSpPr>
          <p:cNvPr id="21" name="DSSXSAX">
            <a:extLst>
              <a:ext uri="{FF2B5EF4-FFF2-40B4-BE49-F238E27FC236}">
                <a16:creationId xmlns:a16="http://schemas.microsoft.com/office/drawing/2014/main" id="{D6BFE8B9-21A3-4DF6-8F12-FF5C83427736}"/>
              </a:ext>
            </a:extLst>
          </p:cNvPr>
          <p:cNvSpPr/>
          <p:nvPr/>
        </p:nvSpPr>
        <p:spPr>
          <a:xfrm rot="10800000" flipV="1">
            <a:off x="6134854" y="3950268"/>
            <a:ext cx="2799300" cy="530320"/>
          </a:xfrm>
          <a:prstGeom prst="parallelogram">
            <a:avLst>
              <a:gd name="adj" fmla="val 11881"/>
            </a:avLst>
          </a:prstGeom>
          <a:gradFill>
            <a:gsLst>
              <a:gs pos="49000">
                <a:schemeClr val="bg1">
                  <a:lumMod val="85000"/>
                </a:schemeClr>
              </a:gs>
              <a:gs pos="0">
                <a:schemeClr val="bg1">
                  <a:lumMod val="95000"/>
                </a:schemeClr>
              </a:gs>
              <a:gs pos="100000">
                <a:schemeClr val="bg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1800" dirty="0">
                <a:solidFill>
                  <a:srgbClr val="E329A5"/>
                </a:solidFill>
                <a:latin typeface="#9Slide03 Arima Madurai Black" panose="00000A00000000000000" pitchFamily="2" charset="0"/>
                <a:cs typeface="#9Slide03 Arima Madurai Black" panose="00000A00000000000000" pitchFamily="2" charset="0"/>
              </a:rPr>
              <a:t>NO; P</a:t>
            </a:r>
            <a:r>
              <a:rPr lang="vi-VN" sz="1800" baseline="-25000" dirty="0">
                <a:solidFill>
                  <a:srgbClr val="E329A5"/>
                </a:solidFill>
                <a:latin typeface="#9Slide03 Arima Madurai Black" panose="00000A00000000000000" pitchFamily="2" charset="0"/>
                <a:cs typeface="#9Slide03 Arima Madurai Black" panose="00000A00000000000000" pitchFamily="2" charset="0"/>
              </a:rPr>
              <a:t>2</a:t>
            </a:r>
            <a:r>
              <a:rPr lang="vi-VN" sz="1800" dirty="0">
                <a:solidFill>
                  <a:srgbClr val="E329A5"/>
                </a:solidFill>
                <a:latin typeface="#9Slide03 Arima Madurai Black" panose="00000A00000000000000" pitchFamily="2" charset="0"/>
                <a:cs typeface="#9Slide03 Arima Madurai Black" panose="00000A00000000000000" pitchFamily="2" charset="0"/>
              </a:rPr>
              <a:t>O</a:t>
            </a:r>
            <a:r>
              <a:rPr lang="vi-VN" sz="1800" baseline="-25000" dirty="0">
                <a:solidFill>
                  <a:srgbClr val="E329A5"/>
                </a:solidFill>
                <a:latin typeface="#9Slide03 Arima Madurai Black" panose="00000A00000000000000" pitchFamily="2" charset="0"/>
                <a:cs typeface="#9Slide03 Arima Madurai Black" panose="00000A00000000000000" pitchFamily="2" charset="0"/>
              </a:rPr>
              <a:t>5</a:t>
            </a:r>
            <a:r>
              <a:rPr lang="vi-VN" sz="1800" dirty="0">
                <a:solidFill>
                  <a:srgbClr val="E329A5"/>
                </a:solidFill>
                <a:latin typeface="#9Slide03 Arima Madurai Black" panose="00000A00000000000000" pitchFamily="2" charset="0"/>
                <a:cs typeface="#9Slide03 Arima Madurai Black" panose="00000A00000000000000" pitchFamily="2" charset="0"/>
              </a:rPr>
              <a:t> ;  K</a:t>
            </a:r>
            <a:r>
              <a:rPr lang="vi-VN" sz="1800" baseline="-25000" dirty="0">
                <a:solidFill>
                  <a:srgbClr val="E329A5"/>
                </a:solidFill>
                <a:latin typeface="#9Slide03 Arima Madurai Black" panose="00000A00000000000000" pitchFamily="2" charset="0"/>
                <a:cs typeface="#9Slide03 Arima Madurai Black" panose="00000A00000000000000" pitchFamily="2" charset="0"/>
              </a:rPr>
              <a:t>2</a:t>
            </a:r>
            <a:r>
              <a:rPr lang="vi-VN" sz="1800" dirty="0">
                <a:solidFill>
                  <a:srgbClr val="E329A5"/>
                </a:solidFill>
                <a:latin typeface="#9Slide03 Arima Madurai Black" panose="00000A00000000000000" pitchFamily="2" charset="0"/>
                <a:cs typeface="#9Slide03 Arima Madurai Black" panose="00000A00000000000000" pitchFamily="2" charset="0"/>
              </a:rPr>
              <a:t>O; CaO</a:t>
            </a:r>
          </a:p>
        </p:txBody>
      </p:sp>
      <p:sp>
        <p:nvSpPr>
          <p:cNvPr id="22" name="Parallelogram 21">
            <a:extLst>
              <a:ext uri="{FF2B5EF4-FFF2-40B4-BE49-F238E27FC236}">
                <a16:creationId xmlns:a16="http://schemas.microsoft.com/office/drawing/2014/main" id="{8903CB0D-4B54-41FF-A89A-48F7747A24C5}"/>
              </a:ext>
            </a:extLst>
          </p:cNvPr>
          <p:cNvSpPr/>
          <p:nvPr/>
        </p:nvSpPr>
        <p:spPr>
          <a:xfrm flipH="1">
            <a:off x="5585973" y="3950864"/>
            <a:ext cx="644090" cy="530320"/>
          </a:xfrm>
          <a:prstGeom prst="parallelogram">
            <a:avLst>
              <a:gd name="adj" fmla="val 10007"/>
            </a:avLst>
          </a:prstGeom>
          <a:gradFill>
            <a:gsLst>
              <a:gs pos="49000">
                <a:srgbClr val="FF0000"/>
              </a:gs>
              <a:gs pos="0">
                <a:srgbClr val="FF9966"/>
              </a:gs>
              <a:gs pos="100000">
                <a:srgbClr val="C7262E"/>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UTM Futura Extra" panose="02040603050506020204" pitchFamily="18" charset="0"/>
                <a:cs typeface="Times New Roman" panose="02020603050405020304" pitchFamily="18" charset="0"/>
              </a:rPr>
              <a:t>D</a:t>
            </a:r>
          </a:p>
        </p:txBody>
      </p:sp>
      <p:sp>
        <p:nvSpPr>
          <p:cNvPr id="26" name="Rounded Rectangle 25"/>
          <p:cNvSpPr/>
          <p:nvPr/>
        </p:nvSpPr>
        <p:spPr>
          <a:xfrm>
            <a:off x="197030" y="1822822"/>
            <a:ext cx="370332" cy="694609"/>
          </a:xfrm>
          <a:prstGeom prst="roundRect">
            <a:avLst>
              <a:gd name="adj" fmla="val 44472"/>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002060"/>
              </a:solidFill>
            </a:endParaRPr>
          </a:p>
        </p:txBody>
      </p:sp>
      <p:pic>
        <p:nvPicPr>
          <p:cNvPr id="27" name="TimeProcess_Back">
            <a:extLst>
              <a:ext uri="{FF2B5EF4-FFF2-40B4-BE49-F238E27FC236}">
                <a16:creationId xmlns:a16="http://schemas.microsoft.com/office/drawing/2014/main" id="{26E3FAD6-0B3E-482F-9299-454F3B924A9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06595" y="1541023"/>
            <a:ext cx="3296722" cy="161348"/>
          </a:xfrm>
          <a:prstGeom prst="rect">
            <a:avLst/>
          </a:prstGeom>
        </p:spPr>
      </p:pic>
      <p:pic>
        <p:nvPicPr>
          <p:cNvPr id="28" name="TIME"/>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5112" y="1886270"/>
            <a:ext cx="277238" cy="274320"/>
          </a:xfrm>
          <a:prstGeom prst="rect">
            <a:avLst/>
          </a:prstGeom>
        </p:spPr>
      </p:pic>
      <p:pic>
        <p:nvPicPr>
          <p:cNvPr id="29" name="CHECK">
            <a:hlinkClick r:id="" action="ppaction://macro?name=DAPAN">
              <a:snd r:embed="rId11" name="audio8.wav"/>
            </a:hlinkClick>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5112" y="2210960"/>
            <a:ext cx="277238" cy="274320"/>
          </a:xfrm>
          <a:prstGeom prst="rect">
            <a:avLst/>
          </a:prstGeom>
        </p:spPr>
      </p:pic>
      <p:pic>
        <p:nvPicPr>
          <p:cNvPr id="30" name="Audio-Ti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9440841" y="689858"/>
            <a:ext cx="457200" cy="457200"/>
          </a:xfrm>
          <a:prstGeom prst="rect">
            <a:avLst/>
          </a:prstGeom>
        </p:spPr>
      </p:pic>
      <p:pic>
        <p:nvPicPr>
          <p:cNvPr id="31" name="MoCauHoi">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9440263" y="32934"/>
            <a:ext cx="457200" cy="457200"/>
          </a:xfrm>
          <a:prstGeom prst="rect">
            <a:avLst/>
          </a:prstGeom>
        </p:spPr>
      </p:pic>
      <p:pic>
        <p:nvPicPr>
          <p:cNvPr id="32" name="Audio-Dung">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9446546" y="1346783"/>
            <a:ext cx="457200" cy="457200"/>
          </a:xfrm>
          <a:prstGeom prst="rect">
            <a:avLst/>
          </a:prstGeom>
        </p:spPr>
      </p:pic>
      <p:sp>
        <p:nvSpPr>
          <p:cNvPr id="33" name="TimeProcess">
            <a:extLst>
              <a:ext uri="{FF2B5EF4-FFF2-40B4-BE49-F238E27FC236}">
                <a16:creationId xmlns:a16="http://schemas.microsoft.com/office/drawing/2014/main" id="{798B5C58-B643-4270-BB6D-80FC3B1DEE56}"/>
              </a:ext>
            </a:extLst>
          </p:cNvPr>
          <p:cNvSpPr/>
          <p:nvPr/>
        </p:nvSpPr>
        <p:spPr>
          <a:xfrm>
            <a:off x="5499275" y="1555397"/>
            <a:ext cx="3291840" cy="137160"/>
          </a:xfrm>
          <a:prstGeom prst="roundRect">
            <a:avLst>
              <a:gd name="adj" fmla="val 50000"/>
            </a:avLst>
          </a:prstGeom>
          <a:noFill/>
          <a:ln w="28575">
            <a:solidFill>
              <a:srgbClr val="FFFF00"/>
            </a:solidFill>
          </a:ln>
          <a:effectLst>
            <a:outerShdw blurRad="152400" sx="103000" sy="103000" algn="c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3" name="Group 2"/>
          <p:cNvGrpSpPr/>
          <p:nvPr/>
        </p:nvGrpSpPr>
        <p:grpSpPr>
          <a:xfrm>
            <a:off x="-7755498" y="-2365101"/>
            <a:ext cx="25174770" cy="25203749"/>
            <a:chOff x="-10340664" y="-3153468"/>
            <a:chExt cx="33566360" cy="33604998"/>
          </a:xfrm>
        </p:grpSpPr>
        <p:sp>
          <p:nvSpPr>
            <p:cNvPr id="54" name="1"/>
            <p:cNvSpPr/>
            <p:nvPr/>
          </p:nvSpPr>
          <p:spPr>
            <a:xfrm>
              <a:off x="-9991817" y="-3153468"/>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Giải</a:t>
              </a:r>
              <a:r>
                <a:rPr lang="en-US" sz="1050" b="1" dirty="0"/>
                <a:t> Grand Slam </a:t>
              </a:r>
              <a:r>
                <a:rPr lang="en-US" sz="1050" b="1" dirty="0" err="1"/>
                <a:t>đầu</a:t>
              </a:r>
              <a:r>
                <a:rPr lang="en-US" sz="1050" b="1" dirty="0"/>
                <a:t> </a:t>
              </a:r>
              <a:r>
                <a:rPr lang="en-US" sz="1050" b="1" dirty="0" err="1"/>
                <a:t>tiên</a:t>
              </a:r>
              <a:r>
                <a:rPr lang="en-US" sz="1050" b="1" dirty="0"/>
                <a:t> </a:t>
              </a:r>
              <a:r>
                <a:rPr lang="en-US" sz="1050" b="1" dirty="0" err="1"/>
                <a:t>trong</a:t>
              </a:r>
              <a:r>
                <a:rPr lang="en-US" sz="1050" b="1" dirty="0"/>
                <a:t> </a:t>
              </a:r>
              <a:r>
                <a:rPr lang="en-US" sz="1050" b="1" dirty="0" err="1"/>
                <a:t>năm</a:t>
              </a:r>
              <a:r>
                <a:rPr lang="en-US" sz="1050" b="1" dirty="0"/>
                <a:t> </a:t>
              </a:r>
              <a:r>
                <a:rPr lang="en-US" sz="1050" b="1" dirty="0" err="1"/>
                <a:t>là</a:t>
              </a:r>
              <a:r>
                <a:rPr lang="en-US" sz="1050" b="1" dirty="0"/>
                <a:t> </a:t>
              </a:r>
              <a:r>
                <a:rPr lang="en-US" sz="1050" b="1" dirty="0" err="1"/>
                <a:t>giải</a:t>
              </a:r>
              <a:r>
                <a:rPr lang="en-US" sz="1050" b="1" dirty="0"/>
                <a:t> </a:t>
              </a:r>
              <a:r>
                <a:rPr lang="en-US" sz="1050" b="1" dirty="0" err="1"/>
                <a:t>nào</a:t>
              </a:r>
              <a:r>
                <a:rPr lang="en-US" sz="1050" b="1" dirty="0"/>
                <a:t>?</a:t>
              </a:r>
            </a:p>
          </p:txBody>
        </p:sp>
        <p:sp>
          <p:nvSpPr>
            <p:cNvPr id="55" name="1A"/>
            <p:cNvSpPr/>
            <p:nvPr/>
          </p:nvSpPr>
          <p:spPr>
            <a:xfrm>
              <a:off x="-9991817" y="-214109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Austrlia mở rộng</a:t>
              </a:r>
              <a:endParaRPr lang="en-US" sz="600"/>
            </a:p>
          </p:txBody>
        </p:sp>
        <p:sp>
          <p:nvSpPr>
            <p:cNvPr id="56" name="1B"/>
            <p:cNvSpPr/>
            <p:nvPr/>
          </p:nvSpPr>
          <p:spPr>
            <a:xfrm>
              <a:off x="-6922045" y="-214109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Wimbledon</a:t>
              </a:r>
              <a:endParaRPr lang="en-US" sz="600" dirty="0"/>
            </a:p>
          </p:txBody>
        </p:sp>
        <p:sp>
          <p:nvSpPr>
            <p:cNvPr id="57" name="1C"/>
            <p:cNvSpPr/>
            <p:nvPr/>
          </p:nvSpPr>
          <p:spPr>
            <a:xfrm>
              <a:off x="-9991817" y="-135732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Roland Garos</a:t>
              </a:r>
              <a:endParaRPr lang="en-US" sz="600"/>
            </a:p>
          </p:txBody>
        </p:sp>
        <p:sp>
          <p:nvSpPr>
            <p:cNvPr id="58" name="1D"/>
            <p:cNvSpPr/>
            <p:nvPr/>
          </p:nvSpPr>
          <p:spPr>
            <a:xfrm>
              <a:off x="-6922045" y="-135732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Mỹ mở rộng</a:t>
              </a:r>
              <a:endParaRPr lang="en-US" sz="600"/>
            </a:p>
          </p:txBody>
        </p:sp>
        <p:sp>
          <p:nvSpPr>
            <p:cNvPr id="59" name="2"/>
            <p:cNvSpPr/>
            <p:nvPr/>
          </p:nvSpPr>
          <p:spPr>
            <a:xfrm>
              <a:off x="-9991817" y="-332255"/>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Cùng</a:t>
              </a:r>
              <a:r>
                <a:rPr lang="en-US" sz="1050" b="1" dirty="0"/>
                <a:t> </a:t>
              </a:r>
              <a:r>
                <a:rPr lang="en-US" sz="1050" b="1" dirty="0" err="1"/>
                <a:t>với</a:t>
              </a:r>
              <a:r>
                <a:rPr lang="en-US" sz="1050" b="1" dirty="0"/>
                <a:t> </a:t>
              </a:r>
              <a:r>
                <a:rPr lang="en-US" sz="1050" b="1" dirty="0" err="1"/>
                <a:t>Hà</a:t>
              </a:r>
              <a:r>
                <a:rPr lang="en-US" sz="1050" b="1" dirty="0"/>
                <a:t> </a:t>
              </a:r>
              <a:r>
                <a:rPr lang="en-US" sz="1050" b="1" dirty="0" err="1"/>
                <a:t>Nội</a:t>
              </a:r>
              <a:r>
                <a:rPr lang="en-US" sz="1050" b="1" dirty="0"/>
                <a:t> T&amp;T (</a:t>
              </a:r>
              <a:r>
                <a:rPr lang="en-US" sz="1050" b="1" dirty="0" err="1"/>
                <a:t>vô</a:t>
              </a:r>
              <a:r>
                <a:rPr lang="en-US" sz="1050" b="1" dirty="0"/>
                <a:t> </a:t>
              </a:r>
              <a:r>
                <a:rPr lang="en-US" sz="1050" b="1" dirty="0" err="1"/>
                <a:t>địch</a:t>
              </a:r>
              <a:r>
                <a:rPr lang="en-US" sz="1050" b="1" dirty="0"/>
                <a:t> V-League 2010), CLB u </a:t>
              </a:r>
              <a:r>
                <a:rPr lang="en-US" sz="1050" b="1" dirty="0" err="1"/>
                <a:t>nào</a:t>
              </a:r>
              <a:r>
                <a:rPr lang="en-US" sz="1050" b="1" dirty="0"/>
                <a:t> </a:t>
              </a:r>
              <a:r>
                <a:rPr lang="en-US" sz="1050" b="1" dirty="0" err="1"/>
                <a:t>của</a:t>
              </a:r>
              <a:r>
                <a:rPr lang="en-US" sz="1050" b="1" dirty="0"/>
                <a:t> </a:t>
              </a:r>
              <a:r>
                <a:rPr lang="en-US" sz="1050" b="1" dirty="0" err="1"/>
                <a:t>Việt</a:t>
              </a:r>
              <a:r>
                <a:rPr lang="en-US" sz="1050" b="1" dirty="0"/>
                <a:t> Nam </a:t>
              </a:r>
              <a:r>
                <a:rPr lang="en-US" sz="1050" b="1" dirty="0" err="1"/>
                <a:t>tham</a:t>
              </a:r>
              <a:r>
                <a:rPr lang="en-US" sz="1050" b="1" dirty="0"/>
                <a:t> </a:t>
              </a:r>
              <a:r>
                <a:rPr lang="en-US" sz="1050" b="1" dirty="0" err="1"/>
                <a:t>dự</a:t>
              </a:r>
              <a:r>
                <a:rPr lang="en-US" sz="1050" b="1" dirty="0"/>
                <a:t> AFC Cup 2011?</a:t>
              </a:r>
            </a:p>
          </p:txBody>
        </p:sp>
        <p:sp>
          <p:nvSpPr>
            <p:cNvPr id="60" name="2A"/>
            <p:cNvSpPr/>
            <p:nvPr/>
          </p:nvSpPr>
          <p:spPr>
            <a:xfrm>
              <a:off x="-9991817" y="6801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Hoàng</a:t>
              </a:r>
              <a:r>
                <a:rPr lang="en-US" sz="1050" dirty="0"/>
                <a:t> </a:t>
              </a:r>
              <a:r>
                <a:rPr lang="en-US" sz="1050" dirty="0" err="1"/>
                <a:t>Anh</a:t>
              </a:r>
              <a:r>
                <a:rPr lang="en-US" sz="1050" dirty="0"/>
                <a:t> </a:t>
              </a:r>
              <a:r>
                <a:rPr lang="en-US" sz="1050" dirty="0" err="1"/>
                <a:t>Gia</a:t>
              </a:r>
              <a:r>
                <a:rPr lang="en-US" sz="1050" dirty="0"/>
                <a:t> Lai</a:t>
              </a:r>
            </a:p>
          </p:txBody>
        </p:sp>
        <p:sp>
          <p:nvSpPr>
            <p:cNvPr id="61" name="2B"/>
            <p:cNvSpPr/>
            <p:nvPr/>
          </p:nvSpPr>
          <p:spPr>
            <a:xfrm>
              <a:off x="-6922045" y="6801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SHB Đà Nẵng</a:t>
              </a:r>
              <a:endParaRPr lang="en-US" sz="600"/>
            </a:p>
          </p:txBody>
        </p:sp>
        <p:sp>
          <p:nvSpPr>
            <p:cNvPr id="62" name="2C"/>
            <p:cNvSpPr/>
            <p:nvPr/>
          </p:nvSpPr>
          <p:spPr>
            <a:xfrm>
              <a:off x="-9991817" y="14638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Sông</a:t>
              </a:r>
              <a:r>
                <a:rPr lang="en-US" sz="1050" dirty="0"/>
                <a:t> Lam </a:t>
              </a:r>
              <a:r>
                <a:rPr lang="en-US" sz="1050" dirty="0" err="1"/>
                <a:t>Nghệ</a:t>
              </a:r>
              <a:r>
                <a:rPr lang="en-US" sz="1050" dirty="0"/>
                <a:t> An</a:t>
              </a:r>
              <a:endParaRPr lang="en-US" sz="600" dirty="0"/>
            </a:p>
          </p:txBody>
        </p:sp>
        <p:sp>
          <p:nvSpPr>
            <p:cNvPr id="63" name="2D"/>
            <p:cNvSpPr/>
            <p:nvPr/>
          </p:nvSpPr>
          <p:spPr>
            <a:xfrm>
              <a:off x="-6922045" y="14638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a:t>Becamex Bình Dương</a:t>
              </a:r>
              <a:endParaRPr lang="en-US" sz="600"/>
            </a:p>
          </p:txBody>
        </p:sp>
        <p:sp>
          <p:nvSpPr>
            <p:cNvPr id="64" name="3"/>
            <p:cNvSpPr/>
            <p:nvPr/>
          </p:nvSpPr>
          <p:spPr>
            <a:xfrm>
              <a:off x="-9991817" y="2321995"/>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AFC Asian Cup 2011 được tổ chức tại quốc gia nào?</a:t>
              </a:r>
            </a:p>
            <a:p>
              <a:pPr algn="ctr"/>
              <a:endParaRPr lang="en-US" sz="600" dirty="0"/>
            </a:p>
          </p:txBody>
        </p:sp>
        <p:sp>
          <p:nvSpPr>
            <p:cNvPr id="65" name="3A"/>
            <p:cNvSpPr/>
            <p:nvPr/>
          </p:nvSpPr>
          <p:spPr>
            <a:xfrm>
              <a:off x="-9991817" y="333436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Iraq</a:t>
              </a:r>
            </a:p>
          </p:txBody>
        </p:sp>
        <p:sp>
          <p:nvSpPr>
            <p:cNvPr id="66" name="3B"/>
            <p:cNvSpPr/>
            <p:nvPr/>
          </p:nvSpPr>
          <p:spPr>
            <a:xfrm>
              <a:off x="-6922045" y="333436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Hàn</a:t>
              </a:r>
              <a:r>
                <a:rPr lang="en-US" sz="1050" dirty="0"/>
                <a:t> </a:t>
              </a:r>
              <a:r>
                <a:rPr lang="en-US" sz="1050" dirty="0" err="1"/>
                <a:t>Quốc</a:t>
              </a:r>
              <a:endParaRPr lang="en-US" sz="600" dirty="0"/>
            </a:p>
          </p:txBody>
        </p:sp>
        <p:sp>
          <p:nvSpPr>
            <p:cNvPr id="67" name="3C"/>
            <p:cNvSpPr/>
            <p:nvPr/>
          </p:nvSpPr>
          <p:spPr>
            <a:xfrm>
              <a:off x="-9991817" y="411814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Nhật Bản</a:t>
              </a:r>
              <a:endParaRPr lang="en-US" sz="600"/>
            </a:p>
          </p:txBody>
        </p:sp>
        <p:sp>
          <p:nvSpPr>
            <p:cNvPr id="68" name="3D"/>
            <p:cNvSpPr/>
            <p:nvPr/>
          </p:nvSpPr>
          <p:spPr>
            <a:xfrm>
              <a:off x="-6922045" y="411814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Qatar</a:t>
              </a:r>
              <a:endParaRPr lang="en-US" sz="600" dirty="0"/>
            </a:p>
          </p:txBody>
        </p:sp>
        <p:sp>
          <p:nvSpPr>
            <p:cNvPr id="69" name="4"/>
            <p:cNvSpPr/>
            <p:nvPr/>
          </p:nvSpPr>
          <p:spPr>
            <a:xfrm>
              <a:off x="-9991817" y="5058260"/>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Đội</a:t>
              </a:r>
              <a:r>
                <a:rPr lang="en-US" sz="1050" b="1" dirty="0"/>
                <a:t> </a:t>
              </a:r>
              <a:r>
                <a:rPr lang="en-US" sz="1050" b="1" dirty="0" err="1"/>
                <a:t>nào</a:t>
              </a:r>
              <a:r>
                <a:rPr lang="en-US" sz="1050" b="1" dirty="0"/>
                <a:t> </a:t>
              </a:r>
              <a:r>
                <a:rPr lang="en-US" sz="1050" b="1" dirty="0" err="1"/>
                <a:t>lên</a:t>
              </a:r>
              <a:r>
                <a:rPr lang="en-US" sz="1050" b="1" dirty="0"/>
                <a:t> </a:t>
              </a:r>
              <a:r>
                <a:rPr lang="en-US" sz="1050" b="1" dirty="0" err="1"/>
                <a:t>ngôi</a:t>
              </a:r>
              <a:r>
                <a:rPr lang="en-US" sz="1050" b="1" dirty="0"/>
                <a:t> </a:t>
              </a:r>
              <a:r>
                <a:rPr lang="en-US" sz="1050" b="1" dirty="0" err="1"/>
                <a:t>vô</a:t>
              </a:r>
              <a:r>
                <a:rPr lang="en-US" sz="1050" b="1" dirty="0"/>
                <a:t> </a:t>
              </a:r>
              <a:r>
                <a:rPr lang="en-US" sz="1050" b="1" dirty="0" err="1"/>
                <a:t>địch</a:t>
              </a:r>
              <a:r>
                <a:rPr lang="en-US" sz="1050" b="1" dirty="0"/>
                <a:t> AFC Asian Cup 2011 </a:t>
              </a:r>
              <a:r>
                <a:rPr lang="en-US" sz="1050" b="1" dirty="0" err="1"/>
                <a:t>tổ</a:t>
              </a:r>
              <a:r>
                <a:rPr lang="en-US" sz="1050" b="1" dirty="0"/>
                <a:t> </a:t>
              </a:r>
              <a:r>
                <a:rPr lang="en-US" sz="1050" b="1" dirty="0" err="1"/>
                <a:t>chức</a:t>
              </a:r>
              <a:r>
                <a:rPr lang="en-US" sz="1050" b="1" dirty="0"/>
                <a:t> </a:t>
              </a:r>
              <a:r>
                <a:rPr lang="en-US" sz="1050" b="1" dirty="0" err="1"/>
                <a:t>tại</a:t>
              </a:r>
              <a:r>
                <a:rPr lang="en-US" sz="1050" b="1" dirty="0"/>
                <a:t> Qatar?</a:t>
              </a:r>
            </a:p>
          </p:txBody>
        </p:sp>
        <p:sp>
          <p:nvSpPr>
            <p:cNvPr id="70" name="4A"/>
            <p:cNvSpPr/>
            <p:nvPr/>
          </p:nvSpPr>
          <p:spPr>
            <a:xfrm>
              <a:off x="-9991817" y="607063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Uzbekistan</a:t>
              </a:r>
              <a:endParaRPr lang="en-US" sz="600" dirty="0"/>
            </a:p>
          </p:txBody>
        </p:sp>
        <p:sp>
          <p:nvSpPr>
            <p:cNvPr id="71" name="4B"/>
            <p:cNvSpPr/>
            <p:nvPr/>
          </p:nvSpPr>
          <p:spPr>
            <a:xfrm>
              <a:off x="-6922045" y="607063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Nhật</a:t>
              </a:r>
              <a:r>
                <a:rPr lang="en-US" sz="1050" dirty="0"/>
                <a:t> </a:t>
              </a:r>
              <a:r>
                <a:rPr lang="en-US" sz="1050" dirty="0" err="1"/>
                <a:t>Bản</a:t>
              </a:r>
              <a:endParaRPr lang="en-US" sz="1050" dirty="0"/>
            </a:p>
          </p:txBody>
        </p:sp>
        <p:sp>
          <p:nvSpPr>
            <p:cNvPr id="72" name="4C"/>
            <p:cNvSpPr/>
            <p:nvPr/>
          </p:nvSpPr>
          <p:spPr>
            <a:xfrm>
              <a:off x="-9991817" y="685440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 Hàn Quốc</a:t>
              </a:r>
              <a:endParaRPr lang="en-US" sz="600"/>
            </a:p>
          </p:txBody>
        </p:sp>
        <p:sp>
          <p:nvSpPr>
            <p:cNvPr id="73" name="4D"/>
            <p:cNvSpPr/>
            <p:nvPr/>
          </p:nvSpPr>
          <p:spPr>
            <a:xfrm>
              <a:off x="-6922045" y="685440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Australia</a:t>
              </a:r>
              <a:endParaRPr lang="en-US" sz="600" dirty="0"/>
            </a:p>
          </p:txBody>
        </p:sp>
        <p:sp>
          <p:nvSpPr>
            <p:cNvPr id="74" name="5"/>
            <p:cNvSpPr/>
            <p:nvPr/>
          </p:nvSpPr>
          <p:spPr>
            <a:xfrm>
              <a:off x="-9969543" y="7806697"/>
              <a:ext cx="5790697" cy="826217"/>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050" b="1" dirty="0"/>
                <a:t>Ai là nhạc sĩ Việt Nam đầu tiên viết opera với tác phẩm “Cô sao” và sau đó là “Người tạc tượng”?</a:t>
              </a:r>
            </a:p>
          </p:txBody>
        </p:sp>
        <p:sp>
          <p:nvSpPr>
            <p:cNvPr id="75" name="5A"/>
            <p:cNvSpPr/>
            <p:nvPr/>
          </p:nvSpPr>
          <p:spPr>
            <a:xfrm>
              <a:off x="-9991817" y="881907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Đỗ Nhuận</a:t>
              </a:r>
              <a:endParaRPr lang="en-US" sz="600"/>
            </a:p>
          </p:txBody>
        </p:sp>
        <p:sp>
          <p:nvSpPr>
            <p:cNvPr id="76" name="5B"/>
            <p:cNvSpPr/>
            <p:nvPr/>
          </p:nvSpPr>
          <p:spPr>
            <a:xfrm>
              <a:off x="-6922045" y="881907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Hoàng Vân</a:t>
              </a:r>
              <a:endParaRPr lang="en-US" sz="600"/>
            </a:p>
          </p:txBody>
        </p:sp>
        <p:sp>
          <p:nvSpPr>
            <p:cNvPr id="77" name="5C"/>
            <p:cNvSpPr/>
            <p:nvPr/>
          </p:nvSpPr>
          <p:spPr>
            <a:xfrm>
              <a:off x="-9991817" y="9602842"/>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Trần Hoàn</a:t>
              </a:r>
              <a:endParaRPr lang="en-US" sz="600"/>
            </a:p>
          </p:txBody>
        </p:sp>
        <p:sp>
          <p:nvSpPr>
            <p:cNvPr id="78" name="5D"/>
            <p:cNvSpPr/>
            <p:nvPr/>
          </p:nvSpPr>
          <p:spPr>
            <a:xfrm>
              <a:off x="-6922045" y="9602842"/>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Trọng Đài</a:t>
              </a:r>
              <a:endParaRPr lang="en-US" sz="600"/>
            </a:p>
          </p:txBody>
        </p:sp>
        <p:sp>
          <p:nvSpPr>
            <p:cNvPr id="79" name="6"/>
            <p:cNvSpPr/>
            <p:nvPr/>
          </p:nvSpPr>
          <p:spPr>
            <a:xfrm>
              <a:off x="17412724" y="-2875883"/>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Sông</a:t>
              </a:r>
              <a:r>
                <a:rPr lang="en-US" sz="1050" b="1" dirty="0"/>
                <a:t> </a:t>
              </a:r>
              <a:r>
                <a:rPr lang="en-US" sz="1050" b="1" dirty="0" err="1"/>
                <a:t>Bến</a:t>
              </a:r>
              <a:r>
                <a:rPr lang="en-US" sz="1050" b="1" dirty="0"/>
                <a:t> </a:t>
              </a:r>
              <a:r>
                <a:rPr lang="en-US" sz="1050" b="1" dirty="0" err="1"/>
                <a:t>Hải</a:t>
              </a:r>
              <a:r>
                <a:rPr lang="en-US" sz="1050" b="1" dirty="0"/>
                <a:t> </a:t>
              </a:r>
              <a:r>
                <a:rPr lang="en-US" sz="1050" b="1" dirty="0" err="1"/>
                <a:t>và</a:t>
              </a:r>
              <a:r>
                <a:rPr lang="en-US" sz="1050" b="1" dirty="0"/>
                <a:t> </a:t>
              </a:r>
              <a:r>
                <a:rPr lang="en-US" sz="1050" b="1" dirty="0" err="1"/>
                <a:t>sông</a:t>
              </a:r>
              <a:r>
                <a:rPr lang="en-US" sz="1050" b="1" dirty="0"/>
                <a:t> </a:t>
              </a:r>
              <a:r>
                <a:rPr lang="en-US" sz="1050" b="1" dirty="0" err="1"/>
                <a:t>Thạch</a:t>
              </a:r>
              <a:r>
                <a:rPr lang="en-US" sz="1050" b="1" dirty="0"/>
                <a:t> </a:t>
              </a:r>
              <a:r>
                <a:rPr lang="en-US" sz="1050" b="1" dirty="0" err="1"/>
                <a:t>Hãn</a:t>
              </a:r>
              <a:r>
                <a:rPr lang="en-US" sz="1050" b="1" dirty="0"/>
                <a:t> </a:t>
              </a:r>
              <a:r>
                <a:rPr lang="en-US" sz="1050" b="1" dirty="0" err="1"/>
                <a:t>nằm</a:t>
              </a:r>
              <a:r>
                <a:rPr lang="en-US" sz="1050" b="1" dirty="0"/>
                <a:t> ở </a:t>
              </a:r>
              <a:r>
                <a:rPr lang="en-US" sz="1050" b="1" dirty="0" err="1"/>
                <a:t>tỉnh</a:t>
              </a:r>
              <a:r>
                <a:rPr lang="en-US" sz="1050" b="1" dirty="0"/>
                <a:t> </a:t>
              </a:r>
              <a:r>
                <a:rPr lang="en-US" sz="1050" b="1" dirty="0" err="1"/>
                <a:t>nào</a:t>
              </a:r>
              <a:r>
                <a:rPr lang="en-US" sz="1050" b="1" dirty="0"/>
                <a:t>?</a:t>
              </a:r>
            </a:p>
          </p:txBody>
        </p:sp>
        <p:sp>
          <p:nvSpPr>
            <p:cNvPr id="80" name="6A"/>
            <p:cNvSpPr/>
            <p:nvPr/>
          </p:nvSpPr>
          <p:spPr>
            <a:xfrm>
              <a:off x="17412724" y="-186351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Bình</a:t>
              </a:r>
              <a:endParaRPr lang="en-US" sz="600"/>
            </a:p>
          </p:txBody>
        </p:sp>
        <p:sp>
          <p:nvSpPr>
            <p:cNvPr id="81" name="6B"/>
            <p:cNvSpPr/>
            <p:nvPr/>
          </p:nvSpPr>
          <p:spPr>
            <a:xfrm>
              <a:off x="20482496" y="-186351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Ninh</a:t>
              </a:r>
              <a:endParaRPr lang="en-US" sz="600"/>
            </a:p>
          </p:txBody>
        </p:sp>
        <p:sp>
          <p:nvSpPr>
            <p:cNvPr id="82" name="6C"/>
            <p:cNvSpPr/>
            <p:nvPr/>
          </p:nvSpPr>
          <p:spPr>
            <a:xfrm>
              <a:off x="17412724" y="-107973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Trị</a:t>
              </a:r>
              <a:endParaRPr lang="en-US" sz="600"/>
            </a:p>
          </p:txBody>
        </p:sp>
        <p:sp>
          <p:nvSpPr>
            <p:cNvPr id="83" name="6D"/>
            <p:cNvSpPr/>
            <p:nvPr/>
          </p:nvSpPr>
          <p:spPr>
            <a:xfrm>
              <a:off x="20482496" y="-107973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Quảng Ngãi</a:t>
              </a:r>
              <a:endParaRPr lang="en-US" sz="600"/>
            </a:p>
          </p:txBody>
        </p:sp>
        <p:sp>
          <p:nvSpPr>
            <p:cNvPr id="84" name="7"/>
            <p:cNvSpPr/>
            <p:nvPr/>
          </p:nvSpPr>
          <p:spPr>
            <a:xfrm>
              <a:off x="17412724" y="-54670"/>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err="1"/>
                <a:t>Trong</a:t>
              </a:r>
              <a:r>
                <a:rPr lang="en-US" sz="1050" b="1" dirty="0"/>
                <a:t> </a:t>
              </a:r>
              <a:r>
                <a:rPr lang="en-US" sz="1050" b="1" dirty="0" err="1"/>
                <a:t>các</a:t>
              </a:r>
              <a:r>
                <a:rPr lang="en-US" sz="1050" b="1" dirty="0"/>
                <a:t> </a:t>
              </a:r>
              <a:r>
                <a:rPr lang="en-US" sz="1050" b="1" dirty="0" err="1"/>
                <a:t>cây</a:t>
              </a:r>
              <a:r>
                <a:rPr lang="en-US" sz="1050" b="1" dirty="0"/>
                <a:t> </a:t>
              </a:r>
              <a:r>
                <a:rPr lang="en-US" sz="1050" b="1" dirty="0" err="1"/>
                <a:t>cầu</a:t>
              </a:r>
              <a:r>
                <a:rPr lang="en-US" sz="1050" b="1" dirty="0"/>
                <a:t> </a:t>
              </a:r>
              <a:r>
                <a:rPr lang="en-US" sz="1050" b="1" dirty="0" err="1"/>
                <a:t>sau</a:t>
              </a:r>
              <a:r>
                <a:rPr lang="en-US" sz="1050" b="1" dirty="0"/>
                <a:t>, </a:t>
              </a:r>
              <a:r>
                <a:rPr lang="en-US" sz="1050" b="1" dirty="0" err="1"/>
                <a:t>cầu</a:t>
              </a:r>
              <a:r>
                <a:rPr lang="en-US" sz="1050" b="1" dirty="0"/>
                <a:t> </a:t>
              </a:r>
              <a:r>
                <a:rPr lang="en-US" sz="1050" b="1" dirty="0" err="1"/>
                <a:t>nào</a:t>
              </a:r>
              <a:r>
                <a:rPr lang="en-US" sz="1050" b="1" dirty="0"/>
                <a:t> </a:t>
              </a:r>
              <a:r>
                <a:rPr lang="en-US" sz="1050" b="1" dirty="0" err="1"/>
                <a:t>là</a:t>
              </a:r>
              <a:r>
                <a:rPr lang="en-US" sz="1050" b="1" dirty="0"/>
                <a:t> </a:t>
              </a:r>
              <a:r>
                <a:rPr lang="en-US" sz="1050" b="1" dirty="0" err="1"/>
                <a:t>cầu</a:t>
              </a:r>
              <a:r>
                <a:rPr lang="en-US" sz="1050" b="1" dirty="0"/>
                <a:t> </a:t>
              </a:r>
              <a:r>
                <a:rPr lang="en-US" sz="1050" b="1" dirty="0" err="1"/>
                <a:t>xoay</a:t>
              </a:r>
              <a:r>
                <a:rPr lang="en-US" sz="1050" b="1" dirty="0"/>
                <a:t>?</a:t>
              </a:r>
            </a:p>
            <a:p>
              <a:pPr algn="ctr"/>
              <a:endParaRPr lang="en-US" sz="600" dirty="0"/>
            </a:p>
          </p:txBody>
        </p:sp>
        <p:sp>
          <p:nvSpPr>
            <p:cNvPr id="85" name="7A"/>
            <p:cNvSpPr/>
            <p:nvPr/>
          </p:nvSpPr>
          <p:spPr>
            <a:xfrm>
              <a:off x="17412724" y="95770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Cầu Thanh Trì</a:t>
              </a:r>
              <a:endParaRPr lang="en-US" sz="600"/>
            </a:p>
          </p:txBody>
        </p:sp>
        <p:sp>
          <p:nvSpPr>
            <p:cNvPr id="86" name="7B"/>
            <p:cNvSpPr/>
            <p:nvPr/>
          </p:nvSpPr>
          <p:spPr>
            <a:xfrm>
              <a:off x="20482496" y="95770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Cầu Thị Nại</a:t>
              </a:r>
              <a:endParaRPr lang="en-US" sz="600"/>
            </a:p>
          </p:txBody>
        </p:sp>
        <p:sp>
          <p:nvSpPr>
            <p:cNvPr id="87" name="7C"/>
            <p:cNvSpPr/>
            <p:nvPr/>
          </p:nvSpPr>
          <p:spPr>
            <a:xfrm>
              <a:off x="17412724" y="174147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Cầu Sông Hàn</a:t>
              </a:r>
              <a:endParaRPr lang="en-US" sz="600"/>
            </a:p>
          </p:txBody>
        </p:sp>
        <p:sp>
          <p:nvSpPr>
            <p:cNvPr id="88" name="7D"/>
            <p:cNvSpPr/>
            <p:nvPr/>
          </p:nvSpPr>
          <p:spPr>
            <a:xfrm>
              <a:off x="20482496" y="174147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a:t> Cầu Cần Thơ</a:t>
              </a:r>
              <a:endParaRPr lang="en-US" sz="600"/>
            </a:p>
          </p:txBody>
        </p:sp>
        <p:sp>
          <p:nvSpPr>
            <p:cNvPr id="89" name="8"/>
            <p:cNvSpPr/>
            <p:nvPr/>
          </p:nvSpPr>
          <p:spPr>
            <a:xfrm>
              <a:off x="17412724" y="2599580"/>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err="1"/>
                <a:t>Đại</a:t>
              </a:r>
              <a:r>
                <a:rPr lang="en-US" sz="1050" b="1" dirty="0"/>
                <a:t> </a:t>
              </a:r>
              <a:r>
                <a:rPr lang="en-US" sz="1050" b="1" dirty="0" err="1"/>
                <a:t>Ngu</a:t>
              </a:r>
              <a:r>
                <a:rPr lang="en-US" sz="1050" b="1" dirty="0"/>
                <a:t> </a:t>
              </a:r>
              <a:r>
                <a:rPr lang="en-US" sz="1050" b="1" dirty="0" err="1"/>
                <a:t>là</a:t>
              </a:r>
              <a:r>
                <a:rPr lang="en-US" sz="1050" b="1" dirty="0"/>
                <a:t> </a:t>
              </a:r>
              <a:r>
                <a:rPr lang="en-US" sz="1050" b="1" dirty="0" err="1"/>
                <a:t>quốc</a:t>
              </a:r>
              <a:r>
                <a:rPr lang="en-US" sz="1050" b="1" dirty="0"/>
                <a:t> </a:t>
              </a:r>
              <a:r>
                <a:rPr lang="en-US" sz="1050" b="1" dirty="0" err="1"/>
                <a:t>hiệu</a:t>
              </a:r>
              <a:r>
                <a:rPr lang="en-US" sz="1050" b="1" dirty="0"/>
                <a:t> </a:t>
              </a:r>
              <a:r>
                <a:rPr lang="en-US" sz="1050" b="1" dirty="0" err="1"/>
                <a:t>của</a:t>
              </a:r>
              <a:r>
                <a:rPr lang="en-US" sz="1050" b="1" dirty="0"/>
                <a:t> </a:t>
              </a:r>
              <a:r>
                <a:rPr lang="en-US" sz="1050" b="1" dirty="0" err="1"/>
                <a:t>triều</a:t>
              </a:r>
              <a:r>
                <a:rPr lang="en-US" sz="1050" b="1" dirty="0"/>
                <a:t> </a:t>
              </a:r>
              <a:r>
                <a:rPr lang="en-US" sz="1050" b="1" dirty="0" err="1"/>
                <a:t>đại</a:t>
              </a:r>
              <a:r>
                <a:rPr lang="en-US" sz="1050" b="1" dirty="0"/>
                <a:t> </a:t>
              </a:r>
              <a:r>
                <a:rPr lang="en-US" sz="1050" b="1" dirty="0" err="1"/>
                <a:t>nào</a:t>
              </a:r>
              <a:r>
                <a:rPr lang="en-US" sz="1050" b="1" dirty="0"/>
                <a:t>?</a:t>
              </a:r>
            </a:p>
          </p:txBody>
        </p:sp>
        <p:sp>
          <p:nvSpPr>
            <p:cNvPr id="90" name="8A"/>
            <p:cNvSpPr/>
            <p:nvPr/>
          </p:nvSpPr>
          <p:spPr>
            <a:xfrm>
              <a:off x="17412724" y="361195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Triều Ngô</a:t>
              </a:r>
              <a:endParaRPr lang="en-US" sz="600"/>
            </a:p>
          </p:txBody>
        </p:sp>
        <p:sp>
          <p:nvSpPr>
            <p:cNvPr id="91" name="8B"/>
            <p:cNvSpPr/>
            <p:nvPr/>
          </p:nvSpPr>
          <p:spPr>
            <a:xfrm>
              <a:off x="20482496" y="3611953"/>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Triều Hồ</a:t>
              </a:r>
              <a:endParaRPr lang="en-US" sz="600"/>
            </a:p>
          </p:txBody>
        </p:sp>
        <p:sp>
          <p:nvSpPr>
            <p:cNvPr id="92" name="8C"/>
            <p:cNvSpPr/>
            <p:nvPr/>
          </p:nvSpPr>
          <p:spPr>
            <a:xfrm>
              <a:off x="17412724" y="439572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Các chúa Nguyễn</a:t>
              </a:r>
              <a:endParaRPr lang="en-US" sz="600"/>
            </a:p>
          </p:txBody>
        </p:sp>
        <p:sp>
          <p:nvSpPr>
            <p:cNvPr id="93" name="8D"/>
            <p:cNvSpPr/>
            <p:nvPr/>
          </p:nvSpPr>
          <p:spPr>
            <a:xfrm>
              <a:off x="20482496" y="439572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a:t>Nhà Tây Sơn</a:t>
              </a:r>
              <a:endParaRPr lang="en-US" sz="600"/>
            </a:p>
          </p:txBody>
        </p:sp>
        <p:sp>
          <p:nvSpPr>
            <p:cNvPr id="94" name="9"/>
            <p:cNvSpPr/>
            <p:nvPr/>
          </p:nvSpPr>
          <p:spPr>
            <a:xfrm>
              <a:off x="17412724" y="5335845"/>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050" b="1" dirty="0"/>
                <a:t>Các vua Hùng đặt quốc hiệu nước ta là gì?</a:t>
              </a:r>
            </a:p>
          </p:txBody>
        </p:sp>
        <p:sp>
          <p:nvSpPr>
            <p:cNvPr id="95" name="9A"/>
            <p:cNvSpPr/>
            <p:nvPr/>
          </p:nvSpPr>
          <p:spPr>
            <a:xfrm>
              <a:off x="17412724" y="63482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Văn Lang</a:t>
              </a:r>
              <a:endParaRPr lang="en-US" sz="600"/>
            </a:p>
          </p:txBody>
        </p:sp>
        <p:sp>
          <p:nvSpPr>
            <p:cNvPr id="96" name="9B"/>
            <p:cNvSpPr/>
            <p:nvPr/>
          </p:nvSpPr>
          <p:spPr>
            <a:xfrm>
              <a:off x="20482496" y="6348218"/>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Âu Lạc</a:t>
              </a:r>
              <a:endParaRPr lang="en-US" sz="600"/>
            </a:p>
          </p:txBody>
        </p:sp>
        <p:sp>
          <p:nvSpPr>
            <p:cNvPr id="97" name="9C"/>
            <p:cNvSpPr/>
            <p:nvPr/>
          </p:nvSpPr>
          <p:spPr>
            <a:xfrm>
              <a:off x="17412724" y="71319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Vạn Xuân</a:t>
              </a:r>
              <a:endParaRPr lang="en-US" sz="600"/>
            </a:p>
          </p:txBody>
        </p:sp>
        <p:sp>
          <p:nvSpPr>
            <p:cNvPr id="98" name="9D"/>
            <p:cNvSpPr/>
            <p:nvPr/>
          </p:nvSpPr>
          <p:spPr>
            <a:xfrm>
              <a:off x="20482496" y="7131990"/>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Đại Việt</a:t>
              </a:r>
              <a:endParaRPr lang="en-US" sz="600"/>
            </a:p>
          </p:txBody>
        </p:sp>
        <p:sp>
          <p:nvSpPr>
            <p:cNvPr id="99" name="10"/>
            <p:cNvSpPr/>
            <p:nvPr/>
          </p:nvSpPr>
          <p:spPr>
            <a:xfrm>
              <a:off x="17412724" y="8084282"/>
              <a:ext cx="5812972" cy="78377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050" b="1" dirty="0"/>
                <a:t>An Dương Vương đặt quốc hiệu nước ta là gì?</a:t>
              </a:r>
            </a:p>
          </p:txBody>
        </p:sp>
        <p:sp>
          <p:nvSpPr>
            <p:cNvPr id="100" name="10A"/>
            <p:cNvSpPr/>
            <p:nvPr/>
          </p:nvSpPr>
          <p:spPr>
            <a:xfrm>
              <a:off x="17412724" y="909665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Đại</a:t>
              </a:r>
              <a:r>
                <a:rPr lang="en-US" sz="1050" dirty="0"/>
                <a:t> </a:t>
              </a:r>
              <a:r>
                <a:rPr lang="en-US" sz="1050" dirty="0" err="1"/>
                <a:t>Việt</a:t>
              </a:r>
              <a:endParaRPr lang="en-US" sz="600" dirty="0"/>
            </a:p>
          </p:txBody>
        </p:sp>
        <p:sp>
          <p:nvSpPr>
            <p:cNvPr id="101" name="10B"/>
            <p:cNvSpPr/>
            <p:nvPr/>
          </p:nvSpPr>
          <p:spPr>
            <a:xfrm>
              <a:off x="20482496" y="9096655"/>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Vạn Xuân</a:t>
              </a:r>
              <a:endParaRPr lang="en-US" sz="600"/>
            </a:p>
          </p:txBody>
        </p:sp>
        <p:sp>
          <p:nvSpPr>
            <p:cNvPr id="102" name="10C"/>
            <p:cNvSpPr/>
            <p:nvPr/>
          </p:nvSpPr>
          <p:spPr>
            <a:xfrm>
              <a:off x="17412724" y="9880427"/>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 Đại Cồ Việt</a:t>
              </a:r>
              <a:endParaRPr lang="en-US" sz="600"/>
            </a:p>
          </p:txBody>
        </p:sp>
        <p:sp>
          <p:nvSpPr>
            <p:cNvPr id="103" name="10D"/>
            <p:cNvSpPr/>
            <p:nvPr/>
          </p:nvSpPr>
          <p:spPr>
            <a:xfrm>
              <a:off x="20482496" y="9880427"/>
              <a:ext cx="2743200" cy="5551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Âu</a:t>
              </a:r>
              <a:r>
                <a:rPr lang="en-US" sz="1050" dirty="0"/>
                <a:t> </a:t>
              </a:r>
              <a:r>
                <a:rPr lang="en-US" sz="1050" dirty="0" err="1"/>
                <a:t>Lạc</a:t>
              </a:r>
              <a:endParaRPr lang="en-US" sz="1050" dirty="0"/>
            </a:p>
          </p:txBody>
        </p:sp>
        <p:sp>
          <p:nvSpPr>
            <p:cNvPr id="104" name="18"/>
            <p:cNvSpPr/>
            <p:nvPr/>
          </p:nvSpPr>
          <p:spPr>
            <a:xfrm>
              <a:off x="-9846853" y="28239777"/>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18</a:t>
              </a:r>
              <a:endParaRPr lang="vi-VN" sz="1050" b="1" dirty="0"/>
            </a:p>
          </p:txBody>
        </p:sp>
        <p:sp>
          <p:nvSpPr>
            <p:cNvPr id="105" name="18A"/>
            <p:cNvSpPr/>
            <p:nvPr/>
          </p:nvSpPr>
          <p:spPr>
            <a:xfrm>
              <a:off x="-9824578" y="2916872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06" name="18B"/>
            <p:cNvSpPr/>
            <p:nvPr/>
          </p:nvSpPr>
          <p:spPr>
            <a:xfrm>
              <a:off x="-6754806" y="2916872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07" name="18C"/>
            <p:cNvSpPr/>
            <p:nvPr/>
          </p:nvSpPr>
          <p:spPr>
            <a:xfrm>
              <a:off x="-9802303" y="2991963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08" name="18D"/>
            <p:cNvSpPr/>
            <p:nvPr/>
          </p:nvSpPr>
          <p:spPr>
            <a:xfrm>
              <a:off x="-6754806" y="2991963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09" name="17"/>
            <p:cNvSpPr/>
            <p:nvPr/>
          </p:nvSpPr>
          <p:spPr>
            <a:xfrm>
              <a:off x="-10014092" y="25642426"/>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17</a:t>
              </a:r>
              <a:endParaRPr lang="vi-VN" sz="1050" b="1" dirty="0"/>
            </a:p>
          </p:txBody>
        </p:sp>
        <p:sp>
          <p:nvSpPr>
            <p:cNvPr id="110" name="17A"/>
            <p:cNvSpPr/>
            <p:nvPr/>
          </p:nvSpPr>
          <p:spPr>
            <a:xfrm>
              <a:off x="-9991817" y="2657137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1" name="17B"/>
            <p:cNvSpPr/>
            <p:nvPr/>
          </p:nvSpPr>
          <p:spPr>
            <a:xfrm>
              <a:off x="-6922045" y="2657137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12" name="17C"/>
            <p:cNvSpPr/>
            <p:nvPr/>
          </p:nvSpPr>
          <p:spPr>
            <a:xfrm>
              <a:off x="-9969542" y="2732228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3" name="17D"/>
            <p:cNvSpPr/>
            <p:nvPr/>
          </p:nvSpPr>
          <p:spPr>
            <a:xfrm>
              <a:off x="-6922045" y="2732228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4" name="16A"/>
            <p:cNvSpPr/>
            <p:nvPr/>
          </p:nvSpPr>
          <p:spPr>
            <a:xfrm>
              <a:off x="-10132828" y="2404475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5" name="16B"/>
            <p:cNvSpPr/>
            <p:nvPr/>
          </p:nvSpPr>
          <p:spPr>
            <a:xfrm>
              <a:off x="-7022522" y="2416368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6" name="16"/>
            <p:cNvSpPr/>
            <p:nvPr/>
          </p:nvSpPr>
          <p:spPr>
            <a:xfrm>
              <a:off x="-10155103" y="23115809"/>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16</a:t>
              </a:r>
              <a:endParaRPr lang="vi-VN" sz="1050" b="1" dirty="0"/>
            </a:p>
          </p:txBody>
        </p:sp>
        <p:sp>
          <p:nvSpPr>
            <p:cNvPr id="117" name="16C"/>
            <p:cNvSpPr/>
            <p:nvPr/>
          </p:nvSpPr>
          <p:spPr>
            <a:xfrm>
              <a:off x="-10110553" y="2479566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18" name="16D"/>
            <p:cNvSpPr/>
            <p:nvPr/>
          </p:nvSpPr>
          <p:spPr>
            <a:xfrm>
              <a:off x="-7063056" y="24795669"/>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19" name="15"/>
            <p:cNvSpPr/>
            <p:nvPr/>
          </p:nvSpPr>
          <p:spPr>
            <a:xfrm>
              <a:off x="-10032414" y="20414624"/>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15</a:t>
              </a:r>
              <a:endParaRPr lang="vi-VN" sz="1050" b="1" dirty="0"/>
            </a:p>
          </p:txBody>
        </p:sp>
        <p:sp>
          <p:nvSpPr>
            <p:cNvPr id="120" name="15A"/>
            <p:cNvSpPr/>
            <p:nvPr/>
          </p:nvSpPr>
          <p:spPr>
            <a:xfrm>
              <a:off x="-10010139" y="2134357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21" name="15B"/>
            <p:cNvSpPr/>
            <p:nvPr/>
          </p:nvSpPr>
          <p:spPr>
            <a:xfrm>
              <a:off x="-6940367" y="2134357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2" name="15C"/>
            <p:cNvSpPr/>
            <p:nvPr/>
          </p:nvSpPr>
          <p:spPr>
            <a:xfrm>
              <a:off x="-9987864" y="2209448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3" name="15D"/>
            <p:cNvSpPr/>
            <p:nvPr/>
          </p:nvSpPr>
          <p:spPr>
            <a:xfrm>
              <a:off x="-6940367" y="2209448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4" name="14"/>
            <p:cNvSpPr/>
            <p:nvPr/>
          </p:nvSpPr>
          <p:spPr>
            <a:xfrm>
              <a:off x="-10199653" y="17817273"/>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14</a:t>
              </a:r>
              <a:endParaRPr lang="vi-VN" sz="1050" b="1" dirty="0"/>
            </a:p>
          </p:txBody>
        </p:sp>
        <p:sp>
          <p:nvSpPr>
            <p:cNvPr id="125" name="14A"/>
            <p:cNvSpPr/>
            <p:nvPr/>
          </p:nvSpPr>
          <p:spPr>
            <a:xfrm>
              <a:off x="-10177378" y="1874622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6" name="14B"/>
            <p:cNvSpPr/>
            <p:nvPr/>
          </p:nvSpPr>
          <p:spPr>
            <a:xfrm>
              <a:off x="-7107606" y="1874622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27" name="14C"/>
            <p:cNvSpPr/>
            <p:nvPr/>
          </p:nvSpPr>
          <p:spPr>
            <a:xfrm>
              <a:off x="-10155103" y="1949713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8" name="14D"/>
            <p:cNvSpPr/>
            <p:nvPr/>
          </p:nvSpPr>
          <p:spPr>
            <a:xfrm>
              <a:off x="-7107606" y="19497133"/>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29" name="13"/>
            <p:cNvSpPr/>
            <p:nvPr/>
          </p:nvSpPr>
          <p:spPr>
            <a:xfrm>
              <a:off x="-10340664" y="15290656"/>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13</a:t>
              </a:r>
              <a:endParaRPr lang="vi-VN" sz="1050" b="1" dirty="0"/>
            </a:p>
          </p:txBody>
        </p:sp>
        <p:sp>
          <p:nvSpPr>
            <p:cNvPr id="130" name="13A"/>
            <p:cNvSpPr/>
            <p:nvPr/>
          </p:nvSpPr>
          <p:spPr>
            <a:xfrm>
              <a:off x="-10318389" y="1621960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31" name="13B"/>
            <p:cNvSpPr/>
            <p:nvPr/>
          </p:nvSpPr>
          <p:spPr>
            <a:xfrm>
              <a:off x="-7208083" y="1633853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32" name="13C"/>
            <p:cNvSpPr/>
            <p:nvPr/>
          </p:nvSpPr>
          <p:spPr>
            <a:xfrm>
              <a:off x="-10296114" y="1697051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33" name="13D"/>
            <p:cNvSpPr/>
            <p:nvPr/>
          </p:nvSpPr>
          <p:spPr>
            <a:xfrm>
              <a:off x="-7248617" y="1697051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34" name="11"/>
            <p:cNvSpPr/>
            <p:nvPr/>
          </p:nvSpPr>
          <p:spPr>
            <a:xfrm>
              <a:off x="-9991817" y="10388667"/>
              <a:ext cx="5772375"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NHÓM ỨNG DỤNG CÔNG NGHỆ THÔNG TIN  VÀO DẠY HỌC VÀ QUẢN LÝ CÓ MẤY ADMIN</a:t>
              </a:r>
              <a:endParaRPr lang="vi-VN" sz="1050" b="1" dirty="0"/>
            </a:p>
          </p:txBody>
        </p:sp>
        <p:sp>
          <p:nvSpPr>
            <p:cNvPr id="135" name="11A"/>
            <p:cNvSpPr/>
            <p:nvPr/>
          </p:nvSpPr>
          <p:spPr>
            <a:xfrm>
              <a:off x="-9991817" y="1135859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2</a:t>
              </a:r>
              <a:endParaRPr lang="en-US" sz="600"/>
            </a:p>
          </p:txBody>
        </p:sp>
        <p:sp>
          <p:nvSpPr>
            <p:cNvPr id="136" name="11B"/>
            <p:cNvSpPr/>
            <p:nvPr/>
          </p:nvSpPr>
          <p:spPr>
            <a:xfrm>
              <a:off x="-6922045" y="1135859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3</a:t>
              </a:r>
              <a:endParaRPr lang="en-US" sz="600"/>
            </a:p>
          </p:txBody>
        </p:sp>
        <p:sp>
          <p:nvSpPr>
            <p:cNvPr id="137" name="11C"/>
            <p:cNvSpPr/>
            <p:nvPr/>
          </p:nvSpPr>
          <p:spPr>
            <a:xfrm>
              <a:off x="-9991817" y="1210950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4</a:t>
              </a:r>
              <a:endParaRPr lang="en-US" sz="600"/>
            </a:p>
          </p:txBody>
        </p:sp>
        <p:sp>
          <p:nvSpPr>
            <p:cNvPr id="138" name="11D"/>
            <p:cNvSpPr/>
            <p:nvPr/>
          </p:nvSpPr>
          <p:spPr>
            <a:xfrm>
              <a:off x="-6922045" y="12109504"/>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1</a:t>
              </a:r>
              <a:endParaRPr lang="en-US" sz="600"/>
            </a:p>
          </p:txBody>
        </p:sp>
        <p:sp>
          <p:nvSpPr>
            <p:cNvPr id="139" name="12"/>
            <p:cNvSpPr/>
            <p:nvPr/>
          </p:nvSpPr>
          <p:spPr>
            <a:xfrm>
              <a:off x="-10155103" y="12860414"/>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12</a:t>
              </a:r>
              <a:endParaRPr lang="vi-VN" sz="1050" b="1" dirty="0"/>
            </a:p>
          </p:txBody>
        </p:sp>
        <p:sp>
          <p:nvSpPr>
            <p:cNvPr id="140" name="12A"/>
            <p:cNvSpPr/>
            <p:nvPr/>
          </p:nvSpPr>
          <p:spPr>
            <a:xfrm>
              <a:off x="-10155103" y="1383034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1" name="12B"/>
            <p:cNvSpPr/>
            <p:nvPr/>
          </p:nvSpPr>
          <p:spPr>
            <a:xfrm>
              <a:off x="-7085331" y="1383034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42" name="12C"/>
            <p:cNvSpPr/>
            <p:nvPr/>
          </p:nvSpPr>
          <p:spPr>
            <a:xfrm>
              <a:off x="-10155103" y="1458125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3" name="12D"/>
            <p:cNvSpPr/>
            <p:nvPr/>
          </p:nvSpPr>
          <p:spPr>
            <a:xfrm>
              <a:off x="-7085331" y="14581251"/>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4" name="20"/>
            <p:cNvSpPr/>
            <p:nvPr/>
          </p:nvSpPr>
          <p:spPr>
            <a:xfrm>
              <a:off x="-3599711" y="28141097"/>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20</a:t>
              </a:r>
              <a:endParaRPr lang="vi-VN" sz="1050" b="1" dirty="0"/>
            </a:p>
          </p:txBody>
        </p:sp>
        <p:sp>
          <p:nvSpPr>
            <p:cNvPr id="145" name="20A"/>
            <p:cNvSpPr/>
            <p:nvPr/>
          </p:nvSpPr>
          <p:spPr>
            <a:xfrm>
              <a:off x="-3577436" y="2907004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46" name="20B"/>
            <p:cNvSpPr/>
            <p:nvPr/>
          </p:nvSpPr>
          <p:spPr>
            <a:xfrm>
              <a:off x="-507664" y="2907004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7" name="20C"/>
            <p:cNvSpPr/>
            <p:nvPr/>
          </p:nvSpPr>
          <p:spPr>
            <a:xfrm>
              <a:off x="-3555161" y="2982095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8" name="20D"/>
            <p:cNvSpPr/>
            <p:nvPr/>
          </p:nvSpPr>
          <p:spPr>
            <a:xfrm>
              <a:off x="-507664" y="29820957"/>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49" name="19"/>
            <p:cNvSpPr/>
            <p:nvPr/>
          </p:nvSpPr>
          <p:spPr>
            <a:xfrm>
              <a:off x="-3766950" y="25543746"/>
              <a:ext cx="5812972" cy="7509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t>19</a:t>
              </a:r>
              <a:endParaRPr lang="vi-VN" sz="1050" b="1" dirty="0"/>
            </a:p>
          </p:txBody>
        </p:sp>
        <p:sp>
          <p:nvSpPr>
            <p:cNvPr id="150" name="19A"/>
            <p:cNvSpPr/>
            <p:nvPr/>
          </p:nvSpPr>
          <p:spPr>
            <a:xfrm>
              <a:off x="-3744675" y="2647269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51" name="19B"/>
            <p:cNvSpPr/>
            <p:nvPr/>
          </p:nvSpPr>
          <p:spPr>
            <a:xfrm>
              <a:off x="-674903" y="2647269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a:t>
              </a:r>
              <a:endParaRPr lang="en-US" sz="600"/>
            </a:p>
          </p:txBody>
        </p:sp>
        <p:sp>
          <p:nvSpPr>
            <p:cNvPr id="152" name="19C"/>
            <p:cNvSpPr/>
            <p:nvPr/>
          </p:nvSpPr>
          <p:spPr>
            <a:xfrm>
              <a:off x="-3722400" y="2722360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sp>
          <p:nvSpPr>
            <p:cNvPr id="153" name="19D"/>
            <p:cNvSpPr/>
            <p:nvPr/>
          </p:nvSpPr>
          <p:spPr>
            <a:xfrm>
              <a:off x="-674903" y="27223606"/>
              <a:ext cx="2743200" cy="531893"/>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a:t>
              </a:r>
              <a:endParaRPr lang="en-US" sz="600"/>
            </a:p>
          </p:txBody>
        </p:sp>
      </p:grpSp>
      <p:grpSp>
        <p:nvGrpSpPr>
          <p:cNvPr id="2" name="Group 1"/>
          <p:cNvGrpSpPr/>
          <p:nvPr/>
        </p:nvGrpSpPr>
        <p:grpSpPr>
          <a:xfrm>
            <a:off x="-8965113" y="-2196410"/>
            <a:ext cx="27806474" cy="24575147"/>
            <a:chOff x="-11938462" y="-2414013"/>
            <a:chExt cx="37075298" cy="32766863"/>
          </a:xfrm>
        </p:grpSpPr>
        <p:sp>
          <p:nvSpPr>
            <p:cNvPr id="154" name="X1"/>
            <p:cNvSpPr/>
            <p:nvPr/>
          </p:nvSpPr>
          <p:spPr>
            <a:xfrm>
              <a:off x="-11795443" y="-2414013"/>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55" name="X2"/>
            <p:cNvSpPr/>
            <p:nvPr/>
          </p:nvSpPr>
          <p:spPr>
            <a:xfrm>
              <a:off x="-11795443" y="27399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a:t>
              </a:r>
            </a:p>
          </p:txBody>
        </p:sp>
        <p:sp>
          <p:nvSpPr>
            <p:cNvPr id="156" name="X3"/>
            <p:cNvSpPr/>
            <p:nvPr/>
          </p:nvSpPr>
          <p:spPr>
            <a:xfrm>
              <a:off x="-11795443" y="2881143"/>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D</a:t>
              </a:r>
            </a:p>
          </p:txBody>
        </p:sp>
        <p:sp>
          <p:nvSpPr>
            <p:cNvPr id="157" name="X4"/>
            <p:cNvSpPr/>
            <p:nvPr/>
          </p:nvSpPr>
          <p:spPr>
            <a:xfrm>
              <a:off x="-11795443" y="543529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B</a:t>
              </a:r>
            </a:p>
          </p:txBody>
        </p:sp>
        <p:sp>
          <p:nvSpPr>
            <p:cNvPr id="158" name="X5"/>
            <p:cNvSpPr/>
            <p:nvPr/>
          </p:nvSpPr>
          <p:spPr>
            <a:xfrm>
              <a:off x="-11795443" y="840042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59" name="X6"/>
            <p:cNvSpPr/>
            <p:nvPr/>
          </p:nvSpPr>
          <p:spPr>
            <a:xfrm>
              <a:off x="23722591" y="-2194471"/>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a:t>
              </a:r>
            </a:p>
          </p:txBody>
        </p:sp>
        <p:sp>
          <p:nvSpPr>
            <p:cNvPr id="160" name="X7"/>
            <p:cNvSpPr/>
            <p:nvPr/>
          </p:nvSpPr>
          <p:spPr>
            <a:xfrm>
              <a:off x="23722591" y="493536"/>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a:t>
              </a:r>
            </a:p>
          </p:txBody>
        </p:sp>
        <p:sp>
          <p:nvSpPr>
            <p:cNvPr id="161" name="X8"/>
            <p:cNvSpPr/>
            <p:nvPr/>
          </p:nvSpPr>
          <p:spPr>
            <a:xfrm>
              <a:off x="23722591" y="3100685"/>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B</a:t>
              </a:r>
            </a:p>
          </p:txBody>
        </p:sp>
        <p:sp>
          <p:nvSpPr>
            <p:cNvPr id="162" name="X9"/>
            <p:cNvSpPr/>
            <p:nvPr/>
          </p:nvSpPr>
          <p:spPr>
            <a:xfrm>
              <a:off x="23722591" y="565483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63" name="X10"/>
            <p:cNvSpPr/>
            <p:nvPr/>
          </p:nvSpPr>
          <p:spPr>
            <a:xfrm>
              <a:off x="23722591" y="861996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D</a:t>
              </a:r>
            </a:p>
          </p:txBody>
        </p:sp>
        <p:sp>
          <p:nvSpPr>
            <p:cNvPr id="164" name="X11"/>
            <p:cNvSpPr/>
            <p:nvPr/>
          </p:nvSpPr>
          <p:spPr>
            <a:xfrm>
              <a:off x="-11795444" y="10619806"/>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sp>
          <p:nvSpPr>
            <p:cNvPr id="165" name="X12"/>
            <p:cNvSpPr/>
            <p:nvPr/>
          </p:nvSpPr>
          <p:spPr>
            <a:xfrm>
              <a:off x="-11895920" y="13235868"/>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66" name="X13"/>
            <p:cNvSpPr/>
            <p:nvPr/>
          </p:nvSpPr>
          <p:spPr>
            <a:xfrm>
              <a:off x="-11938462" y="1550374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C</a:t>
              </a:r>
              <a:endParaRPr lang="en-US" sz="3000" dirty="0"/>
            </a:p>
          </p:txBody>
        </p:sp>
        <p:sp>
          <p:nvSpPr>
            <p:cNvPr id="167" name="X14"/>
            <p:cNvSpPr/>
            <p:nvPr/>
          </p:nvSpPr>
          <p:spPr>
            <a:xfrm>
              <a:off x="-11895920" y="1811088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68" name="X15"/>
            <p:cNvSpPr/>
            <p:nvPr/>
          </p:nvSpPr>
          <p:spPr>
            <a:xfrm>
              <a:off x="-11795445" y="20904212"/>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69" name="X16"/>
            <p:cNvSpPr/>
            <p:nvPr/>
          </p:nvSpPr>
          <p:spPr>
            <a:xfrm>
              <a:off x="-11795446" y="23305971"/>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70" name="X17"/>
            <p:cNvSpPr/>
            <p:nvPr/>
          </p:nvSpPr>
          <p:spPr>
            <a:xfrm>
              <a:off x="-11862507" y="26017880"/>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71" name="X18"/>
            <p:cNvSpPr/>
            <p:nvPr/>
          </p:nvSpPr>
          <p:spPr>
            <a:xfrm>
              <a:off x="-11895921" y="29082169"/>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A</a:t>
              </a:r>
              <a:endParaRPr lang="en-US" sz="3000" dirty="0"/>
            </a:p>
          </p:txBody>
        </p:sp>
        <p:sp>
          <p:nvSpPr>
            <p:cNvPr id="172" name="X19"/>
            <p:cNvSpPr/>
            <p:nvPr/>
          </p:nvSpPr>
          <p:spPr>
            <a:xfrm>
              <a:off x="2498003" y="26103301"/>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B</a:t>
              </a:r>
              <a:endParaRPr lang="en-US" sz="3000" dirty="0"/>
            </a:p>
          </p:txBody>
        </p:sp>
        <p:sp>
          <p:nvSpPr>
            <p:cNvPr id="173" name="X20"/>
            <p:cNvSpPr/>
            <p:nvPr/>
          </p:nvSpPr>
          <p:spPr>
            <a:xfrm>
              <a:off x="2759702" y="28948874"/>
              <a:ext cx="1414245" cy="127068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A</a:t>
              </a:r>
              <a:endParaRPr lang="en-US" sz="3000" dirty="0"/>
            </a:p>
          </p:txBody>
        </p:sp>
      </p:grpSp>
      <p:grpSp>
        <p:nvGrpSpPr>
          <p:cNvPr id="23" name="Group 22"/>
          <p:cNvGrpSpPr/>
          <p:nvPr/>
        </p:nvGrpSpPr>
        <p:grpSpPr>
          <a:xfrm>
            <a:off x="2164644" y="7617"/>
            <a:ext cx="4333312" cy="627758"/>
            <a:chOff x="2986719" y="10154"/>
            <a:chExt cx="6095275" cy="873142"/>
          </a:xfrm>
        </p:grpSpPr>
        <p:pic>
          <p:nvPicPr>
            <p:cNvPr id="184" name="Picture 183">
              <a:hlinkClick r:id="" action="ppaction://macro?name=RESETALL"/>
              <a:extLst>
                <a:ext uri="{FF2B5EF4-FFF2-40B4-BE49-F238E27FC236}">
                  <a16:creationId xmlns:a16="http://schemas.microsoft.com/office/drawing/2014/main" id="{EB7968CE-0CBE-403E-832B-884B6A24C038}"/>
                </a:ext>
              </a:extLst>
            </p:cNvPr>
            <p:cNvPicPr>
              <a:picLocks noChangeAspect="1"/>
            </p:cNvPicPr>
            <p:nvPr/>
          </p:nvPicPr>
          <p:blipFill rotWithShape="1">
            <a:blip r:embed="rId14">
              <a:extLst>
                <a:ext uri="{28A0092B-C50C-407E-A947-70E740481C1C}">
                  <a14:useLocalDpi xmlns:a14="http://schemas.microsoft.com/office/drawing/2010/main" val="0"/>
                </a:ext>
              </a:extLst>
            </a:blip>
            <a:srcRect t="12464"/>
            <a:stretch/>
          </p:blipFill>
          <p:spPr>
            <a:xfrm>
              <a:off x="3048362" y="10154"/>
              <a:ext cx="5971988" cy="843866"/>
            </a:xfrm>
            <a:prstGeom prst="rect">
              <a:avLst/>
            </a:prstGeom>
          </p:spPr>
        </p:pic>
        <p:sp>
          <p:nvSpPr>
            <p:cNvPr id="185" name="Rectangle 184">
              <a:extLst>
                <a:ext uri="{FF2B5EF4-FFF2-40B4-BE49-F238E27FC236}">
                  <a16:creationId xmlns:a16="http://schemas.microsoft.com/office/drawing/2014/main" id="{336694B1-A1DE-4A28-81FF-B49640B2D0A5}"/>
                </a:ext>
              </a:extLst>
            </p:cNvPr>
            <p:cNvSpPr/>
            <p:nvPr/>
          </p:nvSpPr>
          <p:spPr>
            <a:xfrm>
              <a:off x="2986719" y="80641"/>
              <a:ext cx="6095275" cy="802655"/>
            </a:xfrm>
            <a:prstGeom prst="rect">
              <a:avLst/>
            </a:prstGeom>
            <a:noFill/>
          </p:spPr>
          <p:txBody>
            <a:bodyPr wrap="square" lIns="68580" tIns="34290" rIns="68580" bIns="34290">
              <a:spAutoFit/>
            </a:bodyPr>
            <a:lstStyle/>
            <a:p>
              <a:pPr algn="ctr"/>
              <a:r>
                <a:rPr lang="en-US" sz="3300">
                  <a:ln w="0"/>
                  <a:solidFill>
                    <a:schemeClr val="bg1"/>
                  </a:solidFill>
                  <a:effectLst>
                    <a:outerShdw blurRad="88900" dist="38100" algn="l" rotWithShape="0">
                      <a:prstClr val="black">
                        <a:alpha val="52000"/>
                      </a:prstClr>
                    </a:outerShdw>
                  </a:effectLst>
                  <a:latin typeface="UTM Futura Extra" panose="02040603050506020204" pitchFamily="18" charset="0"/>
                </a:rPr>
                <a:t>TRẮC NGHIỆM</a:t>
              </a:r>
              <a:endParaRPr lang="en-US" sz="3300" dirty="0">
                <a:ln w="0"/>
                <a:solidFill>
                  <a:schemeClr val="bg1"/>
                </a:solidFill>
                <a:effectLst>
                  <a:outerShdw blurRad="88900" dist="38100" algn="l" rotWithShape="0">
                    <a:prstClr val="black">
                      <a:alpha val="52000"/>
                    </a:prstClr>
                  </a:outerShdw>
                </a:effectLst>
                <a:latin typeface="UTM Futura Extra" panose="02040603050506020204" pitchFamily="18" charset="0"/>
              </a:endParaRPr>
            </a:p>
          </p:txBody>
        </p:sp>
      </p:grpSp>
      <p:sp>
        <p:nvSpPr>
          <p:cNvPr id="186" name="A"/>
          <p:cNvSpPr/>
          <p:nvPr/>
        </p:nvSpPr>
        <p:spPr>
          <a:xfrm>
            <a:off x="6273363" y="1983115"/>
            <a:ext cx="2255603"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87" name="B"/>
          <p:cNvSpPr/>
          <p:nvPr/>
        </p:nvSpPr>
        <p:spPr>
          <a:xfrm>
            <a:off x="6230063" y="2640340"/>
            <a:ext cx="2265807"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88" name="C"/>
          <p:cNvSpPr/>
          <p:nvPr/>
        </p:nvSpPr>
        <p:spPr>
          <a:xfrm>
            <a:off x="6286709" y="3323068"/>
            <a:ext cx="2265808"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89" name="D"/>
          <p:cNvSpPr/>
          <p:nvPr/>
        </p:nvSpPr>
        <p:spPr>
          <a:xfrm>
            <a:off x="6255353" y="4007149"/>
            <a:ext cx="2255603" cy="455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2060"/>
              </a:solidFill>
              <a:latin typeface="UTM Alberta Heavy" panose="02040603050506020204" pitchFamily="18" charset="0"/>
            </a:endParaRPr>
          </a:p>
        </p:txBody>
      </p:sp>
      <p:sp>
        <p:nvSpPr>
          <p:cNvPr id="190" name="A-R" hidden="1"/>
          <p:cNvSpPr/>
          <p:nvPr/>
        </p:nvSpPr>
        <p:spPr>
          <a:xfrm>
            <a:off x="8462645" y="1648840"/>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1" name="B-R" hidden="1"/>
          <p:cNvSpPr/>
          <p:nvPr/>
        </p:nvSpPr>
        <p:spPr>
          <a:xfrm>
            <a:off x="8179292" y="2349428"/>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2" name="C-R" hidden="1"/>
          <p:cNvSpPr/>
          <p:nvPr/>
        </p:nvSpPr>
        <p:spPr>
          <a:xfrm>
            <a:off x="8236964" y="2929366"/>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3" name="D-R" hidden="1"/>
          <p:cNvSpPr/>
          <p:nvPr/>
        </p:nvSpPr>
        <p:spPr>
          <a:xfrm>
            <a:off x="8236964" y="3585278"/>
            <a:ext cx="301752" cy="288036"/>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4" name="C1">
            <a:hlinkClick r:id="" action="ppaction://macro?name=CAU1">
              <a:snd r:embed="rId11" name="audio8.wav"/>
            </a:hlinkClick>
            <a:extLst>
              <a:ext uri="{FF2B5EF4-FFF2-40B4-BE49-F238E27FC236}">
                <a16:creationId xmlns:a16="http://schemas.microsoft.com/office/drawing/2014/main" id="{F3B18519-7F59-4B94-96A7-69A8E198B5A8}"/>
              </a:ext>
            </a:extLst>
          </p:cNvPr>
          <p:cNvSpPr/>
          <p:nvPr/>
        </p:nvSpPr>
        <p:spPr>
          <a:xfrm>
            <a:off x="861955"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1</a:t>
            </a:r>
          </a:p>
        </p:txBody>
      </p:sp>
      <p:sp>
        <p:nvSpPr>
          <p:cNvPr id="195" name="C2">
            <a:hlinkClick r:id="" action="ppaction://macro?name=CAU2">
              <a:snd r:embed="rId11" name="audio8.wav"/>
            </a:hlinkClick>
            <a:extLst>
              <a:ext uri="{FF2B5EF4-FFF2-40B4-BE49-F238E27FC236}">
                <a16:creationId xmlns:a16="http://schemas.microsoft.com/office/drawing/2014/main" id="{2C9536AE-06EF-40B7-B26E-FAD8526EA9B1}"/>
              </a:ext>
            </a:extLst>
          </p:cNvPr>
          <p:cNvSpPr/>
          <p:nvPr/>
        </p:nvSpPr>
        <p:spPr>
          <a:xfrm>
            <a:off x="1287596"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2</a:t>
            </a:r>
          </a:p>
        </p:txBody>
      </p:sp>
      <p:sp>
        <p:nvSpPr>
          <p:cNvPr id="196" name="C3">
            <a:hlinkClick r:id="" action="ppaction://macro?name=CAU3">
              <a:snd r:embed="rId11" name="audio8.wav"/>
            </a:hlinkClick>
            <a:extLst>
              <a:ext uri="{FF2B5EF4-FFF2-40B4-BE49-F238E27FC236}">
                <a16:creationId xmlns:a16="http://schemas.microsoft.com/office/drawing/2014/main" id="{6ADEEA44-A8B9-4E20-B3DB-8114E898A932}"/>
              </a:ext>
            </a:extLst>
          </p:cNvPr>
          <p:cNvSpPr/>
          <p:nvPr/>
        </p:nvSpPr>
        <p:spPr>
          <a:xfrm>
            <a:off x="1713238"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3</a:t>
            </a:r>
          </a:p>
        </p:txBody>
      </p:sp>
      <p:sp>
        <p:nvSpPr>
          <p:cNvPr id="197" name="C4">
            <a:hlinkClick r:id="" action="ppaction://macro?name=CAU4">
              <a:snd r:embed="rId11" name="audio8.wav"/>
            </a:hlinkClick>
            <a:extLst>
              <a:ext uri="{FF2B5EF4-FFF2-40B4-BE49-F238E27FC236}">
                <a16:creationId xmlns:a16="http://schemas.microsoft.com/office/drawing/2014/main" id="{AA2E43C2-0276-4264-AA95-1AA2B0937A2F}"/>
              </a:ext>
            </a:extLst>
          </p:cNvPr>
          <p:cNvSpPr/>
          <p:nvPr/>
        </p:nvSpPr>
        <p:spPr>
          <a:xfrm>
            <a:off x="2138879"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4</a:t>
            </a:r>
          </a:p>
        </p:txBody>
      </p:sp>
      <p:sp>
        <p:nvSpPr>
          <p:cNvPr id="198" name="C5">
            <a:hlinkClick r:id="" action="ppaction://macro?name=CAU5">
              <a:snd r:embed="rId11" name="audio8.wav"/>
            </a:hlinkClick>
            <a:extLst>
              <a:ext uri="{FF2B5EF4-FFF2-40B4-BE49-F238E27FC236}">
                <a16:creationId xmlns:a16="http://schemas.microsoft.com/office/drawing/2014/main" id="{8A958C63-B759-4398-ABAC-49D50902EF20}"/>
              </a:ext>
            </a:extLst>
          </p:cNvPr>
          <p:cNvSpPr/>
          <p:nvPr/>
        </p:nvSpPr>
        <p:spPr>
          <a:xfrm>
            <a:off x="2564521"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5</a:t>
            </a:r>
          </a:p>
        </p:txBody>
      </p:sp>
      <p:sp>
        <p:nvSpPr>
          <p:cNvPr id="199" name="C6">
            <a:hlinkClick r:id="" action="ppaction://macro?name=CAU6">
              <a:snd r:embed="rId11" name="audio8.wav"/>
            </a:hlinkClick>
            <a:extLst>
              <a:ext uri="{FF2B5EF4-FFF2-40B4-BE49-F238E27FC236}">
                <a16:creationId xmlns:a16="http://schemas.microsoft.com/office/drawing/2014/main" id="{953D942A-6CC0-43F2-A6D7-E61C0A98BAD0}"/>
              </a:ext>
            </a:extLst>
          </p:cNvPr>
          <p:cNvSpPr/>
          <p:nvPr/>
        </p:nvSpPr>
        <p:spPr>
          <a:xfrm>
            <a:off x="2990162"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6</a:t>
            </a:r>
          </a:p>
        </p:txBody>
      </p:sp>
      <p:sp>
        <p:nvSpPr>
          <p:cNvPr id="200" name="C7">
            <a:hlinkClick r:id="" action="ppaction://macro?name=CAU7">
              <a:snd r:embed="rId11" name="audio8.wav"/>
            </a:hlinkClick>
            <a:extLst>
              <a:ext uri="{FF2B5EF4-FFF2-40B4-BE49-F238E27FC236}">
                <a16:creationId xmlns:a16="http://schemas.microsoft.com/office/drawing/2014/main" id="{110A7264-9B3F-4BB5-B5FD-1E8DA29F7FC0}"/>
              </a:ext>
            </a:extLst>
          </p:cNvPr>
          <p:cNvSpPr/>
          <p:nvPr/>
        </p:nvSpPr>
        <p:spPr>
          <a:xfrm>
            <a:off x="3415803"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7</a:t>
            </a:r>
          </a:p>
        </p:txBody>
      </p:sp>
      <p:sp>
        <p:nvSpPr>
          <p:cNvPr id="201" name="C8">
            <a:hlinkClick r:id="" action="ppaction://macro?name=CAU8">
              <a:snd r:embed="rId11" name="audio8.wav"/>
            </a:hlinkClick>
            <a:extLst>
              <a:ext uri="{FF2B5EF4-FFF2-40B4-BE49-F238E27FC236}">
                <a16:creationId xmlns:a16="http://schemas.microsoft.com/office/drawing/2014/main" id="{048A0FC4-9A14-41F1-9B4F-E52BDCCDF1A3}"/>
              </a:ext>
            </a:extLst>
          </p:cNvPr>
          <p:cNvSpPr/>
          <p:nvPr/>
        </p:nvSpPr>
        <p:spPr>
          <a:xfrm>
            <a:off x="3841444"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8</a:t>
            </a:r>
          </a:p>
        </p:txBody>
      </p:sp>
      <p:sp>
        <p:nvSpPr>
          <p:cNvPr id="202" name="C9">
            <a:hlinkClick r:id="" action="ppaction://macro?name=CAU9">
              <a:snd r:embed="rId11" name="audio8.wav"/>
            </a:hlinkClick>
            <a:extLst>
              <a:ext uri="{FF2B5EF4-FFF2-40B4-BE49-F238E27FC236}">
                <a16:creationId xmlns:a16="http://schemas.microsoft.com/office/drawing/2014/main" id="{8E63535B-8186-413B-AA4F-9DCD5C74B427}"/>
              </a:ext>
            </a:extLst>
          </p:cNvPr>
          <p:cNvSpPr/>
          <p:nvPr/>
        </p:nvSpPr>
        <p:spPr>
          <a:xfrm>
            <a:off x="4267086"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9</a:t>
            </a:r>
          </a:p>
        </p:txBody>
      </p:sp>
      <p:sp>
        <p:nvSpPr>
          <p:cNvPr id="203" name="C10">
            <a:hlinkClick r:id="" action="ppaction://macro?name=CAU10">
              <a:snd r:embed="rId11" name="audio8.wav"/>
            </a:hlinkClick>
            <a:extLst>
              <a:ext uri="{FF2B5EF4-FFF2-40B4-BE49-F238E27FC236}">
                <a16:creationId xmlns:a16="http://schemas.microsoft.com/office/drawing/2014/main" id="{6CEBB228-62F6-436D-BEE0-8085BD2C801C}"/>
              </a:ext>
            </a:extLst>
          </p:cNvPr>
          <p:cNvSpPr/>
          <p:nvPr/>
        </p:nvSpPr>
        <p:spPr>
          <a:xfrm>
            <a:off x="4692730" y="1176364"/>
            <a:ext cx="405704" cy="436289"/>
          </a:xfrm>
          <a:prstGeom prst="roundRect">
            <a:avLst/>
          </a:prstGeom>
          <a:solidFill>
            <a:srgbClr val="3E8404"/>
          </a:solidFill>
          <a:ln w="19050">
            <a:solidFill>
              <a:srgbClr val="FFFF00"/>
            </a:solidFill>
          </a:ln>
          <a:effectLst>
            <a:outerShdw dist="38100" dir="2700000" sx="92000" sy="9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UTM Sharnay" panose="02040603050506020204" pitchFamily="18" charset="0"/>
              </a:rPr>
              <a:t>10</a:t>
            </a:r>
          </a:p>
        </p:txBody>
      </p:sp>
      <p:pic>
        <p:nvPicPr>
          <p:cNvPr id="174" name="Picture 2" descr="Hình ảnh Biểu Tượng Ngôi Nhà Bất động Sản Thiết Kế đồ Họa Vector Mẫu, Nhà  ở, Biểu Tượng Ngôi Nhà, Biểu Tượng Mẫu Vector và PNG với nền trong suốt để">
            <a:hlinkClick r:id="rId16" action="ppaction://hlinksldjump"/>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22310" t="25182" r="22938" b="25464"/>
          <a:stretch/>
        </p:blipFill>
        <p:spPr bwMode="auto">
          <a:xfrm>
            <a:off x="8199622" y="343517"/>
            <a:ext cx="658687" cy="593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12995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7" presetClass="exit" presetSubtype="8" fill="hold" nodeType="clickEffect">
                                  <p:stCondLst>
                                    <p:cond delay="0"/>
                                  </p:stCondLst>
                                  <p:childTnLst>
                                    <p:anim calcmode="lin" valueType="num">
                                      <p:cBhvr>
                                        <p:cTn id="6" dur="10000"/>
                                        <p:tgtEl>
                                          <p:spTgt spid="27"/>
                                        </p:tgtEl>
                                        <p:attrNameLst>
                                          <p:attrName>ppt_x</p:attrName>
                                        </p:attrNameLst>
                                      </p:cBhvr>
                                      <p:tavLst>
                                        <p:tav tm="0">
                                          <p:val>
                                            <p:strVal val="ppt_x"/>
                                          </p:val>
                                        </p:tav>
                                        <p:tav tm="100000">
                                          <p:val>
                                            <p:strVal val="ppt_x-ppt_w/2"/>
                                          </p:val>
                                        </p:tav>
                                      </p:tavLst>
                                    </p:anim>
                                    <p:anim calcmode="lin" valueType="num">
                                      <p:cBhvr>
                                        <p:cTn id="7" dur="10000"/>
                                        <p:tgtEl>
                                          <p:spTgt spid="27"/>
                                        </p:tgtEl>
                                        <p:attrNameLst>
                                          <p:attrName>ppt_y</p:attrName>
                                        </p:attrNameLst>
                                      </p:cBhvr>
                                      <p:tavLst>
                                        <p:tav tm="0">
                                          <p:val>
                                            <p:strVal val="ppt_y"/>
                                          </p:val>
                                        </p:tav>
                                        <p:tav tm="100000">
                                          <p:val>
                                            <p:strVal val="ppt_y"/>
                                          </p:val>
                                        </p:tav>
                                      </p:tavLst>
                                    </p:anim>
                                    <p:anim calcmode="lin" valueType="num">
                                      <p:cBhvr>
                                        <p:cTn id="8" dur="10000"/>
                                        <p:tgtEl>
                                          <p:spTgt spid="27"/>
                                        </p:tgtEl>
                                        <p:attrNameLst>
                                          <p:attrName>ppt_w</p:attrName>
                                        </p:attrNameLst>
                                      </p:cBhvr>
                                      <p:tavLst>
                                        <p:tav tm="0">
                                          <p:val>
                                            <p:strVal val="ppt_w"/>
                                          </p:val>
                                        </p:tav>
                                        <p:tav tm="100000">
                                          <p:val>
                                            <p:fltVal val="0"/>
                                          </p:val>
                                        </p:tav>
                                      </p:tavLst>
                                    </p:anim>
                                    <p:anim calcmode="lin" valueType="num">
                                      <p:cBhvr>
                                        <p:cTn id="9" dur="10000"/>
                                        <p:tgtEl>
                                          <p:spTgt spid="27"/>
                                        </p:tgtEl>
                                        <p:attrNameLst>
                                          <p:attrName>ppt_h</p:attrName>
                                        </p:attrNameLst>
                                      </p:cBhvr>
                                      <p:tavLst>
                                        <p:tav tm="0">
                                          <p:val>
                                            <p:strVal val="ppt_h"/>
                                          </p:val>
                                        </p:tav>
                                        <p:tav tm="100000">
                                          <p:val>
                                            <p:strVal val="ppt_h"/>
                                          </p:val>
                                        </p:tav>
                                      </p:tavLst>
                                    </p:anim>
                                    <p:set>
                                      <p:cBhvr>
                                        <p:cTn id="10" dur="1" fill="hold">
                                          <p:stCondLst>
                                            <p:cond delay="9999"/>
                                          </p:stCondLst>
                                        </p:cTn>
                                        <p:tgtEl>
                                          <p:spTgt spid="27"/>
                                        </p:tgtEl>
                                        <p:attrNameLst>
                                          <p:attrName>style.visibility</p:attrName>
                                        </p:attrNameLst>
                                      </p:cBhvr>
                                      <p:to>
                                        <p:strVal val="hidden"/>
                                      </p:to>
                                    </p:set>
                                  </p:childTnLst>
                                </p:cTn>
                              </p:par>
                            </p:childTnLst>
                          </p:cTn>
                        </p:par>
                        <p:par>
                          <p:cTn id="11" fill="hold">
                            <p:stCondLst>
                              <p:cond delay="10000"/>
                            </p:stCondLst>
                            <p:childTnLst>
                              <p:par>
                                <p:cTn id="12" presetID="10" presetClass="entr" presetSubtype="0"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
                                        <p:tgtEl>
                                          <p:spTgt spid="27"/>
                                        </p:tgtEl>
                                      </p:cBhvr>
                                    </p:animEffect>
                                  </p:childTnLst>
                                </p:cTn>
                              </p:par>
                              <p:par>
                                <p:cTn id="15" presetID="1" presetClass="mediacall" presetSubtype="0" fill="hold" nodeType="withEffect">
                                  <p:stCondLst>
                                    <p:cond delay="0"/>
                                  </p:stCondLst>
                                  <p:childTnLst>
                                    <p:cmd type="call" cmd="playFrom(0.0)">
                                      <p:cBhvr>
                                        <p:cTn id="16" dur="12312" fill="hold"/>
                                        <p:tgtEl>
                                          <p:spTgt spid="30"/>
                                        </p:tgtEl>
                                      </p:cBhvr>
                                    </p:cmd>
                                  </p:childTnLst>
                                </p:cTn>
                              </p:par>
                              <p:par>
                                <p:cTn id="17" presetID="3" presetClass="mediacall" presetSubtype="0" fill="hold" nodeType="withEffect">
                                  <p:stCondLst>
                                    <p:cond delay="0"/>
                                  </p:stCondLst>
                                  <p:childTnLst>
                                    <p:cmd type="call" cmd="stop">
                                      <p:cBhvr>
                                        <p:cTn id="18" dur="1" fill="hold"/>
                                        <p:tgtEl>
                                          <p:spTgt spid="30"/>
                                        </p:tgtEl>
                                      </p:cBhvr>
                                    </p:cmd>
                                  </p:childTnLst>
                                </p:cTn>
                              </p:par>
                            </p:childTnLst>
                          </p:cTn>
                        </p:par>
                      </p:childTnLst>
                    </p:cTn>
                  </p:par>
                </p:childTnLst>
              </p:cTn>
              <p:nextCondLst>
                <p:cond evt="onClick" delay="0">
                  <p:tgtEl>
                    <p:spTgt spid="28"/>
                  </p:tgtEl>
                </p:cond>
              </p:nextCondLst>
            </p:seq>
            <p:audio>
              <p:cMediaNode vol="48485">
                <p:cTn id="19" fill="hold" display="0">
                  <p:stCondLst>
                    <p:cond delay="indefinite"/>
                  </p:stCondLst>
                  <p:endCondLst>
                    <p:cond evt="onStopAudio" delay="0">
                      <p:tgtEl>
                        <p:sldTgt/>
                      </p:tgtEl>
                    </p:cond>
                  </p:endCondLst>
                </p:cTn>
                <p:tgtEl>
                  <p:spTgt spid="30"/>
                </p:tgtEl>
              </p:cMediaNode>
            </p:audio>
            <p:audio>
              <p:cMediaNode vol="100000">
                <p:cTn id="20" fill="hold" display="0">
                  <p:stCondLst>
                    <p:cond delay="indefinite"/>
                  </p:stCondLst>
                  <p:endCondLst>
                    <p:cond evt="onStopAudio" delay="0">
                      <p:tgtEl>
                        <p:sldTgt/>
                      </p:tgtEl>
                    </p:cond>
                  </p:endCondLst>
                </p:cTn>
                <p:tgtEl>
                  <p:spTgt spid="31"/>
                </p:tgtEl>
              </p:cMediaNode>
            </p:audio>
            <p:audio>
              <p:cMediaNode vol="46970">
                <p:cTn id="21" fill="hold" display="0">
                  <p:stCondLst>
                    <p:cond delay="indefinite"/>
                  </p:stCondLst>
                  <p:endCondLst>
                    <p:cond evt="onStopAudio" delay="0">
                      <p:tgtEl>
                        <p:sldTgt/>
                      </p:tgtEl>
                    </p:cond>
                  </p:endCondLst>
                </p:cTn>
                <p:tgtEl>
                  <p:spTgt spid="32"/>
                </p:tgtEl>
              </p:cMediaNode>
            </p:audio>
            <p:seq concurrent="1" nextAc="seek">
              <p:cTn id="22" restart="whenNotActive" fill="hold" evtFilter="cancelBubble" nodeType="interactiveSeq">
                <p:stCondLst>
                  <p:cond evt="onClick" delay="0">
                    <p:tgtEl>
                      <p:spTgt spid="29"/>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9"/>
                                        </p:tgtEl>
                                      </p:cBhvr>
                                    </p:animEffect>
                                    <p:animScale>
                                      <p:cBhvr>
                                        <p:cTn id="27" dur="250" autoRev="1" fill="hold"/>
                                        <p:tgtEl>
                                          <p:spTgt spid="19"/>
                                        </p:tgtEl>
                                      </p:cBhvr>
                                      <p:by x="105000" y="105000"/>
                                    </p:animScale>
                                  </p:childTnLst>
                                </p:cTn>
                              </p:par>
                              <p:par>
                                <p:cTn id="28" presetID="24" presetClass="emph" presetSubtype="0" fill="hold" grpId="1" nodeType="withEffect">
                                  <p:stCondLst>
                                    <p:cond delay="0"/>
                                  </p:stCondLst>
                                  <p:childTnLst>
                                    <p:animClr clrSpc="hsl" dir="cw">
                                      <p:cBhvr override="childStyle">
                                        <p:cTn id="29" dur="500" fill="hold"/>
                                        <p:tgtEl>
                                          <p:spTgt spid="19"/>
                                        </p:tgtEl>
                                        <p:attrNameLst>
                                          <p:attrName>style.color</p:attrName>
                                        </p:attrNameLst>
                                      </p:cBhvr>
                                      <p:by>
                                        <p:hsl h="0" s="-12549" l="-25098"/>
                                      </p:by>
                                    </p:animClr>
                                    <p:animClr clrSpc="hsl" dir="cw">
                                      <p:cBhvr>
                                        <p:cTn id="30" dur="500" fill="hold"/>
                                        <p:tgtEl>
                                          <p:spTgt spid="19"/>
                                        </p:tgtEl>
                                        <p:attrNameLst>
                                          <p:attrName>fillcolor</p:attrName>
                                        </p:attrNameLst>
                                      </p:cBhvr>
                                      <p:by>
                                        <p:hsl h="0" s="-12549" l="-25098"/>
                                      </p:by>
                                    </p:animClr>
                                    <p:animClr clrSpc="hsl" dir="cw">
                                      <p:cBhvr>
                                        <p:cTn id="31" dur="500" fill="hold"/>
                                        <p:tgtEl>
                                          <p:spTgt spid="19"/>
                                        </p:tgtEl>
                                        <p:attrNameLst>
                                          <p:attrName>stroke.color</p:attrName>
                                        </p:attrNameLst>
                                      </p:cBhvr>
                                      <p:by>
                                        <p:hsl h="0" s="-12549" l="-25098"/>
                                      </p:by>
                                    </p:animClr>
                                    <p:set>
                                      <p:cBhvr>
                                        <p:cTn id="32" dur="500" fill="hold"/>
                                        <p:tgtEl>
                                          <p:spTgt spid="19"/>
                                        </p:tgtEl>
                                        <p:attrNameLst>
                                          <p:attrName>fill.type</p:attrName>
                                        </p:attrNameLst>
                                      </p:cBhvr>
                                      <p:to>
                                        <p:strVal val="solid"/>
                                      </p:to>
                                    </p:set>
                                  </p:childTnLst>
                                </p:cTn>
                              </p:par>
                            </p:childTnLst>
                          </p:cTn>
                        </p:par>
                      </p:childTnLst>
                    </p:cTn>
                  </p:par>
                </p:childTnLst>
              </p:cTn>
              <p:nextCondLst>
                <p:cond evt="onClick" delay="0">
                  <p:tgtEl>
                    <p:spTgt spid="29"/>
                  </p:tgtEl>
                </p:cond>
              </p:nextCondLst>
            </p:seq>
          </p:childTnLst>
        </p:cTn>
      </p:par>
    </p:tnLst>
    <p:bldLst>
      <p:bldP spid="19" grpId="0" animBg="1"/>
      <p:bldP spid="19"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31" name="TextBox 23"/>
          <p:cNvSpPr txBox="1">
            <a:spLocks noChangeArrowheads="1"/>
          </p:cNvSpPr>
          <p:nvPr/>
        </p:nvSpPr>
        <p:spPr bwMode="auto">
          <a:xfrm>
            <a:off x="3006089" y="603199"/>
            <a:ext cx="5829300" cy="485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200" dirty="0">
                <a:solidFill>
                  <a:srgbClr val="00B050"/>
                </a:solidFill>
                <a:latin typeface="#9Slide07 SVNMomento" panose="00000500000000000000" pitchFamily="2" charset="0"/>
              </a:rPr>
              <a:t>A   )              </a:t>
            </a:r>
            <a:r>
              <a:rPr lang="en-US" altLang="en-US" sz="2200" dirty="0" err="1">
                <a:solidFill>
                  <a:srgbClr val="00B050"/>
                </a:solidFill>
                <a:latin typeface="#9Slide07 SVNMomento" panose="00000500000000000000" pitchFamily="2" charset="0"/>
              </a:rPr>
              <a:t>CuO</a:t>
            </a:r>
            <a:r>
              <a:rPr lang="en-US" altLang="en-US" sz="2200" dirty="0">
                <a:solidFill>
                  <a:srgbClr val="00B050"/>
                </a:solidFill>
                <a:latin typeface="#9Slide07 SVNMomento" panose="00000500000000000000" pitchFamily="2" charset="0"/>
              </a:rPr>
              <a:t>      </a:t>
            </a:r>
          </a:p>
          <a:p>
            <a:pPr eaLnBrk="1" hangingPunct="1"/>
            <a:r>
              <a:rPr lang="en-US" altLang="en-US" sz="1600" dirty="0">
                <a:solidFill>
                  <a:srgbClr val="00B050"/>
                </a:solidFill>
                <a:latin typeface="#9Slide07 SVNMomento" panose="00000500000000000000" pitchFamily="2" charset="0"/>
              </a:rPr>
              <a:t>        </a:t>
            </a:r>
            <a:r>
              <a:rPr lang="vi-VN" altLang="en-US" sz="1600" dirty="0" smtClean="0">
                <a:solidFill>
                  <a:srgbClr val="00B050"/>
                </a:solidFill>
                <a:latin typeface="#9Slide07 SVNMomento" panose="00000500000000000000" pitchFamily="2" charset="0"/>
              </a:rPr>
              <a:t>         </a:t>
            </a:r>
            <a:r>
              <a:rPr lang="en-US" altLang="en-US" sz="1600" dirty="0" smtClean="0">
                <a:solidFill>
                  <a:srgbClr val="00B050"/>
                </a:solidFill>
                <a:latin typeface="#9Slide07 SVNMomento" panose="00000500000000000000" pitchFamily="2" charset="0"/>
              </a:rPr>
              <a:t> 1</a:t>
            </a:r>
            <a:r>
              <a:rPr lang="vi-VN" altLang="en-US" sz="1600" dirty="0" smtClean="0">
                <a:solidFill>
                  <a:srgbClr val="00B050"/>
                </a:solidFill>
                <a:latin typeface="#9Slide07 SVNMomento" panose="00000500000000000000" pitchFamily="2" charset="0"/>
              </a:rPr>
              <a:t>                      3</a:t>
            </a:r>
            <a:endParaRPr lang="en-US" altLang="en-US" sz="1600" dirty="0">
              <a:solidFill>
                <a:srgbClr val="00B050"/>
              </a:solidFill>
              <a:latin typeface="#9Slide07 SVNMomento" panose="00000500000000000000" pitchFamily="2" charset="0"/>
            </a:endParaRPr>
          </a:p>
          <a:p>
            <a:pPr eaLnBrk="1" hangingPunct="1"/>
            <a:r>
              <a:rPr lang="en-US" altLang="en-US" sz="2200" dirty="0">
                <a:solidFill>
                  <a:srgbClr val="00B050"/>
                </a:solidFill>
                <a:latin typeface="#9Slide07 SVNMomento" panose="00000500000000000000" pitchFamily="2" charset="0"/>
              </a:rPr>
              <a:t>  Cu    </a:t>
            </a:r>
            <a:r>
              <a:rPr lang="vi-VN" altLang="en-US" sz="2200" dirty="0" smtClean="0">
                <a:solidFill>
                  <a:srgbClr val="00B050"/>
                </a:solidFill>
                <a:latin typeface="#9Slide07 SVNMomento" panose="00000500000000000000" pitchFamily="2" charset="0"/>
              </a:rPr>
              <a:t>   </a:t>
            </a:r>
            <a:r>
              <a:rPr lang="en-US" altLang="en-US" sz="2200" dirty="0" smtClean="0">
                <a:solidFill>
                  <a:srgbClr val="00B050"/>
                </a:solidFill>
                <a:latin typeface="#9Slide07 SVNMomento" panose="00000500000000000000" pitchFamily="2" charset="0"/>
              </a:rPr>
              <a:t> </a:t>
            </a:r>
            <a:r>
              <a:rPr lang="en-US" altLang="en-US" sz="2200" baseline="-25000" dirty="0">
                <a:solidFill>
                  <a:srgbClr val="00B050"/>
                </a:solidFill>
                <a:latin typeface="#9Slide07 SVNMomento" panose="00000500000000000000" pitchFamily="2" charset="0"/>
              </a:rPr>
              <a:t>2</a:t>
            </a:r>
            <a:r>
              <a:rPr lang="en-US" altLang="en-US" sz="2200" dirty="0">
                <a:solidFill>
                  <a:srgbClr val="00B050"/>
                </a:solidFill>
                <a:latin typeface="#9Slide07 SVNMomento" panose="00000500000000000000" pitchFamily="2" charset="0"/>
              </a:rPr>
              <a:t>                     </a:t>
            </a:r>
            <a:r>
              <a:rPr lang="vi-VN" altLang="en-US" sz="2200" dirty="0" smtClean="0">
                <a:solidFill>
                  <a:srgbClr val="00B050"/>
                </a:solidFill>
                <a:latin typeface="#9Slide07 SVNMomento" panose="00000500000000000000" pitchFamily="2" charset="0"/>
              </a:rPr>
              <a:t> </a:t>
            </a:r>
            <a:r>
              <a:rPr lang="en-US" altLang="en-US" sz="2200" dirty="0" smtClean="0">
                <a:solidFill>
                  <a:srgbClr val="00B050"/>
                </a:solidFill>
                <a:latin typeface="#9Slide07 SVNMomento" panose="00000500000000000000" pitchFamily="2" charset="0"/>
              </a:rPr>
              <a:t> </a:t>
            </a:r>
            <a:r>
              <a:rPr lang="en-US" altLang="en-US" sz="2200" dirty="0">
                <a:solidFill>
                  <a:srgbClr val="00B050"/>
                </a:solidFill>
                <a:latin typeface="#9Slide07 SVNMomento" panose="00000500000000000000" pitchFamily="2" charset="0"/>
              </a:rPr>
              <a:t>CuCl</a:t>
            </a:r>
            <a:r>
              <a:rPr lang="en-US" altLang="en-US" sz="2200" baseline="-25000" dirty="0">
                <a:solidFill>
                  <a:srgbClr val="00B050"/>
                </a:solidFill>
                <a:latin typeface="#9Slide07 SVNMomento" panose="00000500000000000000" pitchFamily="2" charset="0"/>
              </a:rPr>
              <a:t>2</a:t>
            </a:r>
            <a:endParaRPr lang="en-US" altLang="en-US" sz="2200" dirty="0">
              <a:solidFill>
                <a:srgbClr val="00B050"/>
              </a:solidFill>
              <a:latin typeface="#9Slide07 SVNMomento" panose="00000500000000000000" pitchFamily="2" charset="0"/>
            </a:endParaRPr>
          </a:p>
          <a:p>
            <a:pPr eaLnBrk="1" hangingPunct="1"/>
            <a:r>
              <a:rPr lang="en-US" altLang="en-US" sz="1600" dirty="0">
                <a:solidFill>
                  <a:srgbClr val="00B050"/>
                </a:solidFill>
                <a:latin typeface="#9Slide07 SVNMomento" panose="00000500000000000000" pitchFamily="2" charset="0"/>
              </a:rPr>
              <a:t>                               </a:t>
            </a:r>
            <a:r>
              <a:rPr lang="vi-VN" altLang="en-US" sz="1600" dirty="0" smtClean="0">
                <a:solidFill>
                  <a:srgbClr val="00B050"/>
                </a:solidFill>
                <a:latin typeface="#9Slide07 SVNMomento" panose="00000500000000000000" pitchFamily="2" charset="0"/>
              </a:rPr>
              <a:t>                5        4</a:t>
            </a:r>
            <a:r>
              <a:rPr lang="en-US" altLang="en-US" sz="1600" dirty="0" smtClean="0">
                <a:solidFill>
                  <a:srgbClr val="00B050"/>
                </a:solidFill>
                <a:latin typeface="#9Slide07 SVNMomento" panose="00000500000000000000" pitchFamily="2" charset="0"/>
              </a:rPr>
              <a:t> </a:t>
            </a:r>
            <a:endParaRPr lang="en-US" altLang="en-US" sz="1600" dirty="0">
              <a:solidFill>
                <a:srgbClr val="00B050"/>
              </a:solidFill>
              <a:latin typeface="#9Slide07 SVNMomento" panose="00000500000000000000" pitchFamily="2" charset="0"/>
            </a:endParaRPr>
          </a:p>
          <a:p>
            <a:pPr eaLnBrk="1" hangingPunct="1"/>
            <a:r>
              <a:rPr lang="en-US" altLang="en-US" sz="2200" dirty="0">
                <a:solidFill>
                  <a:srgbClr val="00B050"/>
                </a:solidFill>
                <a:latin typeface="#9Slide07 SVNMomento" panose="00000500000000000000" pitchFamily="2" charset="0"/>
              </a:rPr>
              <a:t>                  </a:t>
            </a:r>
            <a:r>
              <a:rPr lang="en-US" altLang="en-US" sz="2200" dirty="0" smtClean="0">
                <a:solidFill>
                  <a:srgbClr val="00B050"/>
                </a:solidFill>
                <a:latin typeface="#9Slide07 SVNMomento" panose="00000500000000000000" pitchFamily="2" charset="0"/>
              </a:rPr>
              <a:t>Cu</a:t>
            </a:r>
            <a:r>
              <a:rPr lang="vi-VN" altLang="en-US" sz="2200" dirty="0" smtClean="0">
                <a:solidFill>
                  <a:srgbClr val="00B050"/>
                </a:solidFill>
                <a:latin typeface="+mj-lt"/>
              </a:rPr>
              <a:t>(</a:t>
            </a:r>
            <a:r>
              <a:rPr lang="en-US" altLang="en-US" sz="2200" dirty="0" smtClean="0">
                <a:solidFill>
                  <a:srgbClr val="00B050"/>
                </a:solidFill>
                <a:latin typeface="#9Slide07 SVNMomento" panose="00000500000000000000" pitchFamily="2" charset="0"/>
              </a:rPr>
              <a:t>OH</a:t>
            </a:r>
            <a:r>
              <a:rPr lang="en-US" altLang="en-US" sz="2200" dirty="0" smtClean="0">
                <a:solidFill>
                  <a:srgbClr val="00B050"/>
                </a:solidFill>
                <a:latin typeface="Times New Roman" panose="02020603050405020304" pitchFamily="18" charset="0"/>
                <a:cs typeface="Times New Roman" panose="02020603050405020304" pitchFamily="18" charset="0"/>
              </a:rPr>
              <a:t>)</a:t>
            </a:r>
            <a:r>
              <a:rPr lang="en-US" altLang="en-US" sz="2200" baseline="-25000" dirty="0" smtClean="0">
                <a:solidFill>
                  <a:srgbClr val="00B050"/>
                </a:solidFill>
                <a:latin typeface="#9Slide07 SVNMomento" panose="00000500000000000000" pitchFamily="2" charset="0"/>
              </a:rPr>
              <a:t>2  </a:t>
            </a:r>
            <a:endParaRPr lang="en-US" altLang="en-US" sz="2200" dirty="0">
              <a:solidFill>
                <a:srgbClr val="00B050"/>
              </a:solidFill>
              <a:latin typeface="#9Slide07 SVNMomento" panose="00000500000000000000" pitchFamily="2" charset="0"/>
            </a:endParaRPr>
          </a:p>
          <a:p>
            <a:pPr eaLnBrk="1" hangingPunct="1"/>
            <a:r>
              <a:rPr lang="en-US" altLang="en-US" sz="2200" dirty="0">
                <a:solidFill>
                  <a:srgbClr val="00B050"/>
                </a:solidFill>
                <a:latin typeface="#9Slide07 SVNMomento" panose="00000500000000000000" pitchFamily="2" charset="0"/>
              </a:rPr>
              <a:t> </a:t>
            </a:r>
          </a:p>
          <a:p>
            <a:pPr eaLnBrk="1" hangingPunct="1"/>
            <a:r>
              <a:rPr lang="en-US" altLang="en-US" sz="2100" dirty="0">
                <a:solidFill>
                  <a:srgbClr val="00B050"/>
                </a:solidFill>
              </a:rPr>
              <a:t> </a:t>
            </a:r>
            <a:endParaRPr lang="en-US" altLang="en-US" sz="2200" dirty="0">
              <a:solidFill>
                <a:srgbClr val="00B050"/>
              </a:solidFill>
            </a:endParaRPr>
          </a:p>
          <a:p>
            <a:pPr eaLnBrk="1" hangingPunct="1"/>
            <a:r>
              <a:rPr lang="en-US" altLang="en-US" sz="2200" dirty="0">
                <a:solidFill>
                  <a:srgbClr val="00B050"/>
                </a:solidFill>
                <a:latin typeface="#9Slide07 SVNMomento" panose="00000500000000000000" pitchFamily="2" charset="0"/>
              </a:rPr>
              <a:t>  </a:t>
            </a:r>
            <a:r>
              <a:rPr lang="vi-VN" altLang="en-US" sz="2200" dirty="0" smtClean="0">
                <a:solidFill>
                  <a:srgbClr val="00B050"/>
                </a:solidFill>
                <a:latin typeface="#9Slide07 SVNMomento" panose="00000500000000000000" pitchFamily="2" charset="0"/>
              </a:rPr>
              <a:t>B</a:t>
            </a:r>
            <a:r>
              <a:rPr lang="en-US" altLang="en-US" sz="2200" dirty="0" smtClean="0">
                <a:solidFill>
                  <a:srgbClr val="00B050"/>
                </a:solidFill>
                <a:latin typeface="#9Slide07 SVNMomento" panose="00000500000000000000" pitchFamily="2" charset="0"/>
              </a:rPr>
              <a:t>                       </a:t>
            </a:r>
            <a:r>
              <a:rPr lang="en-US" altLang="en-US" sz="2200" dirty="0">
                <a:solidFill>
                  <a:srgbClr val="00B050"/>
                </a:solidFill>
                <a:latin typeface="#9Slide07 SVNMomento" panose="00000500000000000000" pitchFamily="2" charset="0"/>
              </a:rPr>
              <a:t>FeCl</a:t>
            </a:r>
            <a:r>
              <a:rPr lang="en-US" altLang="en-US" sz="2200" baseline="-25000" dirty="0">
                <a:solidFill>
                  <a:srgbClr val="00B050"/>
                </a:solidFill>
                <a:latin typeface="#9Slide07 SVNMomento" panose="00000500000000000000" pitchFamily="2" charset="0"/>
              </a:rPr>
              <a:t>3</a:t>
            </a:r>
            <a:r>
              <a:rPr lang="en-US" altLang="en-US" sz="2200" dirty="0">
                <a:solidFill>
                  <a:srgbClr val="00B050"/>
                </a:solidFill>
                <a:latin typeface="#9Slide07 SVNMomento" panose="00000500000000000000" pitchFamily="2" charset="0"/>
              </a:rPr>
              <a:t>     </a:t>
            </a:r>
          </a:p>
          <a:p>
            <a:pPr eaLnBrk="1" hangingPunct="1"/>
            <a:r>
              <a:rPr lang="en-US" altLang="en-US" sz="2200" dirty="0">
                <a:solidFill>
                  <a:srgbClr val="00B050"/>
                </a:solidFill>
                <a:latin typeface="#9Slide07 SVNMomento" panose="00000500000000000000" pitchFamily="2" charset="0"/>
              </a:rPr>
              <a:t> </a:t>
            </a:r>
            <a:r>
              <a:rPr lang="en-US" altLang="en-US" sz="2200" dirty="0" smtClean="0">
                <a:solidFill>
                  <a:srgbClr val="00B050"/>
                </a:solidFill>
                <a:latin typeface="#9Slide07 SVNMomento" panose="00000500000000000000" pitchFamily="2" charset="0"/>
              </a:rPr>
              <a:t>             </a:t>
            </a:r>
            <a:r>
              <a:rPr lang="en-US" altLang="en-US" sz="1600" dirty="0">
                <a:solidFill>
                  <a:srgbClr val="00B050"/>
                </a:solidFill>
                <a:latin typeface="#9Slide07 SVNMomento" panose="00000500000000000000" pitchFamily="2" charset="0"/>
              </a:rPr>
              <a:t>1                              2</a:t>
            </a:r>
          </a:p>
          <a:p>
            <a:pPr eaLnBrk="1" hangingPunct="1"/>
            <a:r>
              <a:rPr lang="en-US" altLang="en-US" sz="1600" dirty="0">
                <a:solidFill>
                  <a:srgbClr val="00B050"/>
                </a:solidFill>
                <a:latin typeface="#9Slide07 SVNMomento" panose="00000500000000000000" pitchFamily="2" charset="0"/>
              </a:rPr>
              <a:t>                                 3</a:t>
            </a:r>
          </a:p>
          <a:p>
            <a:pPr eaLnBrk="1" hangingPunct="1"/>
            <a:r>
              <a:rPr lang="en-US" altLang="en-US" sz="2200" dirty="0">
                <a:solidFill>
                  <a:srgbClr val="00B050"/>
                </a:solidFill>
                <a:latin typeface="#9Slide07 SVNMomento" panose="00000500000000000000" pitchFamily="2" charset="0"/>
              </a:rPr>
              <a:t>Fe</a:t>
            </a:r>
            <a:r>
              <a:rPr lang="en-US" altLang="en-US" sz="2200" baseline="-25000" dirty="0">
                <a:solidFill>
                  <a:srgbClr val="00B050"/>
                </a:solidFill>
                <a:latin typeface="#9Slide07 SVNMomento" panose="00000500000000000000" pitchFamily="2" charset="0"/>
              </a:rPr>
              <a:t>2</a:t>
            </a:r>
            <a:r>
              <a:rPr lang="en-US" altLang="en-US" sz="2200" dirty="0">
                <a:solidFill>
                  <a:srgbClr val="00B050"/>
                </a:solidFill>
                <a:latin typeface="Times New Roman" panose="02020603050405020304" pitchFamily="18" charset="0"/>
                <a:cs typeface="Times New Roman" panose="02020603050405020304" pitchFamily="18" charset="0"/>
              </a:rPr>
              <a:t>(</a:t>
            </a:r>
            <a:r>
              <a:rPr lang="en-US" altLang="en-US" sz="2200" dirty="0">
                <a:solidFill>
                  <a:srgbClr val="00B050"/>
                </a:solidFill>
                <a:latin typeface="#9Slide07 SVNMomento" panose="00000500000000000000" pitchFamily="2" charset="0"/>
              </a:rPr>
              <a:t> SO</a:t>
            </a:r>
            <a:r>
              <a:rPr lang="en-US" altLang="en-US" sz="2200" baseline="-25000" dirty="0">
                <a:solidFill>
                  <a:srgbClr val="00B050"/>
                </a:solidFill>
                <a:latin typeface="#9Slide07 SVNMomento" panose="00000500000000000000" pitchFamily="2" charset="0"/>
              </a:rPr>
              <a:t>4</a:t>
            </a:r>
            <a:r>
              <a:rPr lang="en-US" altLang="en-US" sz="2200" dirty="0">
                <a:solidFill>
                  <a:srgbClr val="00B050"/>
                </a:solidFill>
                <a:latin typeface="Times New Roman" panose="02020603050405020304" pitchFamily="18" charset="0"/>
                <a:cs typeface="Times New Roman" panose="02020603050405020304" pitchFamily="18" charset="0"/>
              </a:rPr>
              <a:t>)</a:t>
            </a:r>
            <a:r>
              <a:rPr lang="en-US" altLang="en-US" sz="2200" baseline="-25000" dirty="0">
                <a:solidFill>
                  <a:srgbClr val="00B050"/>
                </a:solidFill>
                <a:latin typeface="#9Slide07 SVNMomento" panose="00000500000000000000" pitchFamily="2" charset="0"/>
              </a:rPr>
              <a:t>3 </a:t>
            </a:r>
            <a:r>
              <a:rPr lang="en-US" altLang="en-US" sz="2200" dirty="0">
                <a:solidFill>
                  <a:srgbClr val="00B050"/>
                </a:solidFill>
                <a:latin typeface="#9Slide07 SVNMomento" panose="00000500000000000000" pitchFamily="2" charset="0"/>
              </a:rPr>
              <a:t>                                     </a:t>
            </a:r>
            <a:r>
              <a:rPr lang="vi-VN" altLang="en-US" sz="2200" dirty="0" smtClean="0">
                <a:solidFill>
                  <a:srgbClr val="00B050"/>
                </a:solidFill>
                <a:latin typeface="#9Slide07 SVNMomento" panose="00000500000000000000" pitchFamily="2" charset="0"/>
              </a:rPr>
              <a:t> </a:t>
            </a:r>
            <a:r>
              <a:rPr lang="en-US" altLang="en-US" sz="2200" dirty="0" smtClean="0">
                <a:solidFill>
                  <a:srgbClr val="00B050"/>
                </a:solidFill>
                <a:latin typeface="#9Slide07 SVNMomento" panose="00000500000000000000" pitchFamily="2" charset="0"/>
              </a:rPr>
              <a:t>Fe</a:t>
            </a:r>
            <a:r>
              <a:rPr lang="en-US" altLang="en-US" sz="2200" dirty="0" smtClean="0">
                <a:solidFill>
                  <a:srgbClr val="00B050"/>
                </a:solidFill>
                <a:latin typeface="Times New Roman" panose="02020603050405020304" pitchFamily="18" charset="0"/>
                <a:cs typeface="Times New Roman" panose="02020603050405020304" pitchFamily="18" charset="0"/>
              </a:rPr>
              <a:t>(</a:t>
            </a:r>
            <a:r>
              <a:rPr lang="en-US" altLang="en-US" sz="2200" dirty="0" smtClean="0">
                <a:solidFill>
                  <a:srgbClr val="00B050"/>
                </a:solidFill>
                <a:latin typeface="#9Slide07 SVNMomento" panose="00000500000000000000" pitchFamily="2" charset="0"/>
              </a:rPr>
              <a:t>OH</a:t>
            </a:r>
            <a:r>
              <a:rPr lang="en-US" altLang="en-US" sz="2200" dirty="0" smtClean="0">
                <a:solidFill>
                  <a:srgbClr val="00B050"/>
                </a:solidFill>
                <a:latin typeface="Times New Roman" panose="02020603050405020304" pitchFamily="18" charset="0"/>
                <a:cs typeface="Times New Roman" panose="02020603050405020304" pitchFamily="18" charset="0"/>
              </a:rPr>
              <a:t>)</a:t>
            </a:r>
            <a:r>
              <a:rPr lang="en-US" altLang="en-US" sz="2200" baseline="-25000" dirty="0" smtClean="0">
                <a:solidFill>
                  <a:srgbClr val="00B050"/>
                </a:solidFill>
                <a:latin typeface="#9Slide07 SVNMomento" panose="00000500000000000000" pitchFamily="2" charset="0"/>
              </a:rPr>
              <a:t>3</a:t>
            </a:r>
            <a:endParaRPr lang="en-US" altLang="en-US" sz="2200" dirty="0">
              <a:solidFill>
                <a:srgbClr val="00B050"/>
              </a:solidFill>
              <a:latin typeface="#9Slide07 SVNMomento" panose="00000500000000000000" pitchFamily="2" charset="0"/>
            </a:endParaRPr>
          </a:p>
          <a:p>
            <a:pPr eaLnBrk="1" hangingPunct="1"/>
            <a:r>
              <a:rPr lang="en-US" altLang="en-US" sz="1600" dirty="0">
                <a:solidFill>
                  <a:srgbClr val="00B050"/>
                </a:solidFill>
                <a:latin typeface="#9Slide07 SVNMomento" panose="00000500000000000000" pitchFamily="2" charset="0"/>
              </a:rPr>
              <a:t>                                  4</a:t>
            </a:r>
          </a:p>
          <a:p>
            <a:pPr eaLnBrk="1" hangingPunct="1"/>
            <a:r>
              <a:rPr lang="en-US" altLang="en-US" sz="1600" dirty="0">
                <a:solidFill>
                  <a:srgbClr val="00B050"/>
                </a:solidFill>
                <a:latin typeface="#9Slide07 SVNMomento" panose="00000500000000000000" pitchFamily="2" charset="0"/>
              </a:rPr>
              <a:t>               </a:t>
            </a:r>
            <a:r>
              <a:rPr lang="vi-VN" altLang="en-US" sz="1600" dirty="0" smtClean="0">
                <a:solidFill>
                  <a:srgbClr val="00B050"/>
                </a:solidFill>
                <a:latin typeface="#9Slide07 SVNMomento" panose="00000500000000000000" pitchFamily="2" charset="0"/>
              </a:rPr>
              <a:t>     </a:t>
            </a:r>
            <a:r>
              <a:rPr lang="en-US" altLang="en-US" sz="1600" dirty="0" smtClean="0">
                <a:solidFill>
                  <a:srgbClr val="00B050"/>
                </a:solidFill>
                <a:latin typeface="#9Slide07 SVNMomento" panose="00000500000000000000" pitchFamily="2" charset="0"/>
              </a:rPr>
              <a:t>   </a:t>
            </a:r>
            <a:r>
              <a:rPr lang="en-US" altLang="en-US" sz="1600" dirty="0">
                <a:solidFill>
                  <a:srgbClr val="00B050"/>
                </a:solidFill>
                <a:latin typeface="#9Slide07 SVNMomento" panose="00000500000000000000" pitchFamily="2" charset="0"/>
              </a:rPr>
              <a:t>6                                5</a:t>
            </a:r>
          </a:p>
          <a:p>
            <a:pPr eaLnBrk="1" hangingPunct="1"/>
            <a:r>
              <a:rPr lang="en-US" altLang="en-US" sz="2200" dirty="0">
                <a:solidFill>
                  <a:srgbClr val="00B050"/>
                </a:solidFill>
                <a:latin typeface="#9Slide07 SVNMomento" panose="00000500000000000000" pitchFamily="2" charset="0"/>
              </a:rPr>
              <a:t>                              Fe</a:t>
            </a:r>
            <a:r>
              <a:rPr lang="en-US" altLang="en-US" sz="2200" baseline="-25000" dirty="0">
                <a:solidFill>
                  <a:srgbClr val="00B050"/>
                </a:solidFill>
                <a:latin typeface="#9Slide07 SVNMomento" panose="00000500000000000000" pitchFamily="2" charset="0"/>
              </a:rPr>
              <a:t>2</a:t>
            </a:r>
            <a:r>
              <a:rPr lang="en-US" altLang="en-US" sz="2200" dirty="0">
                <a:solidFill>
                  <a:srgbClr val="00B050"/>
                </a:solidFill>
                <a:latin typeface="#9Slide07 SVNMomento" panose="00000500000000000000" pitchFamily="2" charset="0"/>
              </a:rPr>
              <a:t>O</a:t>
            </a:r>
            <a:r>
              <a:rPr lang="en-US" altLang="en-US" sz="2200" baseline="-25000" dirty="0">
                <a:solidFill>
                  <a:srgbClr val="00B050"/>
                </a:solidFill>
                <a:latin typeface="#9Slide07 SVNMomento" panose="00000500000000000000" pitchFamily="2" charset="0"/>
              </a:rPr>
              <a:t>3</a:t>
            </a:r>
            <a:endParaRPr lang="en-US" altLang="en-US" sz="2200" dirty="0">
              <a:solidFill>
                <a:srgbClr val="00B050"/>
              </a:solidFill>
              <a:latin typeface="#9Slide07 SVNMomento" panose="00000500000000000000" pitchFamily="2" charset="0"/>
            </a:endParaRPr>
          </a:p>
          <a:p>
            <a:pPr eaLnBrk="1" hangingPunct="1"/>
            <a:r>
              <a:rPr lang="en-US" altLang="en-US" sz="2200" dirty="0"/>
              <a:t> </a:t>
            </a:r>
          </a:p>
          <a:p>
            <a:pPr eaLnBrk="1" hangingPunct="1"/>
            <a:endParaRPr lang="en-US" altLang="en-US" sz="1050" dirty="0"/>
          </a:p>
        </p:txBody>
      </p:sp>
      <p:cxnSp>
        <p:nvCxnSpPr>
          <p:cNvPr id="32" name="Straight Arrow Connector 31"/>
          <p:cNvCxnSpPr/>
          <p:nvPr/>
        </p:nvCxnSpPr>
        <p:spPr>
          <a:xfrm flipV="1">
            <a:off x="3816795" y="965149"/>
            <a:ext cx="628650" cy="3429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3816795" y="1136599"/>
            <a:ext cx="628650" cy="342900"/>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188395" y="803209"/>
            <a:ext cx="514350" cy="4000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5153597" y="1536649"/>
            <a:ext cx="606298" cy="5143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5373637" y="1536649"/>
            <a:ext cx="589250" cy="480582"/>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a:off x="4426967" y="1422349"/>
            <a:ext cx="685800" cy="57150"/>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3759645" y="3078509"/>
            <a:ext cx="1028700" cy="5715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5448537" y="3044175"/>
            <a:ext cx="1028700" cy="685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10800000" flipV="1">
            <a:off x="5654991" y="4093780"/>
            <a:ext cx="1028700" cy="6286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0800000">
            <a:off x="4124580" y="4093780"/>
            <a:ext cx="914400" cy="6286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4188270" y="3824703"/>
            <a:ext cx="2400300" cy="11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4187445" y="3985295"/>
            <a:ext cx="2400300" cy="1191"/>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TextBox 65"/>
          <p:cNvSpPr txBox="1">
            <a:spLocks noChangeArrowheads="1"/>
          </p:cNvSpPr>
          <p:nvPr/>
        </p:nvSpPr>
        <p:spPr bwMode="auto">
          <a:xfrm>
            <a:off x="203060" y="2042054"/>
            <a:ext cx="2617881"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en-US" altLang="en-US" sz="2800" dirty="0" err="1" smtClean="0">
                <a:solidFill>
                  <a:srgbClr val="002060"/>
                </a:solidFill>
                <a:latin typeface="#9Slide07 SVNMomento" panose="00000500000000000000" pitchFamily="2" charset="0"/>
                <a:cs typeface="Times New Roman" panose="02020603050405020304" pitchFamily="18" charset="0"/>
              </a:rPr>
              <a:t>Bài</a:t>
            </a:r>
            <a:r>
              <a:rPr lang="en-US" altLang="en-US" sz="2800" dirty="0" smtClean="0">
                <a:solidFill>
                  <a:srgbClr val="002060"/>
                </a:solidFill>
                <a:latin typeface="#9Slide07 SVNMomento" panose="00000500000000000000" pitchFamily="2" charset="0"/>
                <a:cs typeface="Times New Roman" panose="02020603050405020304" pitchFamily="18" charset="0"/>
              </a:rPr>
              <a:t> </a:t>
            </a:r>
            <a:r>
              <a:rPr lang="vi-VN" altLang="en-US" sz="2800" dirty="0">
                <a:solidFill>
                  <a:srgbClr val="002060"/>
                </a:solidFill>
                <a:latin typeface="#9Slide07 SVNMomento" panose="00000500000000000000" pitchFamily="2" charset="0"/>
                <a:cs typeface="Times New Roman" panose="02020603050405020304" pitchFamily="18" charset="0"/>
              </a:rPr>
              <a:t>1</a:t>
            </a:r>
            <a:r>
              <a:rPr lang="vi-VN" altLang="en-US" sz="2800" dirty="0" smtClean="0">
                <a:solidFill>
                  <a:srgbClr val="002060"/>
                </a:solidFill>
                <a:latin typeface="#9Slide07 SVNMomento" panose="00000500000000000000" pitchFamily="2" charset="0"/>
                <a:cs typeface="Times New Roman" panose="02020603050405020304" pitchFamily="18" charset="0"/>
              </a:rPr>
              <a:t>: Viết các phương trình hóa học tương ứng</a:t>
            </a:r>
            <a:endParaRPr lang="en-US" altLang="en-US" sz="2800" i="1" dirty="0">
              <a:solidFill>
                <a:srgbClr val="002060"/>
              </a:solidFill>
              <a:latin typeface="#9Slide07 SVNMomento" panose="00000500000000000000" pitchFamily="2"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grpSp>
        <p:nvGrpSpPr>
          <p:cNvPr id="600" name="Google Shape;600;p33"/>
          <p:cNvGrpSpPr/>
          <p:nvPr/>
        </p:nvGrpSpPr>
        <p:grpSpPr>
          <a:xfrm>
            <a:off x="156656" y="4010139"/>
            <a:ext cx="1903148" cy="1038405"/>
            <a:chOff x="16962275" y="372175"/>
            <a:chExt cx="2739375" cy="1529525"/>
          </a:xfrm>
        </p:grpSpPr>
        <p:sp>
          <p:nvSpPr>
            <p:cNvPr id="601" name="Google Shape;601;p33"/>
            <p:cNvSpPr/>
            <p:nvPr/>
          </p:nvSpPr>
          <p:spPr>
            <a:xfrm>
              <a:off x="16962275" y="372175"/>
              <a:ext cx="2739375" cy="1529525"/>
            </a:xfrm>
            <a:custGeom>
              <a:avLst/>
              <a:gdLst/>
              <a:ahLst/>
              <a:cxnLst/>
              <a:rect l="l" t="t" r="r" b="b"/>
              <a:pathLst>
                <a:path w="109575" h="61181" extrusionOk="0">
                  <a:moveTo>
                    <a:pt x="16626" y="22663"/>
                  </a:moveTo>
                  <a:cubicBezTo>
                    <a:pt x="23594" y="27572"/>
                    <a:pt x="28629" y="34729"/>
                    <a:pt x="31036" y="42963"/>
                  </a:cubicBezTo>
                  <a:cubicBezTo>
                    <a:pt x="28597" y="38751"/>
                    <a:pt x="25557" y="34666"/>
                    <a:pt x="21630" y="31721"/>
                  </a:cubicBezTo>
                  <a:cubicBezTo>
                    <a:pt x="17576" y="28744"/>
                    <a:pt x="12826" y="27097"/>
                    <a:pt x="7981" y="26020"/>
                  </a:cubicBezTo>
                  <a:cubicBezTo>
                    <a:pt x="10831" y="25007"/>
                    <a:pt x="13618" y="23993"/>
                    <a:pt x="16436" y="22885"/>
                  </a:cubicBezTo>
                  <a:cubicBezTo>
                    <a:pt x="16563" y="22822"/>
                    <a:pt x="16595" y="22727"/>
                    <a:pt x="16626" y="22663"/>
                  </a:cubicBezTo>
                  <a:close/>
                  <a:moveTo>
                    <a:pt x="58554" y="1011"/>
                  </a:moveTo>
                  <a:cubicBezTo>
                    <a:pt x="58626" y="1011"/>
                    <a:pt x="58690" y="1018"/>
                    <a:pt x="58746" y="1034"/>
                  </a:cubicBezTo>
                  <a:cubicBezTo>
                    <a:pt x="60235" y="1445"/>
                    <a:pt x="60076" y="3504"/>
                    <a:pt x="60013" y="4612"/>
                  </a:cubicBezTo>
                  <a:cubicBezTo>
                    <a:pt x="60013" y="4802"/>
                    <a:pt x="60140" y="4929"/>
                    <a:pt x="60298" y="4960"/>
                  </a:cubicBezTo>
                  <a:lnTo>
                    <a:pt x="60298" y="5150"/>
                  </a:lnTo>
                  <a:cubicBezTo>
                    <a:pt x="50892" y="8444"/>
                    <a:pt x="41550" y="11991"/>
                    <a:pt x="32271" y="15760"/>
                  </a:cubicBezTo>
                  <a:cubicBezTo>
                    <a:pt x="32049" y="15886"/>
                    <a:pt x="31954" y="16013"/>
                    <a:pt x="31986" y="16235"/>
                  </a:cubicBezTo>
                  <a:cubicBezTo>
                    <a:pt x="33316" y="25419"/>
                    <a:pt x="32999" y="34508"/>
                    <a:pt x="31637" y="43597"/>
                  </a:cubicBezTo>
                  <a:cubicBezTo>
                    <a:pt x="29452" y="33716"/>
                    <a:pt x="23023" y="25197"/>
                    <a:pt x="14219" y="20162"/>
                  </a:cubicBezTo>
                  <a:cubicBezTo>
                    <a:pt x="21630" y="16076"/>
                    <a:pt x="29231" y="12371"/>
                    <a:pt x="36990" y="9077"/>
                  </a:cubicBezTo>
                  <a:cubicBezTo>
                    <a:pt x="41075" y="7367"/>
                    <a:pt x="45223" y="5721"/>
                    <a:pt x="49404" y="4200"/>
                  </a:cubicBezTo>
                  <a:cubicBezTo>
                    <a:pt x="51399" y="3504"/>
                    <a:pt x="53362" y="2807"/>
                    <a:pt x="55358" y="2142"/>
                  </a:cubicBezTo>
                  <a:cubicBezTo>
                    <a:pt x="55998" y="1938"/>
                    <a:pt x="57737" y="1011"/>
                    <a:pt x="58554" y="1011"/>
                  </a:cubicBezTo>
                  <a:close/>
                  <a:moveTo>
                    <a:pt x="74106" y="1382"/>
                  </a:moveTo>
                  <a:lnTo>
                    <a:pt x="74106" y="1382"/>
                  </a:lnTo>
                  <a:cubicBezTo>
                    <a:pt x="73472" y="3599"/>
                    <a:pt x="72997" y="5879"/>
                    <a:pt x="72776" y="8191"/>
                  </a:cubicBezTo>
                  <a:cubicBezTo>
                    <a:pt x="72744" y="8286"/>
                    <a:pt x="72776" y="8349"/>
                    <a:pt x="72776" y="8349"/>
                  </a:cubicBezTo>
                  <a:cubicBezTo>
                    <a:pt x="64162" y="12054"/>
                    <a:pt x="55611" y="15633"/>
                    <a:pt x="47124" y="19433"/>
                  </a:cubicBezTo>
                  <a:cubicBezTo>
                    <a:pt x="42912" y="21365"/>
                    <a:pt x="42057" y="25862"/>
                    <a:pt x="40156" y="29757"/>
                  </a:cubicBezTo>
                  <a:cubicBezTo>
                    <a:pt x="37781" y="34539"/>
                    <a:pt x="35089" y="39163"/>
                    <a:pt x="32144" y="43628"/>
                  </a:cubicBezTo>
                  <a:cubicBezTo>
                    <a:pt x="33253" y="38276"/>
                    <a:pt x="33728" y="32829"/>
                    <a:pt x="33664" y="27382"/>
                  </a:cubicBezTo>
                  <a:cubicBezTo>
                    <a:pt x="33633" y="24247"/>
                    <a:pt x="33411" y="21112"/>
                    <a:pt x="33031" y="18008"/>
                  </a:cubicBezTo>
                  <a:cubicBezTo>
                    <a:pt x="32778" y="16266"/>
                    <a:pt x="33569" y="16076"/>
                    <a:pt x="35089" y="15443"/>
                  </a:cubicBezTo>
                  <a:cubicBezTo>
                    <a:pt x="36546" y="14841"/>
                    <a:pt x="37971" y="14303"/>
                    <a:pt x="39428" y="13701"/>
                  </a:cubicBezTo>
                  <a:cubicBezTo>
                    <a:pt x="50829" y="9204"/>
                    <a:pt x="62388" y="5087"/>
                    <a:pt x="74106" y="1382"/>
                  </a:cubicBezTo>
                  <a:close/>
                  <a:moveTo>
                    <a:pt x="6334" y="26495"/>
                  </a:moveTo>
                  <a:cubicBezTo>
                    <a:pt x="11338" y="27509"/>
                    <a:pt x="16310" y="28997"/>
                    <a:pt x="20553" y="31911"/>
                  </a:cubicBezTo>
                  <a:cubicBezTo>
                    <a:pt x="24639" y="34761"/>
                    <a:pt x="27362" y="38751"/>
                    <a:pt x="30244" y="42710"/>
                  </a:cubicBezTo>
                  <a:cubicBezTo>
                    <a:pt x="30529" y="43121"/>
                    <a:pt x="30814" y="43502"/>
                    <a:pt x="31099" y="43882"/>
                  </a:cubicBezTo>
                  <a:cubicBezTo>
                    <a:pt x="30691" y="43786"/>
                    <a:pt x="30270" y="43744"/>
                    <a:pt x="29851" y="43744"/>
                  </a:cubicBezTo>
                  <a:cubicBezTo>
                    <a:pt x="29295" y="43744"/>
                    <a:pt x="28741" y="43819"/>
                    <a:pt x="28217" y="43945"/>
                  </a:cubicBezTo>
                  <a:cubicBezTo>
                    <a:pt x="28027" y="44040"/>
                    <a:pt x="27869" y="44103"/>
                    <a:pt x="27679" y="44198"/>
                  </a:cubicBezTo>
                  <a:cubicBezTo>
                    <a:pt x="27647" y="44230"/>
                    <a:pt x="27584" y="44230"/>
                    <a:pt x="27584" y="44262"/>
                  </a:cubicBezTo>
                  <a:cubicBezTo>
                    <a:pt x="27584" y="44230"/>
                    <a:pt x="27552" y="44230"/>
                    <a:pt x="27552" y="44230"/>
                  </a:cubicBezTo>
                  <a:cubicBezTo>
                    <a:pt x="25715" y="43470"/>
                    <a:pt x="23784" y="42805"/>
                    <a:pt x="21947" y="42076"/>
                  </a:cubicBezTo>
                  <a:cubicBezTo>
                    <a:pt x="17038" y="38244"/>
                    <a:pt x="11243" y="35584"/>
                    <a:pt x="5320" y="33906"/>
                  </a:cubicBezTo>
                  <a:cubicBezTo>
                    <a:pt x="5303" y="33899"/>
                    <a:pt x="5286" y="33896"/>
                    <a:pt x="5271" y="33896"/>
                  </a:cubicBezTo>
                  <a:cubicBezTo>
                    <a:pt x="5144" y="33896"/>
                    <a:pt x="5085" y="34099"/>
                    <a:pt x="5225" y="34128"/>
                  </a:cubicBezTo>
                  <a:cubicBezTo>
                    <a:pt x="10673" y="35806"/>
                    <a:pt x="15455" y="38276"/>
                    <a:pt x="20078" y="41380"/>
                  </a:cubicBezTo>
                  <a:cubicBezTo>
                    <a:pt x="18115" y="40651"/>
                    <a:pt x="16151" y="39955"/>
                    <a:pt x="14219" y="39195"/>
                  </a:cubicBezTo>
                  <a:cubicBezTo>
                    <a:pt x="10356" y="37706"/>
                    <a:pt x="6556" y="35838"/>
                    <a:pt x="2660" y="34413"/>
                  </a:cubicBezTo>
                  <a:cubicBezTo>
                    <a:pt x="4909" y="32481"/>
                    <a:pt x="6271" y="29472"/>
                    <a:pt x="6334" y="26495"/>
                  </a:cubicBezTo>
                  <a:close/>
                  <a:moveTo>
                    <a:pt x="79331" y="6354"/>
                  </a:moveTo>
                  <a:lnTo>
                    <a:pt x="79331" y="6354"/>
                  </a:lnTo>
                  <a:cubicBezTo>
                    <a:pt x="77178" y="9616"/>
                    <a:pt x="75626" y="13163"/>
                    <a:pt x="74644" y="17058"/>
                  </a:cubicBezTo>
                  <a:cubicBezTo>
                    <a:pt x="74644" y="17185"/>
                    <a:pt x="74676" y="17280"/>
                    <a:pt x="74707" y="17343"/>
                  </a:cubicBezTo>
                  <a:cubicBezTo>
                    <a:pt x="73599" y="17660"/>
                    <a:pt x="72491" y="17945"/>
                    <a:pt x="71350" y="18261"/>
                  </a:cubicBezTo>
                  <a:lnTo>
                    <a:pt x="63022" y="20478"/>
                  </a:lnTo>
                  <a:cubicBezTo>
                    <a:pt x="60583" y="21112"/>
                    <a:pt x="57891" y="21587"/>
                    <a:pt x="55548" y="22568"/>
                  </a:cubicBezTo>
                  <a:cubicBezTo>
                    <a:pt x="53584" y="23392"/>
                    <a:pt x="52159" y="24944"/>
                    <a:pt x="50639" y="26464"/>
                  </a:cubicBezTo>
                  <a:cubicBezTo>
                    <a:pt x="48675" y="28427"/>
                    <a:pt x="46680" y="30422"/>
                    <a:pt x="44717" y="32354"/>
                  </a:cubicBezTo>
                  <a:cubicBezTo>
                    <a:pt x="40631" y="36344"/>
                    <a:pt x="36483" y="40335"/>
                    <a:pt x="32303" y="44293"/>
                  </a:cubicBezTo>
                  <a:lnTo>
                    <a:pt x="32271" y="44293"/>
                  </a:lnTo>
                  <a:cubicBezTo>
                    <a:pt x="35216" y="40145"/>
                    <a:pt x="37813" y="35806"/>
                    <a:pt x="40125" y="31277"/>
                  </a:cubicBezTo>
                  <a:cubicBezTo>
                    <a:pt x="41233" y="29061"/>
                    <a:pt x="42247" y="26812"/>
                    <a:pt x="43228" y="24500"/>
                  </a:cubicBezTo>
                  <a:cubicBezTo>
                    <a:pt x="43830" y="23138"/>
                    <a:pt x="44432" y="21872"/>
                    <a:pt x="45667" y="20985"/>
                  </a:cubicBezTo>
                  <a:cubicBezTo>
                    <a:pt x="46712" y="20225"/>
                    <a:pt x="48074" y="19813"/>
                    <a:pt x="49245" y="19275"/>
                  </a:cubicBezTo>
                  <a:cubicBezTo>
                    <a:pt x="59316" y="14968"/>
                    <a:pt x="69324" y="10661"/>
                    <a:pt x="79331" y="6354"/>
                  </a:cubicBezTo>
                  <a:close/>
                  <a:moveTo>
                    <a:pt x="85507" y="15158"/>
                  </a:moveTo>
                  <a:lnTo>
                    <a:pt x="85507" y="15158"/>
                  </a:lnTo>
                  <a:cubicBezTo>
                    <a:pt x="78793" y="18895"/>
                    <a:pt x="72459" y="23233"/>
                    <a:pt x="66568" y="28269"/>
                  </a:cubicBezTo>
                  <a:cubicBezTo>
                    <a:pt x="66315" y="28427"/>
                    <a:pt x="66442" y="28680"/>
                    <a:pt x="66600" y="28775"/>
                  </a:cubicBezTo>
                  <a:cubicBezTo>
                    <a:pt x="54566" y="32069"/>
                    <a:pt x="43545" y="37738"/>
                    <a:pt x="33031" y="44388"/>
                  </a:cubicBezTo>
                  <a:cubicBezTo>
                    <a:pt x="32936" y="44452"/>
                    <a:pt x="32904" y="44515"/>
                    <a:pt x="32904" y="44578"/>
                  </a:cubicBezTo>
                  <a:cubicBezTo>
                    <a:pt x="32873" y="44547"/>
                    <a:pt x="32841" y="44547"/>
                    <a:pt x="32778" y="44515"/>
                  </a:cubicBezTo>
                  <a:cubicBezTo>
                    <a:pt x="36673" y="41031"/>
                    <a:pt x="40473" y="37421"/>
                    <a:pt x="44242" y="33779"/>
                  </a:cubicBezTo>
                  <a:cubicBezTo>
                    <a:pt x="46142" y="31942"/>
                    <a:pt x="47979" y="30106"/>
                    <a:pt x="49847" y="28237"/>
                  </a:cubicBezTo>
                  <a:cubicBezTo>
                    <a:pt x="51906" y="26179"/>
                    <a:pt x="53806" y="23867"/>
                    <a:pt x="56624" y="22885"/>
                  </a:cubicBezTo>
                  <a:cubicBezTo>
                    <a:pt x="61596" y="21175"/>
                    <a:pt x="66917" y="20130"/>
                    <a:pt x="72016" y="18768"/>
                  </a:cubicBezTo>
                  <a:cubicBezTo>
                    <a:pt x="76544" y="17596"/>
                    <a:pt x="81010" y="16361"/>
                    <a:pt x="85507" y="15158"/>
                  </a:cubicBezTo>
                  <a:close/>
                  <a:moveTo>
                    <a:pt x="94479" y="25886"/>
                  </a:moveTo>
                  <a:cubicBezTo>
                    <a:pt x="96640" y="25886"/>
                    <a:pt x="98802" y="25952"/>
                    <a:pt x="100961" y="26084"/>
                  </a:cubicBezTo>
                  <a:cubicBezTo>
                    <a:pt x="88832" y="30486"/>
                    <a:pt x="77241" y="36186"/>
                    <a:pt x="65713" y="42045"/>
                  </a:cubicBezTo>
                  <a:cubicBezTo>
                    <a:pt x="64852" y="42483"/>
                    <a:pt x="64285" y="42666"/>
                    <a:pt x="63724" y="42666"/>
                  </a:cubicBezTo>
                  <a:cubicBezTo>
                    <a:pt x="63152" y="42666"/>
                    <a:pt x="62587" y="42475"/>
                    <a:pt x="61723" y="42171"/>
                  </a:cubicBezTo>
                  <a:cubicBezTo>
                    <a:pt x="60330" y="41665"/>
                    <a:pt x="58905" y="41285"/>
                    <a:pt x="57479" y="40968"/>
                  </a:cubicBezTo>
                  <a:cubicBezTo>
                    <a:pt x="55214" y="40504"/>
                    <a:pt x="52901" y="40252"/>
                    <a:pt x="50542" y="40252"/>
                  </a:cubicBezTo>
                  <a:cubicBezTo>
                    <a:pt x="50164" y="40252"/>
                    <a:pt x="49784" y="40258"/>
                    <a:pt x="49404" y="40271"/>
                  </a:cubicBezTo>
                  <a:cubicBezTo>
                    <a:pt x="43923" y="40427"/>
                    <a:pt x="38595" y="41930"/>
                    <a:pt x="33781" y="44600"/>
                  </a:cubicBezTo>
                  <a:lnTo>
                    <a:pt x="33781" y="44600"/>
                  </a:lnTo>
                  <a:cubicBezTo>
                    <a:pt x="44485" y="38552"/>
                    <a:pt x="55088" y="32782"/>
                    <a:pt x="67043" y="29536"/>
                  </a:cubicBezTo>
                  <a:cubicBezTo>
                    <a:pt x="75978" y="27097"/>
                    <a:pt x="85224" y="25886"/>
                    <a:pt x="94479" y="25886"/>
                  </a:cubicBezTo>
                  <a:close/>
                  <a:moveTo>
                    <a:pt x="33499" y="44760"/>
                  </a:moveTo>
                  <a:cubicBezTo>
                    <a:pt x="33450" y="44794"/>
                    <a:pt x="33404" y="44845"/>
                    <a:pt x="33379" y="44895"/>
                  </a:cubicBezTo>
                  <a:cubicBezTo>
                    <a:pt x="33348" y="44895"/>
                    <a:pt x="33348" y="44863"/>
                    <a:pt x="33316" y="44863"/>
                  </a:cubicBezTo>
                  <a:cubicBezTo>
                    <a:pt x="33377" y="44829"/>
                    <a:pt x="33438" y="44794"/>
                    <a:pt x="33499" y="44760"/>
                  </a:cubicBezTo>
                  <a:close/>
                  <a:moveTo>
                    <a:pt x="29605" y="44212"/>
                  </a:moveTo>
                  <a:cubicBezTo>
                    <a:pt x="30264" y="44212"/>
                    <a:pt x="30910" y="44324"/>
                    <a:pt x="31511" y="44547"/>
                  </a:cubicBezTo>
                  <a:cubicBezTo>
                    <a:pt x="31479" y="44705"/>
                    <a:pt x="31479" y="44863"/>
                    <a:pt x="31447" y="45022"/>
                  </a:cubicBezTo>
                  <a:cubicBezTo>
                    <a:pt x="31429" y="45191"/>
                    <a:pt x="31555" y="45282"/>
                    <a:pt x="31667" y="45282"/>
                  </a:cubicBezTo>
                  <a:cubicBezTo>
                    <a:pt x="31744" y="45282"/>
                    <a:pt x="31815" y="45239"/>
                    <a:pt x="31827" y="45148"/>
                  </a:cubicBezTo>
                  <a:cubicBezTo>
                    <a:pt x="31891" y="44990"/>
                    <a:pt x="31891" y="44863"/>
                    <a:pt x="31922" y="44705"/>
                  </a:cubicBezTo>
                  <a:cubicBezTo>
                    <a:pt x="31954" y="44737"/>
                    <a:pt x="31986" y="44737"/>
                    <a:pt x="31986" y="44737"/>
                  </a:cubicBezTo>
                  <a:cubicBezTo>
                    <a:pt x="32038" y="44842"/>
                    <a:pt x="32156" y="44903"/>
                    <a:pt x="32249" y="44903"/>
                  </a:cubicBezTo>
                  <a:cubicBezTo>
                    <a:pt x="32268" y="44903"/>
                    <a:pt x="32286" y="44900"/>
                    <a:pt x="32303" y="44895"/>
                  </a:cubicBezTo>
                  <a:cubicBezTo>
                    <a:pt x="33221" y="45370"/>
                    <a:pt x="33981" y="46098"/>
                    <a:pt x="34583" y="47048"/>
                  </a:cubicBezTo>
                  <a:cubicBezTo>
                    <a:pt x="34630" y="47143"/>
                    <a:pt x="34709" y="47183"/>
                    <a:pt x="34789" y="47183"/>
                  </a:cubicBezTo>
                  <a:cubicBezTo>
                    <a:pt x="34868" y="47183"/>
                    <a:pt x="34947" y="47143"/>
                    <a:pt x="34994" y="47080"/>
                  </a:cubicBezTo>
                  <a:cubicBezTo>
                    <a:pt x="35058" y="47080"/>
                    <a:pt x="35058" y="47112"/>
                    <a:pt x="35089" y="47112"/>
                  </a:cubicBezTo>
                  <a:lnTo>
                    <a:pt x="35089" y="47143"/>
                  </a:lnTo>
                  <a:cubicBezTo>
                    <a:pt x="34803" y="47222"/>
                    <a:pt x="34538" y="47278"/>
                    <a:pt x="34241" y="47278"/>
                  </a:cubicBezTo>
                  <a:cubicBezTo>
                    <a:pt x="34177" y="47278"/>
                    <a:pt x="34112" y="47276"/>
                    <a:pt x="34044" y="47270"/>
                  </a:cubicBezTo>
                  <a:cubicBezTo>
                    <a:pt x="32928" y="45701"/>
                    <a:pt x="30689" y="45080"/>
                    <a:pt x="28754" y="45080"/>
                  </a:cubicBezTo>
                  <a:cubicBezTo>
                    <a:pt x="28659" y="45080"/>
                    <a:pt x="28564" y="45082"/>
                    <a:pt x="28471" y="45085"/>
                  </a:cubicBezTo>
                  <a:cubicBezTo>
                    <a:pt x="28281" y="44895"/>
                    <a:pt x="28091" y="44705"/>
                    <a:pt x="27932" y="44452"/>
                  </a:cubicBezTo>
                  <a:cubicBezTo>
                    <a:pt x="28484" y="44292"/>
                    <a:pt x="29049" y="44212"/>
                    <a:pt x="29605" y="44212"/>
                  </a:cubicBezTo>
                  <a:close/>
                  <a:moveTo>
                    <a:pt x="28787" y="45497"/>
                  </a:moveTo>
                  <a:cubicBezTo>
                    <a:pt x="30497" y="45877"/>
                    <a:pt x="32207" y="46098"/>
                    <a:pt x="33474" y="47397"/>
                  </a:cubicBezTo>
                  <a:cubicBezTo>
                    <a:pt x="31669" y="47397"/>
                    <a:pt x="30054" y="46763"/>
                    <a:pt x="28787" y="45497"/>
                  </a:cubicBezTo>
                  <a:close/>
                  <a:moveTo>
                    <a:pt x="50534" y="41051"/>
                  </a:moveTo>
                  <a:cubicBezTo>
                    <a:pt x="50834" y="41051"/>
                    <a:pt x="51134" y="41055"/>
                    <a:pt x="51431" y="41063"/>
                  </a:cubicBezTo>
                  <a:cubicBezTo>
                    <a:pt x="54439" y="41126"/>
                    <a:pt x="57479" y="41601"/>
                    <a:pt x="60393" y="42520"/>
                  </a:cubicBezTo>
                  <a:cubicBezTo>
                    <a:pt x="61235" y="42800"/>
                    <a:pt x="62937" y="43787"/>
                    <a:pt x="63775" y="43787"/>
                  </a:cubicBezTo>
                  <a:cubicBezTo>
                    <a:pt x="63788" y="43787"/>
                    <a:pt x="63801" y="43787"/>
                    <a:pt x="63813" y="43787"/>
                  </a:cubicBezTo>
                  <a:lnTo>
                    <a:pt x="63813" y="43787"/>
                  </a:lnTo>
                  <a:cubicBezTo>
                    <a:pt x="63465" y="45053"/>
                    <a:pt x="64098" y="46605"/>
                    <a:pt x="64257" y="47840"/>
                  </a:cubicBezTo>
                  <a:cubicBezTo>
                    <a:pt x="64605" y="50437"/>
                    <a:pt x="64605" y="52971"/>
                    <a:pt x="64415" y="55599"/>
                  </a:cubicBezTo>
                  <a:cubicBezTo>
                    <a:pt x="63275" y="55314"/>
                    <a:pt x="62166" y="54997"/>
                    <a:pt x="60963" y="54681"/>
                  </a:cubicBezTo>
                  <a:cubicBezTo>
                    <a:pt x="52222" y="52210"/>
                    <a:pt x="43672" y="49202"/>
                    <a:pt x="34963" y="46668"/>
                  </a:cubicBezTo>
                  <a:cubicBezTo>
                    <a:pt x="34931" y="46637"/>
                    <a:pt x="34899" y="46573"/>
                    <a:pt x="34836" y="46478"/>
                  </a:cubicBezTo>
                  <a:cubicBezTo>
                    <a:pt x="34614" y="46098"/>
                    <a:pt x="34329" y="45718"/>
                    <a:pt x="34013" y="45402"/>
                  </a:cubicBezTo>
                  <a:cubicBezTo>
                    <a:pt x="35438" y="44578"/>
                    <a:pt x="36958" y="43913"/>
                    <a:pt x="38446" y="43312"/>
                  </a:cubicBezTo>
                  <a:cubicBezTo>
                    <a:pt x="41550" y="42140"/>
                    <a:pt x="44780" y="41380"/>
                    <a:pt x="48074" y="41126"/>
                  </a:cubicBezTo>
                  <a:cubicBezTo>
                    <a:pt x="48885" y="41080"/>
                    <a:pt x="49714" y="41051"/>
                    <a:pt x="50534" y="41051"/>
                  </a:cubicBezTo>
                  <a:close/>
                  <a:moveTo>
                    <a:pt x="102513" y="26400"/>
                  </a:moveTo>
                  <a:cubicBezTo>
                    <a:pt x="104951" y="29536"/>
                    <a:pt x="106376" y="32924"/>
                    <a:pt x="106313" y="36914"/>
                  </a:cubicBezTo>
                  <a:cubicBezTo>
                    <a:pt x="106155" y="36978"/>
                    <a:pt x="106060" y="37136"/>
                    <a:pt x="106155" y="37294"/>
                  </a:cubicBezTo>
                  <a:cubicBezTo>
                    <a:pt x="106155" y="37358"/>
                    <a:pt x="106186" y="37389"/>
                    <a:pt x="106186" y="37421"/>
                  </a:cubicBezTo>
                  <a:cubicBezTo>
                    <a:pt x="106186" y="37516"/>
                    <a:pt x="106218" y="37548"/>
                    <a:pt x="106250" y="37579"/>
                  </a:cubicBezTo>
                  <a:cubicBezTo>
                    <a:pt x="104255" y="38561"/>
                    <a:pt x="97382" y="41696"/>
                    <a:pt x="96591" y="42108"/>
                  </a:cubicBezTo>
                  <a:cubicBezTo>
                    <a:pt x="93075" y="43755"/>
                    <a:pt x="89560" y="45433"/>
                    <a:pt x="86045" y="47017"/>
                  </a:cubicBezTo>
                  <a:cubicBezTo>
                    <a:pt x="79078" y="50120"/>
                    <a:pt x="71984" y="52907"/>
                    <a:pt x="65017" y="56042"/>
                  </a:cubicBezTo>
                  <a:cubicBezTo>
                    <a:pt x="65207" y="53889"/>
                    <a:pt x="65302" y="51799"/>
                    <a:pt x="65080" y="49645"/>
                  </a:cubicBezTo>
                  <a:cubicBezTo>
                    <a:pt x="64922" y="47872"/>
                    <a:pt x="64035" y="45528"/>
                    <a:pt x="64257" y="43755"/>
                  </a:cubicBezTo>
                  <a:cubicBezTo>
                    <a:pt x="65048" y="43502"/>
                    <a:pt x="65967" y="42836"/>
                    <a:pt x="66600" y="42520"/>
                  </a:cubicBezTo>
                  <a:cubicBezTo>
                    <a:pt x="78318" y="36598"/>
                    <a:pt x="90099" y="30834"/>
                    <a:pt x="102513" y="26400"/>
                  </a:cubicBezTo>
                  <a:close/>
                  <a:moveTo>
                    <a:pt x="106851" y="37674"/>
                  </a:moveTo>
                  <a:cubicBezTo>
                    <a:pt x="107200" y="37801"/>
                    <a:pt x="107612" y="37959"/>
                    <a:pt x="107960" y="38118"/>
                  </a:cubicBezTo>
                  <a:cubicBezTo>
                    <a:pt x="108118" y="38213"/>
                    <a:pt x="108245" y="38244"/>
                    <a:pt x="108403" y="38339"/>
                  </a:cubicBezTo>
                  <a:cubicBezTo>
                    <a:pt x="101183" y="41823"/>
                    <a:pt x="94026" y="45307"/>
                    <a:pt x="86837" y="48790"/>
                  </a:cubicBezTo>
                  <a:cubicBezTo>
                    <a:pt x="79648" y="52210"/>
                    <a:pt x="72522" y="56169"/>
                    <a:pt x="65048" y="58766"/>
                  </a:cubicBezTo>
                  <a:cubicBezTo>
                    <a:pt x="64257" y="57563"/>
                    <a:pt x="61311" y="57246"/>
                    <a:pt x="60140" y="56802"/>
                  </a:cubicBezTo>
                  <a:cubicBezTo>
                    <a:pt x="57416" y="55821"/>
                    <a:pt x="54661" y="54839"/>
                    <a:pt x="51937" y="53762"/>
                  </a:cubicBezTo>
                  <a:cubicBezTo>
                    <a:pt x="49182" y="52717"/>
                    <a:pt x="46427" y="51514"/>
                    <a:pt x="43703" y="50374"/>
                  </a:cubicBezTo>
                  <a:lnTo>
                    <a:pt x="43703" y="50374"/>
                  </a:lnTo>
                  <a:cubicBezTo>
                    <a:pt x="50449" y="52654"/>
                    <a:pt x="57448" y="54427"/>
                    <a:pt x="64257" y="56232"/>
                  </a:cubicBezTo>
                  <a:lnTo>
                    <a:pt x="64415" y="56232"/>
                  </a:lnTo>
                  <a:cubicBezTo>
                    <a:pt x="64415" y="56296"/>
                    <a:pt x="64510" y="56327"/>
                    <a:pt x="64542" y="56327"/>
                  </a:cubicBezTo>
                  <a:cubicBezTo>
                    <a:pt x="64542" y="56437"/>
                    <a:pt x="64613" y="56524"/>
                    <a:pt x="64715" y="56524"/>
                  </a:cubicBezTo>
                  <a:cubicBezTo>
                    <a:pt x="64731" y="56524"/>
                    <a:pt x="64747" y="56522"/>
                    <a:pt x="64763" y="56517"/>
                  </a:cubicBezTo>
                  <a:cubicBezTo>
                    <a:pt x="72586" y="53921"/>
                    <a:pt x="80154" y="50437"/>
                    <a:pt x="87660" y="47048"/>
                  </a:cubicBezTo>
                  <a:cubicBezTo>
                    <a:pt x="91460" y="45307"/>
                    <a:pt x="95261" y="43502"/>
                    <a:pt x="98998" y="41696"/>
                  </a:cubicBezTo>
                  <a:cubicBezTo>
                    <a:pt x="100993" y="40746"/>
                    <a:pt x="102925" y="39796"/>
                    <a:pt x="104888" y="38815"/>
                  </a:cubicBezTo>
                  <a:cubicBezTo>
                    <a:pt x="105458" y="38498"/>
                    <a:pt x="106408" y="38244"/>
                    <a:pt x="106851" y="37674"/>
                  </a:cubicBezTo>
                  <a:close/>
                  <a:moveTo>
                    <a:pt x="887" y="34603"/>
                  </a:moveTo>
                  <a:cubicBezTo>
                    <a:pt x="4845" y="36756"/>
                    <a:pt x="9342" y="38308"/>
                    <a:pt x="13554" y="39923"/>
                  </a:cubicBezTo>
                  <a:cubicBezTo>
                    <a:pt x="18115" y="41696"/>
                    <a:pt x="22643" y="43438"/>
                    <a:pt x="27362" y="44737"/>
                  </a:cubicBezTo>
                  <a:cubicBezTo>
                    <a:pt x="28442" y="46922"/>
                    <a:pt x="30874" y="48250"/>
                    <a:pt x="33270" y="48250"/>
                  </a:cubicBezTo>
                  <a:cubicBezTo>
                    <a:pt x="33964" y="48250"/>
                    <a:pt x="34656" y="48138"/>
                    <a:pt x="35311" y="47903"/>
                  </a:cubicBezTo>
                  <a:cubicBezTo>
                    <a:pt x="35564" y="47872"/>
                    <a:pt x="35596" y="47682"/>
                    <a:pt x="35596" y="47523"/>
                  </a:cubicBezTo>
                  <a:cubicBezTo>
                    <a:pt x="40030" y="49772"/>
                    <a:pt x="44622" y="51640"/>
                    <a:pt x="49214" y="53509"/>
                  </a:cubicBezTo>
                  <a:cubicBezTo>
                    <a:pt x="50354" y="53984"/>
                    <a:pt x="61438" y="58006"/>
                    <a:pt x="64257" y="58956"/>
                  </a:cubicBezTo>
                  <a:lnTo>
                    <a:pt x="64257" y="58988"/>
                  </a:lnTo>
                  <a:cubicBezTo>
                    <a:pt x="64257" y="59019"/>
                    <a:pt x="64225" y="59083"/>
                    <a:pt x="64225" y="59114"/>
                  </a:cubicBezTo>
                  <a:cubicBezTo>
                    <a:pt x="64193" y="59241"/>
                    <a:pt x="64257" y="59431"/>
                    <a:pt x="64383" y="59494"/>
                  </a:cubicBezTo>
                  <a:cubicBezTo>
                    <a:pt x="64415" y="59558"/>
                    <a:pt x="64510" y="59558"/>
                    <a:pt x="64542" y="59589"/>
                  </a:cubicBezTo>
                  <a:cubicBezTo>
                    <a:pt x="64542" y="59621"/>
                    <a:pt x="64573" y="59621"/>
                    <a:pt x="64605" y="59621"/>
                  </a:cubicBezTo>
                  <a:cubicBezTo>
                    <a:pt x="64668" y="59906"/>
                    <a:pt x="64827" y="60191"/>
                    <a:pt x="65017" y="60413"/>
                  </a:cubicBezTo>
                  <a:cubicBezTo>
                    <a:pt x="55073" y="56897"/>
                    <a:pt x="45445" y="52749"/>
                    <a:pt x="35659" y="48917"/>
                  </a:cubicBezTo>
                  <a:cubicBezTo>
                    <a:pt x="35764" y="48708"/>
                    <a:pt x="35610" y="48434"/>
                    <a:pt x="35374" y="48434"/>
                  </a:cubicBezTo>
                  <a:cubicBezTo>
                    <a:pt x="35325" y="48434"/>
                    <a:pt x="35271" y="48446"/>
                    <a:pt x="35216" y="48474"/>
                  </a:cubicBezTo>
                  <a:cubicBezTo>
                    <a:pt x="34317" y="48847"/>
                    <a:pt x="33363" y="49038"/>
                    <a:pt x="32414" y="49038"/>
                  </a:cubicBezTo>
                  <a:cubicBezTo>
                    <a:pt x="31590" y="49038"/>
                    <a:pt x="30770" y="48894"/>
                    <a:pt x="29991" y="48600"/>
                  </a:cubicBezTo>
                  <a:cubicBezTo>
                    <a:pt x="28439" y="48030"/>
                    <a:pt x="27520" y="46953"/>
                    <a:pt x="26507" y="45782"/>
                  </a:cubicBezTo>
                  <a:cubicBezTo>
                    <a:pt x="26602" y="45623"/>
                    <a:pt x="26602" y="45307"/>
                    <a:pt x="26317" y="45212"/>
                  </a:cubicBezTo>
                  <a:cubicBezTo>
                    <a:pt x="17671" y="42298"/>
                    <a:pt x="9184" y="38878"/>
                    <a:pt x="538" y="35964"/>
                  </a:cubicBezTo>
                  <a:cubicBezTo>
                    <a:pt x="697" y="35521"/>
                    <a:pt x="792" y="35078"/>
                    <a:pt x="887" y="34603"/>
                  </a:cubicBezTo>
                  <a:close/>
                  <a:moveTo>
                    <a:pt x="108910" y="38846"/>
                  </a:moveTo>
                  <a:lnTo>
                    <a:pt x="108910" y="38846"/>
                  </a:lnTo>
                  <a:cubicBezTo>
                    <a:pt x="108847" y="39290"/>
                    <a:pt x="108783" y="39765"/>
                    <a:pt x="108847" y="40176"/>
                  </a:cubicBezTo>
                  <a:cubicBezTo>
                    <a:pt x="94627" y="47397"/>
                    <a:pt x="80091" y="53762"/>
                    <a:pt x="65682" y="60539"/>
                  </a:cubicBezTo>
                  <a:cubicBezTo>
                    <a:pt x="65365" y="60191"/>
                    <a:pt x="65207" y="59811"/>
                    <a:pt x="65080" y="59399"/>
                  </a:cubicBezTo>
                  <a:cubicBezTo>
                    <a:pt x="65143" y="59304"/>
                    <a:pt x="65175" y="59273"/>
                    <a:pt x="65175" y="59178"/>
                  </a:cubicBezTo>
                  <a:cubicBezTo>
                    <a:pt x="72522" y="57056"/>
                    <a:pt x="79426" y="53097"/>
                    <a:pt x="86298" y="49772"/>
                  </a:cubicBezTo>
                  <a:cubicBezTo>
                    <a:pt x="93836" y="46130"/>
                    <a:pt x="101404" y="42488"/>
                    <a:pt x="108910" y="38846"/>
                  </a:cubicBezTo>
                  <a:close/>
                  <a:moveTo>
                    <a:pt x="59737" y="0"/>
                  </a:moveTo>
                  <a:cubicBezTo>
                    <a:pt x="59702" y="0"/>
                    <a:pt x="59667" y="7"/>
                    <a:pt x="59633" y="20"/>
                  </a:cubicBezTo>
                  <a:cubicBezTo>
                    <a:pt x="43577" y="5087"/>
                    <a:pt x="28122" y="11674"/>
                    <a:pt x="13396" y="19813"/>
                  </a:cubicBezTo>
                  <a:cubicBezTo>
                    <a:pt x="13111" y="19972"/>
                    <a:pt x="13111" y="20352"/>
                    <a:pt x="13396" y="20510"/>
                  </a:cubicBezTo>
                  <a:cubicBezTo>
                    <a:pt x="14409" y="21017"/>
                    <a:pt x="15360" y="21618"/>
                    <a:pt x="16278" y="22252"/>
                  </a:cubicBezTo>
                  <a:cubicBezTo>
                    <a:pt x="12984" y="23328"/>
                    <a:pt x="9786" y="24595"/>
                    <a:pt x="6524" y="25704"/>
                  </a:cubicBezTo>
                  <a:cubicBezTo>
                    <a:pt x="6271" y="25767"/>
                    <a:pt x="6176" y="26084"/>
                    <a:pt x="6271" y="26305"/>
                  </a:cubicBezTo>
                  <a:cubicBezTo>
                    <a:pt x="6176" y="26305"/>
                    <a:pt x="6144" y="26337"/>
                    <a:pt x="6144" y="26400"/>
                  </a:cubicBezTo>
                  <a:cubicBezTo>
                    <a:pt x="5669" y="29472"/>
                    <a:pt x="4434" y="31911"/>
                    <a:pt x="2312" y="34128"/>
                  </a:cubicBezTo>
                  <a:cubicBezTo>
                    <a:pt x="2280" y="34191"/>
                    <a:pt x="2217" y="34223"/>
                    <a:pt x="2217" y="34254"/>
                  </a:cubicBezTo>
                  <a:lnTo>
                    <a:pt x="1172" y="33906"/>
                  </a:lnTo>
                  <a:cubicBezTo>
                    <a:pt x="1135" y="33887"/>
                    <a:pt x="1098" y="33880"/>
                    <a:pt x="1062" y="33880"/>
                  </a:cubicBezTo>
                  <a:cubicBezTo>
                    <a:pt x="976" y="33880"/>
                    <a:pt x="900" y="33924"/>
                    <a:pt x="855" y="33969"/>
                  </a:cubicBezTo>
                  <a:cubicBezTo>
                    <a:pt x="760" y="33969"/>
                    <a:pt x="633" y="34001"/>
                    <a:pt x="602" y="34128"/>
                  </a:cubicBezTo>
                  <a:cubicBezTo>
                    <a:pt x="380" y="34634"/>
                    <a:pt x="222" y="35236"/>
                    <a:pt x="63" y="35806"/>
                  </a:cubicBezTo>
                  <a:cubicBezTo>
                    <a:pt x="0" y="35964"/>
                    <a:pt x="95" y="36091"/>
                    <a:pt x="158" y="36123"/>
                  </a:cubicBezTo>
                  <a:cubicBezTo>
                    <a:pt x="158" y="36186"/>
                    <a:pt x="158" y="36249"/>
                    <a:pt x="253" y="36281"/>
                  </a:cubicBezTo>
                  <a:cubicBezTo>
                    <a:pt x="8487" y="40113"/>
                    <a:pt x="17386" y="43026"/>
                    <a:pt x="26064" y="45813"/>
                  </a:cubicBezTo>
                  <a:cubicBezTo>
                    <a:pt x="26877" y="48416"/>
                    <a:pt x="29753" y="49654"/>
                    <a:pt x="32465" y="49654"/>
                  </a:cubicBezTo>
                  <a:cubicBezTo>
                    <a:pt x="33449" y="49654"/>
                    <a:pt x="34413" y="49491"/>
                    <a:pt x="35248" y="49170"/>
                  </a:cubicBezTo>
                  <a:cubicBezTo>
                    <a:pt x="44812" y="53952"/>
                    <a:pt x="55104" y="57658"/>
                    <a:pt x="65238" y="61173"/>
                  </a:cubicBezTo>
                  <a:cubicBezTo>
                    <a:pt x="65266" y="61178"/>
                    <a:pt x="65292" y="61181"/>
                    <a:pt x="65317" y="61181"/>
                  </a:cubicBezTo>
                  <a:cubicBezTo>
                    <a:pt x="65439" y="61181"/>
                    <a:pt x="65540" y="61119"/>
                    <a:pt x="65618" y="61014"/>
                  </a:cubicBezTo>
                  <a:cubicBezTo>
                    <a:pt x="80534" y="55124"/>
                    <a:pt x="95071" y="47872"/>
                    <a:pt x="109353" y="40620"/>
                  </a:cubicBezTo>
                  <a:cubicBezTo>
                    <a:pt x="109575" y="40556"/>
                    <a:pt x="109543" y="40271"/>
                    <a:pt x="109385" y="40145"/>
                  </a:cubicBezTo>
                  <a:cubicBezTo>
                    <a:pt x="109385" y="39638"/>
                    <a:pt x="109322" y="39068"/>
                    <a:pt x="109385" y="38593"/>
                  </a:cubicBezTo>
                  <a:lnTo>
                    <a:pt x="109385" y="38498"/>
                  </a:lnTo>
                  <a:cubicBezTo>
                    <a:pt x="109417" y="38371"/>
                    <a:pt x="109385" y="38244"/>
                    <a:pt x="109290" y="38181"/>
                  </a:cubicBezTo>
                  <a:cubicBezTo>
                    <a:pt x="109037" y="37959"/>
                    <a:pt x="108625" y="37896"/>
                    <a:pt x="108277" y="37769"/>
                  </a:cubicBezTo>
                  <a:cubicBezTo>
                    <a:pt x="107865" y="37643"/>
                    <a:pt x="107517" y="37548"/>
                    <a:pt x="107137" y="37421"/>
                  </a:cubicBezTo>
                  <a:cubicBezTo>
                    <a:pt x="107137" y="37389"/>
                    <a:pt x="107168" y="37389"/>
                    <a:pt x="107168" y="37326"/>
                  </a:cubicBezTo>
                  <a:cubicBezTo>
                    <a:pt x="107200" y="37231"/>
                    <a:pt x="107168" y="37073"/>
                    <a:pt x="107073" y="36978"/>
                  </a:cubicBezTo>
                  <a:cubicBezTo>
                    <a:pt x="107200" y="33051"/>
                    <a:pt x="105901" y="29061"/>
                    <a:pt x="103051" y="26305"/>
                  </a:cubicBezTo>
                  <a:cubicBezTo>
                    <a:pt x="103083" y="26242"/>
                    <a:pt x="103178" y="26242"/>
                    <a:pt x="103210" y="26210"/>
                  </a:cubicBezTo>
                  <a:cubicBezTo>
                    <a:pt x="103653" y="26052"/>
                    <a:pt x="103558" y="25419"/>
                    <a:pt x="103083" y="25387"/>
                  </a:cubicBezTo>
                  <a:cubicBezTo>
                    <a:pt x="100270" y="25164"/>
                    <a:pt x="97453" y="25053"/>
                    <a:pt x="94640" y="25053"/>
                  </a:cubicBezTo>
                  <a:cubicBezTo>
                    <a:pt x="85449" y="25053"/>
                    <a:pt x="76290" y="26241"/>
                    <a:pt x="67392" y="28617"/>
                  </a:cubicBezTo>
                  <a:cubicBezTo>
                    <a:pt x="73947" y="23012"/>
                    <a:pt x="81168" y="18230"/>
                    <a:pt x="88832" y="14303"/>
                  </a:cubicBezTo>
                  <a:cubicBezTo>
                    <a:pt x="89205" y="14131"/>
                    <a:pt x="89006" y="13620"/>
                    <a:pt x="88659" y="13620"/>
                  </a:cubicBezTo>
                  <a:cubicBezTo>
                    <a:pt x="88623" y="13620"/>
                    <a:pt x="88585" y="13626"/>
                    <a:pt x="88547" y="13638"/>
                  </a:cubicBezTo>
                  <a:cubicBezTo>
                    <a:pt x="84208" y="14778"/>
                    <a:pt x="79838" y="15950"/>
                    <a:pt x="75499" y="17121"/>
                  </a:cubicBezTo>
                  <a:cubicBezTo>
                    <a:pt x="76481" y="13004"/>
                    <a:pt x="78223" y="9204"/>
                    <a:pt x="80693" y="5752"/>
                  </a:cubicBezTo>
                  <a:cubicBezTo>
                    <a:pt x="80851" y="5488"/>
                    <a:pt x="80592" y="5246"/>
                    <a:pt x="80354" y="5246"/>
                  </a:cubicBezTo>
                  <a:cubicBezTo>
                    <a:pt x="80307" y="5246"/>
                    <a:pt x="80260" y="5256"/>
                    <a:pt x="80218" y="5277"/>
                  </a:cubicBezTo>
                  <a:cubicBezTo>
                    <a:pt x="78033" y="6227"/>
                    <a:pt x="75847" y="7146"/>
                    <a:pt x="73662" y="8096"/>
                  </a:cubicBezTo>
                  <a:cubicBezTo>
                    <a:pt x="73947" y="5657"/>
                    <a:pt x="74454" y="3282"/>
                    <a:pt x="75182" y="907"/>
                  </a:cubicBezTo>
                  <a:cubicBezTo>
                    <a:pt x="75268" y="678"/>
                    <a:pt x="75044" y="423"/>
                    <a:pt x="74789" y="423"/>
                  </a:cubicBezTo>
                  <a:cubicBezTo>
                    <a:pt x="74762" y="423"/>
                    <a:pt x="74735" y="426"/>
                    <a:pt x="74707" y="432"/>
                  </a:cubicBezTo>
                  <a:cubicBezTo>
                    <a:pt x="70052" y="1920"/>
                    <a:pt x="65365" y="3440"/>
                    <a:pt x="60741" y="5087"/>
                  </a:cubicBezTo>
                  <a:lnTo>
                    <a:pt x="60741" y="4960"/>
                  </a:lnTo>
                  <a:cubicBezTo>
                    <a:pt x="60900" y="4929"/>
                    <a:pt x="60995" y="4802"/>
                    <a:pt x="60995" y="4612"/>
                  </a:cubicBezTo>
                  <a:cubicBezTo>
                    <a:pt x="61090" y="3029"/>
                    <a:pt x="60773" y="1635"/>
                    <a:pt x="60045" y="210"/>
                  </a:cubicBezTo>
                  <a:cubicBezTo>
                    <a:pt x="59995" y="86"/>
                    <a:pt x="59867" y="0"/>
                    <a:pt x="59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3"/>
            <p:cNvSpPr/>
            <p:nvPr/>
          </p:nvSpPr>
          <p:spPr>
            <a:xfrm>
              <a:off x="18588475" y="1343325"/>
              <a:ext cx="1096550" cy="542350"/>
            </a:xfrm>
            <a:custGeom>
              <a:avLst/>
              <a:gdLst/>
              <a:ahLst/>
              <a:cxnLst/>
              <a:rect l="l" t="t" r="r" b="b"/>
              <a:pathLst>
                <a:path w="43862" h="21694" extrusionOk="0">
                  <a:moveTo>
                    <a:pt x="43862" y="0"/>
                  </a:moveTo>
                  <a:lnTo>
                    <a:pt x="43862" y="0"/>
                  </a:lnTo>
                  <a:cubicBezTo>
                    <a:pt x="36293" y="3642"/>
                    <a:pt x="28788" y="7284"/>
                    <a:pt x="21219" y="10926"/>
                  </a:cubicBezTo>
                  <a:cubicBezTo>
                    <a:pt x="14346" y="14251"/>
                    <a:pt x="7443" y="18178"/>
                    <a:pt x="95" y="20332"/>
                  </a:cubicBezTo>
                  <a:cubicBezTo>
                    <a:pt x="95" y="20427"/>
                    <a:pt x="32" y="20490"/>
                    <a:pt x="0" y="20553"/>
                  </a:cubicBezTo>
                  <a:cubicBezTo>
                    <a:pt x="127" y="20965"/>
                    <a:pt x="285" y="21345"/>
                    <a:pt x="602" y="21693"/>
                  </a:cubicBezTo>
                  <a:cubicBezTo>
                    <a:pt x="15043" y="14916"/>
                    <a:pt x="29579" y="8551"/>
                    <a:pt x="43799" y="1330"/>
                  </a:cubicBezTo>
                  <a:cubicBezTo>
                    <a:pt x="43799" y="919"/>
                    <a:pt x="43830" y="444"/>
                    <a:pt x="438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3"/>
            <p:cNvSpPr/>
            <p:nvPr/>
          </p:nvSpPr>
          <p:spPr>
            <a:xfrm>
              <a:off x="18054050" y="1315600"/>
              <a:ext cx="1618325" cy="527325"/>
            </a:xfrm>
            <a:custGeom>
              <a:avLst/>
              <a:gdLst/>
              <a:ahLst/>
              <a:cxnLst/>
              <a:rect l="l" t="t" r="r" b="b"/>
              <a:pathLst>
                <a:path w="64733" h="21093" extrusionOk="0">
                  <a:moveTo>
                    <a:pt x="63149" y="1"/>
                  </a:moveTo>
                  <a:cubicBezTo>
                    <a:pt x="62705" y="602"/>
                    <a:pt x="61755" y="824"/>
                    <a:pt x="61154" y="1141"/>
                  </a:cubicBezTo>
                  <a:cubicBezTo>
                    <a:pt x="59222" y="2154"/>
                    <a:pt x="57258" y="3104"/>
                    <a:pt x="55295" y="4054"/>
                  </a:cubicBezTo>
                  <a:cubicBezTo>
                    <a:pt x="51558" y="5860"/>
                    <a:pt x="47758" y="7633"/>
                    <a:pt x="43957" y="9375"/>
                  </a:cubicBezTo>
                  <a:cubicBezTo>
                    <a:pt x="36452" y="12795"/>
                    <a:pt x="28851" y="16247"/>
                    <a:pt x="21061" y="18844"/>
                  </a:cubicBezTo>
                  <a:cubicBezTo>
                    <a:pt x="21039" y="18849"/>
                    <a:pt x="21019" y="18852"/>
                    <a:pt x="21001" y="18852"/>
                  </a:cubicBezTo>
                  <a:cubicBezTo>
                    <a:pt x="20913" y="18852"/>
                    <a:pt x="20865" y="18790"/>
                    <a:pt x="20839" y="18685"/>
                  </a:cubicBezTo>
                  <a:lnTo>
                    <a:pt x="20712" y="18559"/>
                  </a:lnTo>
                  <a:lnTo>
                    <a:pt x="20554" y="18559"/>
                  </a:lnTo>
                  <a:cubicBezTo>
                    <a:pt x="13745" y="16817"/>
                    <a:pt x="6778" y="15012"/>
                    <a:pt x="1" y="12700"/>
                  </a:cubicBezTo>
                  <a:lnTo>
                    <a:pt x="1" y="12700"/>
                  </a:lnTo>
                  <a:cubicBezTo>
                    <a:pt x="2724" y="13840"/>
                    <a:pt x="5479" y="15044"/>
                    <a:pt x="8235" y="16120"/>
                  </a:cubicBezTo>
                  <a:cubicBezTo>
                    <a:pt x="10958" y="17134"/>
                    <a:pt x="13713" y="18179"/>
                    <a:pt x="16437" y="19160"/>
                  </a:cubicBezTo>
                  <a:cubicBezTo>
                    <a:pt x="17672" y="19604"/>
                    <a:pt x="20586" y="19921"/>
                    <a:pt x="21346" y="21092"/>
                  </a:cubicBezTo>
                  <a:cubicBezTo>
                    <a:pt x="28851" y="18464"/>
                    <a:pt x="35977" y="14473"/>
                    <a:pt x="43166" y="11053"/>
                  </a:cubicBezTo>
                  <a:cubicBezTo>
                    <a:pt x="50355" y="7570"/>
                    <a:pt x="57512" y="4086"/>
                    <a:pt x="64732" y="602"/>
                  </a:cubicBezTo>
                  <a:cubicBezTo>
                    <a:pt x="64574" y="507"/>
                    <a:pt x="64447" y="476"/>
                    <a:pt x="64257" y="476"/>
                  </a:cubicBezTo>
                  <a:cubicBezTo>
                    <a:pt x="63846" y="317"/>
                    <a:pt x="63497" y="159"/>
                    <a:pt x="63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3"/>
            <p:cNvSpPr/>
            <p:nvPr/>
          </p:nvSpPr>
          <p:spPr>
            <a:xfrm>
              <a:off x="18561550" y="1032175"/>
              <a:ext cx="1060150" cy="741075"/>
            </a:xfrm>
            <a:custGeom>
              <a:avLst/>
              <a:gdLst/>
              <a:ahLst/>
              <a:cxnLst/>
              <a:rect l="l" t="t" r="r" b="b"/>
              <a:pathLst>
                <a:path w="42406" h="29643" extrusionOk="0">
                  <a:moveTo>
                    <a:pt x="38150" y="10536"/>
                  </a:moveTo>
                  <a:cubicBezTo>
                    <a:pt x="38293" y="10536"/>
                    <a:pt x="38426" y="10750"/>
                    <a:pt x="38257" y="10863"/>
                  </a:cubicBezTo>
                  <a:cubicBezTo>
                    <a:pt x="33538" y="13365"/>
                    <a:pt x="28661" y="15581"/>
                    <a:pt x="23752" y="17545"/>
                  </a:cubicBezTo>
                  <a:cubicBezTo>
                    <a:pt x="23744" y="17548"/>
                    <a:pt x="23736" y="17549"/>
                    <a:pt x="23728" y="17549"/>
                  </a:cubicBezTo>
                  <a:cubicBezTo>
                    <a:pt x="23647" y="17549"/>
                    <a:pt x="23603" y="17415"/>
                    <a:pt x="23689" y="17387"/>
                  </a:cubicBezTo>
                  <a:cubicBezTo>
                    <a:pt x="28598" y="15296"/>
                    <a:pt x="33380" y="12985"/>
                    <a:pt x="38098" y="10546"/>
                  </a:cubicBezTo>
                  <a:cubicBezTo>
                    <a:pt x="38116" y="10539"/>
                    <a:pt x="38133" y="10536"/>
                    <a:pt x="38150" y="10536"/>
                  </a:cubicBezTo>
                  <a:close/>
                  <a:moveTo>
                    <a:pt x="32455" y="3789"/>
                  </a:moveTo>
                  <a:cubicBezTo>
                    <a:pt x="32590" y="3789"/>
                    <a:pt x="32695" y="3971"/>
                    <a:pt x="32556" y="4054"/>
                  </a:cubicBezTo>
                  <a:cubicBezTo>
                    <a:pt x="22549" y="9153"/>
                    <a:pt x="12288" y="13840"/>
                    <a:pt x="2122" y="18590"/>
                  </a:cubicBezTo>
                  <a:cubicBezTo>
                    <a:pt x="2112" y="18593"/>
                    <a:pt x="2102" y="18595"/>
                    <a:pt x="2092" y="18595"/>
                  </a:cubicBezTo>
                  <a:cubicBezTo>
                    <a:pt x="2015" y="18595"/>
                    <a:pt x="1971" y="18491"/>
                    <a:pt x="2027" y="18463"/>
                  </a:cubicBezTo>
                  <a:cubicBezTo>
                    <a:pt x="12130" y="13555"/>
                    <a:pt x="22169" y="8456"/>
                    <a:pt x="32398" y="3801"/>
                  </a:cubicBezTo>
                  <a:cubicBezTo>
                    <a:pt x="32417" y="3793"/>
                    <a:pt x="32437" y="3789"/>
                    <a:pt x="32455" y="3789"/>
                  </a:cubicBezTo>
                  <a:close/>
                  <a:moveTo>
                    <a:pt x="28993" y="11517"/>
                  </a:moveTo>
                  <a:cubicBezTo>
                    <a:pt x="29107" y="11517"/>
                    <a:pt x="29212" y="11698"/>
                    <a:pt x="29073" y="11781"/>
                  </a:cubicBezTo>
                  <a:cubicBezTo>
                    <a:pt x="24386" y="13935"/>
                    <a:pt x="19794" y="16215"/>
                    <a:pt x="15297" y="18685"/>
                  </a:cubicBezTo>
                  <a:cubicBezTo>
                    <a:pt x="15281" y="18695"/>
                    <a:pt x="15267" y="18700"/>
                    <a:pt x="15254" y="18700"/>
                  </a:cubicBezTo>
                  <a:cubicBezTo>
                    <a:pt x="15185" y="18700"/>
                    <a:pt x="15149" y="18580"/>
                    <a:pt x="15202" y="18527"/>
                  </a:cubicBezTo>
                  <a:cubicBezTo>
                    <a:pt x="19730" y="16056"/>
                    <a:pt x="24291" y="13681"/>
                    <a:pt x="28946" y="11528"/>
                  </a:cubicBezTo>
                  <a:cubicBezTo>
                    <a:pt x="28962" y="11520"/>
                    <a:pt x="28977" y="11517"/>
                    <a:pt x="28993" y="11517"/>
                  </a:cubicBezTo>
                  <a:close/>
                  <a:moveTo>
                    <a:pt x="37948" y="4820"/>
                  </a:moveTo>
                  <a:cubicBezTo>
                    <a:pt x="38144" y="4820"/>
                    <a:pt x="38257" y="5108"/>
                    <a:pt x="38067" y="5162"/>
                  </a:cubicBezTo>
                  <a:cubicBezTo>
                    <a:pt x="26096" y="10419"/>
                    <a:pt x="14568" y="16310"/>
                    <a:pt x="2977" y="22264"/>
                  </a:cubicBezTo>
                  <a:cubicBezTo>
                    <a:pt x="2972" y="22269"/>
                    <a:pt x="2964" y="22272"/>
                    <a:pt x="2955" y="22272"/>
                  </a:cubicBezTo>
                  <a:cubicBezTo>
                    <a:pt x="2917" y="22272"/>
                    <a:pt x="2868" y="22220"/>
                    <a:pt x="2946" y="22169"/>
                  </a:cubicBezTo>
                  <a:cubicBezTo>
                    <a:pt x="14188" y="15676"/>
                    <a:pt x="26033" y="10103"/>
                    <a:pt x="37845" y="4846"/>
                  </a:cubicBezTo>
                  <a:cubicBezTo>
                    <a:pt x="37881" y="4828"/>
                    <a:pt x="37915" y="4820"/>
                    <a:pt x="37948" y="4820"/>
                  </a:cubicBezTo>
                  <a:close/>
                  <a:moveTo>
                    <a:pt x="41363" y="6928"/>
                  </a:moveTo>
                  <a:cubicBezTo>
                    <a:pt x="41581" y="6928"/>
                    <a:pt x="41718" y="7200"/>
                    <a:pt x="41487" y="7316"/>
                  </a:cubicBezTo>
                  <a:cubicBezTo>
                    <a:pt x="29263" y="13745"/>
                    <a:pt x="16722" y="19888"/>
                    <a:pt x="4213" y="25937"/>
                  </a:cubicBezTo>
                  <a:cubicBezTo>
                    <a:pt x="4196" y="25954"/>
                    <a:pt x="4179" y="25961"/>
                    <a:pt x="4164" y="25961"/>
                  </a:cubicBezTo>
                  <a:cubicBezTo>
                    <a:pt x="4090" y="25961"/>
                    <a:pt x="4039" y="25805"/>
                    <a:pt x="4118" y="25779"/>
                  </a:cubicBezTo>
                  <a:cubicBezTo>
                    <a:pt x="16437" y="19382"/>
                    <a:pt x="28788" y="12953"/>
                    <a:pt x="41297" y="6936"/>
                  </a:cubicBezTo>
                  <a:cubicBezTo>
                    <a:pt x="41320" y="6930"/>
                    <a:pt x="41342" y="6928"/>
                    <a:pt x="41363" y="6928"/>
                  </a:cubicBezTo>
                  <a:close/>
                  <a:moveTo>
                    <a:pt x="38542" y="0"/>
                  </a:moveTo>
                  <a:cubicBezTo>
                    <a:pt x="26128" y="4434"/>
                    <a:pt x="14347" y="10229"/>
                    <a:pt x="2597" y="16120"/>
                  </a:cubicBezTo>
                  <a:cubicBezTo>
                    <a:pt x="1964" y="16436"/>
                    <a:pt x="1046" y="17133"/>
                    <a:pt x="254" y="17355"/>
                  </a:cubicBezTo>
                  <a:cubicBezTo>
                    <a:pt x="1" y="19128"/>
                    <a:pt x="919" y="21472"/>
                    <a:pt x="1077" y="23245"/>
                  </a:cubicBezTo>
                  <a:cubicBezTo>
                    <a:pt x="1267" y="25399"/>
                    <a:pt x="1236" y="27489"/>
                    <a:pt x="1014" y="29642"/>
                  </a:cubicBezTo>
                  <a:cubicBezTo>
                    <a:pt x="7981" y="26507"/>
                    <a:pt x="15043" y="23720"/>
                    <a:pt x="22011" y="20617"/>
                  </a:cubicBezTo>
                  <a:cubicBezTo>
                    <a:pt x="25589" y="19033"/>
                    <a:pt x="29104" y="17387"/>
                    <a:pt x="32588" y="15708"/>
                  </a:cubicBezTo>
                  <a:cubicBezTo>
                    <a:pt x="33411" y="15328"/>
                    <a:pt x="40220" y="12225"/>
                    <a:pt x="42247" y="11179"/>
                  </a:cubicBezTo>
                  <a:cubicBezTo>
                    <a:pt x="42215" y="11148"/>
                    <a:pt x="42184" y="11084"/>
                    <a:pt x="42184" y="11021"/>
                  </a:cubicBezTo>
                  <a:cubicBezTo>
                    <a:pt x="42184" y="10989"/>
                    <a:pt x="42120" y="10926"/>
                    <a:pt x="42120" y="10894"/>
                  </a:cubicBezTo>
                  <a:cubicBezTo>
                    <a:pt x="42089" y="10736"/>
                    <a:pt x="42184" y="10578"/>
                    <a:pt x="42279" y="10514"/>
                  </a:cubicBezTo>
                  <a:lnTo>
                    <a:pt x="42342" y="10514"/>
                  </a:lnTo>
                  <a:cubicBezTo>
                    <a:pt x="42405" y="6524"/>
                    <a:pt x="40980" y="3136"/>
                    <a:pt x="385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3"/>
            <p:cNvSpPr/>
            <p:nvPr/>
          </p:nvSpPr>
          <p:spPr>
            <a:xfrm>
              <a:off x="18663175" y="1204925"/>
              <a:ext cx="941000" cy="477375"/>
            </a:xfrm>
            <a:custGeom>
              <a:avLst/>
              <a:gdLst/>
              <a:ahLst/>
              <a:cxnLst/>
              <a:rect l="l" t="t" r="r" b="b"/>
              <a:pathLst>
                <a:path w="37640" h="19095" extrusionOk="0">
                  <a:moveTo>
                    <a:pt x="37333" y="0"/>
                  </a:moveTo>
                  <a:cubicBezTo>
                    <a:pt x="37302" y="0"/>
                    <a:pt x="37267" y="8"/>
                    <a:pt x="37232" y="26"/>
                  </a:cubicBezTo>
                  <a:cubicBezTo>
                    <a:pt x="24723" y="6043"/>
                    <a:pt x="12372" y="12472"/>
                    <a:pt x="116" y="18900"/>
                  </a:cubicBezTo>
                  <a:cubicBezTo>
                    <a:pt x="1" y="18958"/>
                    <a:pt x="43" y="19095"/>
                    <a:pt x="147" y="19095"/>
                  </a:cubicBezTo>
                  <a:cubicBezTo>
                    <a:pt x="157" y="19095"/>
                    <a:pt x="168" y="19093"/>
                    <a:pt x="179" y="19090"/>
                  </a:cubicBezTo>
                  <a:cubicBezTo>
                    <a:pt x="12657" y="13010"/>
                    <a:pt x="25166" y="6898"/>
                    <a:pt x="37422" y="406"/>
                  </a:cubicBezTo>
                  <a:cubicBezTo>
                    <a:pt x="37640" y="297"/>
                    <a:pt x="37530" y="0"/>
                    <a:pt x="37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3"/>
            <p:cNvSpPr/>
            <p:nvPr/>
          </p:nvSpPr>
          <p:spPr>
            <a:xfrm>
              <a:off x="19149950" y="1295875"/>
              <a:ext cx="371225" cy="176625"/>
            </a:xfrm>
            <a:custGeom>
              <a:avLst/>
              <a:gdLst/>
              <a:ahLst/>
              <a:cxnLst/>
              <a:rect l="l" t="t" r="r" b="b"/>
              <a:pathLst>
                <a:path w="14849" h="7065" extrusionOk="0">
                  <a:moveTo>
                    <a:pt x="14619" y="0"/>
                  </a:moveTo>
                  <a:cubicBezTo>
                    <a:pt x="14591" y="0"/>
                    <a:pt x="14561" y="9"/>
                    <a:pt x="14531" y="30"/>
                  </a:cubicBezTo>
                  <a:cubicBezTo>
                    <a:pt x="9812" y="2500"/>
                    <a:pt x="5030" y="4748"/>
                    <a:pt x="58" y="6870"/>
                  </a:cubicBezTo>
                  <a:cubicBezTo>
                    <a:pt x="0" y="6928"/>
                    <a:pt x="48" y="7064"/>
                    <a:pt x="128" y="7064"/>
                  </a:cubicBezTo>
                  <a:cubicBezTo>
                    <a:pt x="136" y="7064"/>
                    <a:pt x="145" y="7063"/>
                    <a:pt x="153" y="7060"/>
                  </a:cubicBezTo>
                  <a:cubicBezTo>
                    <a:pt x="5093" y="5065"/>
                    <a:pt x="9970" y="2817"/>
                    <a:pt x="14689" y="346"/>
                  </a:cubicBezTo>
                  <a:cubicBezTo>
                    <a:pt x="14848" y="240"/>
                    <a:pt x="14763" y="0"/>
                    <a:pt x="14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3"/>
            <p:cNvSpPr/>
            <p:nvPr/>
          </p:nvSpPr>
          <p:spPr>
            <a:xfrm>
              <a:off x="18634575" y="1152875"/>
              <a:ext cx="882800" cy="436025"/>
            </a:xfrm>
            <a:custGeom>
              <a:avLst/>
              <a:gdLst/>
              <a:ahLst/>
              <a:cxnLst/>
              <a:rect l="l" t="t" r="r" b="b"/>
              <a:pathLst>
                <a:path w="35312" h="17441" extrusionOk="0">
                  <a:moveTo>
                    <a:pt x="35016" y="0"/>
                  </a:moveTo>
                  <a:cubicBezTo>
                    <a:pt x="34987" y="0"/>
                    <a:pt x="34957" y="5"/>
                    <a:pt x="34924" y="18"/>
                  </a:cubicBezTo>
                  <a:cubicBezTo>
                    <a:pt x="23048" y="5275"/>
                    <a:pt x="11267" y="10848"/>
                    <a:pt x="56" y="17341"/>
                  </a:cubicBezTo>
                  <a:cubicBezTo>
                    <a:pt x="0" y="17341"/>
                    <a:pt x="19" y="17441"/>
                    <a:pt x="68" y="17441"/>
                  </a:cubicBezTo>
                  <a:cubicBezTo>
                    <a:pt x="74" y="17441"/>
                    <a:pt x="81" y="17439"/>
                    <a:pt x="88" y="17436"/>
                  </a:cubicBezTo>
                  <a:cubicBezTo>
                    <a:pt x="11647" y="11482"/>
                    <a:pt x="23207" y="5560"/>
                    <a:pt x="35146" y="334"/>
                  </a:cubicBezTo>
                  <a:cubicBezTo>
                    <a:pt x="35311" y="251"/>
                    <a:pt x="35212" y="0"/>
                    <a:pt x="35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3"/>
            <p:cNvSpPr/>
            <p:nvPr/>
          </p:nvSpPr>
          <p:spPr>
            <a:xfrm>
              <a:off x="18610800" y="1126900"/>
              <a:ext cx="768150" cy="370150"/>
            </a:xfrm>
            <a:custGeom>
              <a:avLst/>
              <a:gdLst/>
              <a:ahLst/>
              <a:cxnLst/>
              <a:rect l="l" t="t" r="r" b="b"/>
              <a:pathLst>
                <a:path w="30726" h="14806" extrusionOk="0">
                  <a:moveTo>
                    <a:pt x="30485" y="0"/>
                  </a:moveTo>
                  <a:cubicBezTo>
                    <a:pt x="30467" y="0"/>
                    <a:pt x="30447" y="4"/>
                    <a:pt x="30428" y="12"/>
                  </a:cubicBezTo>
                  <a:cubicBezTo>
                    <a:pt x="20199" y="4667"/>
                    <a:pt x="10160" y="9766"/>
                    <a:pt x="57" y="14674"/>
                  </a:cubicBezTo>
                  <a:cubicBezTo>
                    <a:pt x="1" y="14702"/>
                    <a:pt x="45" y="14806"/>
                    <a:pt x="122" y="14806"/>
                  </a:cubicBezTo>
                  <a:cubicBezTo>
                    <a:pt x="132" y="14806"/>
                    <a:pt x="142" y="14804"/>
                    <a:pt x="152" y="14801"/>
                  </a:cubicBezTo>
                  <a:cubicBezTo>
                    <a:pt x="10318" y="10051"/>
                    <a:pt x="20579" y="5332"/>
                    <a:pt x="30586" y="265"/>
                  </a:cubicBezTo>
                  <a:cubicBezTo>
                    <a:pt x="30725" y="182"/>
                    <a:pt x="30620" y="0"/>
                    <a:pt x="30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3"/>
            <p:cNvSpPr/>
            <p:nvPr/>
          </p:nvSpPr>
          <p:spPr>
            <a:xfrm>
              <a:off x="17795950" y="1018800"/>
              <a:ext cx="1690350" cy="474175"/>
            </a:xfrm>
            <a:custGeom>
              <a:avLst/>
              <a:gdLst/>
              <a:ahLst/>
              <a:cxnLst/>
              <a:rect l="l" t="t" r="r" b="b"/>
              <a:pathLst>
                <a:path w="67614" h="18967" extrusionOk="0">
                  <a:moveTo>
                    <a:pt x="61237" y="1"/>
                  </a:moveTo>
                  <a:cubicBezTo>
                    <a:pt x="51947" y="1"/>
                    <a:pt x="42665" y="1191"/>
                    <a:pt x="33696" y="3639"/>
                  </a:cubicBezTo>
                  <a:cubicBezTo>
                    <a:pt x="21810" y="6898"/>
                    <a:pt x="11261" y="12620"/>
                    <a:pt x="650" y="18570"/>
                  </a:cubicBezTo>
                  <a:lnTo>
                    <a:pt x="650" y="18570"/>
                  </a:lnTo>
                  <a:cubicBezTo>
                    <a:pt x="5415" y="15966"/>
                    <a:pt x="10678" y="14527"/>
                    <a:pt x="16120" y="14311"/>
                  </a:cubicBezTo>
                  <a:cubicBezTo>
                    <a:pt x="16416" y="14304"/>
                    <a:pt x="16712" y="14301"/>
                    <a:pt x="17008" y="14301"/>
                  </a:cubicBezTo>
                  <a:cubicBezTo>
                    <a:pt x="19409" y="14301"/>
                    <a:pt x="21828" y="14532"/>
                    <a:pt x="24196" y="15040"/>
                  </a:cubicBezTo>
                  <a:cubicBezTo>
                    <a:pt x="25621" y="15356"/>
                    <a:pt x="27014" y="15736"/>
                    <a:pt x="28408" y="16211"/>
                  </a:cubicBezTo>
                  <a:cubicBezTo>
                    <a:pt x="29281" y="16519"/>
                    <a:pt x="29866" y="16710"/>
                    <a:pt x="30452" y="16710"/>
                  </a:cubicBezTo>
                  <a:cubicBezTo>
                    <a:pt x="31014" y="16710"/>
                    <a:pt x="31577" y="16535"/>
                    <a:pt x="32398" y="16116"/>
                  </a:cubicBezTo>
                  <a:cubicBezTo>
                    <a:pt x="43926" y="10321"/>
                    <a:pt x="55485" y="4621"/>
                    <a:pt x="67614" y="187"/>
                  </a:cubicBezTo>
                  <a:cubicBezTo>
                    <a:pt x="65491" y="63"/>
                    <a:pt x="63364" y="1"/>
                    <a:pt x="61237" y="1"/>
                  </a:cubicBezTo>
                  <a:close/>
                  <a:moveTo>
                    <a:pt x="650" y="18570"/>
                  </a:moveTo>
                  <a:lnTo>
                    <a:pt x="650" y="18570"/>
                  </a:lnTo>
                  <a:cubicBezTo>
                    <a:pt x="507" y="18649"/>
                    <a:pt x="364" y="18728"/>
                    <a:pt x="222" y="18808"/>
                  </a:cubicBezTo>
                  <a:cubicBezTo>
                    <a:pt x="208" y="18816"/>
                    <a:pt x="193" y="18825"/>
                    <a:pt x="179" y="18835"/>
                  </a:cubicBezTo>
                  <a:lnTo>
                    <a:pt x="179" y="18835"/>
                  </a:lnTo>
                  <a:cubicBezTo>
                    <a:pt x="336" y="18747"/>
                    <a:pt x="493" y="18659"/>
                    <a:pt x="650" y="18570"/>
                  </a:cubicBezTo>
                  <a:close/>
                  <a:moveTo>
                    <a:pt x="179" y="18835"/>
                  </a:moveTo>
                  <a:cubicBezTo>
                    <a:pt x="119" y="18868"/>
                    <a:pt x="60" y="18902"/>
                    <a:pt x="1" y="18935"/>
                  </a:cubicBezTo>
                  <a:cubicBezTo>
                    <a:pt x="32" y="18935"/>
                    <a:pt x="32" y="18967"/>
                    <a:pt x="64" y="18967"/>
                  </a:cubicBezTo>
                  <a:cubicBezTo>
                    <a:pt x="88" y="18918"/>
                    <a:pt x="131" y="18869"/>
                    <a:pt x="179" y="188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3"/>
            <p:cNvSpPr/>
            <p:nvPr/>
          </p:nvSpPr>
          <p:spPr>
            <a:xfrm>
              <a:off x="18938225" y="1320075"/>
              <a:ext cx="352850" cy="179675"/>
            </a:xfrm>
            <a:custGeom>
              <a:avLst/>
              <a:gdLst/>
              <a:ahLst/>
              <a:cxnLst/>
              <a:rect l="l" t="t" r="r" b="b"/>
              <a:pathLst>
                <a:path w="14114" h="7187" extrusionOk="0">
                  <a:moveTo>
                    <a:pt x="13903" y="1"/>
                  </a:moveTo>
                  <a:cubicBezTo>
                    <a:pt x="13886" y="1"/>
                    <a:pt x="13867" y="4"/>
                    <a:pt x="13847" y="12"/>
                  </a:cubicBezTo>
                  <a:cubicBezTo>
                    <a:pt x="9160" y="2102"/>
                    <a:pt x="4632" y="4540"/>
                    <a:pt x="103" y="7011"/>
                  </a:cubicBezTo>
                  <a:cubicBezTo>
                    <a:pt x="0" y="7088"/>
                    <a:pt x="65" y="7186"/>
                    <a:pt x="143" y="7186"/>
                  </a:cubicBezTo>
                  <a:cubicBezTo>
                    <a:pt x="161" y="7186"/>
                    <a:pt x="180" y="7181"/>
                    <a:pt x="198" y="7169"/>
                  </a:cubicBezTo>
                  <a:cubicBezTo>
                    <a:pt x="4695" y="4730"/>
                    <a:pt x="9319" y="2482"/>
                    <a:pt x="13974" y="265"/>
                  </a:cubicBezTo>
                  <a:cubicBezTo>
                    <a:pt x="14113" y="182"/>
                    <a:pt x="14032" y="1"/>
                    <a:pt x="13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3"/>
            <p:cNvSpPr/>
            <p:nvPr/>
          </p:nvSpPr>
          <p:spPr>
            <a:xfrm>
              <a:off x="17781700" y="751100"/>
              <a:ext cx="1318250" cy="735550"/>
            </a:xfrm>
            <a:custGeom>
              <a:avLst/>
              <a:gdLst/>
              <a:ahLst/>
              <a:cxnLst/>
              <a:rect l="l" t="t" r="r" b="b"/>
              <a:pathLst>
                <a:path w="52730" h="29422" extrusionOk="0">
                  <a:moveTo>
                    <a:pt x="52730" y="1"/>
                  </a:moveTo>
                  <a:lnTo>
                    <a:pt x="52730" y="1"/>
                  </a:lnTo>
                  <a:cubicBezTo>
                    <a:pt x="48233" y="1236"/>
                    <a:pt x="43767" y="2439"/>
                    <a:pt x="39239" y="3611"/>
                  </a:cubicBezTo>
                  <a:cubicBezTo>
                    <a:pt x="34171" y="4973"/>
                    <a:pt x="28819" y="6018"/>
                    <a:pt x="23847" y="7728"/>
                  </a:cubicBezTo>
                  <a:cubicBezTo>
                    <a:pt x="20997" y="8710"/>
                    <a:pt x="19129" y="11022"/>
                    <a:pt x="17070" y="13080"/>
                  </a:cubicBezTo>
                  <a:cubicBezTo>
                    <a:pt x="15202" y="14949"/>
                    <a:pt x="13333" y="16785"/>
                    <a:pt x="11433" y="18622"/>
                  </a:cubicBezTo>
                  <a:cubicBezTo>
                    <a:pt x="7728" y="22264"/>
                    <a:pt x="3896" y="25811"/>
                    <a:pt x="1" y="29358"/>
                  </a:cubicBezTo>
                  <a:cubicBezTo>
                    <a:pt x="64" y="29390"/>
                    <a:pt x="96" y="29390"/>
                    <a:pt x="127" y="29421"/>
                  </a:cubicBezTo>
                  <a:cubicBezTo>
                    <a:pt x="127" y="29358"/>
                    <a:pt x="159" y="29263"/>
                    <a:pt x="254" y="29231"/>
                  </a:cubicBezTo>
                  <a:cubicBezTo>
                    <a:pt x="10736" y="22581"/>
                    <a:pt x="21789" y="16975"/>
                    <a:pt x="33823" y="13618"/>
                  </a:cubicBezTo>
                  <a:cubicBezTo>
                    <a:pt x="33665" y="13523"/>
                    <a:pt x="33570" y="13270"/>
                    <a:pt x="33791" y="13112"/>
                  </a:cubicBezTo>
                  <a:cubicBezTo>
                    <a:pt x="39650" y="8076"/>
                    <a:pt x="45984" y="3738"/>
                    <a:pt x="527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3"/>
            <p:cNvSpPr/>
            <p:nvPr/>
          </p:nvSpPr>
          <p:spPr>
            <a:xfrm>
              <a:off x="17771400" y="531000"/>
              <a:ext cx="1174150" cy="946925"/>
            </a:xfrm>
            <a:custGeom>
              <a:avLst/>
              <a:gdLst/>
              <a:ahLst/>
              <a:cxnLst/>
              <a:rect l="l" t="t" r="r" b="b"/>
              <a:pathLst>
                <a:path w="46966" h="37877" extrusionOk="0">
                  <a:moveTo>
                    <a:pt x="46966" y="1"/>
                  </a:moveTo>
                  <a:cubicBezTo>
                    <a:pt x="36959" y="4308"/>
                    <a:pt x="26920" y="8615"/>
                    <a:pt x="16880" y="12922"/>
                  </a:cubicBezTo>
                  <a:cubicBezTo>
                    <a:pt x="15709" y="13460"/>
                    <a:pt x="14410" y="13872"/>
                    <a:pt x="13365" y="14569"/>
                  </a:cubicBezTo>
                  <a:cubicBezTo>
                    <a:pt x="12130" y="15487"/>
                    <a:pt x="11560" y="16754"/>
                    <a:pt x="10958" y="18084"/>
                  </a:cubicBezTo>
                  <a:cubicBezTo>
                    <a:pt x="9977" y="20396"/>
                    <a:pt x="8932" y="22644"/>
                    <a:pt x="7823" y="24861"/>
                  </a:cubicBezTo>
                  <a:cubicBezTo>
                    <a:pt x="5543" y="29421"/>
                    <a:pt x="2914" y="33728"/>
                    <a:pt x="1" y="37877"/>
                  </a:cubicBezTo>
                  <a:lnTo>
                    <a:pt x="33" y="37877"/>
                  </a:lnTo>
                  <a:cubicBezTo>
                    <a:pt x="4181" y="33918"/>
                    <a:pt x="8298" y="29960"/>
                    <a:pt x="12415" y="25938"/>
                  </a:cubicBezTo>
                  <a:cubicBezTo>
                    <a:pt x="14442" y="23974"/>
                    <a:pt x="16374" y="22011"/>
                    <a:pt x="18369" y="20016"/>
                  </a:cubicBezTo>
                  <a:cubicBezTo>
                    <a:pt x="19857" y="18559"/>
                    <a:pt x="21282" y="16975"/>
                    <a:pt x="23278" y="16152"/>
                  </a:cubicBezTo>
                  <a:cubicBezTo>
                    <a:pt x="25589" y="15139"/>
                    <a:pt x="28281" y="14727"/>
                    <a:pt x="30752" y="14030"/>
                  </a:cubicBezTo>
                  <a:lnTo>
                    <a:pt x="39049" y="11813"/>
                  </a:lnTo>
                  <a:cubicBezTo>
                    <a:pt x="40157" y="11497"/>
                    <a:pt x="41329" y="11243"/>
                    <a:pt x="42437" y="10927"/>
                  </a:cubicBezTo>
                  <a:cubicBezTo>
                    <a:pt x="42342" y="10832"/>
                    <a:pt x="42311" y="10768"/>
                    <a:pt x="42342" y="10642"/>
                  </a:cubicBezTo>
                  <a:cubicBezTo>
                    <a:pt x="43261" y="6810"/>
                    <a:pt x="44813" y="3263"/>
                    <a:pt x="469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3"/>
            <p:cNvSpPr/>
            <p:nvPr/>
          </p:nvSpPr>
          <p:spPr>
            <a:xfrm>
              <a:off x="17769025" y="527850"/>
              <a:ext cx="1180500" cy="953250"/>
            </a:xfrm>
            <a:custGeom>
              <a:avLst/>
              <a:gdLst/>
              <a:ahLst/>
              <a:cxnLst/>
              <a:rect l="l" t="t" r="r" b="b"/>
              <a:pathLst>
                <a:path w="47220" h="38130" extrusionOk="0">
                  <a:moveTo>
                    <a:pt x="47029" y="159"/>
                  </a:moveTo>
                  <a:lnTo>
                    <a:pt x="47029" y="159"/>
                  </a:lnTo>
                  <a:cubicBezTo>
                    <a:pt x="44939" y="3420"/>
                    <a:pt x="43387" y="6936"/>
                    <a:pt x="42469" y="10704"/>
                  </a:cubicBezTo>
                  <a:cubicBezTo>
                    <a:pt x="42437" y="10799"/>
                    <a:pt x="42469" y="10894"/>
                    <a:pt x="42532" y="10958"/>
                  </a:cubicBezTo>
                  <a:cubicBezTo>
                    <a:pt x="41962" y="11116"/>
                    <a:pt x="41456" y="11243"/>
                    <a:pt x="40949" y="11401"/>
                  </a:cubicBezTo>
                  <a:cubicBezTo>
                    <a:pt x="40347" y="11559"/>
                    <a:pt x="39777" y="11718"/>
                    <a:pt x="39207" y="11876"/>
                  </a:cubicBezTo>
                  <a:lnTo>
                    <a:pt x="30878" y="14093"/>
                  </a:lnTo>
                  <a:cubicBezTo>
                    <a:pt x="30181" y="14283"/>
                    <a:pt x="29421" y="14473"/>
                    <a:pt x="28693" y="14631"/>
                  </a:cubicBezTo>
                  <a:cubicBezTo>
                    <a:pt x="26920" y="15075"/>
                    <a:pt x="25051" y="15518"/>
                    <a:pt x="23404" y="16215"/>
                  </a:cubicBezTo>
                  <a:cubicBezTo>
                    <a:pt x="21567" y="17006"/>
                    <a:pt x="20206" y="18400"/>
                    <a:pt x="18844" y="19762"/>
                  </a:cubicBezTo>
                  <a:lnTo>
                    <a:pt x="18464" y="20142"/>
                  </a:lnTo>
                  <a:cubicBezTo>
                    <a:pt x="16310" y="22295"/>
                    <a:pt x="14410" y="24195"/>
                    <a:pt x="12510" y="26064"/>
                  </a:cubicBezTo>
                  <a:cubicBezTo>
                    <a:pt x="8900" y="29579"/>
                    <a:pt x="5036" y="33316"/>
                    <a:pt x="286" y="37845"/>
                  </a:cubicBezTo>
                  <a:cubicBezTo>
                    <a:pt x="3168" y="33696"/>
                    <a:pt x="5796" y="29421"/>
                    <a:pt x="7950" y="25050"/>
                  </a:cubicBezTo>
                  <a:cubicBezTo>
                    <a:pt x="9153" y="22738"/>
                    <a:pt x="10230" y="20300"/>
                    <a:pt x="11085" y="18305"/>
                  </a:cubicBezTo>
                  <a:cubicBezTo>
                    <a:pt x="11655" y="17006"/>
                    <a:pt x="12193" y="15708"/>
                    <a:pt x="13460" y="14790"/>
                  </a:cubicBezTo>
                  <a:cubicBezTo>
                    <a:pt x="14252" y="14220"/>
                    <a:pt x="15202" y="13840"/>
                    <a:pt x="16152" y="13460"/>
                  </a:cubicBezTo>
                  <a:cubicBezTo>
                    <a:pt x="16437" y="13333"/>
                    <a:pt x="16754" y="13206"/>
                    <a:pt x="17039" y="13111"/>
                  </a:cubicBezTo>
                  <a:cubicBezTo>
                    <a:pt x="27901" y="8392"/>
                    <a:pt x="38732" y="3769"/>
                    <a:pt x="47029" y="159"/>
                  </a:cubicBezTo>
                  <a:close/>
                  <a:moveTo>
                    <a:pt x="47219" y="0"/>
                  </a:moveTo>
                  <a:lnTo>
                    <a:pt x="47061" y="95"/>
                  </a:lnTo>
                  <a:cubicBezTo>
                    <a:pt x="38827" y="3642"/>
                    <a:pt x="27933" y="8297"/>
                    <a:pt x="16975" y="13016"/>
                  </a:cubicBezTo>
                  <a:cubicBezTo>
                    <a:pt x="16722" y="13143"/>
                    <a:pt x="16405" y="13270"/>
                    <a:pt x="16120" y="13365"/>
                  </a:cubicBezTo>
                  <a:cubicBezTo>
                    <a:pt x="15170" y="13745"/>
                    <a:pt x="14220" y="14125"/>
                    <a:pt x="13397" y="14726"/>
                  </a:cubicBezTo>
                  <a:cubicBezTo>
                    <a:pt x="12130" y="15645"/>
                    <a:pt x="11528" y="17038"/>
                    <a:pt x="10958" y="18242"/>
                  </a:cubicBezTo>
                  <a:cubicBezTo>
                    <a:pt x="10103" y="20268"/>
                    <a:pt x="9027" y="22675"/>
                    <a:pt x="7855" y="25019"/>
                  </a:cubicBezTo>
                  <a:cubicBezTo>
                    <a:pt x="5638" y="29421"/>
                    <a:pt x="3009" y="33759"/>
                    <a:pt x="33" y="38003"/>
                  </a:cubicBezTo>
                  <a:lnTo>
                    <a:pt x="1" y="38035"/>
                  </a:lnTo>
                  <a:lnTo>
                    <a:pt x="33" y="38066"/>
                  </a:lnTo>
                  <a:cubicBezTo>
                    <a:pt x="33" y="38066"/>
                    <a:pt x="96" y="38130"/>
                    <a:pt x="128" y="38130"/>
                  </a:cubicBezTo>
                  <a:cubicBezTo>
                    <a:pt x="4941" y="33538"/>
                    <a:pt x="8868" y="29737"/>
                    <a:pt x="12510" y="26095"/>
                  </a:cubicBezTo>
                  <a:cubicBezTo>
                    <a:pt x="14410" y="24227"/>
                    <a:pt x="16342" y="22327"/>
                    <a:pt x="18464" y="20205"/>
                  </a:cubicBezTo>
                  <a:lnTo>
                    <a:pt x="18844" y="19793"/>
                  </a:lnTo>
                  <a:cubicBezTo>
                    <a:pt x="20206" y="18495"/>
                    <a:pt x="21567" y="17070"/>
                    <a:pt x="23373" y="16310"/>
                  </a:cubicBezTo>
                  <a:cubicBezTo>
                    <a:pt x="25019" y="15581"/>
                    <a:pt x="26888" y="15170"/>
                    <a:pt x="28661" y="14726"/>
                  </a:cubicBezTo>
                  <a:cubicBezTo>
                    <a:pt x="29390" y="14536"/>
                    <a:pt x="30118" y="14378"/>
                    <a:pt x="30847" y="14156"/>
                  </a:cubicBezTo>
                  <a:lnTo>
                    <a:pt x="39144" y="11971"/>
                  </a:lnTo>
                  <a:cubicBezTo>
                    <a:pt x="39746" y="11813"/>
                    <a:pt x="40316" y="11654"/>
                    <a:pt x="40886" y="11496"/>
                  </a:cubicBezTo>
                  <a:cubicBezTo>
                    <a:pt x="41424" y="11338"/>
                    <a:pt x="41962" y="11211"/>
                    <a:pt x="42532" y="11053"/>
                  </a:cubicBezTo>
                  <a:lnTo>
                    <a:pt x="42596" y="11053"/>
                  </a:lnTo>
                  <a:lnTo>
                    <a:pt x="42564" y="11021"/>
                  </a:lnTo>
                  <a:cubicBezTo>
                    <a:pt x="42532" y="10926"/>
                    <a:pt x="42469" y="10863"/>
                    <a:pt x="42532" y="10768"/>
                  </a:cubicBezTo>
                  <a:cubicBezTo>
                    <a:pt x="43419" y="6967"/>
                    <a:pt x="45003" y="3357"/>
                    <a:pt x="47156" y="127"/>
                  </a:cubicBezTo>
                  <a:lnTo>
                    <a:pt x="472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3"/>
            <p:cNvSpPr/>
            <p:nvPr/>
          </p:nvSpPr>
          <p:spPr>
            <a:xfrm>
              <a:off x="17767450" y="406700"/>
              <a:ext cx="1047475" cy="1056975"/>
            </a:xfrm>
            <a:custGeom>
              <a:avLst/>
              <a:gdLst/>
              <a:ahLst/>
              <a:cxnLst/>
              <a:rect l="l" t="t" r="r" b="b"/>
              <a:pathLst>
                <a:path w="41899" h="42279" extrusionOk="0">
                  <a:moveTo>
                    <a:pt x="41899" y="1"/>
                  </a:moveTo>
                  <a:cubicBezTo>
                    <a:pt x="30181" y="3706"/>
                    <a:pt x="18622" y="7760"/>
                    <a:pt x="7284" y="12352"/>
                  </a:cubicBezTo>
                  <a:cubicBezTo>
                    <a:pt x="5796" y="12922"/>
                    <a:pt x="4371" y="13524"/>
                    <a:pt x="2914" y="14094"/>
                  </a:cubicBezTo>
                  <a:cubicBezTo>
                    <a:pt x="1426" y="14727"/>
                    <a:pt x="634" y="14980"/>
                    <a:pt x="856" y="16690"/>
                  </a:cubicBezTo>
                  <a:cubicBezTo>
                    <a:pt x="1267" y="19762"/>
                    <a:pt x="1457" y="22898"/>
                    <a:pt x="1489" y="26033"/>
                  </a:cubicBezTo>
                  <a:cubicBezTo>
                    <a:pt x="1521" y="31480"/>
                    <a:pt x="1109" y="36958"/>
                    <a:pt x="0" y="42279"/>
                  </a:cubicBezTo>
                  <a:cubicBezTo>
                    <a:pt x="2914" y="37814"/>
                    <a:pt x="5638" y="33222"/>
                    <a:pt x="7981" y="28408"/>
                  </a:cubicBezTo>
                  <a:cubicBezTo>
                    <a:pt x="9881" y="24513"/>
                    <a:pt x="10705" y="20016"/>
                    <a:pt x="14948" y="18116"/>
                  </a:cubicBezTo>
                  <a:cubicBezTo>
                    <a:pt x="23467" y="14315"/>
                    <a:pt x="32018" y="10673"/>
                    <a:pt x="40600" y="7031"/>
                  </a:cubicBezTo>
                  <a:cubicBezTo>
                    <a:pt x="40569" y="6968"/>
                    <a:pt x="40569" y="6905"/>
                    <a:pt x="40569" y="6810"/>
                  </a:cubicBezTo>
                  <a:cubicBezTo>
                    <a:pt x="40790" y="4498"/>
                    <a:pt x="41265" y="2218"/>
                    <a:pt x="418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3"/>
            <p:cNvSpPr/>
            <p:nvPr/>
          </p:nvSpPr>
          <p:spPr>
            <a:xfrm>
              <a:off x="17764275" y="405925"/>
              <a:ext cx="1053025" cy="1064100"/>
            </a:xfrm>
            <a:custGeom>
              <a:avLst/>
              <a:gdLst/>
              <a:ahLst/>
              <a:cxnLst/>
              <a:rect l="l" t="t" r="r" b="b"/>
              <a:pathLst>
                <a:path w="42121" h="42564" extrusionOk="0">
                  <a:moveTo>
                    <a:pt x="41962" y="127"/>
                  </a:moveTo>
                  <a:lnTo>
                    <a:pt x="41962" y="127"/>
                  </a:lnTo>
                  <a:cubicBezTo>
                    <a:pt x="41329" y="2375"/>
                    <a:pt x="40886" y="4592"/>
                    <a:pt x="40601" y="6841"/>
                  </a:cubicBezTo>
                  <a:cubicBezTo>
                    <a:pt x="40601" y="6936"/>
                    <a:pt x="40601" y="6967"/>
                    <a:pt x="40664" y="7062"/>
                  </a:cubicBezTo>
                  <a:lnTo>
                    <a:pt x="37560" y="8361"/>
                  </a:lnTo>
                  <a:cubicBezTo>
                    <a:pt x="30150" y="11528"/>
                    <a:pt x="22518" y="14758"/>
                    <a:pt x="15044" y="18083"/>
                  </a:cubicBezTo>
                  <a:cubicBezTo>
                    <a:pt x="11750" y="19572"/>
                    <a:pt x="10515" y="22517"/>
                    <a:pt x="9217" y="25684"/>
                  </a:cubicBezTo>
                  <a:cubicBezTo>
                    <a:pt x="8836" y="26602"/>
                    <a:pt x="8456" y="27520"/>
                    <a:pt x="8045" y="28376"/>
                  </a:cubicBezTo>
                  <a:cubicBezTo>
                    <a:pt x="5860" y="32904"/>
                    <a:pt x="3199" y="37496"/>
                    <a:pt x="191" y="42088"/>
                  </a:cubicBezTo>
                  <a:cubicBezTo>
                    <a:pt x="1173" y="37021"/>
                    <a:pt x="1711" y="31637"/>
                    <a:pt x="1616" y="26064"/>
                  </a:cubicBezTo>
                  <a:cubicBezTo>
                    <a:pt x="1584" y="22929"/>
                    <a:pt x="1394" y="19762"/>
                    <a:pt x="983" y="16658"/>
                  </a:cubicBezTo>
                  <a:cubicBezTo>
                    <a:pt x="793" y="15075"/>
                    <a:pt x="1426" y="14821"/>
                    <a:pt x="2819" y="14251"/>
                  </a:cubicBezTo>
                  <a:lnTo>
                    <a:pt x="3009" y="14188"/>
                  </a:lnTo>
                  <a:cubicBezTo>
                    <a:pt x="4403" y="13618"/>
                    <a:pt x="5860" y="13016"/>
                    <a:pt x="7348" y="12446"/>
                  </a:cubicBezTo>
                  <a:cubicBezTo>
                    <a:pt x="18686" y="7917"/>
                    <a:pt x="30308" y="3769"/>
                    <a:pt x="41962" y="127"/>
                  </a:cubicBezTo>
                  <a:close/>
                  <a:moveTo>
                    <a:pt x="42121" y="0"/>
                  </a:moveTo>
                  <a:lnTo>
                    <a:pt x="42026" y="32"/>
                  </a:lnTo>
                  <a:cubicBezTo>
                    <a:pt x="30371" y="3674"/>
                    <a:pt x="18717" y="7854"/>
                    <a:pt x="7348" y="12351"/>
                  </a:cubicBezTo>
                  <a:cubicBezTo>
                    <a:pt x="5860" y="12953"/>
                    <a:pt x="4403" y="13491"/>
                    <a:pt x="3009" y="14093"/>
                  </a:cubicBezTo>
                  <a:lnTo>
                    <a:pt x="2819" y="14188"/>
                  </a:lnTo>
                  <a:cubicBezTo>
                    <a:pt x="1394" y="14726"/>
                    <a:pt x="698" y="15043"/>
                    <a:pt x="919" y="16721"/>
                  </a:cubicBezTo>
                  <a:cubicBezTo>
                    <a:pt x="1299" y="19793"/>
                    <a:pt x="1489" y="22929"/>
                    <a:pt x="1553" y="26064"/>
                  </a:cubicBezTo>
                  <a:cubicBezTo>
                    <a:pt x="1584" y="31701"/>
                    <a:pt x="1109" y="37211"/>
                    <a:pt x="32" y="42310"/>
                  </a:cubicBezTo>
                  <a:lnTo>
                    <a:pt x="1" y="42563"/>
                  </a:lnTo>
                  <a:lnTo>
                    <a:pt x="159" y="42373"/>
                  </a:lnTo>
                  <a:cubicBezTo>
                    <a:pt x="3199" y="37686"/>
                    <a:pt x="5891" y="33031"/>
                    <a:pt x="8140" y="28439"/>
                  </a:cubicBezTo>
                  <a:cubicBezTo>
                    <a:pt x="8583" y="27552"/>
                    <a:pt x="8995" y="26634"/>
                    <a:pt x="9343" y="25747"/>
                  </a:cubicBezTo>
                  <a:cubicBezTo>
                    <a:pt x="10642" y="22612"/>
                    <a:pt x="11877" y="19635"/>
                    <a:pt x="15107" y="18178"/>
                  </a:cubicBezTo>
                  <a:cubicBezTo>
                    <a:pt x="22549" y="14853"/>
                    <a:pt x="30245" y="11591"/>
                    <a:pt x="37655" y="8424"/>
                  </a:cubicBezTo>
                  <a:lnTo>
                    <a:pt x="40822" y="7094"/>
                  </a:lnTo>
                  <a:lnTo>
                    <a:pt x="40759" y="7062"/>
                  </a:lnTo>
                  <a:cubicBezTo>
                    <a:pt x="40727" y="6999"/>
                    <a:pt x="40727" y="6967"/>
                    <a:pt x="40727" y="6904"/>
                  </a:cubicBezTo>
                  <a:cubicBezTo>
                    <a:pt x="40981" y="4592"/>
                    <a:pt x="41392" y="2375"/>
                    <a:pt x="42089" y="95"/>
                  </a:cubicBezTo>
                  <a:lnTo>
                    <a:pt x="42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3"/>
            <p:cNvSpPr/>
            <p:nvPr/>
          </p:nvSpPr>
          <p:spPr>
            <a:xfrm>
              <a:off x="16974150" y="1237225"/>
              <a:ext cx="1612750" cy="644500"/>
            </a:xfrm>
            <a:custGeom>
              <a:avLst/>
              <a:gdLst/>
              <a:ahLst/>
              <a:cxnLst/>
              <a:rect l="l" t="t" r="r" b="b"/>
              <a:pathLst>
                <a:path w="64510" h="25780" extrusionOk="0">
                  <a:moveTo>
                    <a:pt x="380" y="1"/>
                  </a:moveTo>
                  <a:cubicBezTo>
                    <a:pt x="285" y="444"/>
                    <a:pt x="158" y="919"/>
                    <a:pt x="0" y="1362"/>
                  </a:cubicBezTo>
                  <a:cubicBezTo>
                    <a:pt x="8677" y="4276"/>
                    <a:pt x="17165" y="7696"/>
                    <a:pt x="25810" y="10610"/>
                  </a:cubicBezTo>
                  <a:cubicBezTo>
                    <a:pt x="26095" y="10705"/>
                    <a:pt x="26127" y="11021"/>
                    <a:pt x="25969" y="11180"/>
                  </a:cubicBezTo>
                  <a:cubicBezTo>
                    <a:pt x="27014" y="12351"/>
                    <a:pt x="27932" y="13396"/>
                    <a:pt x="29452" y="13967"/>
                  </a:cubicBezTo>
                  <a:cubicBezTo>
                    <a:pt x="30270" y="14300"/>
                    <a:pt x="31124" y="14466"/>
                    <a:pt x="31973" y="14466"/>
                  </a:cubicBezTo>
                  <a:cubicBezTo>
                    <a:pt x="32899" y="14466"/>
                    <a:pt x="33819" y="14268"/>
                    <a:pt x="34678" y="13872"/>
                  </a:cubicBezTo>
                  <a:cubicBezTo>
                    <a:pt x="34733" y="13844"/>
                    <a:pt x="34788" y="13832"/>
                    <a:pt x="34839" y="13832"/>
                  </a:cubicBezTo>
                  <a:cubicBezTo>
                    <a:pt x="35082" y="13832"/>
                    <a:pt x="35257" y="14100"/>
                    <a:pt x="35153" y="14283"/>
                  </a:cubicBezTo>
                  <a:cubicBezTo>
                    <a:pt x="44970" y="18115"/>
                    <a:pt x="54566" y="22295"/>
                    <a:pt x="64510" y="25779"/>
                  </a:cubicBezTo>
                  <a:cubicBezTo>
                    <a:pt x="64288" y="25557"/>
                    <a:pt x="64193" y="25272"/>
                    <a:pt x="64098" y="24987"/>
                  </a:cubicBezTo>
                  <a:lnTo>
                    <a:pt x="64035" y="24987"/>
                  </a:lnTo>
                  <a:cubicBezTo>
                    <a:pt x="63972" y="24956"/>
                    <a:pt x="63908" y="24956"/>
                    <a:pt x="63877" y="24892"/>
                  </a:cubicBezTo>
                  <a:cubicBezTo>
                    <a:pt x="63750" y="24829"/>
                    <a:pt x="63655" y="24671"/>
                    <a:pt x="63718" y="24512"/>
                  </a:cubicBezTo>
                  <a:cubicBezTo>
                    <a:pt x="63718" y="24481"/>
                    <a:pt x="63750" y="24417"/>
                    <a:pt x="63750" y="24386"/>
                  </a:cubicBezTo>
                  <a:lnTo>
                    <a:pt x="63750" y="24354"/>
                  </a:lnTo>
                  <a:cubicBezTo>
                    <a:pt x="60931" y="23404"/>
                    <a:pt x="49847" y="19350"/>
                    <a:pt x="48707" y="18875"/>
                  </a:cubicBezTo>
                  <a:cubicBezTo>
                    <a:pt x="44115" y="17038"/>
                    <a:pt x="39491" y="15170"/>
                    <a:pt x="35089" y="12921"/>
                  </a:cubicBezTo>
                  <a:cubicBezTo>
                    <a:pt x="35089" y="13080"/>
                    <a:pt x="34994" y="13238"/>
                    <a:pt x="34804" y="13301"/>
                  </a:cubicBezTo>
                  <a:cubicBezTo>
                    <a:pt x="34149" y="13536"/>
                    <a:pt x="33458" y="13648"/>
                    <a:pt x="32763" y="13648"/>
                  </a:cubicBezTo>
                  <a:cubicBezTo>
                    <a:pt x="30367" y="13648"/>
                    <a:pt x="27936" y="12320"/>
                    <a:pt x="26855" y="10135"/>
                  </a:cubicBezTo>
                  <a:cubicBezTo>
                    <a:pt x="22137" y="8836"/>
                    <a:pt x="17576" y="7094"/>
                    <a:pt x="13048" y="5321"/>
                  </a:cubicBezTo>
                  <a:cubicBezTo>
                    <a:pt x="8836" y="3674"/>
                    <a:pt x="4339" y="2186"/>
                    <a:pt x="3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3"/>
            <p:cNvSpPr/>
            <p:nvPr/>
          </p:nvSpPr>
          <p:spPr>
            <a:xfrm>
              <a:off x="17966975" y="1397300"/>
              <a:ext cx="610425" cy="364875"/>
            </a:xfrm>
            <a:custGeom>
              <a:avLst/>
              <a:gdLst/>
              <a:ahLst/>
              <a:cxnLst/>
              <a:rect l="l" t="t" r="r" b="b"/>
              <a:pathLst>
                <a:path w="24417" h="14595" extrusionOk="0">
                  <a:moveTo>
                    <a:pt x="10262" y="0"/>
                  </a:moveTo>
                  <a:cubicBezTo>
                    <a:pt x="9469" y="0"/>
                    <a:pt x="8669" y="45"/>
                    <a:pt x="7886" y="90"/>
                  </a:cubicBezTo>
                  <a:lnTo>
                    <a:pt x="7981" y="1451"/>
                  </a:lnTo>
                  <a:cubicBezTo>
                    <a:pt x="11623" y="1673"/>
                    <a:pt x="15233" y="2465"/>
                    <a:pt x="18685" y="3700"/>
                  </a:cubicBezTo>
                  <a:cubicBezTo>
                    <a:pt x="18880" y="3812"/>
                    <a:pt x="18829" y="4096"/>
                    <a:pt x="18641" y="4096"/>
                  </a:cubicBezTo>
                  <a:cubicBezTo>
                    <a:pt x="18616" y="4096"/>
                    <a:pt x="18588" y="4091"/>
                    <a:pt x="18558" y="4080"/>
                  </a:cubicBezTo>
                  <a:lnTo>
                    <a:pt x="18273" y="4998"/>
                  </a:lnTo>
                  <a:cubicBezTo>
                    <a:pt x="19445" y="5315"/>
                    <a:pt x="20617" y="5663"/>
                    <a:pt x="21757" y="6075"/>
                  </a:cubicBezTo>
                  <a:cubicBezTo>
                    <a:pt x="22023" y="6134"/>
                    <a:pt x="21930" y="6525"/>
                    <a:pt x="21710" y="6525"/>
                  </a:cubicBezTo>
                  <a:cubicBezTo>
                    <a:pt x="21695" y="6525"/>
                    <a:pt x="21679" y="6523"/>
                    <a:pt x="21662" y="6518"/>
                  </a:cubicBezTo>
                  <a:cubicBezTo>
                    <a:pt x="14992" y="4295"/>
                    <a:pt x="8094" y="3183"/>
                    <a:pt x="1130" y="3183"/>
                  </a:cubicBezTo>
                  <a:cubicBezTo>
                    <a:pt x="753" y="3183"/>
                    <a:pt x="377" y="3187"/>
                    <a:pt x="0" y="3193"/>
                  </a:cubicBezTo>
                  <a:lnTo>
                    <a:pt x="0" y="4302"/>
                  </a:lnTo>
                  <a:cubicBezTo>
                    <a:pt x="5796" y="5093"/>
                    <a:pt x="11559" y="6392"/>
                    <a:pt x="17133" y="8134"/>
                  </a:cubicBezTo>
                  <a:cubicBezTo>
                    <a:pt x="17359" y="8190"/>
                    <a:pt x="17308" y="8497"/>
                    <a:pt x="17138" y="8497"/>
                  </a:cubicBezTo>
                  <a:cubicBezTo>
                    <a:pt x="17117" y="8497"/>
                    <a:pt x="17094" y="8492"/>
                    <a:pt x="17070" y="8482"/>
                  </a:cubicBezTo>
                  <a:cubicBezTo>
                    <a:pt x="14568" y="7785"/>
                    <a:pt x="12066" y="7152"/>
                    <a:pt x="9532" y="6550"/>
                  </a:cubicBezTo>
                  <a:lnTo>
                    <a:pt x="9311" y="7564"/>
                  </a:lnTo>
                  <a:cubicBezTo>
                    <a:pt x="13554" y="8609"/>
                    <a:pt x="17576" y="10002"/>
                    <a:pt x="21313" y="12092"/>
                  </a:cubicBezTo>
                  <a:cubicBezTo>
                    <a:pt x="21491" y="12211"/>
                    <a:pt x="21392" y="12412"/>
                    <a:pt x="21223" y="12412"/>
                  </a:cubicBezTo>
                  <a:cubicBezTo>
                    <a:pt x="21211" y="12412"/>
                    <a:pt x="21199" y="12411"/>
                    <a:pt x="21187" y="12409"/>
                  </a:cubicBezTo>
                  <a:lnTo>
                    <a:pt x="20838" y="13676"/>
                  </a:lnTo>
                  <a:cubicBezTo>
                    <a:pt x="21978" y="13992"/>
                    <a:pt x="23087" y="14309"/>
                    <a:pt x="24227" y="14594"/>
                  </a:cubicBezTo>
                  <a:cubicBezTo>
                    <a:pt x="24417" y="11966"/>
                    <a:pt x="24417" y="9400"/>
                    <a:pt x="24069" y="6835"/>
                  </a:cubicBezTo>
                  <a:cubicBezTo>
                    <a:pt x="23910" y="5600"/>
                    <a:pt x="23309" y="4048"/>
                    <a:pt x="23625" y="2750"/>
                  </a:cubicBezTo>
                  <a:lnTo>
                    <a:pt x="23625" y="2750"/>
                  </a:lnTo>
                  <a:cubicBezTo>
                    <a:pt x="23601" y="2752"/>
                    <a:pt x="23576" y="2753"/>
                    <a:pt x="23550" y="2753"/>
                  </a:cubicBezTo>
                  <a:cubicBezTo>
                    <a:pt x="22699" y="2753"/>
                    <a:pt x="21003" y="1760"/>
                    <a:pt x="20173" y="1483"/>
                  </a:cubicBezTo>
                  <a:cubicBezTo>
                    <a:pt x="17291" y="565"/>
                    <a:pt x="14283" y="90"/>
                    <a:pt x="11243" y="26"/>
                  </a:cubicBezTo>
                  <a:cubicBezTo>
                    <a:pt x="10918" y="8"/>
                    <a:pt x="10591" y="0"/>
                    <a:pt x="102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3"/>
            <p:cNvSpPr/>
            <p:nvPr/>
          </p:nvSpPr>
          <p:spPr>
            <a:xfrm>
              <a:off x="17928175" y="1471150"/>
              <a:ext cx="590600" cy="91250"/>
            </a:xfrm>
            <a:custGeom>
              <a:avLst/>
              <a:gdLst/>
              <a:ahLst/>
              <a:cxnLst/>
              <a:rect l="l" t="t" r="r" b="b"/>
              <a:pathLst>
                <a:path w="23624" h="3650" extrusionOk="0">
                  <a:moveTo>
                    <a:pt x="3797" y="0"/>
                  </a:moveTo>
                  <a:cubicBezTo>
                    <a:pt x="2585" y="0"/>
                    <a:pt x="1372" y="37"/>
                    <a:pt x="159" y="113"/>
                  </a:cubicBezTo>
                  <a:lnTo>
                    <a:pt x="127" y="113"/>
                  </a:lnTo>
                  <a:cubicBezTo>
                    <a:pt x="0" y="144"/>
                    <a:pt x="0" y="334"/>
                    <a:pt x="159" y="334"/>
                  </a:cubicBezTo>
                  <a:cubicBezTo>
                    <a:pt x="634" y="303"/>
                    <a:pt x="1109" y="303"/>
                    <a:pt x="1584" y="303"/>
                  </a:cubicBezTo>
                  <a:cubicBezTo>
                    <a:pt x="1973" y="296"/>
                    <a:pt x="2362" y="293"/>
                    <a:pt x="2750" y="293"/>
                  </a:cubicBezTo>
                  <a:cubicBezTo>
                    <a:pt x="9755" y="293"/>
                    <a:pt x="16614" y="1377"/>
                    <a:pt x="23245" y="3628"/>
                  </a:cubicBezTo>
                  <a:cubicBezTo>
                    <a:pt x="23279" y="3643"/>
                    <a:pt x="23310" y="3649"/>
                    <a:pt x="23338" y="3649"/>
                  </a:cubicBezTo>
                  <a:cubicBezTo>
                    <a:pt x="23554" y="3649"/>
                    <a:pt x="23624" y="3268"/>
                    <a:pt x="23372" y="3184"/>
                  </a:cubicBezTo>
                  <a:cubicBezTo>
                    <a:pt x="22232" y="2804"/>
                    <a:pt x="21029" y="2456"/>
                    <a:pt x="19888" y="2171"/>
                  </a:cubicBezTo>
                  <a:cubicBezTo>
                    <a:pt x="14632" y="747"/>
                    <a:pt x="9228" y="0"/>
                    <a:pt x="3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3"/>
            <p:cNvSpPr/>
            <p:nvPr/>
          </p:nvSpPr>
          <p:spPr>
            <a:xfrm>
              <a:off x="17837300" y="1526125"/>
              <a:ext cx="666950" cy="181475"/>
            </a:xfrm>
            <a:custGeom>
              <a:avLst/>
              <a:gdLst/>
              <a:ahLst/>
              <a:cxnLst/>
              <a:rect l="l" t="t" r="r" b="b"/>
              <a:pathLst>
                <a:path w="26678" h="7259" extrusionOk="0">
                  <a:moveTo>
                    <a:pt x="131" y="0"/>
                  </a:moveTo>
                  <a:cubicBezTo>
                    <a:pt x="48" y="0"/>
                    <a:pt x="1" y="164"/>
                    <a:pt x="88" y="194"/>
                  </a:cubicBezTo>
                  <a:lnTo>
                    <a:pt x="120" y="194"/>
                  </a:lnTo>
                  <a:cubicBezTo>
                    <a:pt x="9241" y="1777"/>
                    <a:pt x="17886" y="3361"/>
                    <a:pt x="26342" y="7256"/>
                  </a:cubicBezTo>
                  <a:lnTo>
                    <a:pt x="26374" y="7256"/>
                  </a:lnTo>
                  <a:cubicBezTo>
                    <a:pt x="26384" y="7258"/>
                    <a:pt x="26394" y="7259"/>
                    <a:pt x="26405" y="7259"/>
                  </a:cubicBezTo>
                  <a:cubicBezTo>
                    <a:pt x="26551" y="7259"/>
                    <a:pt x="26678" y="7058"/>
                    <a:pt x="26500" y="6939"/>
                  </a:cubicBezTo>
                  <a:cubicBezTo>
                    <a:pt x="22795" y="4881"/>
                    <a:pt x="18741" y="3456"/>
                    <a:pt x="14529" y="2411"/>
                  </a:cubicBezTo>
                  <a:cubicBezTo>
                    <a:pt x="9779" y="1270"/>
                    <a:pt x="4870" y="605"/>
                    <a:pt x="152" y="4"/>
                  </a:cubicBezTo>
                  <a:cubicBezTo>
                    <a:pt x="144" y="1"/>
                    <a:pt x="137"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3"/>
            <p:cNvSpPr/>
            <p:nvPr/>
          </p:nvSpPr>
          <p:spPr>
            <a:xfrm>
              <a:off x="17834750" y="1530950"/>
              <a:ext cx="661900" cy="208250"/>
            </a:xfrm>
            <a:custGeom>
              <a:avLst/>
              <a:gdLst/>
              <a:ahLst/>
              <a:cxnLst/>
              <a:rect l="l" t="t" r="r" b="b"/>
              <a:pathLst>
                <a:path w="26476" h="8330" extrusionOk="0">
                  <a:moveTo>
                    <a:pt x="190" y="1"/>
                  </a:moveTo>
                  <a:lnTo>
                    <a:pt x="0" y="127"/>
                  </a:lnTo>
                  <a:cubicBezTo>
                    <a:pt x="32" y="159"/>
                    <a:pt x="64" y="254"/>
                    <a:pt x="95" y="317"/>
                  </a:cubicBezTo>
                  <a:cubicBezTo>
                    <a:pt x="8804" y="2914"/>
                    <a:pt x="17355" y="5923"/>
                    <a:pt x="26127" y="8330"/>
                  </a:cubicBezTo>
                  <a:lnTo>
                    <a:pt x="26476" y="7063"/>
                  </a:lnTo>
                  <a:lnTo>
                    <a:pt x="26444" y="7063"/>
                  </a:lnTo>
                  <a:cubicBezTo>
                    <a:pt x="17988" y="3136"/>
                    <a:pt x="9343" y="1552"/>
                    <a:pt x="2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3"/>
            <p:cNvSpPr/>
            <p:nvPr/>
          </p:nvSpPr>
          <p:spPr>
            <a:xfrm>
              <a:off x="17318550" y="398225"/>
              <a:ext cx="1151975" cy="1064675"/>
            </a:xfrm>
            <a:custGeom>
              <a:avLst/>
              <a:gdLst/>
              <a:ahLst/>
              <a:cxnLst/>
              <a:rect l="l" t="t" r="r" b="b"/>
              <a:pathLst>
                <a:path w="46079" h="42587" extrusionOk="0">
                  <a:moveTo>
                    <a:pt x="44367" y="1"/>
                  </a:moveTo>
                  <a:cubicBezTo>
                    <a:pt x="43549" y="1"/>
                    <a:pt x="41808" y="928"/>
                    <a:pt x="41138" y="1132"/>
                  </a:cubicBezTo>
                  <a:cubicBezTo>
                    <a:pt x="39175" y="1765"/>
                    <a:pt x="37180" y="2493"/>
                    <a:pt x="35216" y="3190"/>
                  </a:cubicBezTo>
                  <a:cubicBezTo>
                    <a:pt x="31004" y="4710"/>
                    <a:pt x="26887" y="6325"/>
                    <a:pt x="22770" y="8067"/>
                  </a:cubicBezTo>
                  <a:cubicBezTo>
                    <a:pt x="15011" y="11392"/>
                    <a:pt x="7411" y="15129"/>
                    <a:pt x="0" y="19151"/>
                  </a:cubicBezTo>
                  <a:cubicBezTo>
                    <a:pt x="8804" y="24187"/>
                    <a:pt x="15265" y="32705"/>
                    <a:pt x="17418" y="42586"/>
                  </a:cubicBezTo>
                  <a:cubicBezTo>
                    <a:pt x="18812" y="33434"/>
                    <a:pt x="19097" y="24377"/>
                    <a:pt x="17798" y="15224"/>
                  </a:cubicBezTo>
                  <a:cubicBezTo>
                    <a:pt x="17798" y="15003"/>
                    <a:pt x="17861" y="14844"/>
                    <a:pt x="18052" y="14749"/>
                  </a:cubicBezTo>
                  <a:cubicBezTo>
                    <a:pt x="27299" y="10917"/>
                    <a:pt x="36673" y="7402"/>
                    <a:pt x="46079" y="4108"/>
                  </a:cubicBezTo>
                  <a:lnTo>
                    <a:pt x="46079" y="3918"/>
                  </a:lnTo>
                  <a:cubicBezTo>
                    <a:pt x="45920" y="3887"/>
                    <a:pt x="45825" y="3760"/>
                    <a:pt x="45825" y="3602"/>
                  </a:cubicBezTo>
                  <a:cubicBezTo>
                    <a:pt x="45857" y="2493"/>
                    <a:pt x="46015" y="435"/>
                    <a:pt x="44559" y="23"/>
                  </a:cubicBezTo>
                  <a:cubicBezTo>
                    <a:pt x="44502" y="8"/>
                    <a:pt x="44438" y="1"/>
                    <a:pt x="443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3"/>
            <p:cNvSpPr/>
            <p:nvPr/>
          </p:nvSpPr>
          <p:spPr>
            <a:xfrm>
              <a:off x="18163425" y="1435075"/>
              <a:ext cx="276525" cy="66000"/>
            </a:xfrm>
            <a:custGeom>
              <a:avLst/>
              <a:gdLst/>
              <a:ahLst/>
              <a:cxnLst/>
              <a:rect l="l" t="t" r="r" b="b"/>
              <a:pathLst>
                <a:path w="11061" h="2640" extrusionOk="0">
                  <a:moveTo>
                    <a:pt x="125" y="1"/>
                  </a:moveTo>
                  <a:lnTo>
                    <a:pt x="125" y="1"/>
                  </a:lnTo>
                  <a:cubicBezTo>
                    <a:pt x="1" y="1"/>
                    <a:pt x="36" y="194"/>
                    <a:pt x="154" y="194"/>
                  </a:cubicBezTo>
                  <a:cubicBezTo>
                    <a:pt x="3796" y="605"/>
                    <a:pt x="7280" y="1397"/>
                    <a:pt x="10700" y="2632"/>
                  </a:cubicBezTo>
                  <a:cubicBezTo>
                    <a:pt x="10719" y="2637"/>
                    <a:pt x="10738" y="2639"/>
                    <a:pt x="10756" y="2639"/>
                  </a:cubicBezTo>
                  <a:cubicBezTo>
                    <a:pt x="10971" y="2639"/>
                    <a:pt x="11061" y="2308"/>
                    <a:pt x="10827" y="2221"/>
                  </a:cubicBezTo>
                  <a:cubicBezTo>
                    <a:pt x="7375" y="986"/>
                    <a:pt x="3796" y="194"/>
                    <a:pt x="154" y="4"/>
                  </a:cubicBezTo>
                  <a:cubicBezTo>
                    <a:pt x="144" y="2"/>
                    <a:pt x="134" y="1"/>
                    <a:pt x="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3"/>
            <p:cNvSpPr/>
            <p:nvPr/>
          </p:nvSpPr>
          <p:spPr>
            <a:xfrm>
              <a:off x="17923425" y="1400325"/>
              <a:ext cx="507525" cy="122750"/>
            </a:xfrm>
            <a:custGeom>
              <a:avLst/>
              <a:gdLst/>
              <a:ahLst/>
              <a:cxnLst/>
              <a:rect l="l" t="t" r="r" b="b"/>
              <a:pathLst>
                <a:path w="20301" h="4910" extrusionOk="0">
                  <a:moveTo>
                    <a:pt x="9628" y="0"/>
                  </a:moveTo>
                  <a:cubicBezTo>
                    <a:pt x="6302" y="254"/>
                    <a:pt x="3104" y="1014"/>
                    <a:pt x="0" y="2186"/>
                  </a:cubicBezTo>
                  <a:lnTo>
                    <a:pt x="285" y="2851"/>
                  </a:lnTo>
                  <a:lnTo>
                    <a:pt x="317" y="2851"/>
                  </a:lnTo>
                  <a:cubicBezTo>
                    <a:pt x="1499" y="2783"/>
                    <a:pt x="2680" y="2750"/>
                    <a:pt x="3857" y="2750"/>
                  </a:cubicBezTo>
                  <a:cubicBezTo>
                    <a:pt x="9335" y="2750"/>
                    <a:pt x="14755" y="3475"/>
                    <a:pt x="20047" y="4909"/>
                  </a:cubicBezTo>
                  <a:lnTo>
                    <a:pt x="20300" y="4022"/>
                  </a:lnTo>
                  <a:cubicBezTo>
                    <a:pt x="16880" y="2787"/>
                    <a:pt x="13396" y="1995"/>
                    <a:pt x="9754" y="1552"/>
                  </a:cubicBezTo>
                  <a:cubicBezTo>
                    <a:pt x="9628" y="1552"/>
                    <a:pt x="9596" y="1362"/>
                    <a:pt x="9754" y="1362"/>
                  </a:cubicBezTo>
                  <a:lnTo>
                    <a:pt x="96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3"/>
            <p:cNvSpPr/>
            <p:nvPr/>
          </p:nvSpPr>
          <p:spPr>
            <a:xfrm>
              <a:off x="17963800" y="1506400"/>
              <a:ext cx="438375" cy="104600"/>
            </a:xfrm>
            <a:custGeom>
              <a:avLst/>
              <a:gdLst/>
              <a:ahLst/>
              <a:cxnLst/>
              <a:rect l="l" t="t" r="r" b="b"/>
              <a:pathLst>
                <a:path w="17535" h="4184" extrusionOk="0">
                  <a:moveTo>
                    <a:pt x="159" y="1"/>
                  </a:moveTo>
                  <a:cubicBezTo>
                    <a:pt x="0" y="1"/>
                    <a:pt x="0" y="223"/>
                    <a:pt x="127" y="254"/>
                  </a:cubicBezTo>
                  <a:cubicBezTo>
                    <a:pt x="3389" y="824"/>
                    <a:pt x="6556" y="1458"/>
                    <a:pt x="9723" y="2218"/>
                  </a:cubicBezTo>
                  <a:cubicBezTo>
                    <a:pt x="12256" y="2788"/>
                    <a:pt x="14727" y="3453"/>
                    <a:pt x="17228" y="4181"/>
                  </a:cubicBezTo>
                  <a:cubicBezTo>
                    <a:pt x="17237" y="4183"/>
                    <a:pt x="17246" y="4183"/>
                    <a:pt x="17255" y="4183"/>
                  </a:cubicBezTo>
                  <a:cubicBezTo>
                    <a:pt x="17430" y="4183"/>
                    <a:pt x="17535" y="3892"/>
                    <a:pt x="17323" y="3801"/>
                  </a:cubicBezTo>
                  <a:cubicBezTo>
                    <a:pt x="11718" y="2059"/>
                    <a:pt x="5954" y="76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3"/>
            <p:cNvSpPr/>
            <p:nvPr/>
          </p:nvSpPr>
          <p:spPr>
            <a:xfrm>
              <a:off x="17813375" y="1454950"/>
              <a:ext cx="393500" cy="131450"/>
            </a:xfrm>
            <a:custGeom>
              <a:avLst/>
              <a:gdLst/>
              <a:ahLst/>
              <a:cxnLst/>
              <a:rect l="l" t="t" r="r" b="b"/>
              <a:pathLst>
                <a:path w="15740" h="5258" extrusionOk="0">
                  <a:moveTo>
                    <a:pt x="4434" y="1"/>
                  </a:moveTo>
                  <a:cubicBezTo>
                    <a:pt x="2914" y="602"/>
                    <a:pt x="1425" y="1299"/>
                    <a:pt x="0" y="2091"/>
                  </a:cubicBezTo>
                  <a:cubicBezTo>
                    <a:pt x="317" y="2407"/>
                    <a:pt x="602" y="2787"/>
                    <a:pt x="855" y="3167"/>
                  </a:cubicBezTo>
                  <a:lnTo>
                    <a:pt x="1045" y="3041"/>
                  </a:lnTo>
                  <a:cubicBezTo>
                    <a:pt x="950" y="3009"/>
                    <a:pt x="982" y="2851"/>
                    <a:pt x="1109" y="2851"/>
                  </a:cubicBezTo>
                  <a:cubicBezTo>
                    <a:pt x="5827" y="3452"/>
                    <a:pt x="10736" y="4117"/>
                    <a:pt x="15486" y="5258"/>
                  </a:cubicBezTo>
                  <a:lnTo>
                    <a:pt x="15740" y="4244"/>
                  </a:lnTo>
                  <a:cubicBezTo>
                    <a:pt x="12573" y="3484"/>
                    <a:pt x="9406" y="2851"/>
                    <a:pt x="6144" y="2217"/>
                  </a:cubicBezTo>
                  <a:cubicBezTo>
                    <a:pt x="6017" y="2186"/>
                    <a:pt x="6049" y="1996"/>
                    <a:pt x="6176" y="1996"/>
                  </a:cubicBezTo>
                  <a:lnTo>
                    <a:pt x="6176" y="887"/>
                  </a:lnTo>
                  <a:cubicBezTo>
                    <a:pt x="5701" y="887"/>
                    <a:pt x="5226" y="919"/>
                    <a:pt x="4751" y="919"/>
                  </a:cubicBezTo>
                  <a:cubicBezTo>
                    <a:pt x="4744" y="921"/>
                    <a:pt x="4738" y="922"/>
                    <a:pt x="4732" y="922"/>
                  </a:cubicBezTo>
                  <a:cubicBezTo>
                    <a:pt x="4648" y="922"/>
                    <a:pt x="4601" y="725"/>
                    <a:pt x="4719" y="666"/>
                  </a:cubicBezTo>
                  <a:lnTo>
                    <a:pt x="44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3"/>
            <p:cNvSpPr/>
            <p:nvPr/>
          </p:nvSpPr>
          <p:spPr>
            <a:xfrm>
              <a:off x="17660575" y="1479750"/>
              <a:ext cx="178950" cy="76575"/>
            </a:xfrm>
            <a:custGeom>
              <a:avLst/>
              <a:gdLst/>
              <a:ahLst/>
              <a:cxnLst/>
              <a:rect l="l" t="t" r="r" b="b"/>
              <a:pathLst>
                <a:path w="7158" h="3063" extrusionOk="0">
                  <a:moveTo>
                    <a:pt x="7142" y="2804"/>
                  </a:moveTo>
                  <a:cubicBezTo>
                    <a:pt x="7128" y="2804"/>
                    <a:pt x="7103" y="2814"/>
                    <a:pt x="7068" y="2864"/>
                  </a:cubicBezTo>
                  <a:lnTo>
                    <a:pt x="7068" y="2864"/>
                  </a:lnTo>
                  <a:cubicBezTo>
                    <a:pt x="7098" y="2856"/>
                    <a:pt x="7128" y="2849"/>
                    <a:pt x="7157" y="2840"/>
                  </a:cubicBezTo>
                  <a:lnTo>
                    <a:pt x="7157" y="2809"/>
                  </a:lnTo>
                  <a:cubicBezTo>
                    <a:pt x="7157" y="2809"/>
                    <a:pt x="7152" y="2804"/>
                    <a:pt x="7142" y="2804"/>
                  </a:cubicBezTo>
                  <a:close/>
                  <a:moveTo>
                    <a:pt x="1707" y="1"/>
                  </a:moveTo>
                  <a:cubicBezTo>
                    <a:pt x="1139" y="1"/>
                    <a:pt x="563" y="81"/>
                    <a:pt x="0" y="244"/>
                  </a:cubicBezTo>
                  <a:cubicBezTo>
                    <a:pt x="190" y="465"/>
                    <a:pt x="349" y="687"/>
                    <a:pt x="539" y="877"/>
                  </a:cubicBezTo>
                  <a:cubicBezTo>
                    <a:pt x="668" y="871"/>
                    <a:pt x="800" y="867"/>
                    <a:pt x="933" y="867"/>
                  </a:cubicBezTo>
                  <a:cubicBezTo>
                    <a:pt x="2791" y="867"/>
                    <a:pt x="4989" y="1496"/>
                    <a:pt x="6112" y="3062"/>
                  </a:cubicBezTo>
                  <a:cubicBezTo>
                    <a:pt x="6312" y="3022"/>
                    <a:pt x="6536" y="2982"/>
                    <a:pt x="6762" y="2935"/>
                  </a:cubicBezTo>
                  <a:lnTo>
                    <a:pt x="6762" y="2935"/>
                  </a:lnTo>
                  <a:cubicBezTo>
                    <a:pt x="6796" y="2952"/>
                    <a:pt x="6833" y="2959"/>
                    <a:pt x="6868" y="2959"/>
                  </a:cubicBezTo>
                  <a:cubicBezTo>
                    <a:pt x="6952" y="2959"/>
                    <a:pt x="7031" y="2920"/>
                    <a:pt x="7062" y="2872"/>
                  </a:cubicBezTo>
                  <a:cubicBezTo>
                    <a:pt x="7064" y="2869"/>
                    <a:pt x="7066" y="2867"/>
                    <a:pt x="7068" y="2864"/>
                  </a:cubicBezTo>
                  <a:lnTo>
                    <a:pt x="7068" y="2864"/>
                  </a:lnTo>
                  <a:cubicBezTo>
                    <a:pt x="6967" y="2890"/>
                    <a:pt x="6865" y="2913"/>
                    <a:pt x="6762" y="2935"/>
                  </a:cubicBezTo>
                  <a:lnTo>
                    <a:pt x="6762" y="2935"/>
                  </a:lnTo>
                  <a:cubicBezTo>
                    <a:pt x="6718" y="2912"/>
                    <a:pt x="6678" y="2872"/>
                    <a:pt x="6651" y="2809"/>
                  </a:cubicBezTo>
                  <a:cubicBezTo>
                    <a:pt x="6049" y="1859"/>
                    <a:pt x="5289" y="1162"/>
                    <a:pt x="4371" y="687"/>
                  </a:cubicBezTo>
                  <a:cubicBezTo>
                    <a:pt x="4349" y="691"/>
                    <a:pt x="4329" y="693"/>
                    <a:pt x="4310" y="693"/>
                  </a:cubicBezTo>
                  <a:cubicBezTo>
                    <a:pt x="4187" y="693"/>
                    <a:pt x="4109" y="611"/>
                    <a:pt x="4054" y="529"/>
                  </a:cubicBezTo>
                  <a:cubicBezTo>
                    <a:pt x="4022" y="497"/>
                    <a:pt x="4022" y="497"/>
                    <a:pt x="3990" y="497"/>
                  </a:cubicBezTo>
                  <a:cubicBezTo>
                    <a:pt x="3959" y="624"/>
                    <a:pt x="3959" y="750"/>
                    <a:pt x="3895" y="909"/>
                  </a:cubicBezTo>
                  <a:cubicBezTo>
                    <a:pt x="3871" y="1005"/>
                    <a:pt x="3806" y="1047"/>
                    <a:pt x="3735" y="1047"/>
                  </a:cubicBezTo>
                  <a:cubicBezTo>
                    <a:pt x="3621" y="1047"/>
                    <a:pt x="3496" y="939"/>
                    <a:pt x="3515" y="782"/>
                  </a:cubicBezTo>
                  <a:cubicBezTo>
                    <a:pt x="3547" y="624"/>
                    <a:pt x="3547" y="497"/>
                    <a:pt x="3579" y="307"/>
                  </a:cubicBezTo>
                  <a:cubicBezTo>
                    <a:pt x="2988" y="105"/>
                    <a:pt x="2353" y="1"/>
                    <a:pt x="17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3"/>
            <p:cNvSpPr/>
            <p:nvPr/>
          </p:nvSpPr>
          <p:spPr>
            <a:xfrm>
              <a:off x="17681150" y="1509575"/>
              <a:ext cx="116400" cy="47550"/>
            </a:xfrm>
            <a:custGeom>
              <a:avLst/>
              <a:gdLst/>
              <a:ahLst/>
              <a:cxnLst/>
              <a:rect l="l" t="t" r="r" b="b"/>
              <a:pathLst>
                <a:path w="4656" h="1902" extrusionOk="0">
                  <a:moveTo>
                    <a:pt x="1" y="1"/>
                  </a:moveTo>
                  <a:cubicBezTo>
                    <a:pt x="1269" y="1239"/>
                    <a:pt x="2811" y="1902"/>
                    <a:pt x="4535" y="1902"/>
                  </a:cubicBezTo>
                  <a:cubicBezTo>
                    <a:pt x="4575" y="1902"/>
                    <a:pt x="4616" y="1902"/>
                    <a:pt x="4656" y="1901"/>
                  </a:cubicBezTo>
                  <a:cubicBezTo>
                    <a:pt x="3452" y="602"/>
                    <a:pt x="1742" y="38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3"/>
            <p:cNvSpPr/>
            <p:nvPr/>
          </p:nvSpPr>
          <p:spPr>
            <a:xfrm>
              <a:off x="17537850" y="1302950"/>
              <a:ext cx="201900" cy="171025"/>
            </a:xfrm>
            <a:custGeom>
              <a:avLst/>
              <a:gdLst/>
              <a:ahLst/>
              <a:cxnLst/>
              <a:rect l="l" t="t" r="r" b="b"/>
              <a:pathLst>
                <a:path w="8076" h="6841" extrusionOk="0">
                  <a:moveTo>
                    <a:pt x="919" y="0"/>
                  </a:moveTo>
                  <a:lnTo>
                    <a:pt x="666" y="950"/>
                  </a:lnTo>
                  <a:cubicBezTo>
                    <a:pt x="848" y="1080"/>
                    <a:pt x="752" y="1339"/>
                    <a:pt x="589" y="1339"/>
                  </a:cubicBezTo>
                  <a:cubicBezTo>
                    <a:pt x="553" y="1339"/>
                    <a:pt x="515" y="1327"/>
                    <a:pt x="476" y="1299"/>
                  </a:cubicBezTo>
                  <a:lnTo>
                    <a:pt x="0" y="2027"/>
                  </a:lnTo>
                  <a:cubicBezTo>
                    <a:pt x="1679" y="3167"/>
                    <a:pt x="3357" y="4402"/>
                    <a:pt x="4941" y="5669"/>
                  </a:cubicBezTo>
                  <a:cubicBezTo>
                    <a:pt x="5099" y="5764"/>
                    <a:pt x="4941" y="6049"/>
                    <a:pt x="4782" y="6049"/>
                  </a:cubicBezTo>
                  <a:lnTo>
                    <a:pt x="5163" y="6841"/>
                  </a:lnTo>
                  <a:cubicBezTo>
                    <a:pt x="5728" y="6652"/>
                    <a:pt x="6315" y="6565"/>
                    <a:pt x="6899" y="6565"/>
                  </a:cubicBezTo>
                  <a:cubicBezTo>
                    <a:pt x="7296" y="6565"/>
                    <a:pt x="7691" y="6605"/>
                    <a:pt x="8076" y="6682"/>
                  </a:cubicBezTo>
                  <a:cubicBezTo>
                    <a:pt x="7791" y="6271"/>
                    <a:pt x="7506" y="5922"/>
                    <a:pt x="7221" y="5542"/>
                  </a:cubicBezTo>
                  <a:lnTo>
                    <a:pt x="7221" y="5542"/>
                  </a:lnTo>
                  <a:cubicBezTo>
                    <a:pt x="7345" y="5716"/>
                    <a:pt x="7177" y="5949"/>
                    <a:pt x="6991" y="5949"/>
                  </a:cubicBezTo>
                  <a:cubicBezTo>
                    <a:pt x="6941" y="5949"/>
                    <a:pt x="6889" y="5931"/>
                    <a:pt x="6841" y="5890"/>
                  </a:cubicBezTo>
                  <a:cubicBezTo>
                    <a:pt x="5004" y="3705"/>
                    <a:pt x="3041" y="1774"/>
                    <a:pt x="9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3"/>
            <p:cNvSpPr/>
            <p:nvPr/>
          </p:nvSpPr>
          <p:spPr>
            <a:xfrm>
              <a:off x="17162825" y="1077225"/>
              <a:ext cx="559850" cy="374775"/>
            </a:xfrm>
            <a:custGeom>
              <a:avLst/>
              <a:gdLst/>
              <a:ahLst/>
              <a:cxnLst/>
              <a:rect l="l" t="t" r="r" b="b"/>
              <a:pathLst>
                <a:path w="22394" h="14991" extrusionOk="0">
                  <a:moveTo>
                    <a:pt x="156" y="0"/>
                  </a:moveTo>
                  <a:cubicBezTo>
                    <a:pt x="46" y="0"/>
                    <a:pt x="1" y="196"/>
                    <a:pt x="149" y="225"/>
                  </a:cubicBezTo>
                  <a:cubicBezTo>
                    <a:pt x="6007" y="2220"/>
                    <a:pt x="11360" y="5134"/>
                    <a:pt x="15983" y="9029"/>
                  </a:cubicBezTo>
                  <a:cubicBezTo>
                    <a:pt x="18073" y="10803"/>
                    <a:pt x="20069" y="12734"/>
                    <a:pt x="21874" y="14919"/>
                  </a:cubicBezTo>
                  <a:cubicBezTo>
                    <a:pt x="21917" y="14969"/>
                    <a:pt x="21969" y="14990"/>
                    <a:pt x="22022" y="14990"/>
                  </a:cubicBezTo>
                  <a:cubicBezTo>
                    <a:pt x="22204" y="14990"/>
                    <a:pt x="22394" y="14743"/>
                    <a:pt x="22222" y="14571"/>
                  </a:cubicBezTo>
                  <a:cubicBezTo>
                    <a:pt x="16585" y="7636"/>
                    <a:pt x="8826" y="2347"/>
                    <a:pt x="180" y="3"/>
                  </a:cubicBezTo>
                  <a:cubicBezTo>
                    <a:pt x="172" y="1"/>
                    <a:pt x="164"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3"/>
            <p:cNvSpPr/>
            <p:nvPr/>
          </p:nvSpPr>
          <p:spPr>
            <a:xfrm>
              <a:off x="17028775" y="1037700"/>
              <a:ext cx="689600" cy="444200"/>
            </a:xfrm>
            <a:custGeom>
              <a:avLst/>
              <a:gdLst/>
              <a:ahLst/>
              <a:cxnLst/>
              <a:rect l="l" t="t" r="r" b="b"/>
              <a:pathLst>
                <a:path w="27584" h="17768" extrusionOk="0">
                  <a:moveTo>
                    <a:pt x="3674" y="1"/>
                  </a:moveTo>
                  <a:cubicBezTo>
                    <a:pt x="3611" y="2946"/>
                    <a:pt x="2249" y="5923"/>
                    <a:pt x="0" y="7918"/>
                  </a:cubicBezTo>
                  <a:cubicBezTo>
                    <a:pt x="3896" y="9343"/>
                    <a:pt x="7696" y="11180"/>
                    <a:pt x="11559" y="12700"/>
                  </a:cubicBezTo>
                  <a:cubicBezTo>
                    <a:pt x="13491" y="13460"/>
                    <a:pt x="15486" y="14157"/>
                    <a:pt x="17418" y="14885"/>
                  </a:cubicBezTo>
                  <a:cubicBezTo>
                    <a:pt x="12795" y="11782"/>
                    <a:pt x="7949" y="9280"/>
                    <a:pt x="2565" y="7633"/>
                  </a:cubicBezTo>
                  <a:cubicBezTo>
                    <a:pt x="2416" y="7603"/>
                    <a:pt x="2492" y="7377"/>
                    <a:pt x="2633" y="7377"/>
                  </a:cubicBezTo>
                  <a:cubicBezTo>
                    <a:pt x="2642" y="7377"/>
                    <a:pt x="2651" y="7378"/>
                    <a:pt x="2660" y="7380"/>
                  </a:cubicBezTo>
                  <a:cubicBezTo>
                    <a:pt x="8583" y="9090"/>
                    <a:pt x="14378" y="11782"/>
                    <a:pt x="19287" y="15582"/>
                  </a:cubicBezTo>
                  <a:cubicBezTo>
                    <a:pt x="21187" y="16247"/>
                    <a:pt x="23055" y="16976"/>
                    <a:pt x="24892" y="17736"/>
                  </a:cubicBezTo>
                  <a:lnTo>
                    <a:pt x="24955" y="17767"/>
                  </a:lnTo>
                  <a:cubicBezTo>
                    <a:pt x="24987" y="17736"/>
                    <a:pt x="24987" y="17672"/>
                    <a:pt x="25019" y="17672"/>
                  </a:cubicBezTo>
                  <a:cubicBezTo>
                    <a:pt x="25209" y="17577"/>
                    <a:pt x="25367" y="17514"/>
                    <a:pt x="25589" y="17451"/>
                  </a:cubicBezTo>
                  <a:lnTo>
                    <a:pt x="25177" y="16659"/>
                  </a:lnTo>
                  <a:cubicBezTo>
                    <a:pt x="25145" y="16659"/>
                    <a:pt x="25114" y="16659"/>
                    <a:pt x="25050" y="16627"/>
                  </a:cubicBezTo>
                  <a:cubicBezTo>
                    <a:pt x="18558" y="11782"/>
                    <a:pt x="11844" y="7792"/>
                    <a:pt x="4371" y="4783"/>
                  </a:cubicBezTo>
                  <a:cubicBezTo>
                    <a:pt x="4251" y="4753"/>
                    <a:pt x="4272" y="4527"/>
                    <a:pt x="4407" y="4527"/>
                  </a:cubicBezTo>
                  <a:cubicBezTo>
                    <a:pt x="4416" y="4527"/>
                    <a:pt x="4425" y="4528"/>
                    <a:pt x="4434" y="4530"/>
                  </a:cubicBezTo>
                  <a:cubicBezTo>
                    <a:pt x="9976" y="6588"/>
                    <a:pt x="15455" y="9280"/>
                    <a:pt x="20395" y="12605"/>
                  </a:cubicBezTo>
                  <a:lnTo>
                    <a:pt x="20870" y="11909"/>
                  </a:lnTo>
                  <a:cubicBezTo>
                    <a:pt x="17355" y="9470"/>
                    <a:pt x="13650" y="7285"/>
                    <a:pt x="9818" y="5321"/>
                  </a:cubicBezTo>
                  <a:cubicBezTo>
                    <a:pt x="9702" y="5264"/>
                    <a:pt x="9797" y="5127"/>
                    <a:pt x="9911" y="5127"/>
                  </a:cubicBezTo>
                  <a:cubicBezTo>
                    <a:pt x="9922" y="5127"/>
                    <a:pt x="9933" y="5129"/>
                    <a:pt x="9944" y="5131"/>
                  </a:cubicBezTo>
                  <a:cubicBezTo>
                    <a:pt x="13808" y="6873"/>
                    <a:pt x="17577" y="9027"/>
                    <a:pt x="21060" y="11497"/>
                  </a:cubicBezTo>
                  <a:lnTo>
                    <a:pt x="21345" y="10547"/>
                  </a:lnTo>
                  <a:cubicBezTo>
                    <a:pt x="16722" y="6683"/>
                    <a:pt x="11401" y="3801"/>
                    <a:pt x="5511" y="1774"/>
                  </a:cubicBezTo>
                  <a:cubicBezTo>
                    <a:pt x="5372" y="1719"/>
                    <a:pt x="5379" y="1542"/>
                    <a:pt x="5490" y="1542"/>
                  </a:cubicBezTo>
                  <a:lnTo>
                    <a:pt x="5490" y="1542"/>
                  </a:lnTo>
                  <a:cubicBezTo>
                    <a:pt x="5505" y="1542"/>
                    <a:pt x="5523" y="1545"/>
                    <a:pt x="5542" y="1553"/>
                  </a:cubicBezTo>
                  <a:cubicBezTo>
                    <a:pt x="14220" y="3960"/>
                    <a:pt x="21947" y="9217"/>
                    <a:pt x="27584" y="16152"/>
                  </a:cubicBezTo>
                  <a:cubicBezTo>
                    <a:pt x="24702" y="12194"/>
                    <a:pt x="21979" y="8172"/>
                    <a:pt x="17893" y="5416"/>
                  </a:cubicBezTo>
                  <a:cubicBezTo>
                    <a:pt x="13650" y="2471"/>
                    <a:pt x="8678" y="1014"/>
                    <a:pt x="36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3"/>
            <p:cNvSpPr/>
            <p:nvPr/>
          </p:nvSpPr>
          <p:spPr>
            <a:xfrm>
              <a:off x="17132875" y="1149900"/>
              <a:ext cx="532475" cy="303500"/>
            </a:xfrm>
            <a:custGeom>
              <a:avLst/>
              <a:gdLst/>
              <a:ahLst/>
              <a:cxnLst/>
              <a:rect l="l" t="t" r="r" b="b"/>
              <a:pathLst>
                <a:path w="21299" h="12140" extrusionOk="0">
                  <a:moveTo>
                    <a:pt x="193" y="1"/>
                  </a:moveTo>
                  <a:cubicBezTo>
                    <a:pt x="64" y="1"/>
                    <a:pt x="1" y="235"/>
                    <a:pt x="143" y="263"/>
                  </a:cubicBezTo>
                  <a:cubicBezTo>
                    <a:pt x="7680" y="3304"/>
                    <a:pt x="14363" y="7294"/>
                    <a:pt x="20855" y="12107"/>
                  </a:cubicBezTo>
                  <a:cubicBezTo>
                    <a:pt x="20886" y="12139"/>
                    <a:pt x="20950" y="12139"/>
                    <a:pt x="20981" y="12139"/>
                  </a:cubicBezTo>
                  <a:cubicBezTo>
                    <a:pt x="21140" y="12139"/>
                    <a:pt x="21298" y="11854"/>
                    <a:pt x="21140" y="11727"/>
                  </a:cubicBezTo>
                  <a:cubicBezTo>
                    <a:pt x="19556" y="10461"/>
                    <a:pt x="17878" y="9226"/>
                    <a:pt x="16168" y="8086"/>
                  </a:cubicBezTo>
                  <a:cubicBezTo>
                    <a:pt x="11227" y="4760"/>
                    <a:pt x="5812" y="2068"/>
                    <a:pt x="238" y="10"/>
                  </a:cubicBezTo>
                  <a:cubicBezTo>
                    <a:pt x="223" y="4"/>
                    <a:pt x="207"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3"/>
            <p:cNvSpPr/>
            <p:nvPr/>
          </p:nvSpPr>
          <p:spPr>
            <a:xfrm>
              <a:off x="17161775" y="939550"/>
              <a:ext cx="576400" cy="507500"/>
            </a:xfrm>
            <a:custGeom>
              <a:avLst/>
              <a:gdLst/>
              <a:ahLst/>
              <a:cxnLst/>
              <a:rect l="l" t="t" r="r" b="b"/>
              <a:pathLst>
                <a:path w="23056" h="20300" extrusionOk="0">
                  <a:moveTo>
                    <a:pt x="8646" y="0"/>
                  </a:moveTo>
                  <a:cubicBezTo>
                    <a:pt x="8615" y="127"/>
                    <a:pt x="8583" y="190"/>
                    <a:pt x="8456" y="222"/>
                  </a:cubicBezTo>
                  <a:cubicBezTo>
                    <a:pt x="5638" y="1330"/>
                    <a:pt x="2788" y="2344"/>
                    <a:pt x="1" y="3357"/>
                  </a:cubicBezTo>
                  <a:cubicBezTo>
                    <a:pt x="4846" y="4434"/>
                    <a:pt x="9660" y="6049"/>
                    <a:pt x="13650" y="9057"/>
                  </a:cubicBezTo>
                  <a:cubicBezTo>
                    <a:pt x="17577" y="12003"/>
                    <a:pt x="20586" y="16120"/>
                    <a:pt x="23056" y="20300"/>
                  </a:cubicBezTo>
                  <a:cubicBezTo>
                    <a:pt x="20649" y="12066"/>
                    <a:pt x="15677" y="4877"/>
                    <a:pt x="86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3"/>
            <p:cNvSpPr/>
            <p:nvPr/>
          </p:nvSpPr>
          <p:spPr>
            <a:xfrm>
              <a:off x="17271325" y="1165075"/>
              <a:ext cx="287925" cy="170500"/>
            </a:xfrm>
            <a:custGeom>
              <a:avLst/>
              <a:gdLst/>
              <a:ahLst/>
              <a:cxnLst/>
              <a:rect l="l" t="t" r="r" b="b"/>
              <a:pathLst>
                <a:path w="11517" h="6820" extrusionOk="0">
                  <a:moveTo>
                    <a:pt x="209" y="1"/>
                  </a:moveTo>
                  <a:cubicBezTo>
                    <a:pt x="95" y="1"/>
                    <a:pt x="0" y="137"/>
                    <a:pt x="116" y="195"/>
                  </a:cubicBezTo>
                  <a:cubicBezTo>
                    <a:pt x="4011" y="2158"/>
                    <a:pt x="7653" y="4312"/>
                    <a:pt x="11168" y="6782"/>
                  </a:cubicBezTo>
                  <a:cubicBezTo>
                    <a:pt x="11200" y="6808"/>
                    <a:pt x="11232" y="6820"/>
                    <a:pt x="11261" y="6820"/>
                  </a:cubicBezTo>
                  <a:cubicBezTo>
                    <a:pt x="11411" y="6820"/>
                    <a:pt x="11517" y="6534"/>
                    <a:pt x="11358" y="6402"/>
                  </a:cubicBezTo>
                  <a:cubicBezTo>
                    <a:pt x="7843" y="3932"/>
                    <a:pt x="4106" y="1778"/>
                    <a:pt x="242" y="5"/>
                  </a:cubicBezTo>
                  <a:cubicBezTo>
                    <a:pt x="231" y="2"/>
                    <a:pt x="220" y="1"/>
                    <a:pt x="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Rectangle 36"/>
          <p:cNvSpPr/>
          <p:nvPr/>
        </p:nvSpPr>
        <p:spPr>
          <a:xfrm>
            <a:off x="824403" y="332892"/>
            <a:ext cx="7192408" cy="2308324"/>
          </a:xfrm>
          <a:prstGeom prst="rect">
            <a:avLst/>
          </a:prstGeom>
        </p:spPr>
        <p:txBody>
          <a:bodyPr wrap="square">
            <a:spAutoFit/>
          </a:bodyPr>
          <a:lstStyle/>
          <a:p>
            <a:pPr eaLnBrk="1" hangingPunct="1">
              <a:lnSpc>
                <a:spcPct val="150000"/>
              </a:lnSpc>
            </a:pPr>
            <a:r>
              <a:rPr lang="en-US" altLang="en-US" sz="2400" b="1" dirty="0" err="1" smtClean="0">
                <a:solidFill>
                  <a:srgbClr val="002060"/>
                </a:solidFill>
                <a:latin typeface="#9Slide07 SVNMomento" panose="00000500000000000000" pitchFamily="2" charset="0"/>
              </a:rPr>
              <a:t>Bài</a:t>
            </a:r>
            <a:r>
              <a:rPr lang="vi-VN" altLang="en-US" sz="2400" b="1" dirty="0" smtClean="0">
                <a:solidFill>
                  <a:srgbClr val="002060"/>
                </a:solidFill>
                <a:latin typeface="#9Slide07 SVNMomento" panose="00000500000000000000" pitchFamily="2" charset="0"/>
              </a:rPr>
              <a:t> 2:</a:t>
            </a:r>
            <a:endParaRPr lang="en-US" altLang="en-US" sz="2400" b="1" dirty="0">
              <a:solidFill>
                <a:srgbClr val="002060"/>
              </a:solidFill>
              <a:latin typeface="#9Slide07 SVNMomento" panose="00000500000000000000" pitchFamily="2" charset="0"/>
            </a:endParaRPr>
          </a:p>
          <a:p>
            <a:pPr eaLnBrk="1" hangingPunct="1">
              <a:lnSpc>
                <a:spcPct val="150000"/>
              </a:lnSpc>
            </a:pPr>
            <a:r>
              <a:rPr lang="en-US" altLang="en-US" sz="2400" dirty="0" err="1">
                <a:solidFill>
                  <a:srgbClr val="002060"/>
                </a:solidFill>
                <a:latin typeface="#9Slide07 SVNMomento" panose="00000500000000000000" pitchFamily="2" charset="0"/>
              </a:rPr>
              <a:t>Có</a:t>
            </a:r>
            <a:r>
              <a:rPr lang="en-US" altLang="en-US" sz="2400" dirty="0">
                <a:solidFill>
                  <a:srgbClr val="002060"/>
                </a:solidFill>
                <a:latin typeface="#9Slide07 SVNMomento" panose="00000500000000000000" pitchFamily="2" charset="0"/>
              </a:rPr>
              <a:t> 3 </a:t>
            </a:r>
            <a:r>
              <a:rPr lang="en-US" altLang="en-US" sz="2400" dirty="0" err="1">
                <a:solidFill>
                  <a:srgbClr val="002060"/>
                </a:solidFill>
                <a:latin typeface="#9Slide07 SVNMomento" panose="00000500000000000000" pitchFamily="2" charset="0"/>
              </a:rPr>
              <a:t>lọ</a:t>
            </a:r>
            <a:r>
              <a:rPr lang="en-US" altLang="en-US" sz="2400" dirty="0">
                <a:solidFill>
                  <a:srgbClr val="002060"/>
                </a:solidFill>
                <a:latin typeface="#9Slide07 SVNMomento" panose="00000500000000000000" pitchFamily="2" charset="0"/>
              </a:rPr>
              <a:t> </a:t>
            </a:r>
            <a:r>
              <a:rPr lang="en-US" altLang="en-US" sz="2400" dirty="0" err="1">
                <a:solidFill>
                  <a:srgbClr val="002060"/>
                </a:solidFill>
                <a:latin typeface="#9Slide07 SVNMomento" panose="00000500000000000000" pitchFamily="2" charset="0"/>
              </a:rPr>
              <a:t>không</a:t>
            </a:r>
            <a:r>
              <a:rPr lang="en-US" altLang="en-US" sz="2400" dirty="0">
                <a:solidFill>
                  <a:srgbClr val="002060"/>
                </a:solidFill>
                <a:latin typeface="#9Slide07 SVNMomento" panose="00000500000000000000" pitchFamily="2" charset="0"/>
              </a:rPr>
              <a:t> </a:t>
            </a:r>
            <a:r>
              <a:rPr lang="en-US" altLang="en-US" sz="2400" dirty="0" err="1">
                <a:solidFill>
                  <a:srgbClr val="002060"/>
                </a:solidFill>
                <a:latin typeface="#9Slide07 SVNMomento" panose="00000500000000000000" pitchFamily="2" charset="0"/>
              </a:rPr>
              <a:t>nhãn,mỗi</a:t>
            </a:r>
            <a:r>
              <a:rPr lang="en-US" altLang="en-US" sz="2400" dirty="0">
                <a:solidFill>
                  <a:srgbClr val="002060"/>
                </a:solidFill>
                <a:latin typeface="#9Slide07 SVNMomento" panose="00000500000000000000" pitchFamily="2" charset="0"/>
              </a:rPr>
              <a:t> </a:t>
            </a:r>
            <a:r>
              <a:rPr lang="en-US" altLang="en-US" sz="2400" dirty="0" err="1">
                <a:solidFill>
                  <a:srgbClr val="002060"/>
                </a:solidFill>
                <a:latin typeface="#9Slide07 SVNMomento" panose="00000500000000000000" pitchFamily="2" charset="0"/>
              </a:rPr>
              <a:t>lọ</a:t>
            </a:r>
            <a:r>
              <a:rPr lang="en-US" altLang="en-US" sz="2400" dirty="0">
                <a:solidFill>
                  <a:srgbClr val="002060"/>
                </a:solidFill>
                <a:latin typeface="#9Slide07 SVNMomento" panose="00000500000000000000" pitchFamily="2" charset="0"/>
              </a:rPr>
              <a:t> </a:t>
            </a:r>
            <a:r>
              <a:rPr lang="en-US" altLang="en-US" sz="2400" dirty="0" err="1">
                <a:solidFill>
                  <a:srgbClr val="002060"/>
                </a:solidFill>
                <a:latin typeface="#9Slide07 SVNMomento" panose="00000500000000000000" pitchFamily="2" charset="0"/>
              </a:rPr>
              <a:t>đựng</a:t>
            </a:r>
            <a:r>
              <a:rPr lang="en-US" altLang="en-US" sz="2400" dirty="0">
                <a:solidFill>
                  <a:srgbClr val="002060"/>
                </a:solidFill>
                <a:latin typeface="#9Slide07 SVNMomento" panose="00000500000000000000" pitchFamily="2" charset="0"/>
              </a:rPr>
              <a:t> </a:t>
            </a:r>
            <a:r>
              <a:rPr lang="en-US" altLang="en-US" sz="2400" dirty="0" err="1">
                <a:solidFill>
                  <a:srgbClr val="002060"/>
                </a:solidFill>
                <a:latin typeface="#9Slide07 SVNMomento" panose="00000500000000000000" pitchFamily="2" charset="0"/>
              </a:rPr>
              <a:t>một</a:t>
            </a:r>
            <a:r>
              <a:rPr lang="en-US" altLang="en-US" sz="2400" dirty="0">
                <a:solidFill>
                  <a:srgbClr val="002060"/>
                </a:solidFill>
                <a:latin typeface="#9Slide07 SVNMomento" panose="00000500000000000000" pitchFamily="2" charset="0"/>
              </a:rPr>
              <a:t> dung </a:t>
            </a:r>
            <a:r>
              <a:rPr lang="en-US" altLang="en-US" sz="2400" dirty="0" err="1" smtClean="0">
                <a:solidFill>
                  <a:srgbClr val="002060"/>
                </a:solidFill>
                <a:latin typeface="#9Slide07 SVNMomento" panose="00000500000000000000" pitchFamily="2" charset="0"/>
              </a:rPr>
              <a:t>dịch</a:t>
            </a:r>
            <a:r>
              <a:rPr lang="en-US" altLang="en-US" sz="2400" dirty="0" smtClean="0">
                <a:solidFill>
                  <a:srgbClr val="002060"/>
                </a:solidFill>
                <a:latin typeface="#9Slide07 SVNMomento" panose="00000500000000000000" pitchFamily="2" charset="0"/>
              </a:rPr>
              <a:t>. </a:t>
            </a:r>
            <a:r>
              <a:rPr lang="en-US" altLang="en-US" sz="2400" dirty="0" err="1">
                <a:solidFill>
                  <a:srgbClr val="002060"/>
                </a:solidFill>
                <a:latin typeface="#9Slide07 SVNMomento" panose="00000500000000000000" pitchFamily="2" charset="0"/>
              </a:rPr>
              <a:t>Hãy</a:t>
            </a:r>
            <a:r>
              <a:rPr lang="en-US" altLang="en-US" sz="2400" dirty="0">
                <a:solidFill>
                  <a:srgbClr val="002060"/>
                </a:solidFill>
                <a:latin typeface="#9Slide07 SVNMomento" panose="00000500000000000000" pitchFamily="2" charset="0"/>
              </a:rPr>
              <a:t> </a:t>
            </a:r>
            <a:r>
              <a:rPr lang="en-US" altLang="en-US" sz="2400" dirty="0" err="1">
                <a:solidFill>
                  <a:srgbClr val="002060"/>
                </a:solidFill>
                <a:latin typeface="#9Slide07 SVNMomento" panose="00000500000000000000" pitchFamily="2" charset="0"/>
              </a:rPr>
              <a:t>trình</a:t>
            </a:r>
            <a:r>
              <a:rPr lang="en-US" altLang="en-US" sz="2400" dirty="0">
                <a:solidFill>
                  <a:srgbClr val="002060"/>
                </a:solidFill>
                <a:latin typeface="#9Slide07 SVNMomento" panose="00000500000000000000" pitchFamily="2" charset="0"/>
              </a:rPr>
              <a:t> </a:t>
            </a:r>
            <a:r>
              <a:rPr lang="en-US" altLang="en-US" sz="2400" dirty="0" err="1">
                <a:solidFill>
                  <a:srgbClr val="002060"/>
                </a:solidFill>
                <a:latin typeface="#9Slide07 SVNMomento" panose="00000500000000000000" pitchFamily="2" charset="0"/>
              </a:rPr>
              <a:t>bày</a:t>
            </a:r>
            <a:r>
              <a:rPr lang="en-US" altLang="en-US" sz="2400" dirty="0">
                <a:solidFill>
                  <a:srgbClr val="002060"/>
                </a:solidFill>
                <a:latin typeface="#9Slide07 SVNMomento" panose="00000500000000000000" pitchFamily="2" charset="0"/>
              </a:rPr>
              <a:t> </a:t>
            </a:r>
            <a:r>
              <a:rPr lang="en-US" altLang="en-US" sz="2400" dirty="0" err="1">
                <a:solidFill>
                  <a:srgbClr val="002060"/>
                </a:solidFill>
                <a:latin typeface="#9Slide07 SVNMomento" panose="00000500000000000000" pitchFamily="2" charset="0"/>
              </a:rPr>
              <a:t>cách</a:t>
            </a:r>
            <a:r>
              <a:rPr lang="en-US" altLang="en-US" sz="2400" dirty="0">
                <a:solidFill>
                  <a:srgbClr val="002060"/>
                </a:solidFill>
                <a:latin typeface="#9Slide07 SVNMomento" panose="00000500000000000000" pitchFamily="2" charset="0"/>
              </a:rPr>
              <a:t> </a:t>
            </a:r>
            <a:r>
              <a:rPr lang="en-US" altLang="en-US" sz="2400" dirty="0" err="1">
                <a:solidFill>
                  <a:srgbClr val="002060"/>
                </a:solidFill>
                <a:latin typeface="#9Slide07 SVNMomento" panose="00000500000000000000" pitchFamily="2" charset="0"/>
              </a:rPr>
              <a:t>nhận</a:t>
            </a:r>
            <a:r>
              <a:rPr lang="en-US" altLang="en-US" sz="2400" dirty="0">
                <a:solidFill>
                  <a:srgbClr val="002060"/>
                </a:solidFill>
                <a:latin typeface="#9Slide07 SVNMomento" panose="00000500000000000000" pitchFamily="2" charset="0"/>
              </a:rPr>
              <a:t> </a:t>
            </a:r>
            <a:r>
              <a:rPr lang="en-US" altLang="en-US" sz="2400" dirty="0" err="1">
                <a:solidFill>
                  <a:srgbClr val="002060"/>
                </a:solidFill>
                <a:latin typeface="#9Slide07 SVNMomento" panose="00000500000000000000" pitchFamily="2" charset="0"/>
              </a:rPr>
              <a:t>biết</a:t>
            </a:r>
            <a:r>
              <a:rPr lang="en-US" altLang="en-US" sz="2400" dirty="0">
                <a:solidFill>
                  <a:srgbClr val="002060"/>
                </a:solidFill>
                <a:latin typeface="#9Slide07 SVNMomento" panose="00000500000000000000" pitchFamily="2" charset="0"/>
              </a:rPr>
              <a:t> </a:t>
            </a:r>
            <a:r>
              <a:rPr lang="en-US" altLang="en-US" sz="2400" dirty="0" err="1">
                <a:solidFill>
                  <a:srgbClr val="002060"/>
                </a:solidFill>
                <a:latin typeface="#9Slide07 SVNMomento" panose="00000500000000000000" pitchFamily="2" charset="0"/>
              </a:rPr>
              <a:t>chất</a:t>
            </a:r>
            <a:r>
              <a:rPr lang="en-US" altLang="en-US" sz="2400" dirty="0">
                <a:solidFill>
                  <a:srgbClr val="002060"/>
                </a:solidFill>
                <a:latin typeface="#9Slide07 SVNMomento" panose="00000500000000000000" pitchFamily="2" charset="0"/>
              </a:rPr>
              <a:t> </a:t>
            </a:r>
            <a:r>
              <a:rPr lang="en-US" altLang="en-US" sz="2400" dirty="0" err="1">
                <a:solidFill>
                  <a:srgbClr val="002060"/>
                </a:solidFill>
                <a:latin typeface="#9Slide07 SVNMomento" panose="00000500000000000000" pitchFamily="2" charset="0"/>
              </a:rPr>
              <a:t>đựng</a:t>
            </a:r>
            <a:r>
              <a:rPr lang="en-US" altLang="en-US" sz="2400" dirty="0">
                <a:solidFill>
                  <a:srgbClr val="002060"/>
                </a:solidFill>
                <a:latin typeface="#9Slide07 SVNMomento" panose="00000500000000000000" pitchFamily="2" charset="0"/>
              </a:rPr>
              <a:t> </a:t>
            </a:r>
            <a:r>
              <a:rPr lang="en-US" altLang="en-US" sz="2400" dirty="0" err="1">
                <a:solidFill>
                  <a:srgbClr val="002060"/>
                </a:solidFill>
                <a:latin typeface="#9Slide07 SVNMomento" panose="00000500000000000000" pitchFamily="2" charset="0"/>
              </a:rPr>
              <a:t>sau</a:t>
            </a:r>
            <a:r>
              <a:rPr lang="en-US" altLang="en-US" sz="2400" dirty="0" smtClean="0">
                <a:solidFill>
                  <a:srgbClr val="002060"/>
                </a:solidFill>
                <a:latin typeface="#9Slide07 SVNMomento" panose="00000500000000000000" pitchFamily="2" charset="0"/>
              </a:rPr>
              <a:t>:</a:t>
            </a:r>
            <a:r>
              <a:rPr lang="vi-VN" altLang="en-US" sz="2400" dirty="0" smtClean="0">
                <a:solidFill>
                  <a:srgbClr val="002060"/>
                </a:solidFill>
                <a:latin typeface="#9Slide07 SVNMomento" panose="00000500000000000000" pitchFamily="2" charset="0"/>
              </a:rPr>
              <a:t> </a:t>
            </a:r>
            <a:r>
              <a:rPr lang="en-US" altLang="en-US" sz="2000" b="1" dirty="0" err="1" smtClean="0">
                <a:solidFill>
                  <a:srgbClr val="E329A5"/>
                </a:solidFill>
                <a:latin typeface="Times New Roman" panose="02020603050405020304" pitchFamily="18" charset="0"/>
                <a:cs typeface="Times New Roman" panose="02020603050405020304" pitchFamily="18" charset="0"/>
              </a:rPr>
              <a:t>NaOH,Ba</a:t>
            </a:r>
            <a:r>
              <a:rPr lang="en-US" altLang="en-US" sz="2000" b="1" dirty="0" smtClean="0">
                <a:solidFill>
                  <a:srgbClr val="E329A5"/>
                </a:solidFill>
                <a:latin typeface="Times New Roman" panose="02020603050405020304" pitchFamily="18" charset="0"/>
                <a:cs typeface="Times New Roman" panose="02020603050405020304" pitchFamily="18" charset="0"/>
              </a:rPr>
              <a:t>(OH)</a:t>
            </a:r>
            <a:r>
              <a:rPr lang="en-US" altLang="en-US" sz="2000" b="1" baseline="-25000" dirty="0" smtClean="0">
                <a:solidFill>
                  <a:srgbClr val="E329A5"/>
                </a:solidFill>
                <a:latin typeface="Times New Roman" panose="02020603050405020304" pitchFamily="18" charset="0"/>
                <a:cs typeface="Times New Roman" panose="02020603050405020304" pitchFamily="18" charset="0"/>
              </a:rPr>
              <a:t>2</a:t>
            </a:r>
            <a:r>
              <a:rPr lang="en-US" altLang="en-US" sz="2000" b="1" dirty="0">
                <a:solidFill>
                  <a:srgbClr val="E329A5"/>
                </a:solidFill>
                <a:latin typeface="Times New Roman" panose="02020603050405020304" pitchFamily="18" charset="0"/>
                <a:cs typeface="Times New Roman" panose="02020603050405020304" pitchFamily="18" charset="0"/>
              </a:rPr>
              <a:t>, </a:t>
            </a:r>
            <a:r>
              <a:rPr lang="en-US" altLang="en-US" sz="2000" b="1" dirty="0" err="1" smtClean="0">
                <a:solidFill>
                  <a:srgbClr val="E329A5"/>
                </a:solidFill>
                <a:latin typeface="Times New Roman" panose="02020603050405020304" pitchFamily="18" charset="0"/>
                <a:cs typeface="Times New Roman" panose="02020603050405020304" pitchFamily="18" charset="0"/>
              </a:rPr>
              <a:t>NaCl</a:t>
            </a:r>
            <a:r>
              <a:rPr lang="vi-VN" altLang="en-US" sz="2000" b="1" dirty="0" smtClean="0">
                <a:solidFill>
                  <a:srgbClr val="E329A5"/>
                </a:solidFill>
                <a:latin typeface="Times New Roman" panose="02020603050405020304" pitchFamily="18" charset="0"/>
                <a:cs typeface="Times New Roman" panose="02020603050405020304" pitchFamily="18" charset="0"/>
              </a:rPr>
              <a:t>  </a:t>
            </a:r>
            <a:r>
              <a:rPr lang="en-US" altLang="en-US" sz="2400" dirty="0" err="1" smtClean="0">
                <a:solidFill>
                  <a:srgbClr val="002060"/>
                </a:solidFill>
                <a:latin typeface="#9Slide07 SVNMomento" panose="00000500000000000000" pitchFamily="2" charset="0"/>
              </a:rPr>
              <a:t>trong</a:t>
            </a:r>
            <a:r>
              <a:rPr lang="en-US" altLang="en-US" sz="2400" dirty="0" smtClean="0">
                <a:solidFill>
                  <a:srgbClr val="002060"/>
                </a:solidFill>
                <a:latin typeface="#9Slide07 SVNMomento" panose="00000500000000000000" pitchFamily="2" charset="0"/>
              </a:rPr>
              <a:t> </a:t>
            </a:r>
            <a:r>
              <a:rPr lang="en-US" altLang="en-US" sz="2400" dirty="0" err="1">
                <a:solidFill>
                  <a:srgbClr val="002060"/>
                </a:solidFill>
                <a:latin typeface="#9Slide07 SVNMomento" panose="00000500000000000000" pitchFamily="2" charset="0"/>
              </a:rPr>
              <a:t>mỗi</a:t>
            </a:r>
            <a:r>
              <a:rPr lang="en-US" altLang="en-US" sz="2400" dirty="0">
                <a:solidFill>
                  <a:srgbClr val="002060"/>
                </a:solidFill>
                <a:latin typeface="#9Slide07 SVNMomento" panose="00000500000000000000" pitchFamily="2" charset="0"/>
              </a:rPr>
              <a:t> </a:t>
            </a:r>
            <a:r>
              <a:rPr lang="en-US" altLang="en-US" sz="2400" dirty="0" err="1">
                <a:solidFill>
                  <a:srgbClr val="002060"/>
                </a:solidFill>
                <a:latin typeface="#9Slide07 SVNMomento" panose="00000500000000000000" pitchFamily="2" charset="0"/>
              </a:rPr>
              <a:t>lọ</a:t>
            </a:r>
            <a:r>
              <a:rPr lang="en-US" altLang="en-US" sz="2400" dirty="0">
                <a:solidFill>
                  <a:srgbClr val="002060"/>
                </a:solidFill>
                <a:latin typeface="#9Slide07 SVNMomento" panose="00000500000000000000" pitchFamily="2" charset="0"/>
              </a:rPr>
              <a:t> </a:t>
            </a:r>
            <a:r>
              <a:rPr lang="en-US" altLang="en-US" sz="2400" dirty="0" err="1">
                <a:solidFill>
                  <a:srgbClr val="002060"/>
                </a:solidFill>
                <a:latin typeface="#9Slide07 SVNMomento" panose="00000500000000000000" pitchFamily="2" charset="0"/>
              </a:rPr>
              <a:t>bằng</a:t>
            </a:r>
            <a:r>
              <a:rPr lang="en-US" altLang="en-US" sz="2400" dirty="0">
                <a:solidFill>
                  <a:srgbClr val="002060"/>
                </a:solidFill>
                <a:latin typeface="#9Slide07 SVNMomento" panose="00000500000000000000" pitchFamily="2" charset="0"/>
              </a:rPr>
              <a:t> </a:t>
            </a:r>
            <a:r>
              <a:rPr lang="en-US" altLang="en-US" sz="2400" dirty="0" err="1">
                <a:solidFill>
                  <a:srgbClr val="002060"/>
                </a:solidFill>
                <a:latin typeface="#9Slide07 SVNMomento" panose="00000500000000000000" pitchFamily="2" charset="0"/>
              </a:rPr>
              <a:t>phương</a:t>
            </a:r>
            <a:r>
              <a:rPr lang="en-US" altLang="en-US" sz="2400" dirty="0">
                <a:solidFill>
                  <a:srgbClr val="002060"/>
                </a:solidFill>
                <a:latin typeface="#9Slide07 SVNMomento" panose="00000500000000000000" pitchFamily="2" charset="0"/>
              </a:rPr>
              <a:t> </a:t>
            </a:r>
            <a:r>
              <a:rPr lang="en-US" altLang="en-US" sz="2400" dirty="0" err="1">
                <a:solidFill>
                  <a:srgbClr val="002060"/>
                </a:solidFill>
                <a:latin typeface="#9Slide07 SVNMomento" panose="00000500000000000000" pitchFamily="2" charset="0"/>
              </a:rPr>
              <a:t>pháp</a:t>
            </a:r>
            <a:r>
              <a:rPr lang="en-US" altLang="en-US" sz="2400" dirty="0">
                <a:solidFill>
                  <a:srgbClr val="002060"/>
                </a:solidFill>
                <a:latin typeface="#9Slide07 SVNMomento" panose="00000500000000000000" pitchFamily="2" charset="0"/>
              </a:rPr>
              <a:t> </a:t>
            </a:r>
            <a:r>
              <a:rPr lang="en-US" altLang="en-US" sz="2400" dirty="0" err="1">
                <a:solidFill>
                  <a:srgbClr val="002060"/>
                </a:solidFill>
                <a:latin typeface="#9Slide07 SVNMomento" panose="00000500000000000000" pitchFamily="2" charset="0"/>
              </a:rPr>
              <a:t>hóa</a:t>
            </a:r>
            <a:r>
              <a:rPr lang="en-US" altLang="en-US" sz="2400" dirty="0">
                <a:solidFill>
                  <a:srgbClr val="002060"/>
                </a:solidFill>
                <a:latin typeface="#9Slide07 SVNMomento" panose="00000500000000000000" pitchFamily="2" charset="0"/>
              </a:rPr>
              <a:t> </a:t>
            </a:r>
            <a:r>
              <a:rPr lang="en-US" altLang="en-US" sz="2400" dirty="0" err="1">
                <a:solidFill>
                  <a:srgbClr val="002060"/>
                </a:solidFill>
                <a:latin typeface="#9Slide07 SVNMomento" panose="00000500000000000000" pitchFamily="2" charset="0"/>
              </a:rPr>
              <a:t>học.Viết</a:t>
            </a:r>
            <a:r>
              <a:rPr lang="en-US" altLang="en-US" sz="2400" dirty="0">
                <a:solidFill>
                  <a:srgbClr val="002060"/>
                </a:solidFill>
                <a:latin typeface="#9Slide07 SVNMomento" panose="00000500000000000000" pitchFamily="2" charset="0"/>
              </a:rPr>
              <a:t> </a:t>
            </a:r>
            <a:r>
              <a:rPr lang="en-US" altLang="en-US" sz="2400" dirty="0" err="1">
                <a:solidFill>
                  <a:srgbClr val="002060"/>
                </a:solidFill>
                <a:latin typeface="#9Slide07 SVNMomento" panose="00000500000000000000" pitchFamily="2" charset="0"/>
              </a:rPr>
              <a:t>các</a:t>
            </a:r>
            <a:r>
              <a:rPr lang="en-US" altLang="en-US" sz="2400" dirty="0">
                <a:solidFill>
                  <a:srgbClr val="002060"/>
                </a:solidFill>
                <a:latin typeface="#9Slide07 SVNMomento" panose="00000500000000000000" pitchFamily="2" charset="0"/>
              </a:rPr>
              <a:t> </a:t>
            </a:r>
            <a:r>
              <a:rPr lang="en-US" altLang="en-US" sz="2400" dirty="0" err="1">
                <a:solidFill>
                  <a:srgbClr val="002060"/>
                </a:solidFill>
                <a:latin typeface="#9Slide07 SVNMomento" panose="00000500000000000000" pitchFamily="2" charset="0"/>
              </a:rPr>
              <a:t>phương</a:t>
            </a:r>
            <a:r>
              <a:rPr lang="en-US" altLang="en-US" sz="2400" dirty="0">
                <a:solidFill>
                  <a:srgbClr val="002060"/>
                </a:solidFill>
                <a:latin typeface="#9Slide07 SVNMomento" panose="00000500000000000000" pitchFamily="2" charset="0"/>
              </a:rPr>
              <a:t> </a:t>
            </a:r>
            <a:r>
              <a:rPr lang="en-US" altLang="en-US" sz="2400" dirty="0" err="1">
                <a:solidFill>
                  <a:srgbClr val="002060"/>
                </a:solidFill>
                <a:latin typeface="#9Slide07 SVNMomento" panose="00000500000000000000" pitchFamily="2" charset="0"/>
              </a:rPr>
              <a:t>trình</a:t>
            </a:r>
            <a:r>
              <a:rPr lang="en-US" altLang="en-US" sz="2400" dirty="0">
                <a:solidFill>
                  <a:srgbClr val="002060"/>
                </a:solidFill>
                <a:latin typeface="#9Slide07 SVNMomento" panose="00000500000000000000" pitchFamily="2" charset="0"/>
              </a:rPr>
              <a:t> </a:t>
            </a:r>
            <a:r>
              <a:rPr lang="en-US" altLang="en-US" sz="2400" dirty="0" err="1">
                <a:solidFill>
                  <a:srgbClr val="002060"/>
                </a:solidFill>
                <a:latin typeface="#9Slide07 SVNMomento" panose="00000500000000000000" pitchFamily="2" charset="0"/>
              </a:rPr>
              <a:t>hóa</a:t>
            </a:r>
            <a:r>
              <a:rPr lang="en-US" altLang="en-US" sz="2400" dirty="0">
                <a:solidFill>
                  <a:srgbClr val="002060"/>
                </a:solidFill>
                <a:latin typeface="#9Slide07 SVNMomento" panose="00000500000000000000" pitchFamily="2" charset="0"/>
              </a:rPr>
              <a:t> </a:t>
            </a:r>
            <a:r>
              <a:rPr lang="en-US" altLang="en-US" sz="2400" dirty="0" err="1">
                <a:solidFill>
                  <a:srgbClr val="002060"/>
                </a:solidFill>
                <a:latin typeface="#9Slide07 SVNMomento" panose="00000500000000000000" pitchFamily="2" charset="0"/>
              </a:rPr>
              <a:t>học</a:t>
            </a:r>
            <a:r>
              <a:rPr lang="en-US" altLang="en-US" sz="2400" dirty="0">
                <a:solidFill>
                  <a:srgbClr val="002060"/>
                </a:solidFill>
                <a:latin typeface="#9Slide07 SVNMomento" panose="00000500000000000000" pitchFamily="2" charset="0"/>
              </a:rPr>
              <a:t> </a:t>
            </a:r>
            <a:r>
              <a:rPr lang="en-US" altLang="en-US" sz="2400" dirty="0" err="1" smtClean="0">
                <a:solidFill>
                  <a:srgbClr val="002060"/>
                </a:solidFill>
                <a:latin typeface="#9Slide07 SVNMomento" panose="00000500000000000000" pitchFamily="2" charset="0"/>
              </a:rPr>
              <a:t>nếu</a:t>
            </a:r>
            <a:r>
              <a:rPr lang="en-US" altLang="en-US" sz="2400" dirty="0" smtClean="0">
                <a:solidFill>
                  <a:srgbClr val="002060"/>
                </a:solidFill>
                <a:latin typeface="#9Slide07 SVNMomento" panose="00000500000000000000" pitchFamily="2" charset="0"/>
              </a:rPr>
              <a:t> </a:t>
            </a:r>
            <a:r>
              <a:rPr lang="en-US" altLang="en-US" sz="2400" dirty="0" err="1">
                <a:solidFill>
                  <a:srgbClr val="002060"/>
                </a:solidFill>
                <a:latin typeface="#9Slide07 SVNMomento" panose="00000500000000000000" pitchFamily="2" charset="0"/>
              </a:rPr>
              <a:t>có</a:t>
            </a:r>
            <a:r>
              <a:rPr lang="en-US" altLang="en-US" sz="2400" dirty="0">
                <a:solidFill>
                  <a:srgbClr val="002060"/>
                </a:solidFill>
                <a:latin typeface="#9Slide07 SVNMomento" panose="00000500000000000000" pitchFamily="2" charset="0"/>
              </a:rPr>
              <a:t>).  </a:t>
            </a:r>
          </a:p>
        </p:txBody>
      </p:sp>
      <p:pic>
        <p:nvPicPr>
          <p:cNvPr id="1026" name="Picture 2" descr="Dụng Cụ Thí Nghiệm Hóa Học Hình ảnh PNG | Vector và các tập tin PSD | Tải  về miễn phí trên Pngtree"/>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7778" l="0" r="97500">
                        <a14:foregroundMark x1="22500" y1="61944" x2="22500" y2="61944"/>
                        <a14:foregroundMark x1="55556" y1="36111" x2="55556" y2="36111"/>
                        <a14:foregroundMark x1="53889" y1="53611" x2="53889" y2="53611"/>
                        <a14:foregroundMark x1="58056" y1="54444" x2="58056" y2="54444"/>
                        <a14:foregroundMark x1="76944" y1="51667" x2="76944" y2="51667"/>
                        <a14:foregroundMark x1="77500" y1="46944" x2="77500" y2="46944"/>
                        <a14:foregroundMark x1="80556" y1="59167" x2="80556" y2="59167"/>
                        <a14:foregroundMark x1="16389" y1="64722" x2="16389" y2="64722"/>
                        <a14:foregroundMark x1="22500" y1="48333" x2="22500" y2="48333"/>
                        <a14:foregroundMark x1="20833" y1="38611" x2="20833" y2="38611"/>
                        <a14:foregroundMark x1="24722" y1="40000" x2="24722" y2="40000"/>
                        <a14:foregroundMark x1="23889" y1="32500" x2="23889" y2="32500"/>
                        <a14:foregroundMark x1="11667" y1="67222" x2="11667" y2="67222"/>
                      </a14:backgroundRemoval>
                    </a14:imgEffect>
                  </a14:imgLayer>
                </a14:imgProps>
              </a:ext>
              <a:ext uri="{28A0092B-C50C-407E-A947-70E740481C1C}">
                <a14:useLocalDpi xmlns:a14="http://schemas.microsoft.com/office/drawing/2010/main" val="0"/>
              </a:ext>
            </a:extLst>
          </a:blip>
          <a:srcRect/>
          <a:stretch>
            <a:fillRect/>
          </a:stretch>
        </p:blipFill>
        <p:spPr bwMode="auto">
          <a:xfrm>
            <a:off x="2810052" y="2633705"/>
            <a:ext cx="3789052" cy="2345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328440"/>
      </p:ext>
    </p:extLst>
  </p:cSld>
  <p:clrMapOvr>
    <a:masterClrMapping/>
  </p:clrMapOvr>
  <p:transition spd="med">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grpSp>
        <p:nvGrpSpPr>
          <p:cNvPr id="600" name="Google Shape;600;p33"/>
          <p:cNvGrpSpPr/>
          <p:nvPr/>
        </p:nvGrpSpPr>
        <p:grpSpPr>
          <a:xfrm>
            <a:off x="156655" y="3624549"/>
            <a:ext cx="2211971" cy="1423995"/>
            <a:chOff x="16962275" y="372175"/>
            <a:chExt cx="2739375" cy="1529525"/>
          </a:xfrm>
        </p:grpSpPr>
        <p:sp>
          <p:nvSpPr>
            <p:cNvPr id="601" name="Google Shape;601;p33"/>
            <p:cNvSpPr/>
            <p:nvPr/>
          </p:nvSpPr>
          <p:spPr>
            <a:xfrm>
              <a:off x="16962275" y="372175"/>
              <a:ext cx="2739375" cy="1529525"/>
            </a:xfrm>
            <a:custGeom>
              <a:avLst/>
              <a:gdLst/>
              <a:ahLst/>
              <a:cxnLst/>
              <a:rect l="l" t="t" r="r" b="b"/>
              <a:pathLst>
                <a:path w="109575" h="61181" extrusionOk="0">
                  <a:moveTo>
                    <a:pt x="16626" y="22663"/>
                  </a:moveTo>
                  <a:cubicBezTo>
                    <a:pt x="23594" y="27572"/>
                    <a:pt x="28629" y="34729"/>
                    <a:pt x="31036" y="42963"/>
                  </a:cubicBezTo>
                  <a:cubicBezTo>
                    <a:pt x="28597" y="38751"/>
                    <a:pt x="25557" y="34666"/>
                    <a:pt x="21630" y="31721"/>
                  </a:cubicBezTo>
                  <a:cubicBezTo>
                    <a:pt x="17576" y="28744"/>
                    <a:pt x="12826" y="27097"/>
                    <a:pt x="7981" y="26020"/>
                  </a:cubicBezTo>
                  <a:cubicBezTo>
                    <a:pt x="10831" y="25007"/>
                    <a:pt x="13618" y="23993"/>
                    <a:pt x="16436" y="22885"/>
                  </a:cubicBezTo>
                  <a:cubicBezTo>
                    <a:pt x="16563" y="22822"/>
                    <a:pt x="16595" y="22727"/>
                    <a:pt x="16626" y="22663"/>
                  </a:cubicBezTo>
                  <a:close/>
                  <a:moveTo>
                    <a:pt x="58554" y="1011"/>
                  </a:moveTo>
                  <a:cubicBezTo>
                    <a:pt x="58626" y="1011"/>
                    <a:pt x="58690" y="1018"/>
                    <a:pt x="58746" y="1034"/>
                  </a:cubicBezTo>
                  <a:cubicBezTo>
                    <a:pt x="60235" y="1445"/>
                    <a:pt x="60076" y="3504"/>
                    <a:pt x="60013" y="4612"/>
                  </a:cubicBezTo>
                  <a:cubicBezTo>
                    <a:pt x="60013" y="4802"/>
                    <a:pt x="60140" y="4929"/>
                    <a:pt x="60298" y="4960"/>
                  </a:cubicBezTo>
                  <a:lnTo>
                    <a:pt x="60298" y="5150"/>
                  </a:lnTo>
                  <a:cubicBezTo>
                    <a:pt x="50892" y="8444"/>
                    <a:pt x="41550" y="11991"/>
                    <a:pt x="32271" y="15760"/>
                  </a:cubicBezTo>
                  <a:cubicBezTo>
                    <a:pt x="32049" y="15886"/>
                    <a:pt x="31954" y="16013"/>
                    <a:pt x="31986" y="16235"/>
                  </a:cubicBezTo>
                  <a:cubicBezTo>
                    <a:pt x="33316" y="25419"/>
                    <a:pt x="32999" y="34508"/>
                    <a:pt x="31637" y="43597"/>
                  </a:cubicBezTo>
                  <a:cubicBezTo>
                    <a:pt x="29452" y="33716"/>
                    <a:pt x="23023" y="25197"/>
                    <a:pt x="14219" y="20162"/>
                  </a:cubicBezTo>
                  <a:cubicBezTo>
                    <a:pt x="21630" y="16076"/>
                    <a:pt x="29231" y="12371"/>
                    <a:pt x="36990" y="9077"/>
                  </a:cubicBezTo>
                  <a:cubicBezTo>
                    <a:pt x="41075" y="7367"/>
                    <a:pt x="45223" y="5721"/>
                    <a:pt x="49404" y="4200"/>
                  </a:cubicBezTo>
                  <a:cubicBezTo>
                    <a:pt x="51399" y="3504"/>
                    <a:pt x="53362" y="2807"/>
                    <a:pt x="55358" y="2142"/>
                  </a:cubicBezTo>
                  <a:cubicBezTo>
                    <a:pt x="55998" y="1938"/>
                    <a:pt x="57737" y="1011"/>
                    <a:pt x="58554" y="1011"/>
                  </a:cubicBezTo>
                  <a:close/>
                  <a:moveTo>
                    <a:pt x="74106" y="1382"/>
                  </a:moveTo>
                  <a:lnTo>
                    <a:pt x="74106" y="1382"/>
                  </a:lnTo>
                  <a:cubicBezTo>
                    <a:pt x="73472" y="3599"/>
                    <a:pt x="72997" y="5879"/>
                    <a:pt x="72776" y="8191"/>
                  </a:cubicBezTo>
                  <a:cubicBezTo>
                    <a:pt x="72744" y="8286"/>
                    <a:pt x="72776" y="8349"/>
                    <a:pt x="72776" y="8349"/>
                  </a:cubicBezTo>
                  <a:cubicBezTo>
                    <a:pt x="64162" y="12054"/>
                    <a:pt x="55611" y="15633"/>
                    <a:pt x="47124" y="19433"/>
                  </a:cubicBezTo>
                  <a:cubicBezTo>
                    <a:pt x="42912" y="21365"/>
                    <a:pt x="42057" y="25862"/>
                    <a:pt x="40156" y="29757"/>
                  </a:cubicBezTo>
                  <a:cubicBezTo>
                    <a:pt x="37781" y="34539"/>
                    <a:pt x="35089" y="39163"/>
                    <a:pt x="32144" y="43628"/>
                  </a:cubicBezTo>
                  <a:cubicBezTo>
                    <a:pt x="33253" y="38276"/>
                    <a:pt x="33728" y="32829"/>
                    <a:pt x="33664" y="27382"/>
                  </a:cubicBezTo>
                  <a:cubicBezTo>
                    <a:pt x="33633" y="24247"/>
                    <a:pt x="33411" y="21112"/>
                    <a:pt x="33031" y="18008"/>
                  </a:cubicBezTo>
                  <a:cubicBezTo>
                    <a:pt x="32778" y="16266"/>
                    <a:pt x="33569" y="16076"/>
                    <a:pt x="35089" y="15443"/>
                  </a:cubicBezTo>
                  <a:cubicBezTo>
                    <a:pt x="36546" y="14841"/>
                    <a:pt x="37971" y="14303"/>
                    <a:pt x="39428" y="13701"/>
                  </a:cubicBezTo>
                  <a:cubicBezTo>
                    <a:pt x="50829" y="9204"/>
                    <a:pt x="62388" y="5087"/>
                    <a:pt x="74106" y="1382"/>
                  </a:cubicBezTo>
                  <a:close/>
                  <a:moveTo>
                    <a:pt x="6334" y="26495"/>
                  </a:moveTo>
                  <a:cubicBezTo>
                    <a:pt x="11338" y="27509"/>
                    <a:pt x="16310" y="28997"/>
                    <a:pt x="20553" y="31911"/>
                  </a:cubicBezTo>
                  <a:cubicBezTo>
                    <a:pt x="24639" y="34761"/>
                    <a:pt x="27362" y="38751"/>
                    <a:pt x="30244" y="42710"/>
                  </a:cubicBezTo>
                  <a:cubicBezTo>
                    <a:pt x="30529" y="43121"/>
                    <a:pt x="30814" y="43502"/>
                    <a:pt x="31099" y="43882"/>
                  </a:cubicBezTo>
                  <a:cubicBezTo>
                    <a:pt x="30691" y="43786"/>
                    <a:pt x="30270" y="43744"/>
                    <a:pt x="29851" y="43744"/>
                  </a:cubicBezTo>
                  <a:cubicBezTo>
                    <a:pt x="29295" y="43744"/>
                    <a:pt x="28741" y="43819"/>
                    <a:pt x="28217" y="43945"/>
                  </a:cubicBezTo>
                  <a:cubicBezTo>
                    <a:pt x="28027" y="44040"/>
                    <a:pt x="27869" y="44103"/>
                    <a:pt x="27679" y="44198"/>
                  </a:cubicBezTo>
                  <a:cubicBezTo>
                    <a:pt x="27647" y="44230"/>
                    <a:pt x="27584" y="44230"/>
                    <a:pt x="27584" y="44262"/>
                  </a:cubicBezTo>
                  <a:cubicBezTo>
                    <a:pt x="27584" y="44230"/>
                    <a:pt x="27552" y="44230"/>
                    <a:pt x="27552" y="44230"/>
                  </a:cubicBezTo>
                  <a:cubicBezTo>
                    <a:pt x="25715" y="43470"/>
                    <a:pt x="23784" y="42805"/>
                    <a:pt x="21947" y="42076"/>
                  </a:cubicBezTo>
                  <a:cubicBezTo>
                    <a:pt x="17038" y="38244"/>
                    <a:pt x="11243" y="35584"/>
                    <a:pt x="5320" y="33906"/>
                  </a:cubicBezTo>
                  <a:cubicBezTo>
                    <a:pt x="5303" y="33899"/>
                    <a:pt x="5286" y="33896"/>
                    <a:pt x="5271" y="33896"/>
                  </a:cubicBezTo>
                  <a:cubicBezTo>
                    <a:pt x="5144" y="33896"/>
                    <a:pt x="5085" y="34099"/>
                    <a:pt x="5225" y="34128"/>
                  </a:cubicBezTo>
                  <a:cubicBezTo>
                    <a:pt x="10673" y="35806"/>
                    <a:pt x="15455" y="38276"/>
                    <a:pt x="20078" y="41380"/>
                  </a:cubicBezTo>
                  <a:cubicBezTo>
                    <a:pt x="18115" y="40651"/>
                    <a:pt x="16151" y="39955"/>
                    <a:pt x="14219" y="39195"/>
                  </a:cubicBezTo>
                  <a:cubicBezTo>
                    <a:pt x="10356" y="37706"/>
                    <a:pt x="6556" y="35838"/>
                    <a:pt x="2660" y="34413"/>
                  </a:cubicBezTo>
                  <a:cubicBezTo>
                    <a:pt x="4909" y="32481"/>
                    <a:pt x="6271" y="29472"/>
                    <a:pt x="6334" y="26495"/>
                  </a:cubicBezTo>
                  <a:close/>
                  <a:moveTo>
                    <a:pt x="79331" y="6354"/>
                  </a:moveTo>
                  <a:lnTo>
                    <a:pt x="79331" y="6354"/>
                  </a:lnTo>
                  <a:cubicBezTo>
                    <a:pt x="77178" y="9616"/>
                    <a:pt x="75626" y="13163"/>
                    <a:pt x="74644" y="17058"/>
                  </a:cubicBezTo>
                  <a:cubicBezTo>
                    <a:pt x="74644" y="17185"/>
                    <a:pt x="74676" y="17280"/>
                    <a:pt x="74707" y="17343"/>
                  </a:cubicBezTo>
                  <a:cubicBezTo>
                    <a:pt x="73599" y="17660"/>
                    <a:pt x="72491" y="17945"/>
                    <a:pt x="71350" y="18261"/>
                  </a:cubicBezTo>
                  <a:lnTo>
                    <a:pt x="63022" y="20478"/>
                  </a:lnTo>
                  <a:cubicBezTo>
                    <a:pt x="60583" y="21112"/>
                    <a:pt x="57891" y="21587"/>
                    <a:pt x="55548" y="22568"/>
                  </a:cubicBezTo>
                  <a:cubicBezTo>
                    <a:pt x="53584" y="23392"/>
                    <a:pt x="52159" y="24944"/>
                    <a:pt x="50639" y="26464"/>
                  </a:cubicBezTo>
                  <a:cubicBezTo>
                    <a:pt x="48675" y="28427"/>
                    <a:pt x="46680" y="30422"/>
                    <a:pt x="44717" y="32354"/>
                  </a:cubicBezTo>
                  <a:cubicBezTo>
                    <a:pt x="40631" y="36344"/>
                    <a:pt x="36483" y="40335"/>
                    <a:pt x="32303" y="44293"/>
                  </a:cubicBezTo>
                  <a:lnTo>
                    <a:pt x="32271" y="44293"/>
                  </a:lnTo>
                  <a:cubicBezTo>
                    <a:pt x="35216" y="40145"/>
                    <a:pt x="37813" y="35806"/>
                    <a:pt x="40125" y="31277"/>
                  </a:cubicBezTo>
                  <a:cubicBezTo>
                    <a:pt x="41233" y="29061"/>
                    <a:pt x="42247" y="26812"/>
                    <a:pt x="43228" y="24500"/>
                  </a:cubicBezTo>
                  <a:cubicBezTo>
                    <a:pt x="43830" y="23138"/>
                    <a:pt x="44432" y="21872"/>
                    <a:pt x="45667" y="20985"/>
                  </a:cubicBezTo>
                  <a:cubicBezTo>
                    <a:pt x="46712" y="20225"/>
                    <a:pt x="48074" y="19813"/>
                    <a:pt x="49245" y="19275"/>
                  </a:cubicBezTo>
                  <a:cubicBezTo>
                    <a:pt x="59316" y="14968"/>
                    <a:pt x="69324" y="10661"/>
                    <a:pt x="79331" y="6354"/>
                  </a:cubicBezTo>
                  <a:close/>
                  <a:moveTo>
                    <a:pt x="85507" y="15158"/>
                  </a:moveTo>
                  <a:lnTo>
                    <a:pt x="85507" y="15158"/>
                  </a:lnTo>
                  <a:cubicBezTo>
                    <a:pt x="78793" y="18895"/>
                    <a:pt x="72459" y="23233"/>
                    <a:pt x="66568" y="28269"/>
                  </a:cubicBezTo>
                  <a:cubicBezTo>
                    <a:pt x="66315" y="28427"/>
                    <a:pt x="66442" y="28680"/>
                    <a:pt x="66600" y="28775"/>
                  </a:cubicBezTo>
                  <a:cubicBezTo>
                    <a:pt x="54566" y="32069"/>
                    <a:pt x="43545" y="37738"/>
                    <a:pt x="33031" y="44388"/>
                  </a:cubicBezTo>
                  <a:cubicBezTo>
                    <a:pt x="32936" y="44452"/>
                    <a:pt x="32904" y="44515"/>
                    <a:pt x="32904" y="44578"/>
                  </a:cubicBezTo>
                  <a:cubicBezTo>
                    <a:pt x="32873" y="44547"/>
                    <a:pt x="32841" y="44547"/>
                    <a:pt x="32778" y="44515"/>
                  </a:cubicBezTo>
                  <a:cubicBezTo>
                    <a:pt x="36673" y="41031"/>
                    <a:pt x="40473" y="37421"/>
                    <a:pt x="44242" y="33779"/>
                  </a:cubicBezTo>
                  <a:cubicBezTo>
                    <a:pt x="46142" y="31942"/>
                    <a:pt x="47979" y="30106"/>
                    <a:pt x="49847" y="28237"/>
                  </a:cubicBezTo>
                  <a:cubicBezTo>
                    <a:pt x="51906" y="26179"/>
                    <a:pt x="53806" y="23867"/>
                    <a:pt x="56624" y="22885"/>
                  </a:cubicBezTo>
                  <a:cubicBezTo>
                    <a:pt x="61596" y="21175"/>
                    <a:pt x="66917" y="20130"/>
                    <a:pt x="72016" y="18768"/>
                  </a:cubicBezTo>
                  <a:cubicBezTo>
                    <a:pt x="76544" y="17596"/>
                    <a:pt x="81010" y="16361"/>
                    <a:pt x="85507" y="15158"/>
                  </a:cubicBezTo>
                  <a:close/>
                  <a:moveTo>
                    <a:pt x="94479" y="25886"/>
                  </a:moveTo>
                  <a:cubicBezTo>
                    <a:pt x="96640" y="25886"/>
                    <a:pt x="98802" y="25952"/>
                    <a:pt x="100961" y="26084"/>
                  </a:cubicBezTo>
                  <a:cubicBezTo>
                    <a:pt x="88832" y="30486"/>
                    <a:pt x="77241" y="36186"/>
                    <a:pt x="65713" y="42045"/>
                  </a:cubicBezTo>
                  <a:cubicBezTo>
                    <a:pt x="64852" y="42483"/>
                    <a:pt x="64285" y="42666"/>
                    <a:pt x="63724" y="42666"/>
                  </a:cubicBezTo>
                  <a:cubicBezTo>
                    <a:pt x="63152" y="42666"/>
                    <a:pt x="62587" y="42475"/>
                    <a:pt x="61723" y="42171"/>
                  </a:cubicBezTo>
                  <a:cubicBezTo>
                    <a:pt x="60330" y="41665"/>
                    <a:pt x="58905" y="41285"/>
                    <a:pt x="57479" y="40968"/>
                  </a:cubicBezTo>
                  <a:cubicBezTo>
                    <a:pt x="55214" y="40504"/>
                    <a:pt x="52901" y="40252"/>
                    <a:pt x="50542" y="40252"/>
                  </a:cubicBezTo>
                  <a:cubicBezTo>
                    <a:pt x="50164" y="40252"/>
                    <a:pt x="49784" y="40258"/>
                    <a:pt x="49404" y="40271"/>
                  </a:cubicBezTo>
                  <a:cubicBezTo>
                    <a:pt x="43923" y="40427"/>
                    <a:pt x="38595" y="41930"/>
                    <a:pt x="33781" y="44600"/>
                  </a:cubicBezTo>
                  <a:lnTo>
                    <a:pt x="33781" y="44600"/>
                  </a:lnTo>
                  <a:cubicBezTo>
                    <a:pt x="44485" y="38552"/>
                    <a:pt x="55088" y="32782"/>
                    <a:pt x="67043" y="29536"/>
                  </a:cubicBezTo>
                  <a:cubicBezTo>
                    <a:pt x="75978" y="27097"/>
                    <a:pt x="85224" y="25886"/>
                    <a:pt x="94479" y="25886"/>
                  </a:cubicBezTo>
                  <a:close/>
                  <a:moveTo>
                    <a:pt x="33499" y="44760"/>
                  </a:moveTo>
                  <a:cubicBezTo>
                    <a:pt x="33450" y="44794"/>
                    <a:pt x="33404" y="44845"/>
                    <a:pt x="33379" y="44895"/>
                  </a:cubicBezTo>
                  <a:cubicBezTo>
                    <a:pt x="33348" y="44895"/>
                    <a:pt x="33348" y="44863"/>
                    <a:pt x="33316" y="44863"/>
                  </a:cubicBezTo>
                  <a:cubicBezTo>
                    <a:pt x="33377" y="44829"/>
                    <a:pt x="33438" y="44794"/>
                    <a:pt x="33499" y="44760"/>
                  </a:cubicBezTo>
                  <a:close/>
                  <a:moveTo>
                    <a:pt x="29605" y="44212"/>
                  </a:moveTo>
                  <a:cubicBezTo>
                    <a:pt x="30264" y="44212"/>
                    <a:pt x="30910" y="44324"/>
                    <a:pt x="31511" y="44547"/>
                  </a:cubicBezTo>
                  <a:cubicBezTo>
                    <a:pt x="31479" y="44705"/>
                    <a:pt x="31479" y="44863"/>
                    <a:pt x="31447" y="45022"/>
                  </a:cubicBezTo>
                  <a:cubicBezTo>
                    <a:pt x="31429" y="45191"/>
                    <a:pt x="31555" y="45282"/>
                    <a:pt x="31667" y="45282"/>
                  </a:cubicBezTo>
                  <a:cubicBezTo>
                    <a:pt x="31744" y="45282"/>
                    <a:pt x="31815" y="45239"/>
                    <a:pt x="31827" y="45148"/>
                  </a:cubicBezTo>
                  <a:cubicBezTo>
                    <a:pt x="31891" y="44990"/>
                    <a:pt x="31891" y="44863"/>
                    <a:pt x="31922" y="44705"/>
                  </a:cubicBezTo>
                  <a:cubicBezTo>
                    <a:pt x="31954" y="44737"/>
                    <a:pt x="31986" y="44737"/>
                    <a:pt x="31986" y="44737"/>
                  </a:cubicBezTo>
                  <a:cubicBezTo>
                    <a:pt x="32038" y="44842"/>
                    <a:pt x="32156" y="44903"/>
                    <a:pt x="32249" y="44903"/>
                  </a:cubicBezTo>
                  <a:cubicBezTo>
                    <a:pt x="32268" y="44903"/>
                    <a:pt x="32286" y="44900"/>
                    <a:pt x="32303" y="44895"/>
                  </a:cubicBezTo>
                  <a:cubicBezTo>
                    <a:pt x="33221" y="45370"/>
                    <a:pt x="33981" y="46098"/>
                    <a:pt x="34583" y="47048"/>
                  </a:cubicBezTo>
                  <a:cubicBezTo>
                    <a:pt x="34630" y="47143"/>
                    <a:pt x="34709" y="47183"/>
                    <a:pt x="34789" y="47183"/>
                  </a:cubicBezTo>
                  <a:cubicBezTo>
                    <a:pt x="34868" y="47183"/>
                    <a:pt x="34947" y="47143"/>
                    <a:pt x="34994" y="47080"/>
                  </a:cubicBezTo>
                  <a:cubicBezTo>
                    <a:pt x="35058" y="47080"/>
                    <a:pt x="35058" y="47112"/>
                    <a:pt x="35089" y="47112"/>
                  </a:cubicBezTo>
                  <a:lnTo>
                    <a:pt x="35089" y="47143"/>
                  </a:lnTo>
                  <a:cubicBezTo>
                    <a:pt x="34803" y="47222"/>
                    <a:pt x="34538" y="47278"/>
                    <a:pt x="34241" y="47278"/>
                  </a:cubicBezTo>
                  <a:cubicBezTo>
                    <a:pt x="34177" y="47278"/>
                    <a:pt x="34112" y="47276"/>
                    <a:pt x="34044" y="47270"/>
                  </a:cubicBezTo>
                  <a:cubicBezTo>
                    <a:pt x="32928" y="45701"/>
                    <a:pt x="30689" y="45080"/>
                    <a:pt x="28754" y="45080"/>
                  </a:cubicBezTo>
                  <a:cubicBezTo>
                    <a:pt x="28659" y="45080"/>
                    <a:pt x="28564" y="45082"/>
                    <a:pt x="28471" y="45085"/>
                  </a:cubicBezTo>
                  <a:cubicBezTo>
                    <a:pt x="28281" y="44895"/>
                    <a:pt x="28091" y="44705"/>
                    <a:pt x="27932" y="44452"/>
                  </a:cubicBezTo>
                  <a:cubicBezTo>
                    <a:pt x="28484" y="44292"/>
                    <a:pt x="29049" y="44212"/>
                    <a:pt x="29605" y="44212"/>
                  </a:cubicBezTo>
                  <a:close/>
                  <a:moveTo>
                    <a:pt x="28787" y="45497"/>
                  </a:moveTo>
                  <a:cubicBezTo>
                    <a:pt x="30497" y="45877"/>
                    <a:pt x="32207" y="46098"/>
                    <a:pt x="33474" y="47397"/>
                  </a:cubicBezTo>
                  <a:cubicBezTo>
                    <a:pt x="31669" y="47397"/>
                    <a:pt x="30054" y="46763"/>
                    <a:pt x="28787" y="45497"/>
                  </a:cubicBezTo>
                  <a:close/>
                  <a:moveTo>
                    <a:pt x="50534" y="41051"/>
                  </a:moveTo>
                  <a:cubicBezTo>
                    <a:pt x="50834" y="41051"/>
                    <a:pt x="51134" y="41055"/>
                    <a:pt x="51431" y="41063"/>
                  </a:cubicBezTo>
                  <a:cubicBezTo>
                    <a:pt x="54439" y="41126"/>
                    <a:pt x="57479" y="41601"/>
                    <a:pt x="60393" y="42520"/>
                  </a:cubicBezTo>
                  <a:cubicBezTo>
                    <a:pt x="61235" y="42800"/>
                    <a:pt x="62937" y="43787"/>
                    <a:pt x="63775" y="43787"/>
                  </a:cubicBezTo>
                  <a:cubicBezTo>
                    <a:pt x="63788" y="43787"/>
                    <a:pt x="63801" y="43787"/>
                    <a:pt x="63813" y="43787"/>
                  </a:cubicBezTo>
                  <a:lnTo>
                    <a:pt x="63813" y="43787"/>
                  </a:lnTo>
                  <a:cubicBezTo>
                    <a:pt x="63465" y="45053"/>
                    <a:pt x="64098" y="46605"/>
                    <a:pt x="64257" y="47840"/>
                  </a:cubicBezTo>
                  <a:cubicBezTo>
                    <a:pt x="64605" y="50437"/>
                    <a:pt x="64605" y="52971"/>
                    <a:pt x="64415" y="55599"/>
                  </a:cubicBezTo>
                  <a:cubicBezTo>
                    <a:pt x="63275" y="55314"/>
                    <a:pt x="62166" y="54997"/>
                    <a:pt x="60963" y="54681"/>
                  </a:cubicBezTo>
                  <a:cubicBezTo>
                    <a:pt x="52222" y="52210"/>
                    <a:pt x="43672" y="49202"/>
                    <a:pt x="34963" y="46668"/>
                  </a:cubicBezTo>
                  <a:cubicBezTo>
                    <a:pt x="34931" y="46637"/>
                    <a:pt x="34899" y="46573"/>
                    <a:pt x="34836" y="46478"/>
                  </a:cubicBezTo>
                  <a:cubicBezTo>
                    <a:pt x="34614" y="46098"/>
                    <a:pt x="34329" y="45718"/>
                    <a:pt x="34013" y="45402"/>
                  </a:cubicBezTo>
                  <a:cubicBezTo>
                    <a:pt x="35438" y="44578"/>
                    <a:pt x="36958" y="43913"/>
                    <a:pt x="38446" y="43312"/>
                  </a:cubicBezTo>
                  <a:cubicBezTo>
                    <a:pt x="41550" y="42140"/>
                    <a:pt x="44780" y="41380"/>
                    <a:pt x="48074" y="41126"/>
                  </a:cubicBezTo>
                  <a:cubicBezTo>
                    <a:pt x="48885" y="41080"/>
                    <a:pt x="49714" y="41051"/>
                    <a:pt x="50534" y="41051"/>
                  </a:cubicBezTo>
                  <a:close/>
                  <a:moveTo>
                    <a:pt x="102513" y="26400"/>
                  </a:moveTo>
                  <a:cubicBezTo>
                    <a:pt x="104951" y="29536"/>
                    <a:pt x="106376" y="32924"/>
                    <a:pt x="106313" y="36914"/>
                  </a:cubicBezTo>
                  <a:cubicBezTo>
                    <a:pt x="106155" y="36978"/>
                    <a:pt x="106060" y="37136"/>
                    <a:pt x="106155" y="37294"/>
                  </a:cubicBezTo>
                  <a:cubicBezTo>
                    <a:pt x="106155" y="37358"/>
                    <a:pt x="106186" y="37389"/>
                    <a:pt x="106186" y="37421"/>
                  </a:cubicBezTo>
                  <a:cubicBezTo>
                    <a:pt x="106186" y="37516"/>
                    <a:pt x="106218" y="37548"/>
                    <a:pt x="106250" y="37579"/>
                  </a:cubicBezTo>
                  <a:cubicBezTo>
                    <a:pt x="104255" y="38561"/>
                    <a:pt x="97382" y="41696"/>
                    <a:pt x="96591" y="42108"/>
                  </a:cubicBezTo>
                  <a:cubicBezTo>
                    <a:pt x="93075" y="43755"/>
                    <a:pt x="89560" y="45433"/>
                    <a:pt x="86045" y="47017"/>
                  </a:cubicBezTo>
                  <a:cubicBezTo>
                    <a:pt x="79078" y="50120"/>
                    <a:pt x="71984" y="52907"/>
                    <a:pt x="65017" y="56042"/>
                  </a:cubicBezTo>
                  <a:cubicBezTo>
                    <a:pt x="65207" y="53889"/>
                    <a:pt x="65302" y="51799"/>
                    <a:pt x="65080" y="49645"/>
                  </a:cubicBezTo>
                  <a:cubicBezTo>
                    <a:pt x="64922" y="47872"/>
                    <a:pt x="64035" y="45528"/>
                    <a:pt x="64257" y="43755"/>
                  </a:cubicBezTo>
                  <a:cubicBezTo>
                    <a:pt x="65048" y="43502"/>
                    <a:pt x="65967" y="42836"/>
                    <a:pt x="66600" y="42520"/>
                  </a:cubicBezTo>
                  <a:cubicBezTo>
                    <a:pt x="78318" y="36598"/>
                    <a:pt x="90099" y="30834"/>
                    <a:pt x="102513" y="26400"/>
                  </a:cubicBezTo>
                  <a:close/>
                  <a:moveTo>
                    <a:pt x="106851" y="37674"/>
                  </a:moveTo>
                  <a:cubicBezTo>
                    <a:pt x="107200" y="37801"/>
                    <a:pt x="107612" y="37959"/>
                    <a:pt x="107960" y="38118"/>
                  </a:cubicBezTo>
                  <a:cubicBezTo>
                    <a:pt x="108118" y="38213"/>
                    <a:pt x="108245" y="38244"/>
                    <a:pt x="108403" y="38339"/>
                  </a:cubicBezTo>
                  <a:cubicBezTo>
                    <a:pt x="101183" y="41823"/>
                    <a:pt x="94026" y="45307"/>
                    <a:pt x="86837" y="48790"/>
                  </a:cubicBezTo>
                  <a:cubicBezTo>
                    <a:pt x="79648" y="52210"/>
                    <a:pt x="72522" y="56169"/>
                    <a:pt x="65048" y="58766"/>
                  </a:cubicBezTo>
                  <a:cubicBezTo>
                    <a:pt x="64257" y="57563"/>
                    <a:pt x="61311" y="57246"/>
                    <a:pt x="60140" y="56802"/>
                  </a:cubicBezTo>
                  <a:cubicBezTo>
                    <a:pt x="57416" y="55821"/>
                    <a:pt x="54661" y="54839"/>
                    <a:pt x="51937" y="53762"/>
                  </a:cubicBezTo>
                  <a:cubicBezTo>
                    <a:pt x="49182" y="52717"/>
                    <a:pt x="46427" y="51514"/>
                    <a:pt x="43703" y="50374"/>
                  </a:cubicBezTo>
                  <a:lnTo>
                    <a:pt x="43703" y="50374"/>
                  </a:lnTo>
                  <a:cubicBezTo>
                    <a:pt x="50449" y="52654"/>
                    <a:pt x="57448" y="54427"/>
                    <a:pt x="64257" y="56232"/>
                  </a:cubicBezTo>
                  <a:lnTo>
                    <a:pt x="64415" y="56232"/>
                  </a:lnTo>
                  <a:cubicBezTo>
                    <a:pt x="64415" y="56296"/>
                    <a:pt x="64510" y="56327"/>
                    <a:pt x="64542" y="56327"/>
                  </a:cubicBezTo>
                  <a:cubicBezTo>
                    <a:pt x="64542" y="56437"/>
                    <a:pt x="64613" y="56524"/>
                    <a:pt x="64715" y="56524"/>
                  </a:cubicBezTo>
                  <a:cubicBezTo>
                    <a:pt x="64731" y="56524"/>
                    <a:pt x="64747" y="56522"/>
                    <a:pt x="64763" y="56517"/>
                  </a:cubicBezTo>
                  <a:cubicBezTo>
                    <a:pt x="72586" y="53921"/>
                    <a:pt x="80154" y="50437"/>
                    <a:pt x="87660" y="47048"/>
                  </a:cubicBezTo>
                  <a:cubicBezTo>
                    <a:pt x="91460" y="45307"/>
                    <a:pt x="95261" y="43502"/>
                    <a:pt x="98998" y="41696"/>
                  </a:cubicBezTo>
                  <a:cubicBezTo>
                    <a:pt x="100993" y="40746"/>
                    <a:pt x="102925" y="39796"/>
                    <a:pt x="104888" y="38815"/>
                  </a:cubicBezTo>
                  <a:cubicBezTo>
                    <a:pt x="105458" y="38498"/>
                    <a:pt x="106408" y="38244"/>
                    <a:pt x="106851" y="37674"/>
                  </a:cubicBezTo>
                  <a:close/>
                  <a:moveTo>
                    <a:pt x="887" y="34603"/>
                  </a:moveTo>
                  <a:cubicBezTo>
                    <a:pt x="4845" y="36756"/>
                    <a:pt x="9342" y="38308"/>
                    <a:pt x="13554" y="39923"/>
                  </a:cubicBezTo>
                  <a:cubicBezTo>
                    <a:pt x="18115" y="41696"/>
                    <a:pt x="22643" y="43438"/>
                    <a:pt x="27362" y="44737"/>
                  </a:cubicBezTo>
                  <a:cubicBezTo>
                    <a:pt x="28442" y="46922"/>
                    <a:pt x="30874" y="48250"/>
                    <a:pt x="33270" y="48250"/>
                  </a:cubicBezTo>
                  <a:cubicBezTo>
                    <a:pt x="33964" y="48250"/>
                    <a:pt x="34656" y="48138"/>
                    <a:pt x="35311" y="47903"/>
                  </a:cubicBezTo>
                  <a:cubicBezTo>
                    <a:pt x="35564" y="47872"/>
                    <a:pt x="35596" y="47682"/>
                    <a:pt x="35596" y="47523"/>
                  </a:cubicBezTo>
                  <a:cubicBezTo>
                    <a:pt x="40030" y="49772"/>
                    <a:pt x="44622" y="51640"/>
                    <a:pt x="49214" y="53509"/>
                  </a:cubicBezTo>
                  <a:cubicBezTo>
                    <a:pt x="50354" y="53984"/>
                    <a:pt x="61438" y="58006"/>
                    <a:pt x="64257" y="58956"/>
                  </a:cubicBezTo>
                  <a:lnTo>
                    <a:pt x="64257" y="58988"/>
                  </a:lnTo>
                  <a:cubicBezTo>
                    <a:pt x="64257" y="59019"/>
                    <a:pt x="64225" y="59083"/>
                    <a:pt x="64225" y="59114"/>
                  </a:cubicBezTo>
                  <a:cubicBezTo>
                    <a:pt x="64193" y="59241"/>
                    <a:pt x="64257" y="59431"/>
                    <a:pt x="64383" y="59494"/>
                  </a:cubicBezTo>
                  <a:cubicBezTo>
                    <a:pt x="64415" y="59558"/>
                    <a:pt x="64510" y="59558"/>
                    <a:pt x="64542" y="59589"/>
                  </a:cubicBezTo>
                  <a:cubicBezTo>
                    <a:pt x="64542" y="59621"/>
                    <a:pt x="64573" y="59621"/>
                    <a:pt x="64605" y="59621"/>
                  </a:cubicBezTo>
                  <a:cubicBezTo>
                    <a:pt x="64668" y="59906"/>
                    <a:pt x="64827" y="60191"/>
                    <a:pt x="65017" y="60413"/>
                  </a:cubicBezTo>
                  <a:cubicBezTo>
                    <a:pt x="55073" y="56897"/>
                    <a:pt x="45445" y="52749"/>
                    <a:pt x="35659" y="48917"/>
                  </a:cubicBezTo>
                  <a:cubicBezTo>
                    <a:pt x="35764" y="48708"/>
                    <a:pt x="35610" y="48434"/>
                    <a:pt x="35374" y="48434"/>
                  </a:cubicBezTo>
                  <a:cubicBezTo>
                    <a:pt x="35325" y="48434"/>
                    <a:pt x="35271" y="48446"/>
                    <a:pt x="35216" y="48474"/>
                  </a:cubicBezTo>
                  <a:cubicBezTo>
                    <a:pt x="34317" y="48847"/>
                    <a:pt x="33363" y="49038"/>
                    <a:pt x="32414" y="49038"/>
                  </a:cubicBezTo>
                  <a:cubicBezTo>
                    <a:pt x="31590" y="49038"/>
                    <a:pt x="30770" y="48894"/>
                    <a:pt x="29991" y="48600"/>
                  </a:cubicBezTo>
                  <a:cubicBezTo>
                    <a:pt x="28439" y="48030"/>
                    <a:pt x="27520" y="46953"/>
                    <a:pt x="26507" y="45782"/>
                  </a:cubicBezTo>
                  <a:cubicBezTo>
                    <a:pt x="26602" y="45623"/>
                    <a:pt x="26602" y="45307"/>
                    <a:pt x="26317" y="45212"/>
                  </a:cubicBezTo>
                  <a:cubicBezTo>
                    <a:pt x="17671" y="42298"/>
                    <a:pt x="9184" y="38878"/>
                    <a:pt x="538" y="35964"/>
                  </a:cubicBezTo>
                  <a:cubicBezTo>
                    <a:pt x="697" y="35521"/>
                    <a:pt x="792" y="35078"/>
                    <a:pt x="887" y="34603"/>
                  </a:cubicBezTo>
                  <a:close/>
                  <a:moveTo>
                    <a:pt x="108910" y="38846"/>
                  </a:moveTo>
                  <a:lnTo>
                    <a:pt x="108910" y="38846"/>
                  </a:lnTo>
                  <a:cubicBezTo>
                    <a:pt x="108847" y="39290"/>
                    <a:pt x="108783" y="39765"/>
                    <a:pt x="108847" y="40176"/>
                  </a:cubicBezTo>
                  <a:cubicBezTo>
                    <a:pt x="94627" y="47397"/>
                    <a:pt x="80091" y="53762"/>
                    <a:pt x="65682" y="60539"/>
                  </a:cubicBezTo>
                  <a:cubicBezTo>
                    <a:pt x="65365" y="60191"/>
                    <a:pt x="65207" y="59811"/>
                    <a:pt x="65080" y="59399"/>
                  </a:cubicBezTo>
                  <a:cubicBezTo>
                    <a:pt x="65143" y="59304"/>
                    <a:pt x="65175" y="59273"/>
                    <a:pt x="65175" y="59178"/>
                  </a:cubicBezTo>
                  <a:cubicBezTo>
                    <a:pt x="72522" y="57056"/>
                    <a:pt x="79426" y="53097"/>
                    <a:pt x="86298" y="49772"/>
                  </a:cubicBezTo>
                  <a:cubicBezTo>
                    <a:pt x="93836" y="46130"/>
                    <a:pt x="101404" y="42488"/>
                    <a:pt x="108910" y="38846"/>
                  </a:cubicBezTo>
                  <a:close/>
                  <a:moveTo>
                    <a:pt x="59737" y="0"/>
                  </a:moveTo>
                  <a:cubicBezTo>
                    <a:pt x="59702" y="0"/>
                    <a:pt x="59667" y="7"/>
                    <a:pt x="59633" y="20"/>
                  </a:cubicBezTo>
                  <a:cubicBezTo>
                    <a:pt x="43577" y="5087"/>
                    <a:pt x="28122" y="11674"/>
                    <a:pt x="13396" y="19813"/>
                  </a:cubicBezTo>
                  <a:cubicBezTo>
                    <a:pt x="13111" y="19972"/>
                    <a:pt x="13111" y="20352"/>
                    <a:pt x="13396" y="20510"/>
                  </a:cubicBezTo>
                  <a:cubicBezTo>
                    <a:pt x="14409" y="21017"/>
                    <a:pt x="15360" y="21618"/>
                    <a:pt x="16278" y="22252"/>
                  </a:cubicBezTo>
                  <a:cubicBezTo>
                    <a:pt x="12984" y="23328"/>
                    <a:pt x="9786" y="24595"/>
                    <a:pt x="6524" y="25704"/>
                  </a:cubicBezTo>
                  <a:cubicBezTo>
                    <a:pt x="6271" y="25767"/>
                    <a:pt x="6176" y="26084"/>
                    <a:pt x="6271" y="26305"/>
                  </a:cubicBezTo>
                  <a:cubicBezTo>
                    <a:pt x="6176" y="26305"/>
                    <a:pt x="6144" y="26337"/>
                    <a:pt x="6144" y="26400"/>
                  </a:cubicBezTo>
                  <a:cubicBezTo>
                    <a:pt x="5669" y="29472"/>
                    <a:pt x="4434" y="31911"/>
                    <a:pt x="2312" y="34128"/>
                  </a:cubicBezTo>
                  <a:cubicBezTo>
                    <a:pt x="2280" y="34191"/>
                    <a:pt x="2217" y="34223"/>
                    <a:pt x="2217" y="34254"/>
                  </a:cubicBezTo>
                  <a:lnTo>
                    <a:pt x="1172" y="33906"/>
                  </a:lnTo>
                  <a:cubicBezTo>
                    <a:pt x="1135" y="33887"/>
                    <a:pt x="1098" y="33880"/>
                    <a:pt x="1062" y="33880"/>
                  </a:cubicBezTo>
                  <a:cubicBezTo>
                    <a:pt x="976" y="33880"/>
                    <a:pt x="900" y="33924"/>
                    <a:pt x="855" y="33969"/>
                  </a:cubicBezTo>
                  <a:cubicBezTo>
                    <a:pt x="760" y="33969"/>
                    <a:pt x="633" y="34001"/>
                    <a:pt x="602" y="34128"/>
                  </a:cubicBezTo>
                  <a:cubicBezTo>
                    <a:pt x="380" y="34634"/>
                    <a:pt x="222" y="35236"/>
                    <a:pt x="63" y="35806"/>
                  </a:cubicBezTo>
                  <a:cubicBezTo>
                    <a:pt x="0" y="35964"/>
                    <a:pt x="95" y="36091"/>
                    <a:pt x="158" y="36123"/>
                  </a:cubicBezTo>
                  <a:cubicBezTo>
                    <a:pt x="158" y="36186"/>
                    <a:pt x="158" y="36249"/>
                    <a:pt x="253" y="36281"/>
                  </a:cubicBezTo>
                  <a:cubicBezTo>
                    <a:pt x="8487" y="40113"/>
                    <a:pt x="17386" y="43026"/>
                    <a:pt x="26064" y="45813"/>
                  </a:cubicBezTo>
                  <a:cubicBezTo>
                    <a:pt x="26877" y="48416"/>
                    <a:pt x="29753" y="49654"/>
                    <a:pt x="32465" y="49654"/>
                  </a:cubicBezTo>
                  <a:cubicBezTo>
                    <a:pt x="33449" y="49654"/>
                    <a:pt x="34413" y="49491"/>
                    <a:pt x="35248" y="49170"/>
                  </a:cubicBezTo>
                  <a:cubicBezTo>
                    <a:pt x="44812" y="53952"/>
                    <a:pt x="55104" y="57658"/>
                    <a:pt x="65238" y="61173"/>
                  </a:cubicBezTo>
                  <a:cubicBezTo>
                    <a:pt x="65266" y="61178"/>
                    <a:pt x="65292" y="61181"/>
                    <a:pt x="65317" y="61181"/>
                  </a:cubicBezTo>
                  <a:cubicBezTo>
                    <a:pt x="65439" y="61181"/>
                    <a:pt x="65540" y="61119"/>
                    <a:pt x="65618" y="61014"/>
                  </a:cubicBezTo>
                  <a:cubicBezTo>
                    <a:pt x="80534" y="55124"/>
                    <a:pt x="95071" y="47872"/>
                    <a:pt x="109353" y="40620"/>
                  </a:cubicBezTo>
                  <a:cubicBezTo>
                    <a:pt x="109575" y="40556"/>
                    <a:pt x="109543" y="40271"/>
                    <a:pt x="109385" y="40145"/>
                  </a:cubicBezTo>
                  <a:cubicBezTo>
                    <a:pt x="109385" y="39638"/>
                    <a:pt x="109322" y="39068"/>
                    <a:pt x="109385" y="38593"/>
                  </a:cubicBezTo>
                  <a:lnTo>
                    <a:pt x="109385" y="38498"/>
                  </a:lnTo>
                  <a:cubicBezTo>
                    <a:pt x="109417" y="38371"/>
                    <a:pt x="109385" y="38244"/>
                    <a:pt x="109290" y="38181"/>
                  </a:cubicBezTo>
                  <a:cubicBezTo>
                    <a:pt x="109037" y="37959"/>
                    <a:pt x="108625" y="37896"/>
                    <a:pt x="108277" y="37769"/>
                  </a:cubicBezTo>
                  <a:cubicBezTo>
                    <a:pt x="107865" y="37643"/>
                    <a:pt x="107517" y="37548"/>
                    <a:pt x="107137" y="37421"/>
                  </a:cubicBezTo>
                  <a:cubicBezTo>
                    <a:pt x="107137" y="37389"/>
                    <a:pt x="107168" y="37389"/>
                    <a:pt x="107168" y="37326"/>
                  </a:cubicBezTo>
                  <a:cubicBezTo>
                    <a:pt x="107200" y="37231"/>
                    <a:pt x="107168" y="37073"/>
                    <a:pt x="107073" y="36978"/>
                  </a:cubicBezTo>
                  <a:cubicBezTo>
                    <a:pt x="107200" y="33051"/>
                    <a:pt x="105901" y="29061"/>
                    <a:pt x="103051" y="26305"/>
                  </a:cubicBezTo>
                  <a:cubicBezTo>
                    <a:pt x="103083" y="26242"/>
                    <a:pt x="103178" y="26242"/>
                    <a:pt x="103210" y="26210"/>
                  </a:cubicBezTo>
                  <a:cubicBezTo>
                    <a:pt x="103653" y="26052"/>
                    <a:pt x="103558" y="25419"/>
                    <a:pt x="103083" y="25387"/>
                  </a:cubicBezTo>
                  <a:cubicBezTo>
                    <a:pt x="100270" y="25164"/>
                    <a:pt x="97453" y="25053"/>
                    <a:pt x="94640" y="25053"/>
                  </a:cubicBezTo>
                  <a:cubicBezTo>
                    <a:pt x="85449" y="25053"/>
                    <a:pt x="76290" y="26241"/>
                    <a:pt x="67392" y="28617"/>
                  </a:cubicBezTo>
                  <a:cubicBezTo>
                    <a:pt x="73947" y="23012"/>
                    <a:pt x="81168" y="18230"/>
                    <a:pt x="88832" y="14303"/>
                  </a:cubicBezTo>
                  <a:cubicBezTo>
                    <a:pt x="89205" y="14131"/>
                    <a:pt x="89006" y="13620"/>
                    <a:pt x="88659" y="13620"/>
                  </a:cubicBezTo>
                  <a:cubicBezTo>
                    <a:pt x="88623" y="13620"/>
                    <a:pt x="88585" y="13626"/>
                    <a:pt x="88547" y="13638"/>
                  </a:cubicBezTo>
                  <a:cubicBezTo>
                    <a:pt x="84208" y="14778"/>
                    <a:pt x="79838" y="15950"/>
                    <a:pt x="75499" y="17121"/>
                  </a:cubicBezTo>
                  <a:cubicBezTo>
                    <a:pt x="76481" y="13004"/>
                    <a:pt x="78223" y="9204"/>
                    <a:pt x="80693" y="5752"/>
                  </a:cubicBezTo>
                  <a:cubicBezTo>
                    <a:pt x="80851" y="5488"/>
                    <a:pt x="80592" y="5246"/>
                    <a:pt x="80354" y="5246"/>
                  </a:cubicBezTo>
                  <a:cubicBezTo>
                    <a:pt x="80307" y="5246"/>
                    <a:pt x="80260" y="5256"/>
                    <a:pt x="80218" y="5277"/>
                  </a:cubicBezTo>
                  <a:cubicBezTo>
                    <a:pt x="78033" y="6227"/>
                    <a:pt x="75847" y="7146"/>
                    <a:pt x="73662" y="8096"/>
                  </a:cubicBezTo>
                  <a:cubicBezTo>
                    <a:pt x="73947" y="5657"/>
                    <a:pt x="74454" y="3282"/>
                    <a:pt x="75182" y="907"/>
                  </a:cubicBezTo>
                  <a:cubicBezTo>
                    <a:pt x="75268" y="678"/>
                    <a:pt x="75044" y="423"/>
                    <a:pt x="74789" y="423"/>
                  </a:cubicBezTo>
                  <a:cubicBezTo>
                    <a:pt x="74762" y="423"/>
                    <a:pt x="74735" y="426"/>
                    <a:pt x="74707" y="432"/>
                  </a:cubicBezTo>
                  <a:cubicBezTo>
                    <a:pt x="70052" y="1920"/>
                    <a:pt x="65365" y="3440"/>
                    <a:pt x="60741" y="5087"/>
                  </a:cubicBezTo>
                  <a:lnTo>
                    <a:pt x="60741" y="4960"/>
                  </a:lnTo>
                  <a:cubicBezTo>
                    <a:pt x="60900" y="4929"/>
                    <a:pt x="60995" y="4802"/>
                    <a:pt x="60995" y="4612"/>
                  </a:cubicBezTo>
                  <a:cubicBezTo>
                    <a:pt x="61090" y="3029"/>
                    <a:pt x="60773" y="1635"/>
                    <a:pt x="60045" y="210"/>
                  </a:cubicBezTo>
                  <a:cubicBezTo>
                    <a:pt x="59995" y="86"/>
                    <a:pt x="59867" y="0"/>
                    <a:pt x="59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3"/>
            <p:cNvSpPr/>
            <p:nvPr/>
          </p:nvSpPr>
          <p:spPr>
            <a:xfrm>
              <a:off x="18588475" y="1343325"/>
              <a:ext cx="1096550" cy="542350"/>
            </a:xfrm>
            <a:custGeom>
              <a:avLst/>
              <a:gdLst/>
              <a:ahLst/>
              <a:cxnLst/>
              <a:rect l="l" t="t" r="r" b="b"/>
              <a:pathLst>
                <a:path w="43862" h="21694" extrusionOk="0">
                  <a:moveTo>
                    <a:pt x="43862" y="0"/>
                  </a:moveTo>
                  <a:lnTo>
                    <a:pt x="43862" y="0"/>
                  </a:lnTo>
                  <a:cubicBezTo>
                    <a:pt x="36293" y="3642"/>
                    <a:pt x="28788" y="7284"/>
                    <a:pt x="21219" y="10926"/>
                  </a:cubicBezTo>
                  <a:cubicBezTo>
                    <a:pt x="14346" y="14251"/>
                    <a:pt x="7443" y="18178"/>
                    <a:pt x="95" y="20332"/>
                  </a:cubicBezTo>
                  <a:cubicBezTo>
                    <a:pt x="95" y="20427"/>
                    <a:pt x="32" y="20490"/>
                    <a:pt x="0" y="20553"/>
                  </a:cubicBezTo>
                  <a:cubicBezTo>
                    <a:pt x="127" y="20965"/>
                    <a:pt x="285" y="21345"/>
                    <a:pt x="602" y="21693"/>
                  </a:cubicBezTo>
                  <a:cubicBezTo>
                    <a:pt x="15043" y="14916"/>
                    <a:pt x="29579" y="8551"/>
                    <a:pt x="43799" y="1330"/>
                  </a:cubicBezTo>
                  <a:cubicBezTo>
                    <a:pt x="43799" y="919"/>
                    <a:pt x="43830" y="444"/>
                    <a:pt x="438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3"/>
            <p:cNvSpPr/>
            <p:nvPr/>
          </p:nvSpPr>
          <p:spPr>
            <a:xfrm>
              <a:off x="18054050" y="1315600"/>
              <a:ext cx="1618325" cy="527325"/>
            </a:xfrm>
            <a:custGeom>
              <a:avLst/>
              <a:gdLst/>
              <a:ahLst/>
              <a:cxnLst/>
              <a:rect l="l" t="t" r="r" b="b"/>
              <a:pathLst>
                <a:path w="64733" h="21093" extrusionOk="0">
                  <a:moveTo>
                    <a:pt x="63149" y="1"/>
                  </a:moveTo>
                  <a:cubicBezTo>
                    <a:pt x="62705" y="602"/>
                    <a:pt x="61755" y="824"/>
                    <a:pt x="61154" y="1141"/>
                  </a:cubicBezTo>
                  <a:cubicBezTo>
                    <a:pt x="59222" y="2154"/>
                    <a:pt x="57258" y="3104"/>
                    <a:pt x="55295" y="4054"/>
                  </a:cubicBezTo>
                  <a:cubicBezTo>
                    <a:pt x="51558" y="5860"/>
                    <a:pt x="47758" y="7633"/>
                    <a:pt x="43957" y="9375"/>
                  </a:cubicBezTo>
                  <a:cubicBezTo>
                    <a:pt x="36452" y="12795"/>
                    <a:pt x="28851" y="16247"/>
                    <a:pt x="21061" y="18844"/>
                  </a:cubicBezTo>
                  <a:cubicBezTo>
                    <a:pt x="21039" y="18849"/>
                    <a:pt x="21019" y="18852"/>
                    <a:pt x="21001" y="18852"/>
                  </a:cubicBezTo>
                  <a:cubicBezTo>
                    <a:pt x="20913" y="18852"/>
                    <a:pt x="20865" y="18790"/>
                    <a:pt x="20839" y="18685"/>
                  </a:cubicBezTo>
                  <a:lnTo>
                    <a:pt x="20712" y="18559"/>
                  </a:lnTo>
                  <a:lnTo>
                    <a:pt x="20554" y="18559"/>
                  </a:lnTo>
                  <a:cubicBezTo>
                    <a:pt x="13745" y="16817"/>
                    <a:pt x="6778" y="15012"/>
                    <a:pt x="1" y="12700"/>
                  </a:cubicBezTo>
                  <a:lnTo>
                    <a:pt x="1" y="12700"/>
                  </a:lnTo>
                  <a:cubicBezTo>
                    <a:pt x="2724" y="13840"/>
                    <a:pt x="5479" y="15044"/>
                    <a:pt x="8235" y="16120"/>
                  </a:cubicBezTo>
                  <a:cubicBezTo>
                    <a:pt x="10958" y="17134"/>
                    <a:pt x="13713" y="18179"/>
                    <a:pt x="16437" y="19160"/>
                  </a:cubicBezTo>
                  <a:cubicBezTo>
                    <a:pt x="17672" y="19604"/>
                    <a:pt x="20586" y="19921"/>
                    <a:pt x="21346" y="21092"/>
                  </a:cubicBezTo>
                  <a:cubicBezTo>
                    <a:pt x="28851" y="18464"/>
                    <a:pt x="35977" y="14473"/>
                    <a:pt x="43166" y="11053"/>
                  </a:cubicBezTo>
                  <a:cubicBezTo>
                    <a:pt x="50355" y="7570"/>
                    <a:pt x="57512" y="4086"/>
                    <a:pt x="64732" y="602"/>
                  </a:cubicBezTo>
                  <a:cubicBezTo>
                    <a:pt x="64574" y="507"/>
                    <a:pt x="64447" y="476"/>
                    <a:pt x="64257" y="476"/>
                  </a:cubicBezTo>
                  <a:cubicBezTo>
                    <a:pt x="63846" y="317"/>
                    <a:pt x="63497" y="159"/>
                    <a:pt x="63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3"/>
            <p:cNvSpPr/>
            <p:nvPr/>
          </p:nvSpPr>
          <p:spPr>
            <a:xfrm>
              <a:off x="18561550" y="1032175"/>
              <a:ext cx="1060150" cy="741075"/>
            </a:xfrm>
            <a:custGeom>
              <a:avLst/>
              <a:gdLst/>
              <a:ahLst/>
              <a:cxnLst/>
              <a:rect l="l" t="t" r="r" b="b"/>
              <a:pathLst>
                <a:path w="42406" h="29643" extrusionOk="0">
                  <a:moveTo>
                    <a:pt x="38150" y="10536"/>
                  </a:moveTo>
                  <a:cubicBezTo>
                    <a:pt x="38293" y="10536"/>
                    <a:pt x="38426" y="10750"/>
                    <a:pt x="38257" y="10863"/>
                  </a:cubicBezTo>
                  <a:cubicBezTo>
                    <a:pt x="33538" y="13365"/>
                    <a:pt x="28661" y="15581"/>
                    <a:pt x="23752" y="17545"/>
                  </a:cubicBezTo>
                  <a:cubicBezTo>
                    <a:pt x="23744" y="17548"/>
                    <a:pt x="23736" y="17549"/>
                    <a:pt x="23728" y="17549"/>
                  </a:cubicBezTo>
                  <a:cubicBezTo>
                    <a:pt x="23647" y="17549"/>
                    <a:pt x="23603" y="17415"/>
                    <a:pt x="23689" y="17387"/>
                  </a:cubicBezTo>
                  <a:cubicBezTo>
                    <a:pt x="28598" y="15296"/>
                    <a:pt x="33380" y="12985"/>
                    <a:pt x="38098" y="10546"/>
                  </a:cubicBezTo>
                  <a:cubicBezTo>
                    <a:pt x="38116" y="10539"/>
                    <a:pt x="38133" y="10536"/>
                    <a:pt x="38150" y="10536"/>
                  </a:cubicBezTo>
                  <a:close/>
                  <a:moveTo>
                    <a:pt x="32455" y="3789"/>
                  </a:moveTo>
                  <a:cubicBezTo>
                    <a:pt x="32590" y="3789"/>
                    <a:pt x="32695" y="3971"/>
                    <a:pt x="32556" y="4054"/>
                  </a:cubicBezTo>
                  <a:cubicBezTo>
                    <a:pt x="22549" y="9153"/>
                    <a:pt x="12288" y="13840"/>
                    <a:pt x="2122" y="18590"/>
                  </a:cubicBezTo>
                  <a:cubicBezTo>
                    <a:pt x="2112" y="18593"/>
                    <a:pt x="2102" y="18595"/>
                    <a:pt x="2092" y="18595"/>
                  </a:cubicBezTo>
                  <a:cubicBezTo>
                    <a:pt x="2015" y="18595"/>
                    <a:pt x="1971" y="18491"/>
                    <a:pt x="2027" y="18463"/>
                  </a:cubicBezTo>
                  <a:cubicBezTo>
                    <a:pt x="12130" y="13555"/>
                    <a:pt x="22169" y="8456"/>
                    <a:pt x="32398" y="3801"/>
                  </a:cubicBezTo>
                  <a:cubicBezTo>
                    <a:pt x="32417" y="3793"/>
                    <a:pt x="32437" y="3789"/>
                    <a:pt x="32455" y="3789"/>
                  </a:cubicBezTo>
                  <a:close/>
                  <a:moveTo>
                    <a:pt x="28993" y="11517"/>
                  </a:moveTo>
                  <a:cubicBezTo>
                    <a:pt x="29107" y="11517"/>
                    <a:pt x="29212" y="11698"/>
                    <a:pt x="29073" y="11781"/>
                  </a:cubicBezTo>
                  <a:cubicBezTo>
                    <a:pt x="24386" y="13935"/>
                    <a:pt x="19794" y="16215"/>
                    <a:pt x="15297" y="18685"/>
                  </a:cubicBezTo>
                  <a:cubicBezTo>
                    <a:pt x="15281" y="18695"/>
                    <a:pt x="15267" y="18700"/>
                    <a:pt x="15254" y="18700"/>
                  </a:cubicBezTo>
                  <a:cubicBezTo>
                    <a:pt x="15185" y="18700"/>
                    <a:pt x="15149" y="18580"/>
                    <a:pt x="15202" y="18527"/>
                  </a:cubicBezTo>
                  <a:cubicBezTo>
                    <a:pt x="19730" y="16056"/>
                    <a:pt x="24291" y="13681"/>
                    <a:pt x="28946" y="11528"/>
                  </a:cubicBezTo>
                  <a:cubicBezTo>
                    <a:pt x="28962" y="11520"/>
                    <a:pt x="28977" y="11517"/>
                    <a:pt x="28993" y="11517"/>
                  </a:cubicBezTo>
                  <a:close/>
                  <a:moveTo>
                    <a:pt x="37948" y="4820"/>
                  </a:moveTo>
                  <a:cubicBezTo>
                    <a:pt x="38144" y="4820"/>
                    <a:pt x="38257" y="5108"/>
                    <a:pt x="38067" y="5162"/>
                  </a:cubicBezTo>
                  <a:cubicBezTo>
                    <a:pt x="26096" y="10419"/>
                    <a:pt x="14568" y="16310"/>
                    <a:pt x="2977" y="22264"/>
                  </a:cubicBezTo>
                  <a:cubicBezTo>
                    <a:pt x="2972" y="22269"/>
                    <a:pt x="2964" y="22272"/>
                    <a:pt x="2955" y="22272"/>
                  </a:cubicBezTo>
                  <a:cubicBezTo>
                    <a:pt x="2917" y="22272"/>
                    <a:pt x="2868" y="22220"/>
                    <a:pt x="2946" y="22169"/>
                  </a:cubicBezTo>
                  <a:cubicBezTo>
                    <a:pt x="14188" y="15676"/>
                    <a:pt x="26033" y="10103"/>
                    <a:pt x="37845" y="4846"/>
                  </a:cubicBezTo>
                  <a:cubicBezTo>
                    <a:pt x="37881" y="4828"/>
                    <a:pt x="37915" y="4820"/>
                    <a:pt x="37948" y="4820"/>
                  </a:cubicBezTo>
                  <a:close/>
                  <a:moveTo>
                    <a:pt x="41363" y="6928"/>
                  </a:moveTo>
                  <a:cubicBezTo>
                    <a:pt x="41581" y="6928"/>
                    <a:pt x="41718" y="7200"/>
                    <a:pt x="41487" y="7316"/>
                  </a:cubicBezTo>
                  <a:cubicBezTo>
                    <a:pt x="29263" y="13745"/>
                    <a:pt x="16722" y="19888"/>
                    <a:pt x="4213" y="25937"/>
                  </a:cubicBezTo>
                  <a:cubicBezTo>
                    <a:pt x="4196" y="25954"/>
                    <a:pt x="4179" y="25961"/>
                    <a:pt x="4164" y="25961"/>
                  </a:cubicBezTo>
                  <a:cubicBezTo>
                    <a:pt x="4090" y="25961"/>
                    <a:pt x="4039" y="25805"/>
                    <a:pt x="4118" y="25779"/>
                  </a:cubicBezTo>
                  <a:cubicBezTo>
                    <a:pt x="16437" y="19382"/>
                    <a:pt x="28788" y="12953"/>
                    <a:pt x="41297" y="6936"/>
                  </a:cubicBezTo>
                  <a:cubicBezTo>
                    <a:pt x="41320" y="6930"/>
                    <a:pt x="41342" y="6928"/>
                    <a:pt x="41363" y="6928"/>
                  </a:cubicBezTo>
                  <a:close/>
                  <a:moveTo>
                    <a:pt x="38542" y="0"/>
                  </a:moveTo>
                  <a:cubicBezTo>
                    <a:pt x="26128" y="4434"/>
                    <a:pt x="14347" y="10229"/>
                    <a:pt x="2597" y="16120"/>
                  </a:cubicBezTo>
                  <a:cubicBezTo>
                    <a:pt x="1964" y="16436"/>
                    <a:pt x="1046" y="17133"/>
                    <a:pt x="254" y="17355"/>
                  </a:cubicBezTo>
                  <a:cubicBezTo>
                    <a:pt x="1" y="19128"/>
                    <a:pt x="919" y="21472"/>
                    <a:pt x="1077" y="23245"/>
                  </a:cubicBezTo>
                  <a:cubicBezTo>
                    <a:pt x="1267" y="25399"/>
                    <a:pt x="1236" y="27489"/>
                    <a:pt x="1014" y="29642"/>
                  </a:cubicBezTo>
                  <a:cubicBezTo>
                    <a:pt x="7981" y="26507"/>
                    <a:pt x="15043" y="23720"/>
                    <a:pt x="22011" y="20617"/>
                  </a:cubicBezTo>
                  <a:cubicBezTo>
                    <a:pt x="25589" y="19033"/>
                    <a:pt x="29104" y="17387"/>
                    <a:pt x="32588" y="15708"/>
                  </a:cubicBezTo>
                  <a:cubicBezTo>
                    <a:pt x="33411" y="15328"/>
                    <a:pt x="40220" y="12225"/>
                    <a:pt x="42247" y="11179"/>
                  </a:cubicBezTo>
                  <a:cubicBezTo>
                    <a:pt x="42215" y="11148"/>
                    <a:pt x="42184" y="11084"/>
                    <a:pt x="42184" y="11021"/>
                  </a:cubicBezTo>
                  <a:cubicBezTo>
                    <a:pt x="42184" y="10989"/>
                    <a:pt x="42120" y="10926"/>
                    <a:pt x="42120" y="10894"/>
                  </a:cubicBezTo>
                  <a:cubicBezTo>
                    <a:pt x="42089" y="10736"/>
                    <a:pt x="42184" y="10578"/>
                    <a:pt x="42279" y="10514"/>
                  </a:cubicBezTo>
                  <a:lnTo>
                    <a:pt x="42342" y="10514"/>
                  </a:lnTo>
                  <a:cubicBezTo>
                    <a:pt x="42405" y="6524"/>
                    <a:pt x="40980" y="3136"/>
                    <a:pt x="385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3"/>
            <p:cNvSpPr/>
            <p:nvPr/>
          </p:nvSpPr>
          <p:spPr>
            <a:xfrm>
              <a:off x="18663175" y="1204925"/>
              <a:ext cx="941000" cy="477375"/>
            </a:xfrm>
            <a:custGeom>
              <a:avLst/>
              <a:gdLst/>
              <a:ahLst/>
              <a:cxnLst/>
              <a:rect l="l" t="t" r="r" b="b"/>
              <a:pathLst>
                <a:path w="37640" h="19095" extrusionOk="0">
                  <a:moveTo>
                    <a:pt x="37333" y="0"/>
                  </a:moveTo>
                  <a:cubicBezTo>
                    <a:pt x="37302" y="0"/>
                    <a:pt x="37267" y="8"/>
                    <a:pt x="37232" y="26"/>
                  </a:cubicBezTo>
                  <a:cubicBezTo>
                    <a:pt x="24723" y="6043"/>
                    <a:pt x="12372" y="12472"/>
                    <a:pt x="116" y="18900"/>
                  </a:cubicBezTo>
                  <a:cubicBezTo>
                    <a:pt x="1" y="18958"/>
                    <a:pt x="43" y="19095"/>
                    <a:pt x="147" y="19095"/>
                  </a:cubicBezTo>
                  <a:cubicBezTo>
                    <a:pt x="157" y="19095"/>
                    <a:pt x="168" y="19093"/>
                    <a:pt x="179" y="19090"/>
                  </a:cubicBezTo>
                  <a:cubicBezTo>
                    <a:pt x="12657" y="13010"/>
                    <a:pt x="25166" y="6898"/>
                    <a:pt x="37422" y="406"/>
                  </a:cubicBezTo>
                  <a:cubicBezTo>
                    <a:pt x="37640" y="297"/>
                    <a:pt x="37530" y="0"/>
                    <a:pt x="37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3"/>
            <p:cNvSpPr/>
            <p:nvPr/>
          </p:nvSpPr>
          <p:spPr>
            <a:xfrm>
              <a:off x="19149950" y="1295875"/>
              <a:ext cx="371225" cy="176625"/>
            </a:xfrm>
            <a:custGeom>
              <a:avLst/>
              <a:gdLst/>
              <a:ahLst/>
              <a:cxnLst/>
              <a:rect l="l" t="t" r="r" b="b"/>
              <a:pathLst>
                <a:path w="14849" h="7065" extrusionOk="0">
                  <a:moveTo>
                    <a:pt x="14619" y="0"/>
                  </a:moveTo>
                  <a:cubicBezTo>
                    <a:pt x="14591" y="0"/>
                    <a:pt x="14561" y="9"/>
                    <a:pt x="14531" y="30"/>
                  </a:cubicBezTo>
                  <a:cubicBezTo>
                    <a:pt x="9812" y="2500"/>
                    <a:pt x="5030" y="4748"/>
                    <a:pt x="58" y="6870"/>
                  </a:cubicBezTo>
                  <a:cubicBezTo>
                    <a:pt x="0" y="6928"/>
                    <a:pt x="48" y="7064"/>
                    <a:pt x="128" y="7064"/>
                  </a:cubicBezTo>
                  <a:cubicBezTo>
                    <a:pt x="136" y="7064"/>
                    <a:pt x="145" y="7063"/>
                    <a:pt x="153" y="7060"/>
                  </a:cubicBezTo>
                  <a:cubicBezTo>
                    <a:pt x="5093" y="5065"/>
                    <a:pt x="9970" y="2817"/>
                    <a:pt x="14689" y="346"/>
                  </a:cubicBezTo>
                  <a:cubicBezTo>
                    <a:pt x="14848" y="240"/>
                    <a:pt x="14763" y="0"/>
                    <a:pt x="14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3"/>
            <p:cNvSpPr/>
            <p:nvPr/>
          </p:nvSpPr>
          <p:spPr>
            <a:xfrm>
              <a:off x="18634575" y="1152875"/>
              <a:ext cx="882800" cy="436025"/>
            </a:xfrm>
            <a:custGeom>
              <a:avLst/>
              <a:gdLst/>
              <a:ahLst/>
              <a:cxnLst/>
              <a:rect l="l" t="t" r="r" b="b"/>
              <a:pathLst>
                <a:path w="35312" h="17441" extrusionOk="0">
                  <a:moveTo>
                    <a:pt x="35016" y="0"/>
                  </a:moveTo>
                  <a:cubicBezTo>
                    <a:pt x="34987" y="0"/>
                    <a:pt x="34957" y="5"/>
                    <a:pt x="34924" y="18"/>
                  </a:cubicBezTo>
                  <a:cubicBezTo>
                    <a:pt x="23048" y="5275"/>
                    <a:pt x="11267" y="10848"/>
                    <a:pt x="56" y="17341"/>
                  </a:cubicBezTo>
                  <a:cubicBezTo>
                    <a:pt x="0" y="17341"/>
                    <a:pt x="19" y="17441"/>
                    <a:pt x="68" y="17441"/>
                  </a:cubicBezTo>
                  <a:cubicBezTo>
                    <a:pt x="74" y="17441"/>
                    <a:pt x="81" y="17439"/>
                    <a:pt x="88" y="17436"/>
                  </a:cubicBezTo>
                  <a:cubicBezTo>
                    <a:pt x="11647" y="11482"/>
                    <a:pt x="23207" y="5560"/>
                    <a:pt x="35146" y="334"/>
                  </a:cubicBezTo>
                  <a:cubicBezTo>
                    <a:pt x="35311" y="251"/>
                    <a:pt x="35212" y="0"/>
                    <a:pt x="35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3"/>
            <p:cNvSpPr/>
            <p:nvPr/>
          </p:nvSpPr>
          <p:spPr>
            <a:xfrm>
              <a:off x="18610800" y="1126900"/>
              <a:ext cx="768150" cy="370150"/>
            </a:xfrm>
            <a:custGeom>
              <a:avLst/>
              <a:gdLst/>
              <a:ahLst/>
              <a:cxnLst/>
              <a:rect l="l" t="t" r="r" b="b"/>
              <a:pathLst>
                <a:path w="30726" h="14806" extrusionOk="0">
                  <a:moveTo>
                    <a:pt x="30485" y="0"/>
                  </a:moveTo>
                  <a:cubicBezTo>
                    <a:pt x="30467" y="0"/>
                    <a:pt x="30447" y="4"/>
                    <a:pt x="30428" y="12"/>
                  </a:cubicBezTo>
                  <a:cubicBezTo>
                    <a:pt x="20199" y="4667"/>
                    <a:pt x="10160" y="9766"/>
                    <a:pt x="57" y="14674"/>
                  </a:cubicBezTo>
                  <a:cubicBezTo>
                    <a:pt x="1" y="14702"/>
                    <a:pt x="45" y="14806"/>
                    <a:pt x="122" y="14806"/>
                  </a:cubicBezTo>
                  <a:cubicBezTo>
                    <a:pt x="132" y="14806"/>
                    <a:pt x="142" y="14804"/>
                    <a:pt x="152" y="14801"/>
                  </a:cubicBezTo>
                  <a:cubicBezTo>
                    <a:pt x="10318" y="10051"/>
                    <a:pt x="20579" y="5332"/>
                    <a:pt x="30586" y="265"/>
                  </a:cubicBezTo>
                  <a:cubicBezTo>
                    <a:pt x="30725" y="182"/>
                    <a:pt x="30620" y="0"/>
                    <a:pt x="30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3"/>
            <p:cNvSpPr/>
            <p:nvPr/>
          </p:nvSpPr>
          <p:spPr>
            <a:xfrm>
              <a:off x="17795950" y="1018800"/>
              <a:ext cx="1690350" cy="474175"/>
            </a:xfrm>
            <a:custGeom>
              <a:avLst/>
              <a:gdLst/>
              <a:ahLst/>
              <a:cxnLst/>
              <a:rect l="l" t="t" r="r" b="b"/>
              <a:pathLst>
                <a:path w="67614" h="18967" extrusionOk="0">
                  <a:moveTo>
                    <a:pt x="61237" y="1"/>
                  </a:moveTo>
                  <a:cubicBezTo>
                    <a:pt x="51947" y="1"/>
                    <a:pt x="42665" y="1191"/>
                    <a:pt x="33696" y="3639"/>
                  </a:cubicBezTo>
                  <a:cubicBezTo>
                    <a:pt x="21810" y="6898"/>
                    <a:pt x="11261" y="12620"/>
                    <a:pt x="650" y="18570"/>
                  </a:cubicBezTo>
                  <a:lnTo>
                    <a:pt x="650" y="18570"/>
                  </a:lnTo>
                  <a:cubicBezTo>
                    <a:pt x="5415" y="15966"/>
                    <a:pt x="10678" y="14527"/>
                    <a:pt x="16120" y="14311"/>
                  </a:cubicBezTo>
                  <a:cubicBezTo>
                    <a:pt x="16416" y="14304"/>
                    <a:pt x="16712" y="14301"/>
                    <a:pt x="17008" y="14301"/>
                  </a:cubicBezTo>
                  <a:cubicBezTo>
                    <a:pt x="19409" y="14301"/>
                    <a:pt x="21828" y="14532"/>
                    <a:pt x="24196" y="15040"/>
                  </a:cubicBezTo>
                  <a:cubicBezTo>
                    <a:pt x="25621" y="15356"/>
                    <a:pt x="27014" y="15736"/>
                    <a:pt x="28408" y="16211"/>
                  </a:cubicBezTo>
                  <a:cubicBezTo>
                    <a:pt x="29281" y="16519"/>
                    <a:pt x="29866" y="16710"/>
                    <a:pt x="30452" y="16710"/>
                  </a:cubicBezTo>
                  <a:cubicBezTo>
                    <a:pt x="31014" y="16710"/>
                    <a:pt x="31577" y="16535"/>
                    <a:pt x="32398" y="16116"/>
                  </a:cubicBezTo>
                  <a:cubicBezTo>
                    <a:pt x="43926" y="10321"/>
                    <a:pt x="55485" y="4621"/>
                    <a:pt x="67614" y="187"/>
                  </a:cubicBezTo>
                  <a:cubicBezTo>
                    <a:pt x="65491" y="63"/>
                    <a:pt x="63364" y="1"/>
                    <a:pt x="61237" y="1"/>
                  </a:cubicBezTo>
                  <a:close/>
                  <a:moveTo>
                    <a:pt x="650" y="18570"/>
                  </a:moveTo>
                  <a:lnTo>
                    <a:pt x="650" y="18570"/>
                  </a:lnTo>
                  <a:cubicBezTo>
                    <a:pt x="507" y="18649"/>
                    <a:pt x="364" y="18728"/>
                    <a:pt x="222" y="18808"/>
                  </a:cubicBezTo>
                  <a:cubicBezTo>
                    <a:pt x="208" y="18816"/>
                    <a:pt x="193" y="18825"/>
                    <a:pt x="179" y="18835"/>
                  </a:cubicBezTo>
                  <a:lnTo>
                    <a:pt x="179" y="18835"/>
                  </a:lnTo>
                  <a:cubicBezTo>
                    <a:pt x="336" y="18747"/>
                    <a:pt x="493" y="18659"/>
                    <a:pt x="650" y="18570"/>
                  </a:cubicBezTo>
                  <a:close/>
                  <a:moveTo>
                    <a:pt x="179" y="18835"/>
                  </a:moveTo>
                  <a:cubicBezTo>
                    <a:pt x="119" y="18868"/>
                    <a:pt x="60" y="18902"/>
                    <a:pt x="1" y="18935"/>
                  </a:cubicBezTo>
                  <a:cubicBezTo>
                    <a:pt x="32" y="18935"/>
                    <a:pt x="32" y="18967"/>
                    <a:pt x="64" y="18967"/>
                  </a:cubicBezTo>
                  <a:cubicBezTo>
                    <a:pt x="88" y="18918"/>
                    <a:pt x="131" y="18869"/>
                    <a:pt x="179" y="188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3"/>
            <p:cNvSpPr/>
            <p:nvPr/>
          </p:nvSpPr>
          <p:spPr>
            <a:xfrm>
              <a:off x="18938225" y="1320075"/>
              <a:ext cx="352850" cy="179675"/>
            </a:xfrm>
            <a:custGeom>
              <a:avLst/>
              <a:gdLst/>
              <a:ahLst/>
              <a:cxnLst/>
              <a:rect l="l" t="t" r="r" b="b"/>
              <a:pathLst>
                <a:path w="14114" h="7187" extrusionOk="0">
                  <a:moveTo>
                    <a:pt x="13903" y="1"/>
                  </a:moveTo>
                  <a:cubicBezTo>
                    <a:pt x="13886" y="1"/>
                    <a:pt x="13867" y="4"/>
                    <a:pt x="13847" y="12"/>
                  </a:cubicBezTo>
                  <a:cubicBezTo>
                    <a:pt x="9160" y="2102"/>
                    <a:pt x="4632" y="4540"/>
                    <a:pt x="103" y="7011"/>
                  </a:cubicBezTo>
                  <a:cubicBezTo>
                    <a:pt x="0" y="7088"/>
                    <a:pt x="65" y="7186"/>
                    <a:pt x="143" y="7186"/>
                  </a:cubicBezTo>
                  <a:cubicBezTo>
                    <a:pt x="161" y="7186"/>
                    <a:pt x="180" y="7181"/>
                    <a:pt x="198" y="7169"/>
                  </a:cubicBezTo>
                  <a:cubicBezTo>
                    <a:pt x="4695" y="4730"/>
                    <a:pt x="9319" y="2482"/>
                    <a:pt x="13974" y="265"/>
                  </a:cubicBezTo>
                  <a:cubicBezTo>
                    <a:pt x="14113" y="182"/>
                    <a:pt x="14032" y="1"/>
                    <a:pt x="13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3"/>
            <p:cNvSpPr/>
            <p:nvPr/>
          </p:nvSpPr>
          <p:spPr>
            <a:xfrm>
              <a:off x="17781700" y="751100"/>
              <a:ext cx="1318250" cy="735550"/>
            </a:xfrm>
            <a:custGeom>
              <a:avLst/>
              <a:gdLst/>
              <a:ahLst/>
              <a:cxnLst/>
              <a:rect l="l" t="t" r="r" b="b"/>
              <a:pathLst>
                <a:path w="52730" h="29422" extrusionOk="0">
                  <a:moveTo>
                    <a:pt x="52730" y="1"/>
                  </a:moveTo>
                  <a:lnTo>
                    <a:pt x="52730" y="1"/>
                  </a:lnTo>
                  <a:cubicBezTo>
                    <a:pt x="48233" y="1236"/>
                    <a:pt x="43767" y="2439"/>
                    <a:pt x="39239" y="3611"/>
                  </a:cubicBezTo>
                  <a:cubicBezTo>
                    <a:pt x="34171" y="4973"/>
                    <a:pt x="28819" y="6018"/>
                    <a:pt x="23847" y="7728"/>
                  </a:cubicBezTo>
                  <a:cubicBezTo>
                    <a:pt x="20997" y="8710"/>
                    <a:pt x="19129" y="11022"/>
                    <a:pt x="17070" y="13080"/>
                  </a:cubicBezTo>
                  <a:cubicBezTo>
                    <a:pt x="15202" y="14949"/>
                    <a:pt x="13333" y="16785"/>
                    <a:pt x="11433" y="18622"/>
                  </a:cubicBezTo>
                  <a:cubicBezTo>
                    <a:pt x="7728" y="22264"/>
                    <a:pt x="3896" y="25811"/>
                    <a:pt x="1" y="29358"/>
                  </a:cubicBezTo>
                  <a:cubicBezTo>
                    <a:pt x="64" y="29390"/>
                    <a:pt x="96" y="29390"/>
                    <a:pt x="127" y="29421"/>
                  </a:cubicBezTo>
                  <a:cubicBezTo>
                    <a:pt x="127" y="29358"/>
                    <a:pt x="159" y="29263"/>
                    <a:pt x="254" y="29231"/>
                  </a:cubicBezTo>
                  <a:cubicBezTo>
                    <a:pt x="10736" y="22581"/>
                    <a:pt x="21789" y="16975"/>
                    <a:pt x="33823" y="13618"/>
                  </a:cubicBezTo>
                  <a:cubicBezTo>
                    <a:pt x="33665" y="13523"/>
                    <a:pt x="33570" y="13270"/>
                    <a:pt x="33791" y="13112"/>
                  </a:cubicBezTo>
                  <a:cubicBezTo>
                    <a:pt x="39650" y="8076"/>
                    <a:pt x="45984" y="3738"/>
                    <a:pt x="527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3"/>
            <p:cNvSpPr/>
            <p:nvPr/>
          </p:nvSpPr>
          <p:spPr>
            <a:xfrm>
              <a:off x="17771400" y="531000"/>
              <a:ext cx="1174150" cy="946925"/>
            </a:xfrm>
            <a:custGeom>
              <a:avLst/>
              <a:gdLst/>
              <a:ahLst/>
              <a:cxnLst/>
              <a:rect l="l" t="t" r="r" b="b"/>
              <a:pathLst>
                <a:path w="46966" h="37877" extrusionOk="0">
                  <a:moveTo>
                    <a:pt x="46966" y="1"/>
                  </a:moveTo>
                  <a:cubicBezTo>
                    <a:pt x="36959" y="4308"/>
                    <a:pt x="26920" y="8615"/>
                    <a:pt x="16880" y="12922"/>
                  </a:cubicBezTo>
                  <a:cubicBezTo>
                    <a:pt x="15709" y="13460"/>
                    <a:pt x="14410" y="13872"/>
                    <a:pt x="13365" y="14569"/>
                  </a:cubicBezTo>
                  <a:cubicBezTo>
                    <a:pt x="12130" y="15487"/>
                    <a:pt x="11560" y="16754"/>
                    <a:pt x="10958" y="18084"/>
                  </a:cubicBezTo>
                  <a:cubicBezTo>
                    <a:pt x="9977" y="20396"/>
                    <a:pt x="8932" y="22644"/>
                    <a:pt x="7823" y="24861"/>
                  </a:cubicBezTo>
                  <a:cubicBezTo>
                    <a:pt x="5543" y="29421"/>
                    <a:pt x="2914" y="33728"/>
                    <a:pt x="1" y="37877"/>
                  </a:cubicBezTo>
                  <a:lnTo>
                    <a:pt x="33" y="37877"/>
                  </a:lnTo>
                  <a:cubicBezTo>
                    <a:pt x="4181" y="33918"/>
                    <a:pt x="8298" y="29960"/>
                    <a:pt x="12415" y="25938"/>
                  </a:cubicBezTo>
                  <a:cubicBezTo>
                    <a:pt x="14442" y="23974"/>
                    <a:pt x="16374" y="22011"/>
                    <a:pt x="18369" y="20016"/>
                  </a:cubicBezTo>
                  <a:cubicBezTo>
                    <a:pt x="19857" y="18559"/>
                    <a:pt x="21282" y="16975"/>
                    <a:pt x="23278" y="16152"/>
                  </a:cubicBezTo>
                  <a:cubicBezTo>
                    <a:pt x="25589" y="15139"/>
                    <a:pt x="28281" y="14727"/>
                    <a:pt x="30752" y="14030"/>
                  </a:cubicBezTo>
                  <a:lnTo>
                    <a:pt x="39049" y="11813"/>
                  </a:lnTo>
                  <a:cubicBezTo>
                    <a:pt x="40157" y="11497"/>
                    <a:pt x="41329" y="11243"/>
                    <a:pt x="42437" y="10927"/>
                  </a:cubicBezTo>
                  <a:cubicBezTo>
                    <a:pt x="42342" y="10832"/>
                    <a:pt x="42311" y="10768"/>
                    <a:pt x="42342" y="10642"/>
                  </a:cubicBezTo>
                  <a:cubicBezTo>
                    <a:pt x="43261" y="6810"/>
                    <a:pt x="44813" y="3263"/>
                    <a:pt x="469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3"/>
            <p:cNvSpPr/>
            <p:nvPr/>
          </p:nvSpPr>
          <p:spPr>
            <a:xfrm>
              <a:off x="17769025" y="527850"/>
              <a:ext cx="1180500" cy="953250"/>
            </a:xfrm>
            <a:custGeom>
              <a:avLst/>
              <a:gdLst/>
              <a:ahLst/>
              <a:cxnLst/>
              <a:rect l="l" t="t" r="r" b="b"/>
              <a:pathLst>
                <a:path w="47220" h="38130" extrusionOk="0">
                  <a:moveTo>
                    <a:pt x="47029" y="159"/>
                  </a:moveTo>
                  <a:lnTo>
                    <a:pt x="47029" y="159"/>
                  </a:lnTo>
                  <a:cubicBezTo>
                    <a:pt x="44939" y="3420"/>
                    <a:pt x="43387" y="6936"/>
                    <a:pt x="42469" y="10704"/>
                  </a:cubicBezTo>
                  <a:cubicBezTo>
                    <a:pt x="42437" y="10799"/>
                    <a:pt x="42469" y="10894"/>
                    <a:pt x="42532" y="10958"/>
                  </a:cubicBezTo>
                  <a:cubicBezTo>
                    <a:pt x="41962" y="11116"/>
                    <a:pt x="41456" y="11243"/>
                    <a:pt x="40949" y="11401"/>
                  </a:cubicBezTo>
                  <a:cubicBezTo>
                    <a:pt x="40347" y="11559"/>
                    <a:pt x="39777" y="11718"/>
                    <a:pt x="39207" y="11876"/>
                  </a:cubicBezTo>
                  <a:lnTo>
                    <a:pt x="30878" y="14093"/>
                  </a:lnTo>
                  <a:cubicBezTo>
                    <a:pt x="30181" y="14283"/>
                    <a:pt x="29421" y="14473"/>
                    <a:pt x="28693" y="14631"/>
                  </a:cubicBezTo>
                  <a:cubicBezTo>
                    <a:pt x="26920" y="15075"/>
                    <a:pt x="25051" y="15518"/>
                    <a:pt x="23404" y="16215"/>
                  </a:cubicBezTo>
                  <a:cubicBezTo>
                    <a:pt x="21567" y="17006"/>
                    <a:pt x="20206" y="18400"/>
                    <a:pt x="18844" y="19762"/>
                  </a:cubicBezTo>
                  <a:lnTo>
                    <a:pt x="18464" y="20142"/>
                  </a:lnTo>
                  <a:cubicBezTo>
                    <a:pt x="16310" y="22295"/>
                    <a:pt x="14410" y="24195"/>
                    <a:pt x="12510" y="26064"/>
                  </a:cubicBezTo>
                  <a:cubicBezTo>
                    <a:pt x="8900" y="29579"/>
                    <a:pt x="5036" y="33316"/>
                    <a:pt x="286" y="37845"/>
                  </a:cubicBezTo>
                  <a:cubicBezTo>
                    <a:pt x="3168" y="33696"/>
                    <a:pt x="5796" y="29421"/>
                    <a:pt x="7950" y="25050"/>
                  </a:cubicBezTo>
                  <a:cubicBezTo>
                    <a:pt x="9153" y="22738"/>
                    <a:pt x="10230" y="20300"/>
                    <a:pt x="11085" y="18305"/>
                  </a:cubicBezTo>
                  <a:cubicBezTo>
                    <a:pt x="11655" y="17006"/>
                    <a:pt x="12193" y="15708"/>
                    <a:pt x="13460" y="14790"/>
                  </a:cubicBezTo>
                  <a:cubicBezTo>
                    <a:pt x="14252" y="14220"/>
                    <a:pt x="15202" y="13840"/>
                    <a:pt x="16152" y="13460"/>
                  </a:cubicBezTo>
                  <a:cubicBezTo>
                    <a:pt x="16437" y="13333"/>
                    <a:pt x="16754" y="13206"/>
                    <a:pt x="17039" y="13111"/>
                  </a:cubicBezTo>
                  <a:cubicBezTo>
                    <a:pt x="27901" y="8392"/>
                    <a:pt x="38732" y="3769"/>
                    <a:pt x="47029" y="159"/>
                  </a:cubicBezTo>
                  <a:close/>
                  <a:moveTo>
                    <a:pt x="47219" y="0"/>
                  </a:moveTo>
                  <a:lnTo>
                    <a:pt x="47061" y="95"/>
                  </a:lnTo>
                  <a:cubicBezTo>
                    <a:pt x="38827" y="3642"/>
                    <a:pt x="27933" y="8297"/>
                    <a:pt x="16975" y="13016"/>
                  </a:cubicBezTo>
                  <a:cubicBezTo>
                    <a:pt x="16722" y="13143"/>
                    <a:pt x="16405" y="13270"/>
                    <a:pt x="16120" y="13365"/>
                  </a:cubicBezTo>
                  <a:cubicBezTo>
                    <a:pt x="15170" y="13745"/>
                    <a:pt x="14220" y="14125"/>
                    <a:pt x="13397" y="14726"/>
                  </a:cubicBezTo>
                  <a:cubicBezTo>
                    <a:pt x="12130" y="15645"/>
                    <a:pt x="11528" y="17038"/>
                    <a:pt x="10958" y="18242"/>
                  </a:cubicBezTo>
                  <a:cubicBezTo>
                    <a:pt x="10103" y="20268"/>
                    <a:pt x="9027" y="22675"/>
                    <a:pt x="7855" y="25019"/>
                  </a:cubicBezTo>
                  <a:cubicBezTo>
                    <a:pt x="5638" y="29421"/>
                    <a:pt x="3009" y="33759"/>
                    <a:pt x="33" y="38003"/>
                  </a:cubicBezTo>
                  <a:lnTo>
                    <a:pt x="1" y="38035"/>
                  </a:lnTo>
                  <a:lnTo>
                    <a:pt x="33" y="38066"/>
                  </a:lnTo>
                  <a:cubicBezTo>
                    <a:pt x="33" y="38066"/>
                    <a:pt x="96" y="38130"/>
                    <a:pt x="128" y="38130"/>
                  </a:cubicBezTo>
                  <a:cubicBezTo>
                    <a:pt x="4941" y="33538"/>
                    <a:pt x="8868" y="29737"/>
                    <a:pt x="12510" y="26095"/>
                  </a:cubicBezTo>
                  <a:cubicBezTo>
                    <a:pt x="14410" y="24227"/>
                    <a:pt x="16342" y="22327"/>
                    <a:pt x="18464" y="20205"/>
                  </a:cubicBezTo>
                  <a:lnTo>
                    <a:pt x="18844" y="19793"/>
                  </a:lnTo>
                  <a:cubicBezTo>
                    <a:pt x="20206" y="18495"/>
                    <a:pt x="21567" y="17070"/>
                    <a:pt x="23373" y="16310"/>
                  </a:cubicBezTo>
                  <a:cubicBezTo>
                    <a:pt x="25019" y="15581"/>
                    <a:pt x="26888" y="15170"/>
                    <a:pt x="28661" y="14726"/>
                  </a:cubicBezTo>
                  <a:cubicBezTo>
                    <a:pt x="29390" y="14536"/>
                    <a:pt x="30118" y="14378"/>
                    <a:pt x="30847" y="14156"/>
                  </a:cubicBezTo>
                  <a:lnTo>
                    <a:pt x="39144" y="11971"/>
                  </a:lnTo>
                  <a:cubicBezTo>
                    <a:pt x="39746" y="11813"/>
                    <a:pt x="40316" y="11654"/>
                    <a:pt x="40886" y="11496"/>
                  </a:cubicBezTo>
                  <a:cubicBezTo>
                    <a:pt x="41424" y="11338"/>
                    <a:pt x="41962" y="11211"/>
                    <a:pt x="42532" y="11053"/>
                  </a:cubicBezTo>
                  <a:lnTo>
                    <a:pt x="42596" y="11053"/>
                  </a:lnTo>
                  <a:lnTo>
                    <a:pt x="42564" y="11021"/>
                  </a:lnTo>
                  <a:cubicBezTo>
                    <a:pt x="42532" y="10926"/>
                    <a:pt x="42469" y="10863"/>
                    <a:pt x="42532" y="10768"/>
                  </a:cubicBezTo>
                  <a:cubicBezTo>
                    <a:pt x="43419" y="6967"/>
                    <a:pt x="45003" y="3357"/>
                    <a:pt x="47156" y="127"/>
                  </a:cubicBezTo>
                  <a:lnTo>
                    <a:pt x="472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3"/>
            <p:cNvSpPr/>
            <p:nvPr/>
          </p:nvSpPr>
          <p:spPr>
            <a:xfrm>
              <a:off x="17767450" y="406700"/>
              <a:ext cx="1047475" cy="1056975"/>
            </a:xfrm>
            <a:custGeom>
              <a:avLst/>
              <a:gdLst/>
              <a:ahLst/>
              <a:cxnLst/>
              <a:rect l="l" t="t" r="r" b="b"/>
              <a:pathLst>
                <a:path w="41899" h="42279" extrusionOk="0">
                  <a:moveTo>
                    <a:pt x="41899" y="1"/>
                  </a:moveTo>
                  <a:cubicBezTo>
                    <a:pt x="30181" y="3706"/>
                    <a:pt x="18622" y="7760"/>
                    <a:pt x="7284" y="12352"/>
                  </a:cubicBezTo>
                  <a:cubicBezTo>
                    <a:pt x="5796" y="12922"/>
                    <a:pt x="4371" y="13524"/>
                    <a:pt x="2914" y="14094"/>
                  </a:cubicBezTo>
                  <a:cubicBezTo>
                    <a:pt x="1426" y="14727"/>
                    <a:pt x="634" y="14980"/>
                    <a:pt x="856" y="16690"/>
                  </a:cubicBezTo>
                  <a:cubicBezTo>
                    <a:pt x="1267" y="19762"/>
                    <a:pt x="1457" y="22898"/>
                    <a:pt x="1489" y="26033"/>
                  </a:cubicBezTo>
                  <a:cubicBezTo>
                    <a:pt x="1521" y="31480"/>
                    <a:pt x="1109" y="36958"/>
                    <a:pt x="0" y="42279"/>
                  </a:cubicBezTo>
                  <a:cubicBezTo>
                    <a:pt x="2914" y="37814"/>
                    <a:pt x="5638" y="33222"/>
                    <a:pt x="7981" y="28408"/>
                  </a:cubicBezTo>
                  <a:cubicBezTo>
                    <a:pt x="9881" y="24513"/>
                    <a:pt x="10705" y="20016"/>
                    <a:pt x="14948" y="18116"/>
                  </a:cubicBezTo>
                  <a:cubicBezTo>
                    <a:pt x="23467" y="14315"/>
                    <a:pt x="32018" y="10673"/>
                    <a:pt x="40600" y="7031"/>
                  </a:cubicBezTo>
                  <a:cubicBezTo>
                    <a:pt x="40569" y="6968"/>
                    <a:pt x="40569" y="6905"/>
                    <a:pt x="40569" y="6810"/>
                  </a:cubicBezTo>
                  <a:cubicBezTo>
                    <a:pt x="40790" y="4498"/>
                    <a:pt x="41265" y="2218"/>
                    <a:pt x="418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3"/>
            <p:cNvSpPr/>
            <p:nvPr/>
          </p:nvSpPr>
          <p:spPr>
            <a:xfrm>
              <a:off x="17764275" y="405925"/>
              <a:ext cx="1053025" cy="1064100"/>
            </a:xfrm>
            <a:custGeom>
              <a:avLst/>
              <a:gdLst/>
              <a:ahLst/>
              <a:cxnLst/>
              <a:rect l="l" t="t" r="r" b="b"/>
              <a:pathLst>
                <a:path w="42121" h="42564" extrusionOk="0">
                  <a:moveTo>
                    <a:pt x="41962" y="127"/>
                  </a:moveTo>
                  <a:lnTo>
                    <a:pt x="41962" y="127"/>
                  </a:lnTo>
                  <a:cubicBezTo>
                    <a:pt x="41329" y="2375"/>
                    <a:pt x="40886" y="4592"/>
                    <a:pt x="40601" y="6841"/>
                  </a:cubicBezTo>
                  <a:cubicBezTo>
                    <a:pt x="40601" y="6936"/>
                    <a:pt x="40601" y="6967"/>
                    <a:pt x="40664" y="7062"/>
                  </a:cubicBezTo>
                  <a:lnTo>
                    <a:pt x="37560" y="8361"/>
                  </a:lnTo>
                  <a:cubicBezTo>
                    <a:pt x="30150" y="11528"/>
                    <a:pt x="22518" y="14758"/>
                    <a:pt x="15044" y="18083"/>
                  </a:cubicBezTo>
                  <a:cubicBezTo>
                    <a:pt x="11750" y="19572"/>
                    <a:pt x="10515" y="22517"/>
                    <a:pt x="9217" y="25684"/>
                  </a:cubicBezTo>
                  <a:cubicBezTo>
                    <a:pt x="8836" y="26602"/>
                    <a:pt x="8456" y="27520"/>
                    <a:pt x="8045" y="28376"/>
                  </a:cubicBezTo>
                  <a:cubicBezTo>
                    <a:pt x="5860" y="32904"/>
                    <a:pt x="3199" y="37496"/>
                    <a:pt x="191" y="42088"/>
                  </a:cubicBezTo>
                  <a:cubicBezTo>
                    <a:pt x="1173" y="37021"/>
                    <a:pt x="1711" y="31637"/>
                    <a:pt x="1616" y="26064"/>
                  </a:cubicBezTo>
                  <a:cubicBezTo>
                    <a:pt x="1584" y="22929"/>
                    <a:pt x="1394" y="19762"/>
                    <a:pt x="983" y="16658"/>
                  </a:cubicBezTo>
                  <a:cubicBezTo>
                    <a:pt x="793" y="15075"/>
                    <a:pt x="1426" y="14821"/>
                    <a:pt x="2819" y="14251"/>
                  </a:cubicBezTo>
                  <a:lnTo>
                    <a:pt x="3009" y="14188"/>
                  </a:lnTo>
                  <a:cubicBezTo>
                    <a:pt x="4403" y="13618"/>
                    <a:pt x="5860" y="13016"/>
                    <a:pt x="7348" y="12446"/>
                  </a:cubicBezTo>
                  <a:cubicBezTo>
                    <a:pt x="18686" y="7917"/>
                    <a:pt x="30308" y="3769"/>
                    <a:pt x="41962" y="127"/>
                  </a:cubicBezTo>
                  <a:close/>
                  <a:moveTo>
                    <a:pt x="42121" y="0"/>
                  </a:moveTo>
                  <a:lnTo>
                    <a:pt x="42026" y="32"/>
                  </a:lnTo>
                  <a:cubicBezTo>
                    <a:pt x="30371" y="3674"/>
                    <a:pt x="18717" y="7854"/>
                    <a:pt x="7348" y="12351"/>
                  </a:cubicBezTo>
                  <a:cubicBezTo>
                    <a:pt x="5860" y="12953"/>
                    <a:pt x="4403" y="13491"/>
                    <a:pt x="3009" y="14093"/>
                  </a:cubicBezTo>
                  <a:lnTo>
                    <a:pt x="2819" y="14188"/>
                  </a:lnTo>
                  <a:cubicBezTo>
                    <a:pt x="1394" y="14726"/>
                    <a:pt x="698" y="15043"/>
                    <a:pt x="919" y="16721"/>
                  </a:cubicBezTo>
                  <a:cubicBezTo>
                    <a:pt x="1299" y="19793"/>
                    <a:pt x="1489" y="22929"/>
                    <a:pt x="1553" y="26064"/>
                  </a:cubicBezTo>
                  <a:cubicBezTo>
                    <a:pt x="1584" y="31701"/>
                    <a:pt x="1109" y="37211"/>
                    <a:pt x="32" y="42310"/>
                  </a:cubicBezTo>
                  <a:lnTo>
                    <a:pt x="1" y="42563"/>
                  </a:lnTo>
                  <a:lnTo>
                    <a:pt x="159" y="42373"/>
                  </a:lnTo>
                  <a:cubicBezTo>
                    <a:pt x="3199" y="37686"/>
                    <a:pt x="5891" y="33031"/>
                    <a:pt x="8140" y="28439"/>
                  </a:cubicBezTo>
                  <a:cubicBezTo>
                    <a:pt x="8583" y="27552"/>
                    <a:pt x="8995" y="26634"/>
                    <a:pt x="9343" y="25747"/>
                  </a:cubicBezTo>
                  <a:cubicBezTo>
                    <a:pt x="10642" y="22612"/>
                    <a:pt x="11877" y="19635"/>
                    <a:pt x="15107" y="18178"/>
                  </a:cubicBezTo>
                  <a:cubicBezTo>
                    <a:pt x="22549" y="14853"/>
                    <a:pt x="30245" y="11591"/>
                    <a:pt x="37655" y="8424"/>
                  </a:cubicBezTo>
                  <a:lnTo>
                    <a:pt x="40822" y="7094"/>
                  </a:lnTo>
                  <a:lnTo>
                    <a:pt x="40759" y="7062"/>
                  </a:lnTo>
                  <a:cubicBezTo>
                    <a:pt x="40727" y="6999"/>
                    <a:pt x="40727" y="6967"/>
                    <a:pt x="40727" y="6904"/>
                  </a:cubicBezTo>
                  <a:cubicBezTo>
                    <a:pt x="40981" y="4592"/>
                    <a:pt x="41392" y="2375"/>
                    <a:pt x="42089" y="95"/>
                  </a:cubicBezTo>
                  <a:lnTo>
                    <a:pt x="42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3"/>
            <p:cNvSpPr/>
            <p:nvPr/>
          </p:nvSpPr>
          <p:spPr>
            <a:xfrm>
              <a:off x="16974150" y="1237225"/>
              <a:ext cx="1612750" cy="644500"/>
            </a:xfrm>
            <a:custGeom>
              <a:avLst/>
              <a:gdLst/>
              <a:ahLst/>
              <a:cxnLst/>
              <a:rect l="l" t="t" r="r" b="b"/>
              <a:pathLst>
                <a:path w="64510" h="25780" extrusionOk="0">
                  <a:moveTo>
                    <a:pt x="380" y="1"/>
                  </a:moveTo>
                  <a:cubicBezTo>
                    <a:pt x="285" y="444"/>
                    <a:pt x="158" y="919"/>
                    <a:pt x="0" y="1362"/>
                  </a:cubicBezTo>
                  <a:cubicBezTo>
                    <a:pt x="8677" y="4276"/>
                    <a:pt x="17165" y="7696"/>
                    <a:pt x="25810" y="10610"/>
                  </a:cubicBezTo>
                  <a:cubicBezTo>
                    <a:pt x="26095" y="10705"/>
                    <a:pt x="26127" y="11021"/>
                    <a:pt x="25969" y="11180"/>
                  </a:cubicBezTo>
                  <a:cubicBezTo>
                    <a:pt x="27014" y="12351"/>
                    <a:pt x="27932" y="13396"/>
                    <a:pt x="29452" y="13967"/>
                  </a:cubicBezTo>
                  <a:cubicBezTo>
                    <a:pt x="30270" y="14300"/>
                    <a:pt x="31124" y="14466"/>
                    <a:pt x="31973" y="14466"/>
                  </a:cubicBezTo>
                  <a:cubicBezTo>
                    <a:pt x="32899" y="14466"/>
                    <a:pt x="33819" y="14268"/>
                    <a:pt x="34678" y="13872"/>
                  </a:cubicBezTo>
                  <a:cubicBezTo>
                    <a:pt x="34733" y="13844"/>
                    <a:pt x="34788" y="13832"/>
                    <a:pt x="34839" y="13832"/>
                  </a:cubicBezTo>
                  <a:cubicBezTo>
                    <a:pt x="35082" y="13832"/>
                    <a:pt x="35257" y="14100"/>
                    <a:pt x="35153" y="14283"/>
                  </a:cubicBezTo>
                  <a:cubicBezTo>
                    <a:pt x="44970" y="18115"/>
                    <a:pt x="54566" y="22295"/>
                    <a:pt x="64510" y="25779"/>
                  </a:cubicBezTo>
                  <a:cubicBezTo>
                    <a:pt x="64288" y="25557"/>
                    <a:pt x="64193" y="25272"/>
                    <a:pt x="64098" y="24987"/>
                  </a:cubicBezTo>
                  <a:lnTo>
                    <a:pt x="64035" y="24987"/>
                  </a:lnTo>
                  <a:cubicBezTo>
                    <a:pt x="63972" y="24956"/>
                    <a:pt x="63908" y="24956"/>
                    <a:pt x="63877" y="24892"/>
                  </a:cubicBezTo>
                  <a:cubicBezTo>
                    <a:pt x="63750" y="24829"/>
                    <a:pt x="63655" y="24671"/>
                    <a:pt x="63718" y="24512"/>
                  </a:cubicBezTo>
                  <a:cubicBezTo>
                    <a:pt x="63718" y="24481"/>
                    <a:pt x="63750" y="24417"/>
                    <a:pt x="63750" y="24386"/>
                  </a:cubicBezTo>
                  <a:lnTo>
                    <a:pt x="63750" y="24354"/>
                  </a:lnTo>
                  <a:cubicBezTo>
                    <a:pt x="60931" y="23404"/>
                    <a:pt x="49847" y="19350"/>
                    <a:pt x="48707" y="18875"/>
                  </a:cubicBezTo>
                  <a:cubicBezTo>
                    <a:pt x="44115" y="17038"/>
                    <a:pt x="39491" y="15170"/>
                    <a:pt x="35089" y="12921"/>
                  </a:cubicBezTo>
                  <a:cubicBezTo>
                    <a:pt x="35089" y="13080"/>
                    <a:pt x="34994" y="13238"/>
                    <a:pt x="34804" y="13301"/>
                  </a:cubicBezTo>
                  <a:cubicBezTo>
                    <a:pt x="34149" y="13536"/>
                    <a:pt x="33458" y="13648"/>
                    <a:pt x="32763" y="13648"/>
                  </a:cubicBezTo>
                  <a:cubicBezTo>
                    <a:pt x="30367" y="13648"/>
                    <a:pt x="27936" y="12320"/>
                    <a:pt x="26855" y="10135"/>
                  </a:cubicBezTo>
                  <a:cubicBezTo>
                    <a:pt x="22137" y="8836"/>
                    <a:pt x="17576" y="7094"/>
                    <a:pt x="13048" y="5321"/>
                  </a:cubicBezTo>
                  <a:cubicBezTo>
                    <a:pt x="8836" y="3674"/>
                    <a:pt x="4339" y="2186"/>
                    <a:pt x="3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3"/>
            <p:cNvSpPr/>
            <p:nvPr/>
          </p:nvSpPr>
          <p:spPr>
            <a:xfrm>
              <a:off x="17966975" y="1397300"/>
              <a:ext cx="610425" cy="364875"/>
            </a:xfrm>
            <a:custGeom>
              <a:avLst/>
              <a:gdLst/>
              <a:ahLst/>
              <a:cxnLst/>
              <a:rect l="l" t="t" r="r" b="b"/>
              <a:pathLst>
                <a:path w="24417" h="14595" extrusionOk="0">
                  <a:moveTo>
                    <a:pt x="10262" y="0"/>
                  </a:moveTo>
                  <a:cubicBezTo>
                    <a:pt x="9469" y="0"/>
                    <a:pt x="8669" y="45"/>
                    <a:pt x="7886" y="90"/>
                  </a:cubicBezTo>
                  <a:lnTo>
                    <a:pt x="7981" y="1451"/>
                  </a:lnTo>
                  <a:cubicBezTo>
                    <a:pt x="11623" y="1673"/>
                    <a:pt x="15233" y="2465"/>
                    <a:pt x="18685" y="3700"/>
                  </a:cubicBezTo>
                  <a:cubicBezTo>
                    <a:pt x="18880" y="3812"/>
                    <a:pt x="18829" y="4096"/>
                    <a:pt x="18641" y="4096"/>
                  </a:cubicBezTo>
                  <a:cubicBezTo>
                    <a:pt x="18616" y="4096"/>
                    <a:pt x="18588" y="4091"/>
                    <a:pt x="18558" y="4080"/>
                  </a:cubicBezTo>
                  <a:lnTo>
                    <a:pt x="18273" y="4998"/>
                  </a:lnTo>
                  <a:cubicBezTo>
                    <a:pt x="19445" y="5315"/>
                    <a:pt x="20617" y="5663"/>
                    <a:pt x="21757" y="6075"/>
                  </a:cubicBezTo>
                  <a:cubicBezTo>
                    <a:pt x="22023" y="6134"/>
                    <a:pt x="21930" y="6525"/>
                    <a:pt x="21710" y="6525"/>
                  </a:cubicBezTo>
                  <a:cubicBezTo>
                    <a:pt x="21695" y="6525"/>
                    <a:pt x="21679" y="6523"/>
                    <a:pt x="21662" y="6518"/>
                  </a:cubicBezTo>
                  <a:cubicBezTo>
                    <a:pt x="14992" y="4295"/>
                    <a:pt x="8094" y="3183"/>
                    <a:pt x="1130" y="3183"/>
                  </a:cubicBezTo>
                  <a:cubicBezTo>
                    <a:pt x="753" y="3183"/>
                    <a:pt x="377" y="3187"/>
                    <a:pt x="0" y="3193"/>
                  </a:cubicBezTo>
                  <a:lnTo>
                    <a:pt x="0" y="4302"/>
                  </a:lnTo>
                  <a:cubicBezTo>
                    <a:pt x="5796" y="5093"/>
                    <a:pt x="11559" y="6392"/>
                    <a:pt x="17133" y="8134"/>
                  </a:cubicBezTo>
                  <a:cubicBezTo>
                    <a:pt x="17359" y="8190"/>
                    <a:pt x="17308" y="8497"/>
                    <a:pt x="17138" y="8497"/>
                  </a:cubicBezTo>
                  <a:cubicBezTo>
                    <a:pt x="17117" y="8497"/>
                    <a:pt x="17094" y="8492"/>
                    <a:pt x="17070" y="8482"/>
                  </a:cubicBezTo>
                  <a:cubicBezTo>
                    <a:pt x="14568" y="7785"/>
                    <a:pt x="12066" y="7152"/>
                    <a:pt x="9532" y="6550"/>
                  </a:cubicBezTo>
                  <a:lnTo>
                    <a:pt x="9311" y="7564"/>
                  </a:lnTo>
                  <a:cubicBezTo>
                    <a:pt x="13554" y="8609"/>
                    <a:pt x="17576" y="10002"/>
                    <a:pt x="21313" y="12092"/>
                  </a:cubicBezTo>
                  <a:cubicBezTo>
                    <a:pt x="21491" y="12211"/>
                    <a:pt x="21392" y="12412"/>
                    <a:pt x="21223" y="12412"/>
                  </a:cubicBezTo>
                  <a:cubicBezTo>
                    <a:pt x="21211" y="12412"/>
                    <a:pt x="21199" y="12411"/>
                    <a:pt x="21187" y="12409"/>
                  </a:cubicBezTo>
                  <a:lnTo>
                    <a:pt x="20838" y="13676"/>
                  </a:lnTo>
                  <a:cubicBezTo>
                    <a:pt x="21978" y="13992"/>
                    <a:pt x="23087" y="14309"/>
                    <a:pt x="24227" y="14594"/>
                  </a:cubicBezTo>
                  <a:cubicBezTo>
                    <a:pt x="24417" y="11966"/>
                    <a:pt x="24417" y="9400"/>
                    <a:pt x="24069" y="6835"/>
                  </a:cubicBezTo>
                  <a:cubicBezTo>
                    <a:pt x="23910" y="5600"/>
                    <a:pt x="23309" y="4048"/>
                    <a:pt x="23625" y="2750"/>
                  </a:cubicBezTo>
                  <a:lnTo>
                    <a:pt x="23625" y="2750"/>
                  </a:lnTo>
                  <a:cubicBezTo>
                    <a:pt x="23601" y="2752"/>
                    <a:pt x="23576" y="2753"/>
                    <a:pt x="23550" y="2753"/>
                  </a:cubicBezTo>
                  <a:cubicBezTo>
                    <a:pt x="22699" y="2753"/>
                    <a:pt x="21003" y="1760"/>
                    <a:pt x="20173" y="1483"/>
                  </a:cubicBezTo>
                  <a:cubicBezTo>
                    <a:pt x="17291" y="565"/>
                    <a:pt x="14283" y="90"/>
                    <a:pt x="11243" y="26"/>
                  </a:cubicBezTo>
                  <a:cubicBezTo>
                    <a:pt x="10918" y="8"/>
                    <a:pt x="10591" y="0"/>
                    <a:pt x="102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3"/>
            <p:cNvSpPr/>
            <p:nvPr/>
          </p:nvSpPr>
          <p:spPr>
            <a:xfrm>
              <a:off x="17928175" y="1471150"/>
              <a:ext cx="590600" cy="91250"/>
            </a:xfrm>
            <a:custGeom>
              <a:avLst/>
              <a:gdLst/>
              <a:ahLst/>
              <a:cxnLst/>
              <a:rect l="l" t="t" r="r" b="b"/>
              <a:pathLst>
                <a:path w="23624" h="3650" extrusionOk="0">
                  <a:moveTo>
                    <a:pt x="3797" y="0"/>
                  </a:moveTo>
                  <a:cubicBezTo>
                    <a:pt x="2585" y="0"/>
                    <a:pt x="1372" y="37"/>
                    <a:pt x="159" y="113"/>
                  </a:cubicBezTo>
                  <a:lnTo>
                    <a:pt x="127" y="113"/>
                  </a:lnTo>
                  <a:cubicBezTo>
                    <a:pt x="0" y="144"/>
                    <a:pt x="0" y="334"/>
                    <a:pt x="159" y="334"/>
                  </a:cubicBezTo>
                  <a:cubicBezTo>
                    <a:pt x="634" y="303"/>
                    <a:pt x="1109" y="303"/>
                    <a:pt x="1584" y="303"/>
                  </a:cubicBezTo>
                  <a:cubicBezTo>
                    <a:pt x="1973" y="296"/>
                    <a:pt x="2362" y="293"/>
                    <a:pt x="2750" y="293"/>
                  </a:cubicBezTo>
                  <a:cubicBezTo>
                    <a:pt x="9755" y="293"/>
                    <a:pt x="16614" y="1377"/>
                    <a:pt x="23245" y="3628"/>
                  </a:cubicBezTo>
                  <a:cubicBezTo>
                    <a:pt x="23279" y="3643"/>
                    <a:pt x="23310" y="3649"/>
                    <a:pt x="23338" y="3649"/>
                  </a:cubicBezTo>
                  <a:cubicBezTo>
                    <a:pt x="23554" y="3649"/>
                    <a:pt x="23624" y="3268"/>
                    <a:pt x="23372" y="3184"/>
                  </a:cubicBezTo>
                  <a:cubicBezTo>
                    <a:pt x="22232" y="2804"/>
                    <a:pt x="21029" y="2456"/>
                    <a:pt x="19888" y="2171"/>
                  </a:cubicBezTo>
                  <a:cubicBezTo>
                    <a:pt x="14632" y="747"/>
                    <a:pt x="9228" y="0"/>
                    <a:pt x="3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3"/>
            <p:cNvSpPr/>
            <p:nvPr/>
          </p:nvSpPr>
          <p:spPr>
            <a:xfrm>
              <a:off x="17837300" y="1526125"/>
              <a:ext cx="666950" cy="181475"/>
            </a:xfrm>
            <a:custGeom>
              <a:avLst/>
              <a:gdLst/>
              <a:ahLst/>
              <a:cxnLst/>
              <a:rect l="l" t="t" r="r" b="b"/>
              <a:pathLst>
                <a:path w="26678" h="7259" extrusionOk="0">
                  <a:moveTo>
                    <a:pt x="131" y="0"/>
                  </a:moveTo>
                  <a:cubicBezTo>
                    <a:pt x="48" y="0"/>
                    <a:pt x="1" y="164"/>
                    <a:pt x="88" y="194"/>
                  </a:cubicBezTo>
                  <a:lnTo>
                    <a:pt x="120" y="194"/>
                  </a:lnTo>
                  <a:cubicBezTo>
                    <a:pt x="9241" y="1777"/>
                    <a:pt x="17886" y="3361"/>
                    <a:pt x="26342" y="7256"/>
                  </a:cubicBezTo>
                  <a:lnTo>
                    <a:pt x="26374" y="7256"/>
                  </a:lnTo>
                  <a:cubicBezTo>
                    <a:pt x="26384" y="7258"/>
                    <a:pt x="26394" y="7259"/>
                    <a:pt x="26405" y="7259"/>
                  </a:cubicBezTo>
                  <a:cubicBezTo>
                    <a:pt x="26551" y="7259"/>
                    <a:pt x="26678" y="7058"/>
                    <a:pt x="26500" y="6939"/>
                  </a:cubicBezTo>
                  <a:cubicBezTo>
                    <a:pt x="22795" y="4881"/>
                    <a:pt x="18741" y="3456"/>
                    <a:pt x="14529" y="2411"/>
                  </a:cubicBezTo>
                  <a:cubicBezTo>
                    <a:pt x="9779" y="1270"/>
                    <a:pt x="4870" y="605"/>
                    <a:pt x="152" y="4"/>
                  </a:cubicBezTo>
                  <a:cubicBezTo>
                    <a:pt x="144" y="1"/>
                    <a:pt x="137"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3"/>
            <p:cNvSpPr/>
            <p:nvPr/>
          </p:nvSpPr>
          <p:spPr>
            <a:xfrm>
              <a:off x="17834750" y="1530950"/>
              <a:ext cx="661900" cy="208250"/>
            </a:xfrm>
            <a:custGeom>
              <a:avLst/>
              <a:gdLst/>
              <a:ahLst/>
              <a:cxnLst/>
              <a:rect l="l" t="t" r="r" b="b"/>
              <a:pathLst>
                <a:path w="26476" h="8330" extrusionOk="0">
                  <a:moveTo>
                    <a:pt x="190" y="1"/>
                  </a:moveTo>
                  <a:lnTo>
                    <a:pt x="0" y="127"/>
                  </a:lnTo>
                  <a:cubicBezTo>
                    <a:pt x="32" y="159"/>
                    <a:pt x="64" y="254"/>
                    <a:pt x="95" y="317"/>
                  </a:cubicBezTo>
                  <a:cubicBezTo>
                    <a:pt x="8804" y="2914"/>
                    <a:pt x="17355" y="5923"/>
                    <a:pt x="26127" y="8330"/>
                  </a:cubicBezTo>
                  <a:lnTo>
                    <a:pt x="26476" y="7063"/>
                  </a:lnTo>
                  <a:lnTo>
                    <a:pt x="26444" y="7063"/>
                  </a:lnTo>
                  <a:cubicBezTo>
                    <a:pt x="17988" y="3136"/>
                    <a:pt x="9343" y="1552"/>
                    <a:pt x="2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3"/>
            <p:cNvSpPr/>
            <p:nvPr/>
          </p:nvSpPr>
          <p:spPr>
            <a:xfrm>
              <a:off x="17318550" y="398225"/>
              <a:ext cx="1151975" cy="1064675"/>
            </a:xfrm>
            <a:custGeom>
              <a:avLst/>
              <a:gdLst/>
              <a:ahLst/>
              <a:cxnLst/>
              <a:rect l="l" t="t" r="r" b="b"/>
              <a:pathLst>
                <a:path w="46079" h="42587" extrusionOk="0">
                  <a:moveTo>
                    <a:pt x="44367" y="1"/>
                  </a:moveTo>
                  <a:cubicBezTo>
                    <a:pt x="43549" y="1"/>
                    <a:pt x="41808" y="928"/>
                    <a:pt x="41138" y="1132"/>
                  </a:cubicBezTo>
                  <a:cubicBezTo>
                    <a:pt x="39175" y="1765"/>
                    <a:pt x="37180" y="2493"/>
                    <a:pt x="35216" y="3190"/>
                  </a:cubicBezTo>
                  <a:cubicBezTo>
                    <a:pt x="31004" y="4710"/>
                    <a:pt x="26887" y="6325"/>
                    <a:pt x="22770" y="8067"/>
                  </a:cubicBezTo>
                  <a:cubicBezTo>
                    <a:pt x="15011" y="11392"/>
                    <a:pt x="7411" y="15129"/>
                    <a:pt x="0" y="19151"/>
                  </a:cubicBezTo>
                  <a:cubicBezTo>
                    <a:pt x="8804" y="24187"/>
                    <a:pt x="15265" y="32705"/>
                    <a:pt x="17418" y="42586"/>
                  </a:cubicBezTo>
                  <a:cubicBezTo>
                    <a:pt x="18812" y="33434"/>
                    <a:pt x="19097" y="24377"/>
                    <a:pt x="17798" y="15224"/>
                  </a:cubicBezTo>
                  <a:cubicBezTo>
                    <a:pt x="17798" y="15003"/>
                    <a:pt x="17861" y="14844"/>
                    <a:pt x="18052" y="14749"/>
                  </a:cubicBezTo>
                  <a:cubicBezTo>
                    <a:pt x="27299" y="10917"/>
                    <a:pt x="36673" y="7402"/>
                    <a:pt x="46079" y="4108"/>
                  </a:cubicBezTo>
                  <a:lnTo>
                    <a:pt x="46079" y="3918"/>
                  </a:lnTo>
                  <a:cubicBezTo>
                    <a:pt x="45920" y="3887"/>
                    <a:pt x="45825" y="3760"/>
                    <a:pt x="45825" y="3602"/>
                  </a:cubicBezTo>
                  <a:cubicBezTo>
                    <a:pt x="45857" y="2493"/>
                    <a:pt x="46015" y="435"/>
                    <a:pt x="44559" y="23"/>
                  </a:cubicBezTo>
                  <a:cubicBezTo>
                    <a:pt x="44502" y="8"/>
                    <a:pt x="44438" y="1"/>
                    <a:pt x="443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3"/>
            <p:cNvSpPr/>
            <p:nvPr/>
          </p:nvSpPr>
          <p:spPr>
            <a:xfrm>
              <a:off x="18163425" y="1435075"/>
              <a:ext cx="276525" cy="66000"/>
            </a:xfrm>
            <a:custGeom>
              <a:avLst/>
              <a:gdLst/>
              <a:ahLst/>
              <a:cxnLst/>
              <a:rect l="l" t="t" r="r" b="b"/>
              <a:pathLst>
                <a:path w="11061" h="2640" extrusionOk="0">
                  <a:moveTo>
                    <a:pt x="125" y="1"/>
                  </a:moveTo>
                  <a:lnTo>
                    <a:pt x="125" y="1"/>
                  </a:lnTo>
                  <a:cubicBezTo>
                    <a:pt x="1" y="1"/>
                    <a:pt x="36" y="194"/>
                    <a:pt x="154" y="194"/>
                  </a:cubicBezTo>
                  <a:cubicBezTo>
                    <a:pt x="3796" y="605"/>
                    <a:pt x="7280" y="1397"/>
                    <a:pt x="10700" y="2632"/>
                  </a:cubicBezTo>
                  <a:cubicBezTo>
                    <a:pt x="10719" y="2637"/>
                    <a:pt x="10738" y="2639"/>
                    <a:pt x="10756" y="2639"/>
                  </a:cubicBezTo>
                  <a:cubicBezTo>
                    <a:pt x="10971" y="2639"/>
                    <a:pt x="11061" y="2308"/>
                    <a:pt x="10827" y="2221"/>
                  </a:cubicBezTo>
                  <a:cubicBezTo>
                    <a:pt x="7375" y="986"/>
                    <a:pt x="3796" y="194"/>
                    <a:pt x="154" y="4"/>
                  </a:cubicBezTo>
                  <a:cubicBezTo>
                    <a:pt x="144" y="2"/>
                    <a:pt x="134" y="1"/>
                    <a:pt x="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3"/>
            <p:cNvSpPr/>
            <p:nvPr/>
          </p:nvSpPr>
          <p:spPr>
            <a:xfrm>
              <a:off x="17923425" y="1400325"/>
              <a:ext cx="507525" cy="122750"/>
            </a:xfrm>
            <a:custGeom>
              <a:avLst/>
              <a:gdLst/>
              <a:ahLst/>
              <a:cxnLst/>
              <a:rect l="l" t="t" r="r" b="b"/>
              <a:pathLst>
                <a:path w="20301" h="4910" extrusionOk="0">
                  <a:moveTo>
                    <a:pt x="9628" y="0"/>
                  </a:moveTo>
                  <a:cubicBezTo>
                    <a:pt x="6302" y="254"/>
                    <a:pt x="3104" y="1014"/>
                    <a:pt x="0" y="2186"/>
                  </a:cubicBezTo>
                  <a:lnTo>
                    <a:pt x="285" y="2851"/>
                  </a:lnTo>
                  <a:lnTo>
                    <a:pt x="317" y="2851"/>
                  </a:lnTo>
                  <a:cubicBezTo>
                    <a:pt x="1499" y="2783"/>
                    <a:pt x="2680" y="2750"/>
                    <a:pt x="3857" y="2750"/>
                  </a:cubicBezTo>
                  <a:cubicBezTo>
                    <a:pt x="9335" y="2750"/>
                    <a:pt x="14755" y="3475"/>
                    <a:pt x="20047" y="4909"/>
                  </a:cubicBezTo>
                  <a:lnTo>
                    <a:pt x="20300" y="4022"/>
                  </a:lnTo>
                  <a:cubicBezTo>
                    <a:pt x="16880" y="2787"/>
                    <a:pt x="13396" y="1995"/>
                    <a:pt x="9754" y="1552"/>
                  </a:cubicBezTo>
                  <a:cubicBezTo>
                    <a:pt x="9628" y="1552"/>
                    <a:pt x="9596" y="1362"/>
                    <a:pt x="9754" y="1362"/>
                  </a:cubicBezTo>
                  <a:lnTo>
                    <a:pt x="96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3"/>
            <p:cNvSpPr/>
            <p:nvPr/>
          </p:nvSpPr>
          <p:spPr>
            <a:xfrm>
              <a:off x="17963800" y="1506400"/>
              <a:ext cx="438375" cy="104600"/>
            </a:xfrm>
            <a:custGeom>
              <a:avLst/>
              <a:gdLst/>
              <a:ahLst/>
              <a:cxnLst/>
              <a:rect l="l" t="t" r="r" b="b"/>
              <a:pathLst>
                <a:path w="17535" h="4184" extrusionOk="0">
                  <a:moveTo>
                    <a:pt x="159" y="1"/>
                  </a:moveTo>
                  <a:cubicBezTo>
                    <a:pt x="0" y="1"/>
                    <a:pt x="0" y="223"/>
                    <a:pt x="127" y="254"/>
                  </a:cubicBezTo>
                  <a:cubicBezTo>
                    <a:pt x="3389" y="824"/>
                    <a:pt x="6556" y="1458"/>
                    <a:pt x="9723" y="2218"/>
                  </a:cubicBezTo>
                  <a:cubicBezTo>
                    <a:pt x="12256" y="2788"/>
                    <a:pt x="14727" y="3453"/>
                    <a:pt x="17228" y="4181"/>
                  </a:cubicBezTo>
                  <a:cubicBezTo>
                    <a:pt x="17237" y="4183"/>
                    <a:pt x="17246" y="4183"/>
                    <a:pt x="17255" y="4183"/>
                  </a:cubicBezTo>
                  <a:cubicBezTo>
                    <a:pt x="17430" y="4183"/>
                    <a:pt x="17535" y="3892"/>
                    <a:pt x="17323" y="3801"/>
                  </a:cubicBezTo>
                  <a:cubicBezTo>
                    <a:pt x="11718" y="2059"/>
                    <a:pt x="5954" y="76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3"/>
            <p:cNvSpPr/>
            <p:nvPr/>
          </p:nvSpPr>
          <p:spPr>
            <a:xfrm>
              <a:off x="17813375" y="1454950"/>
              <a:ext cx="393500" cy="131450"/>
            </a:xfrm>
            <a:custGeom>
              <a:avLst/>
              <a:gdLst/>
              <a:ahLst/>
              <a:cxnLst/>
              <a:rect l="l" t="t" r="r" b="b"/>
              <a:pathLst>
                <a:path w="15740" h="5258" extrusionOk="0">
                  <a:moveTo>
                    <a:pt x="4434" y="1"/>
                  </a:moveTo>
                  <a:cubicBezTo>
                    <a:pt x="2914" y="602"/>
                    <a:pt x="1425" y="1299"/>
                    <a:pt x="0" y="2091"/>
                  </a:cubicBezTo>
                  <a:cubicBezTo>
                    <a:pt x="317" y="2407"/>
                    <a:pt x="602" y="2787"/>
                    <a:pt x="855" y="3167"/>
                  </a:cubicBezTo>
                  <a:lnTo>
                    <a:pt x="1045" y="3041"/>
                  </a:lnTo>
                  <a:cubicBezTo>
                    <a:pt x="950" y="3009"/>
                    <a:pt x="982" y="2851"/>
                    <a:pt x="1109" y="2851"/>
                  </a:cubicBezTo>
                  <a:cubicBezTo>
                    <a:pt x="5827" y="3452"/>
                    <a:pt x="10736" y="4117"/>
                    <a:pt x="15486" y="5258"/>
                  </a:cubicBezTo>
                  <a:lnTo>
                    <a:pt x="15740" y="4244"/>
                  </a:lnTo>
                  <a:cubicBezTo>
                    <a:pt x="12573" y="3484"/>
                    <a:pt x="9406" y="2851"/>
                    <a:pt x="6144" y="2217"/>
                  </a:cubicBezTo>
                  <a:cubicBezTo>
                    <a:pt x="6017" y="2186"/>
                    <a:pt x="6049" y="1996"/>
                    <a:pt x="6176" y="1996"/>
                  </a:cubicBezTo>
                  <a:lnTo>
                    <a:pt x="6176" y="887"/>
                  </a:lnTo>
                  <a:cubicBezTo>
                    <a:pt x="5701" y="887"/>
                    <a:pt x="5226" y="919"/>
                    <a:pt x="4751" y="919"/>
                  </a:cubicBezTo>
                  <a:cubicBezTo>
                    <a:pt x="4744" y="921"/>
                    <a:pt x="4738" y="922"/>
                    <a:pt x="4732" y="922"/>
                  </a:cubicBezTo>
                  <a:cubicBezTo>
                    <a:pt x="4648" y="922"/>
                    <a:pt x="4601" y="725"/>
                    <a:pt x="4719" y="666"/>
                  </a:cubicBezTo>
                  <a:lnTo>
                    <a:pt x="44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3"/>
            <p:cNvSpPr/>
            <p:nvPr/>
          </p:nvSpPr>
          <p:spPr>
            <a:xfrm>
              <a:off x="17660575" y="1479750"/>
              <a:ext cx="178950" cy="76575"/>
            </a:xfrm>
            <a:custGeom>
              <a:avLst/>
              <a:gdLst/>
              <a:ahLst/>
              <a:cxnLst/>
              <a:rect l="l" t="t" r="r" b="b"/>
              <a:pathLst>
                <a:path w="7158" h="3063" extrusionOk="0">
                  <a:moveTo>
                    <a:pt x="7142" y="2804"/>
                  </a:moveTo>
                  <a:cubicBezTo>
                    <a:pt x="7128" y="2804"/>
                    <a:pt x="7103" y="2814"/>
                    <a:pt x="7068" y="2864"/>
                  </a:cubicBezTo>
                  <a:lnTo>
                    <a:pt x="7068" y="2864"/>
                  </a:lnTo>
                  <a:cubicBezTo>
                    <a:pt x="7098" y="2856"/>
                    <a:pt x="7128" y="2849"/>
                    <a:pt x="7157" y="2840"/>
                  </a:cubicBezTo>
                  <a:lnTo>
                    <a:pt x="7157" y="2809"/>
                  </a:lnTo>
                  <a:cubicBezTo>
                    <a:pt x="7157" y="2809"/>
                    <a:pt x="7152" y="2804"/>
                    <a:pt x="7142" y="2804"/>
                  </a:cubicBezTo>
                  <a:close/>
                  <a:moveTo>
                    <a:pt x="1707" y="1"/>
                  </a:moveTo>
                  <a:cubicBezTo>
                    <a:pt x="1139" y="1"/>
                    <a:pt x="563" y="81"/>
                    <a:pt x="0" y="244"/>
                  </a:cubicBezTo>
                  <a:cubicBezTo>
                    <a:pt x="190" y="465"/>
                    <a:pt x="349" y="687"/>
                    <a:pt x="539" y="877"/>
                  </a:cubicBezTo>
                  <a:cubicBezTo>
                    <a:pt x="668" y="871"/>
                    <a:pt x="800" y="867"/>
                    <a:pt x="933" y="867"/>
                  </a:cubicBezTo>
                  <a:cubicBezTo>
                    <a:pt x="2791" y="867"/>
                    <a:pt x="4989" y="1496"/>
                    <a:pt x="6112" y="3062"/>
                  </a:cubicBezTo>
                  <a:cubicBezTo>
                    <a:pt x="6312" y="3022"/>
                    <a:pt x="6536" y="2982"/>
                    <a:pt x="6762" y="2935"/>
                  </a:cubicBezTo>
                  <a:lnTo>
                    <a:pt x="6762" y="2935"/>
                  </a:lnTo>
                  <a:cubicBezTo>
                    <a:pt x="6796" y="2952"/>
                    <a:pt x="6833" y="2959"/>
                    <a:pt x="6868" y="2959"/>
                  </a:cubicBezTo>
                  <a:cubicBezTo>
                    <a:pt x="6952" y="2959"/>
                    <a:pt x="7031" y="2920"/>
                    <a:pt x="7062" y="2872"/>
                  </a:cubicBezTo>
                  <a:cubicBezTo>
                    <a:pt x="7064" y="2869"/>
                    <a:pt x="7066" y="2867"/>
                    <a:pt x="7068" y="2864"/>
                  </a:cubicBezTo>
                  <a:lnTo>
                    <a:pt x="7068" y="2864"/>
                  </a:lnTo>
                  <a:cubicBezTo>
                    <a:pt x="6967" y="2890"/>
                    <a:pt x="6865" y="2913"/>
                    <a:pt x="6762" y="2935"/>
                  </a:cubicBezTo>
                  <a:lnTo>
                    <a:pt x="6762" y="2935"/>
                  </a:lnTo>
                  <a:cubicBezTo>
                    <a:pt x="6718" y="2912"/>
                    <a:pt x="6678" y="2872"/>
                    <a:pt x="6651" y="2809"/>
                  </a:cubicBezTo>
                  <a:cubicBezTo>
                    <a:pt x="6049" y="1859"/>
                    <a:pt x="5289" y="1162"/>
                    <a:pt x="4371" y="687"/>
                  </a:cubicBezTo>
                  <a:cubicBezTo>
                    <a:pt x="4349" y="691"/>
                    <a:pt x="4329" y="693"/>
                    <a:pt x="4310" y="693"/>
                  </a:cubicBezTo>
                  <a:cubicBezTo>
                    <a:pt x="4187" y="693"/>
                    <a:pt x="4109" y="611"/>
                    <a:pt x="4054" y="529"/>
                  </a:cubicBezTo>
                  <a:cubicBezTo>
                    <a:pt x="4022" y="497"/>
                    <a:pt x="4022" y="497"/>
                    <a:pt x="3990" y="497"/>
                  </a:cubicBezTo>
                  <a:cubicBezTo>
                    <a:pt x="3959" y="624"/>
                    <a:pt x="3959" y="750"/>
                    <a:pt x="3895" y="909"/>
                  </a:cubicBezTo>
                  <a:cubicBezTo>
                    <a:pt x="3871" y="1005"/>
                    <a:pt x="3806" y="1047"/>
                    <a:pt x="3735" y="1047"/>
                  </a:cubicBezTo>
                  <a:cubicBezTo>
                    <a:pt x="3621" y="1047"/>
                    <a:pt x="3496" y="939"/>
                    <a:pt x="3515" y="782"/>
                  </a:cubicBezTo>
                  <a:cubicBezTo>
                    <a:pt x="3547" y="624"/>
                    <a:pt x="3547" y="497"/>
                    <a:pt x="3579" y="307"/>
                  </a:cubicBezTo>
                  <a:cubicBezTo>
                    <a:pt x="2988" y="105"/>
                    <a:pt x="2353" y="1"/>
                    <a:pt x="17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3"/>
            <p:cNvSpPr/>
            <p:nvPr/>
          </p:nvSpPr>
          <p:spPr>
            <a:xfrm>
              <a:off x="17681150" y="1509575"/>
              <a:ext cx="116400" cy="47550"/>
            </a:xfrm>
            <a:custGeom>
              <a:avLst/>
              <a:gdLst/>
              <a:ahLst/>
              <a:cxnLst/>
              <a:rect l="l" t="t" r="r" b="b"/>
              <a:pathLst>
                <a:path w="4656" h="1902" extrusionOk="0">
                  <a:moveTo>
                    <a:pt x="1" y="1"/>
                  </a:moveTo>
                  <a:cubicBezTo>
                    <a:pt x="1269" y="1239"/>
                    <a:pt x="2811" y="1902"/>
                    <a:pt x="4535" y="1902"/>
                  </a:cubicBezTo>
                  <a:cubicBezTo>
                    <a:pt x="4575" y="1902"/>
                    <a:pt x="4616" y="1902"/>
                    <a:pt x="4656" y="1901"/>
                  </a:cubicBezTo>
                  <a:cubicBezTo>
                    <a:pt x="3452" y="602"/>
                    <a:pt x="1742" y="38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3"/>
            <p:cNvSpPr/>
            <p:nvPr/>
          </p:nvSpPr>
          <p:spPr>
            <a:xfrm>
              <a:off x="17537850" y="1302950"/>
              <a:ext cx="201900" cy="171025"/>
            </a:xfrm>
            <a:custGeom>
              <a:avLst/>
              <a:gdLst/>
              <a:ahLst/>
              <a:cxnLst/>
              <a:rect l="l" t="t" r="r" b="b"/>
              <a:pathLst>
                <a:path w="8076" h="6841" extrusionOk="0">
                  <a:moveTo>
                    <a:pt x="919" y="0"/>
                  </a:moveTo>
                  <a:lnTo>
                    <a:pt x="666" y="950"/>
                  </a:lnTo>
                  <a:cubicBezTo>
                    <a:pt x="848" y="1080"/>
                    <a:pt x="752" y="1339"/>
                    <a:pt x="589" y="1339"/>
                  </a:cubicBezTo>
                  <a:cubicBezTo>
                    <a:pt x="553" y="1339"/>
                    <a:pt x="515" y="1327"/>
                    <a:pt x="476" y="1299"/>
                  </a:cubicBezTo>
                  <a:lnTo>
                    <a:pt x="0" y="2027"/>
                  </a:lnTo>
                  <a:cubicBezTo>
                    <a:pt x="1679" y="3167"/>
                    <a:pt x="3357" y="4402"/>
                    <a:pt x="4941" y="5669"/>
                  </a:cubicBezTo>
                  <a:cubicBezTo>
                    <a:pt x="5099" y="5764"/>
                    <a:pt x="4941" y="6049"/>
                    <a:pt x="4782" y="6049"/>
                  </a:cubicBezTo>
                  <a:lnTo>
                    <a:pt x="5163" y="6841"/>
                  </a:lnTo>
                  <a:cubicBezTo>
                    <a:pt x="5728" y="6652"/>
                    <a:pt x="6315" y="6565"/>
                    <a:pt x="6899" y="6565"/>
                  </a:cubicBezTo>
                  <a:cubicBezTo>
                    <a:pt x="7296" y="6565"/>
                    <a:pt x="7691" y="6605"/>
                    <a:pt x="8076" y="6682"/>
                  </a:cubicBezTo>
                  <a:cubicBezTo>
                    <a:pt x="7791" y="6271"/>
                    <a:pt x="7506" y="5922"/>
                    <a:pt x="7221" y="5542"/>
                  </a:cubicBezTo>
                  <a:lnTo>
                    <a:pt x="7221" y="5542"/>
                  </a:lnTo>
                  <a:cubicBezTo>
                    <a:pt x="7345" y="5716"/>
                    <a:pt x="7177" y="5949"/>
                    <a:pt x="6991" y="5949"/>
                  </a:cubicBezTo>
                  <a:cubicBezTo>
                    <a:pt x="6941" y="5949"/>
                    <a:pt x="6889" y="5931"/>
                    <a:pt x="6841" y="5890"/>
                  </a:cubicBezTo>
                  <a:cubicBezTo>
                    <a:pt x="5004" y="3705"/>
                    <a:pt x="3041" y="1774"/>
                    <a:pt x="9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3"/>
            <p:cNvSpPr/>
            <p:nvPr/>
          </p:nvSpPr>
          <p:spPr>
            <a:xfrm>
              <a:off x="17162825" y="1077225"/>
              <a:ext cx="559850" cy="374775"/>
            </a:xfrm>
            <a:custGeom>
              <a:avLst/>
              <a:gdLst/>
              <a:ahLst/>
              <a:cxnLst/>
              <a:rect l="l" t="t" r="r" b="b"/>
              <a:pathLst>
                <a:path w="22394" h="14991" extrusionOk="0">
                  <a:moveTo>
                    <a:pt x="156" y="0"/>
                  </a:moveTo>
                  <a:cubicBezTo>
                    <a:pt x="46" y="0"/>
                    <a:pt x="1" y="196"/>
                    <a:pt x="149" y="225"/>
                  </a:cubicBezTo>
                  <a:cubicBezTo>
                    <a:pt x="6007" y="2220"/>
                    <a:pt x="11360" y="5134"/>
                    <a:pt x="15983" y="9029"/>
                  </a:cubicBezTo>
                  <a:cubicBezTo>
                    <a:pt x="18073" y="10803"/>
                    <a:pt x="20069" y="12734"/>
                    <a:pt x="21874" y="14919"/>
                  </a:cubicBezTo>
                  <a:cubicBezTo>
                    <a:pt x="21917" y="14969"/>
                    <a:pt x="21969" y="14990"/>
                    <a:pt x="22022" y="14990"/>
                  </a:cubicBezTo>
                  <a:cubicBezTo>
                    <a:pt x="22204" y="14990"/>
                    <a:pt x="22394" y="14743"/>
                    <a:pt x="22222" y="14571"/>
                  </a:cubicBezTo>
                  <a:cubicBezTo>
                    <a:pt x="16585" y="7636"/>
                    <a:pt x="8826" y="2347"/>
                    <a:pt x="180" y="3"/>
                  </a:cubicBezTo>
                  <a:cubicBezTo>
                    <a:pt x="172" y="1"/>
                    <a:pt x="164"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3"/>
            <p:cNvSpPr/>
            <p:nvPr/>
          </p:nvSpPr>
          <p:spPr>
            <a:xfrm>
              <a:off x="17028775" y="1037700"/>
              <a:ext cx="689600" cy="444200"/>
            </a:xfrm>
            <a:custGeom>
              <a:avLst/>
              <a:gdLst/>
              <a:ahLst/>
              <a:cxnLst/>
              <a:rect l="l" t="t" r="r" b="b"/>
              <a:pathLst>
                <a:path w="27584" h="17768" extrusionOk="0">
                  <a:moveTo>
                    <a:pt x="3674" y="1"/>
                  </a:moveTo>
                  <a:cubicBezTo>
                    <a:pt x="3611" y="2946"/>
                    <a:pt x="2249" y="5923"/>
                    <a:pt x="0" y="7918"/>
                  </a:cubicBezTo>
                  <a:cubicBezTo>
                    <a:pt x="3896" y="9343"/>
                    <a:pt x="7696" y="11180"/>
                    <a:pt x="11559" y="12700"/>
                  </a:cubicBezTo>
                  <a:cubicBezTo>
                    <a:pt x="13491" y="13460"/>
                    <a:pt x="15486" y="14157"/>
                    <a:pt x="17418" y="14885"/>
                  </a:cubicBezTo>
                  <a:cubicBezTo>
                    <a:pt x="12795" y="11782"/>
                    <a:pt x="7949" y="9280"/>
                    <a:pt x="2565" y="7633"/>
                  </a:cubicBezTo>
                  <a:cubicBezTo>
                    <a:pt x="2416" y="7603"/>
                    <a:pt x="2492" y="7377"/>
                    <a:pt x="2633" y="7377"/>
                  </a:cubicBezTo>
                  <a:cubicBezTo>
                    <a:pt x="2642" y="7377"/>
                    <a:pt x="2651" y="7378"/>
                    <a:pt x="2660" y="7380"/>
                  </a:cubicBezTo>
                  <a:cubicBezTo>
                    <a:pt x="8583" y="9090"/>
                    <a:pt x="14378" y="11782"/>
                    <a:pt x="19287" y="15582"/>
                  </a:cubicBezTo>
                  <a:cubicBezTo>
                    <a:pt x="21187" y="16247"/>
                    <a:pt x="23055" y="16976"/>
                    <a:pt x="24892" y="17736"/>
                  </a:cubicBezTo>
                  <a:lnTo>
                    <a:pt x="24955" y="17767"/>
                  </a:lnTo>
                  <a:cubicBezTo>
                    <a:pt x="24987" y="17736"/>
                    <a:pt x="24987" y="17672"/>
                    <a:pt x="25019" y="17672"/>
                  </a:cubicBezTo>
                  <a:cubicBezTo>
                    <a:pt x="25209" y="17577"/>
                    <a:pt x="25367" y="17514"/>
                    <a:pt x="25589" y="17451"/>
                  </a:cubicBezTo>
                  <a:lnTo>
                    <a:pt x="25177" y="16659"/>
                  </a:lnTo>
                  <a:cubicBezTo>
                    <a:pt x="25145" y="16659"/>
                    <a:pt x="25114" y="16659"/>
                    <a:pt x="25050" y="16627"/>
                  </a:cubicBezTo>
                  <a:cubicBezTo>
                    <a:pt x="18558" y="11782"/>
                    <a:pt x="11844" y="7792"/>
                    <a:pt x="4371" y="4783"/>
                  </a:cubicBezTo>
                  <a:cubicBezTo>
                    <a:pt x="4251" y="4753"/>
                    <a:pt x="4272" y="4527"/>
                    <a:pt x="4407" y="4527"/>
                  </a:cubicBezTo>
                  <a:cubicBezTo>
                    <a:pt x="4416" y="4527"/>
                    <a:pt x="4425" y="4528"/>
                    <a:pt x="4434" y="4530"/>
                  </a:cubicBezTo>
                  <a:cubicBezTo>
                    <a:pt x="9976" y="6588"/>
                    <a:pt x="15455" y="9280"/>
                    <a:pt x="20395" y="12605"/>
                  </a:cubicBezTo>
                  <a:lnTo>
                    <a:pt x="20870" y="11909"/>
                  </a:lnTo>
                  <a:cubicBezTo>
                    <a:pt x="17355" y="9470"/>
                    <a:pt x="13650" y="7285"/>
                    <a:pt x="9818" y="5321"/>
                  </a:cubicBezTo>
                  <a:cubicBezTo>
                    <a:pt x="9702" y="5264"/>
                    <a:pt x="9797" y="5127"/>
                    <a:pt x="9911" y="5127"/>
                  </a:cubicBezTo>
                  <a:cubicBezTo>
                    <a:pt x="9922" y="5127"/>
                    <a:pt x="9933" y="5129"/>
                    <a:pt x="9944" y="5131"/>
                  </a:cubicBezTo>
                  <a:cubicBezTo>
                    <a:pt x="13808" y="6873"/>
                    <a:pt x="17577" y="9027"/>
                    <a:pt x="21060" y="11497"/>
                  </a:cubicBezTo>
                  <a:lnTo>
                    <a:pt x="21345" y="10547"/>
                  </a:lnTo>
                  <a:cubicBezTo>
                    <a:pt x="16722" y="6683"/>
                    <a:pt x="11401" y="3801"/>
                    <a:pt x="5511" y="1774"/>
                  </a:cubicBezTo>
                  <a:cubicBezTo>
                    <a:pt x="5372" y="1719"/>
                    <a:pt x="5379" y="1542"/>
                    <a:pt x="5490" y="1542"/>
                  </a:cubicBezTo>
                  <a:lnTo>
                    <a:pt x="5490" y="1542"/>
                  </a:lnTo>
                  <a:cubicBezTo>
                    <a:pt x="5505" y="1542"/>
                    <a:pt x="5523" y="1545"/>
                    <a:pt x="5542" y="1553"/>
                  </a:cubicBezTo>
                  <a:cubicBezTo>
                    <a:pt x="14220" y="3960"/>
                    <a:pt x="21947" y="9217"/>
                    <a:pt x="27584" y="16152"/>
                  </a:cubicBezTo>
                  <a:cubicBezTo>
                    <a:pt x="24702" y="12194"/>
                    <a:pt x="21979" y="8172"/>
                    <a:pt x="17893" y="5416"/>
                  </a:cubicBezTo>
                  <a:cubicBezTo>
                    <a:pt x="13650" y="2471"/>
                    <a:pt x="8678" y="1014"/>
                    <a:pt x="36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3"/>
            <p:cNvSpPr/>
            <p:nvPr/>
          </p:nvSpPr>
          <p:spPr>
            <a:xfrm>
              <a:off x="17132875" y="1149900"/>
              <a:ext cx="532475" cy="303500"/>
            </a:xfrm>
            <a:custGeom>
              <a:avLst/>
              <a:gdLst/>
              <a:ahLst/>
              <a:cxnLst/>
              <a:rect l="l" t="t" r="r" b="b"/>
              <a:pathLst>
                <a:path w="21299" h="12140" extrusionOk="0">
                  <a:moveTo>
                    <a:pt x="193" y="1"/>
                  </a:moveTo>
                  <a:cubicBezTo>
                    <a:pt x="64" y="1"/>
                    <a:pt x="1" y="235"/>
                    <a:pt x="143" y="263"/>
                  </a:cubicBezTo>
                  <a:cubicBezTo>
                    <a:pt x="7680" y="3304"/>
                    <a:pt x="14363" y="7294"/>
                    <a:pt x="20855" y="12107"/>
                  </a:cubicBezTo>
                  <a:cubicBezTo>
                    <a:pt x="20886" y="12139"/>
                    <a:pt x="20950" y="12139"/>
                    <a:pt x="20981" y="12139"/>
                  </a:cubicBezTo>
                  <a:cubicBezTo>
                    <a:pt x="21140" y="12139"/>
                    <a:pt x="21298" y="11854"/>
                    <a:pt x="21140" y="11727"/>
                  </a:cubicBezTo>
                  <a:cubicBezTo>
                    <a:pt x="19556" y="10461"/>
                    <a:pt x="17878" y="9226"/>
                    <a:pt x="16168" y="8086"/>
                  </a:cubicBezTo>
                  <a:cubicBezTo>
                    <a:pt x="11227" y="4760"/>
                    <a:pt x="5812" y="2068"/>
                    <a:pt x="238" y="10"/>
                  </a:cubicBezTo>
                  <a:cubicBezTo>
                    <a:pt x="223" y="4"/>
                    <a:pt x="207"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3"/>
            <p:cNvSpPr/>
            <p:nvPr/>
          </p:nvSpPr>
          <p:spPr>
            <a:xfrm>
              <a:off x="17161775" y="939550"/>
              <a:ext cx="576400" cy="507500"/>
            </a:xfrm>
            <a:custGeom>
              <a:avLst/>
              <a:gdLst/>
              <a:ahLst/>
              <a:cxnLst/>
              <a:rect l="l" t="t" r="r" b="b"/>
              <a:pathLst>
                <a:path w="23056" h="20300" extrusionOk="0">
                  <a:moveTo>
                    <a:pt x="8646" y="0"/>
                  </a:moveTo>
                  <a:cubicBezTo>
                    <a:pt x="8615" y="127"/>
                    <a:pt x="8583" y="190"/>
                    <a:pt x="8456" y="222"/>
                  </a:cubicBezTo>
                  <a:cubicBezTo>
                    <a:pt x="5638" y="1330"/>
                    <a:pt x="2788" y="2344"/>
                    <a:pt x="1" y="3357"/>
                  </a:cubicBezTo>
                  <a:cubicBezTo>
                    <a:pt x="4846" y="4434"/>
                    <a:pt x="9660" y="6049"/>
                    <a:pt x="13650" y="9057"/>
                  </a:cubicBezTo>
                  <a:cubicBezTo>
                    <a:pt x="17577" y="12003"/>
                    <a:pt x="20586" y="16120"/>
                    <a:pt x="23056" y="20300"/>
                  </a:cubicBezTo>
                  <a:cubicBezTo>
                    <a:pt x="20649" y="12066"/>
                    <a:pt x="15677" y="4877"/>
                    <a:pt x="86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3"/>
            <p:cNvSpPr/>
            <p:nvPr/>
          </p:nvSpPr>
          <p:spPr>
            <a:xfrm>
              <a:off x="17271325" y="1165075"/>
              <a:ext cx="287925" cy="170500"/>
            </a:xfrm>
            <a:custGeom>
              <a:avLst/>
              <a:gdLst/>
              <a:ahLst/>
              <a:cxnLst/>
              <a:rect l="l" t="t" r="r" b="b"/>
              <a:pathLst>
                <a:path w="11517" h="6820" extrusionOk="0">
                  <a:moveTo>
                    <a:pt x="209" y="1"/>
                  </a:moveTo>
                  <a:cubicBezTo>
                    <a:pt x="95" y="1"/>
                    <a:pt x="0" y="137"/>
                    <a:pt x="116" y="195"/>
                  </a:cubicBezTo>
                  <a:cubicBezTo>
                    <a:pt x="4011" y="2158"/>
                    <a:pt x="7653" y="4312"/>
                    <a:pt x="11168" y="6782"/>
                  </a:cubicBezTo>
                  <a:cubicBezTo>
                    <a:pt x="11200" y="6808"/>
                    <a:pt x="11232" y="6820"/>
                    <a:pt x="11261" y="6820"/>
                  </a:cubicBezTo>
                  <a:cubicBezTo>
                    <a:pt x="11411" y="6820"/>
                    <a:pt x="11517" y="6534"/>
                    <a:pt x="11358" y="6402"/>
                  </a:cubicBezTo>
                  <a:cubicBezTo>
                    <a:pt x="7843" y="3932"/>
                    <a:pt x="4106" y="1778"/>
                    <a:pt x="242" y="5"/>
                  </a:cubicBezTo>
                  <a:cubicBezTo>
                    <a:pt x="231" y="2"/>
                    <a:pt x="220" y="1"/>
                    <a:pt x="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1021327" y="270763"/>
            <a:ext cx="6493887" cy="2862322"/>
          </a:xfrm>
          <a:prstGeom prst="rect">
            <a:avLst/>
          </a:prstGeom>
        </p:spPr>
        <p:txBody>
          <a:bodyPr wrap="square">
            <a:spAutoFit/>
          </a:bodyPr>
          <a:lstStyle/>
          <a:p>
            <a:pPr eaLnBrk="1" hangingPunct="1">
              <a:lnSpc>
                <a:spcPct val="150000"/>
              </a:lnSpc>
            </a:pPr>
            <a:r>
              <a:rPr lang="en-US" altLang="en-US" sz="2000" b="1" dirty="0" err="1">
                <a:solidFill>
                  <a:srgbClr val="002060"/>
                </a:solidFill>
                <a:latin typeface="#9Slide07 SVNMomento" panose="00000500000000000000" pitchFamily="2" charset="0"/>
              </a:rPr>
              <a:t>Bài</a:t>
            </a:r>
            <a:r>
              <a:rPr lang="en-US" altLang="en-US" sz="2000" b="1" dirty="0">
                <a:solidFill>
                  <a:srgbClr val="002060"/>
                </a:solidFill>
                <a:latin typeface="#9Slide07 SVNMomento" panose="00000500000000000000" pitchFamily="2" charset="0"/>
              </a:rPr>
              <a:t> </a:t>
            </a:r>
            <a:r>
              <a:rPr lang="vi-VN" altLang="en-US" sz="2000" b="1" dirty="0" smtClean="0">
                <a:solidFill>
                  <a:srgbClr val="002060"/>
                </a:solidFill>
                <a:latin typeface="#9Slide07 SVNMomento" panose="00000500000000000000" pitchFamily="2" charset="0"/>
              </a:rPr>
              <a:t>3</a:t>
            </a:r>
            <a:r>
              <a:rPr lang="en-US" altLang="en-US" sz="2000" dirty="0" smtClean="0">
                <a:solidFill>
                  <a:srgbClr val="002060"/>
                </a:solidFill>
                <a:latin typeface="#9Slide07 SVNMomento" panose="00000500000000000000" pitchFamily="2" charset="0"/>
              </a:rPr>
              <a:t>.</a:t>
            </a:r>
            <a:endParaRPr lang="en-US" altLang="en-US" sz="2000" dirty="0">
              <a:solidFill>
                <a:srgbClr val="002060"/>
              </a:solidFill>
              <a:latin typeface="#9Slide07 SVNMomento" panose="00000500000000000000" pitchFamily="2" charset="0"/>
            </a:endParaRPr>
          </a:p>
          <a:p>
            <a:pPr eaLnBrk="1" hangingPunct="1">
              <a:lnSpc>
                <a:spcPct val="150000"/>
              </a:lnSpc>
            </a:pPr>
            <a:r>
              <a:rPr lang="en-US" altLang="en-US" sz="2000" dirty="0" err="1">
                <a:solidFill>
                  <a:srgbClr val="002060"/>
                </a:solidFill>
                <a:latin typeface="#9Slide07 SVNMomento" panose="00000500000000000000" pitchFamily="2" charset="0"/>
              </a:rPr>
              <a:t>Hòa</a:t>
            </a:r>
            <a:r>
              <a:rPr lang="en-US" altLang="en-US" sz="2000" dirty="0">
                <a:solidFill>
                  <a:srgbClr val="002060"/>
                </a:solidFill>
                <a:latin typeface="#9Slide07 SVNMomento" panose="00000500000000000000" pitchFamily="2" charset="0"/>
              </a:rPr>
              <a:t> tan </a:t>
            </a:r>
            <a:r>
              <a:rPr lang="en-US" altLang="en-US" sz="2000" dirty="0" err="1">
                <a:solidFill>
                  <a:srgbClr val="002060"/>
                </a:solidFill>
                <a:latin typeface="#9Slide07 SVNMomento" panose="00000500000000000000" pitchFamily="2" charset="0"/>
              </a:rPr>
              <a:t>hoàn</a:t>
            </a:r>
            <a:r>
              <a:rPr lang="en-US" altLang="en-US" sz="2000" dirty="0">
                <a:solidFill>
                  <a:srgbClr val="002060"/>
                </a:solidFill>
                <a:latin typeface="#9Slide07 SVNMomento" panose="00000500000000000000" pitchFamily="2" charset="0"/>
              </a:rPr>
              <a:t> </a:t>
            </a:r>
            <a:r>
              <a:rPr lang="en-US" altLang="en-US" sz="2000" dirty="0" err="1">
                <a:solidFill>
                  <a:srgbClr val="002060"/>
                </a:solidFill>
                <a:latin typeface="#9Slide07 SVNMomento" panose="00000500000000000000" pitchFamily="2" charset="0"/>
              </a:rPr>
              <a:t>toàn</a:t>
            </a:r>
            <a:r>
              <a:rPr lang="en-US" altLang="en-US" sz="2000" dirty="0">
                <a:solidFill>
                  <a:srgbClr val="002060"/>
                </a:solidFill>
                <a:latin typeface="#9Slide07 SVNMomento" panose="00000500000000000000" pitchFamily="2" charset="0"/>
              </a:rPr>
              <a:t> 16 gam </a:t>
            </a:r>
            <a:r>
              <a:rPr lang="en-US" altLang="en-US" sz="2000" dirty="0" err="1">
                <a:solidFill>
                  <a:srgbClr val="002060"/>
                </a:solidFill>
                <a:latin typeface="#9Slide07 SVNMomento" panose="00000500000000000000" pitchFamily="2" charset="0"/>
              </a:rPr>
              <a:t>sắt</a:t>
            </a:r>
            <a:r>
              <a:rPr lang="en-US" altLang="en-US" sz="2000" dirty="0">
                <a:solidFill>
                  <a:srgbClr val="002060"/>
                </a:solidFill>
                <a:latin typeface="#9Slide07 SVNMomento" panose="00000500000000000000" pitchFamily="2" charset="0"/>
              </a:rPr>
              <a:t> </a:t>
            </a:r>
            <a:r>
              <a:rPr lang="en-US" altLang="en-US" sz="2000" dirty="0">
                <a:solidFill>
                  <a:srgbClr val="002060"/>
                </a:solidFill>
                <a:latin typeface="Times New Roman" panose="02020603050405020304" pitchFamily="18" charset="0"/>
                <a:cs typeface="Times New Roman" panose="02020603050405020304" pitchFamily="18" charset="0"/>
              </a:rPr>
              <a:t>(</a:t>
            </a:r>
            <a:r>
              <a:rPr lang="en-US" altLang="en-US" sz="2000" dirty="0">
                <a:solidFill>
                  <a:srgbClr val="002060"/>
                </a:solidFill>
                <a:latin typeface="#9Slide07 SVNMomento" panose="00000500000000000000" pitchFamily="2" charset="0"/>
              </a:rPr>
              <a:t>III</a:t>
            </a:r>
            <a:r>
              <a:rPr lang="en-US" altLang="en-US" sz="2000" dirty="0">
                <a:solidFill>
                  <a:srgbClr val="002060"/>
                </a:solidFill>
                <a:latin typeface="Times New Roman" panose="02020603050405020304" pitchFamily="18" charset="0"/>
                <a:cs typeface="Times New Roman" panose="02020603050405020304" pitchFamily="18" charset="0"/>
              </a:rPr>
              <a:t>)</a:t>
            </a:r>
            <a:r>
              <a:rPr lang="en-US" altLang="en-US" sz="2000" dirty="0">
                <a:solidFill>
                  <a:srgbClr val="002060"/>
                </a:solidFill>
                <a:latin typeface="#9Slide07 SVNMomento" panose="00000500000000000000" pitchFamily="2" charset="0"/>
              </a:rPr>
              <a:t> </a:t>
            </a:r>
            <a:r>
              <a:rPr lang="en-US" altLang="en-US" sz="2000" dirty="0" err="1">
                <a:solidFill>
                  <a:srgbClr val="002060"/>
                </a:solidFill>
                <a:latin typeface="#9Slide07 SVNMomento" panose="00000500000000000000" pitchFamily="2" charset="0"/>
              </a:rPr>
              <a:t>oxit</a:t>
            </a:r>
            <a:r>
              <a:rPr lang="en-US" altLang="en-US" sz="2000" dirty="0">
                <a:solidFill>
                  <a:srgbClr val="002060"/>
                </a:solidFill>
                <a:latin typeface="#9Slide07 SVNMomento" panose="00000500000000000000" pitchFamily="2" charset="0"/>
              </a:rPr>
              <a:t> </a:t>
            </a:r>
            <a:r>
              <a:rPr lang="en-US" altLang="en-US" sz="2000" dirty="0" err="1">
                <a:solidFill>
                  <a:srgbClr val="002060"/>
                </a:solidFill>
                <a:latin typeface="#9Slide07 SVNMomento" panose="00000500000000000000" pitchFamily="2" charset="0"/>
              </a:rPr>
              <a:t>vào</a:t>
            </a:r>
            <a:r>
              <a:rPr lang="en-US" altLang="en-US" sz="2000" dirty="0">
                <a:solidFill>
                  <a:srgbClr val="002060"/>
                </a:solidFill>
                <a:latin typeface="#9Slide07 SVNMomento" panose="00000500000000000000" pitchFamily="2" charset="0"/>
              </a:rPr>
              <a:t> 600ml dung </a:t>
            </a:r>
            <a:r>
              <a:rPr lang="en-US" altLang="en-US" sz="2000" dirty="0" err="1">
                <a:solidFill>
                  <a:srgbClr val="002060"/>
                </a:solidFill>
                <a:latin typeface="#9Slide07 SVNMomento" panose="00000500000000000000" pitchFamily="2" charset="0"/>
              </a:rPr>
              <a:t>dịch</a:t>
            </a:r>
            <a:r>
              <a:rPr lang="en-US" altLang="en-US" sz="2000" dirty="0">
                <a:solidFill>
                  <a:srgbClr val="002060"/>
                </a:solidFill>
                <a:latin typeface="#9Slide07 SVNMomento" panose="00000500000000000000" pitchFamily="2" charset="0"/>
              </a:rPr>
              <a:t> </a:t>
            </a:r>
            <a:r>
              <a:rPr lang="en-US" altLang="en-US" sz="2000" dirty="0" err="1">
                <a:solidFill>
                  <a:srgbClr val="002060"/>
                </a:solidFill>
                <a:latin typeface="#9Slide07 SVNMomento" panose="00000500000000000000" pitchFamily="2" charset="0"/>
              </a:rPr>
              <a:t>HCl</a:t>
            </a:r>
            <a:r>
              <a:rPr lang="en-US" altLang="en-US" sz="2000" dirty="0">
                <a:solidFill>
                  <a:srgbClr val="002060"/>
                </a:solidFill>
                <a:latin typeface="#9Slide07 SVNMomento" panose="00000500000000000000" pitchFamily="2" charset="0"/>
              </a:rPr>
              <a:t>.</a:t>
            </a:r>
          </a:p>
          <a:p>
            <a:pPr eaLnBrk="1" hangingPunct="1">
              <a:lnSpc>
                <a:spcPct val="150000"/>
              </a:lnSpc>
            </a:pPr>
            <a:r>
              <a:rPr lang="en-US" altLang="en-US" sz="2000" dirty="0" err="1">
                <a:solidFill>
                  <a:srgbClr val="002060"/>
                </a:solidFill>
                <a:latin typeface="#9Slide07 SVNMomento" panose="00000500000000000000" pitchFamily="2" charset="0"/>
              </a:rPr>
              <a:t>Viết</a:t>
            </a:r>
            <a:r>
              <a:rPr lang="en-US" altLang="en-US" sz="2000" dirty="0">
                <a:solidFill>
                  <a:srgbClr val="002060"/>
                </a:solidFill>
                <a:latin typeface="#9Slide07 SVNMomento" panose="00000500000000000000" pitchFamily="2" charset="0"/>
              </a:rPr>
              <a:t> </a:t>
            </a:r>
            <a:r>
              <a:rPr lang="en-US" altLang="en-US" sz="2000" dirty="0" err="1">
                <a:solidFill>
                  <a:srgbClr val="002060"/>
                </a:solidFill>
                <a:latin typeface="#9Slide07 SVNMomento" panose="00000500000000000000" pitchFamily="2" charset="0"/>
              </a:rPr>
              <a:t>các</a:t>
            </a:r>
            <a:r>
              <a:rPr lang="en-US" altLang="en-US" sz="2000" dirty="0">
                <a:solidFill>
                  <a:srgbClr val="002060"/>
                </a:solidFill>
                <a:latin typeface="#9Slide07 SVNMomento" panose="00000500000000000000" pitchFamily="2" charset="0"/>
              </a:rPr>
              <a:t> </a:t>
            </a:r>
            <a:r>
              <a:rPr lang="en-US" altLang="en-US" sz="2000" dirty="0" err="1">
                <a:solidFill>
                  <a:srgbClr val="002060"/>
                </a:solidFill>
                <a:latin typeface="#9Slide07 SVNMomento" panose="00000500000000000000" pitchFamily="2" charset="0"/>
              </a:rPr>
              <a:t>phương</a:t>
            </a:r>
            <a:r>
              <a:rPr lang="en-US" altLang="en-US" sz="2000" dirty="0">
                <a:solidFill>
                  <a:srgbClr val="002060"/>
                </a:solidFill>
                <a:latin typeface="#9Slide07 SVNMomento" panose="00000500000000000000" pitchFamily="2" charset="0"/>
              </a:rPr>
              <a:t> </a:t>
            </a:r>
            <a:r>
              <a:rPr lang="en-US" altLang="en-US" sz="2000" dirty="0" err="1">
                <a:solidFill>
                  <a:srgbClr val="002060"/>
                </a:solidFill>
                <a:latin typeface="#9Slide07 SVNMomento" panose="00000500000000000000" pitchFamily="2" charset="0"/>
              </a:rPr>
              <a:t>trình</a:t>
            </a:r>
            <a:r>
              <a:rPr lang="en-US" altLang="en-US" sz="2000" dirty="0">
                <a:solidFill>
                  <a:srgbClr val="002060"/>
                </a:solidFill>
                <a:latin typeface="#9Slide07 SVNMomento" panose="00000500000000000000" pitchFamily="2" charset="0"/>
              </a:rPr>
              <a:t> </a:t>
            </a:r>
            <a:r>
              <a:rPr lang="en-US" altLang="en-US" sz="2000" dirty="0" err="1">
                <a:solidFill>
                  <a:srgbClr val="002060"/>
                </a:solidFill>
                <a:latin typeface="#9Slide07 SVNMomento" panose="00000500000000000000" pitchFamily="2" charset="0"/>
              </a:rPr>
              <a:t>hoá</a:t>
            </a:r>
            <a:r>
              <a:rPr lang="en-US" altLang="en-US" sz="2000" dirty="0">
                <a:solidFill>
                  <a:srgbClr val="002060"/>
                </a:solidFill>
                <a:latin typeface="#9Slide07 SVNMomento" panose="00000500000000000000" pitchFamily="2" charset="0"/>
              </a:rPr>
              <a:t> </a:t>
            </a:r>
            <a:r>
              <a:rPr lang="en-US" altLang="en-US" sz="2000" dirty="0" err="1">
                <a:solidFill>
                  <a:srgbClr val="002060"/>
                </a:solidFill>
                <a:latin typeface="#9Slide07 SVNMomento" panose="00000500000000000000" pitchFamily="2" charset="0"/>
              </a:rPr>
              <a:t>học</a:t>
            </a:r>
            <a:r>
              <a:rPr lang="en-US" altLang="en-US" sz="2000" dirty="0">
                <a:solidFill>
                  <a:srgbClr val="002060"/>
                </a:solidFill>
                <a:latin typeface="#9Slide07 SVNMomento" panose="00000500000000000000" pitchFamily="2" charset="0"/>
              </a:rPr>
              <a:t> </a:t>
            </a:r>
            <a:r>
              <a:rPr lang="en-US" altLang="en-US" sz="2000" dirty="0" err="1">
                <a:solidFill>
                  <a:srgbClr val="002060"/>
                </a:solidFill>
                <a:latin typeface="#9Slide07 SVNMomento" panose="00000500000000000000" pitchFamily="2" charset="0"/>
              </a:rPr>
              <a:t>xảy</a:t>
            </a:r>
            <a:r>
              <a:rPr lang="en-US" altLang="en-US" sz="2000" dirty="0">
                <a:solidFill>
                  <a:srgbClr val="002060"/>
                </a:solidFill>
                <a:latin typeface="#9Slide07 SVNMomento" panose="00000500000000000000" pitchFamily="2" charset="0"/>
              </a:rPr>
              <a:t> </a:t>
            </a:r>
            <a:r>
              <a:rPr lang="en-US" altLang="en-US" sz="2000" dirty="0" err="1">
                <a:solidFill>
                  <a:srgbClr val="002060"/>
                </a:solidFill>
                <a:latin typeface="#9Slide07 SVNMomento" panose="00000500000000000000" pitchFamily="2" charset="0"/>
              </a:rPr>
              <a:t>ra</a:t>
            </a:r>
            <a:r>
              <a:rPr lang="en-US" altLang="en-US" sz="2000" dirty="0">
                <a:solidFill>
                  <a:srgbClr val="002060"/>
                </a:solidFill>
                <a:latin typeface="#9Slide07 SVNMomento" panose="00000500000000000000" pitchFamily="2" charset="0"/>
              </a:rPr>
              <a:t> .</a:t>
            </a:r>
          </a:p>
          <a:p>
            <a:pPr eaLnBrk="1" hangingPunct="1">
              <a:lnSpc>
                <a:spcPct val="150000"/>
              </a:lnSpc>
            </a:pPr>
            <a:r>
              <a:rPr lang="en-US" altLang="en-US" sz="2000" dirty="0">
                <a:solidFill>
                  <a:srgbClr val="002060"/>
                </a:solidFill>
                <a:latin typeface="#9Slide07 SVNMomento" panose="00000500000000000000" pitchFamily="2" charset="0"/>
              </a:rPr>
              <a:t>A)</a:t>
            </a:r>
            <a:r>
              <a:rPr lang="en-US" altLang="en-US" sz="2000" dirty="0" err="1">
                <a:solidFill>
                  <a:srgbClr val="002060"/>
                </a:solidFill>
                <a:latin typeface="#9Slide07 SVNMomento" panose="00000500000000000000" pitchFamily="2" charset="0"/>
              </a:rPr>
              <a:t>Tính</a:t>
            </a:r>
            <a:r>
              <a:rPr lang="en-US" altLang="en-US" sz="2000" dirty="0">
                <a:solidFill>
                  <a:srgbClr val="002060"/>
                </a:solidFill>
                <a:latin typeface="#9Slide07 SVNMomento" panose="00000500000000000000" pitchFamily="2" charset="0"/>
              </a:rPr>
              <a:t> </a:t>
            </a:r>
            <a:r>
              <a:rPr lang="en-US" altLang="en-US" sz="2000" dirty="0" err="1">
                <a:solidFill>
                  <a:srgbClr val="002060"/>
                </a:solidFill>
                <a:latin typeface="#9Slide07 SVNMomento" panose="00000500000000000000" pitchFamily="2" charset="0"/>
              </a:rPr>
              <a:t>khối</a:t>
            </a:r>
            <a:r>
              <a:rPr lang="en-US" altLang="en-US" sz="2000" dirty="0">
                <a:solidFill>
                  <a:srgbClr val="002060"/>
                </a:solidFill>
                <a:latin typeface="#9Slide07 SVNMomento" panose="00000500000000000000" pitchFamily="2" charset="0"/>
              </a:rPr>
              <a:t> </a:t>
            </a:r>
            <a:r>
              <a:rPr lang="en-US" altLang="en-US" sz="2000" dirty="0" err="1">
                <a:solidFill>
                  <a:srgbClr val="002060"/>
                </a:solidFill>
                <a:latin typeface="#9Slide07 SVNMomento" panose="00000500000000000000" pitchFamily="2" charset="0"/>
              </a:rPr>
              <a:t>lượng</a:t>
            </a:r>
            <a:r>
              <a:rPr lang="en-US" altLang="en-US" sz="2000" dirty="0">
                <a:solidFill>
                  <a:srgbClr val="002060"/>
                </a:solidFill>
                <a:latin typeface="#9Slide07 SVNMomento" panose="00000500000000000000" pitchFamily="2" charset="0"/>
              </a:rPr>
              <a:t> </a:t>
            </a:r>
            <a:r>
              <a:rPr lang="en-US" altLang="en-US" sz="2000" dirty="0" err="1">
                <a:solidFill>
                  <a:srgbClr val="002060"/>
                </a:solidFill>
                <a:latin typeface="#9Slide07 SVNMomento" panose="00000500000000000000" pitchFamily="2" charset="0"/>
              </a:rPr>
              <a:t>muối</a:t>
            </a:r>
            <a:r>
              <a:rPr lang="en-US" altLang="en-US" sz="2000" dirty="0">
                <a:solidFill>
                  <a:srgbClr val="002060"/>
                </a:solidFill>
                <a:latin typeface="#9Slide07 SVNMomento" panose="00000500000000000000" pitchFamily="2" charset="0"/>
              </a:rPr>
              <a:t> </a:t>
            </a:r>
            <a:r>
              <a:rPr lang="en-US" altLang="en-US" sz="2000" dirty="0" err="1">
                <a:solidFill>
                  <a:srgbClr val="002060"/>
                </a:solidFill>
                <a:latin typeface="#9Slide07 SVNMomento" panose="00000500000000000000" pitchFamily="2" charset="0"/>
              </a:rPr>
              <a:t>thu</a:t>
            </a:r>
            <a:r>
              <a:rPr lang="en-US" altLang="en-US" sz="2000" dirty="0">
                <a:solidFill>
                  <a:srgbClr val="002060"/>
                </a:solidFill>
                <a:latin typeface="#9Slide07 SVNMomento" panose="00000500000000000000" pitchFamily="2" charset="0"/>
              </a:rPr>
              <a:t> </a:t>
            </a:r>
            <a:r>
              <a:rPr lang="en-US" altLang="en-US" sz="2000" dirty="0" err="1">
                <a:solidFill>
                  <a:srgbClr val="002060"/>
                </a:solidFill>
                <a:latin typeface="#9Slide07 SVNMomento" panose="00000500000000000000" pitchFamily="2" charset="0"/>
              </a:rPr>
              <a:t>được</a:t>
            </a:r>
            <a:r>
              <a:rPr lang="en-US" altLang="en-US" sz="2000" dirty="0">
                <a:solidFill>
                  <a:srgbClr val="002060"/>
                </a:solidFill>
                <a:latin typeface="#9Slide07 SVNMomento" panose="00000500000000000000" pitchFamily="2" charset="0"/>
              </a:rPr>
              <a:t>.</a:t>
            </a:r>
          </a:p>
          <a:p>
            <a:pPr eaLnBrk="1" hangingPunct="1">
              <a:lnSpc>
                <a:spcPct val="150000"/>
              </a:lnSpc>
            </a:pPr>
            <a:r>
              <a:rPr lang="en-US" altLang="en-US" sz="2000" dirty="0">
                <a:solidFill>
                  <a:srgbClr val="002060"/>
                </a:solidFill>
                <a:latin typeface="#9Slide07 SVNMomento" panose="00000500000000000000" pitchFamily="2" charset="0"/>
              </a:rPr>
              <a:t>B)</a:t>
            </a:r>
            <a:r>
              <a:rPr lang="en-US" altLang="en-US" sz="2000" dirty="0" err="1">
                <a:solidFill>
                  <a:srgbClr val="002060"/>
                </a:solidFill>
                <a:latin typeface="#9Slide07 SVNMomento" panose="00000500000000000000" pitchFamily="2" charset="0"/>
              </a:rPr>
              <a:t>Tính</a:t>
            </a:r>
            <a:r>
              <a:rPr lang="en-US" altLang="en-US" sz="2000" dirty="0">
                <a:solidFill>
                  <a:srgbClr val="002060"/>
                </a:solidFill>
                <a:latin typeface="#9Slide07 SVNMomento" panose="00000500000000000000" pitchFamily="2" charset="0"/>
              </a:rPr>
              <a:t> </a:t>
            </a:r>
            <a:r>
              <a:rPr lang="en-US" altLang="en-US" sz="2000" dirty="0" err="1">
                <a:solidFill>
                  <a:srgbClr val="002060"/>
                </a:solidFill>
                <a:latin typeface="#9Slide07 SVNMomento" panose="00000500000000000000" pitchFamily="2" charset="0"/>
              </a:rPr>
              <a:t>nồng</a:t>
            </a:r>
            <a:r>
              <a:rPr lang="en-US" altLang="en-US" sz="2000" dirty="0">
                <a:solidFill>
                  <a:srgbClr val="002060"/>
                </a:solidFill>
                <a:latin typeface="#9Slide07 SVNMomento" panose="00000500000000000000" pitchFamily="2" charset="0"/>
              </a:rPr>
              <a:t> </a:t>
            </a:r>
            <a:r>
              <a:rPr lang="en-US" altLang="en-US" sz="2000" dirty="0" err="1">
                <a:solidFill>
                  <a:srgbClr val="002060"/>
                </a:solidFill>
                <a:latin typeface="#9Slide07 SVNMomento" panose="00000500000000000000" pitchFamily="2" charset="0"/>
              </a:rPr>
              <a:t>độ</a:t>
            </a:r>
            <a:r>
              <a:rPr lang="en-US" altLang="en-US" sz="2000" dirty="0">
                <a:solidFill>
                  <a:srgbClr val="002060"/>
                </a:solidFill>
                <a:latin typeface="#9Slide07 SVNMomento" panose="00000500000000000000" pitchFamily="2" charset="0"/>
              </a:rPr>
              <a:t> M </a:t>
            </a:r>
            <a:r>
              <a:rPr lang="en-US" altLang="en-US" sz="2000" dirty="0" err="1">
                <a:solidFill>
                  <a:srgbClr val="002060"/>
                </a:solidFill>
                <a:latin typeface="#9Slide07 SVNMomento" panose="00000500000000000000" pitchFamily="2" charset="0"/>
              </a:rPr>
              <a:t>của</a:t>
            </a:r>
            <a:r>
              <a:rPr lang="en-US" altLang="en-US" sz="2000" dirty="0">
                <a:solidFill>
                  <a:srgbClr val="002060"/>
                </a:solidFill>
                <a:latin typeface="#9Slide07 SVNMomento" panose="00000500000000000000" pitchFamily="2" charset="0"/>
              </a:rPr>
              <a:t> dung </a:t>
            </a:r>
            <a:r>
              <a:rPr lang="en-US" altLang="en-US" sz="2000" dirty="0" err="1">
                <a:solidFill>
                  <a:srgbClr val="002060"/>
                </a:solidFill>
                <a:latin typeface="#9Slide07 SVNMomento" panose="00000500000000000000" pitchFamily="2" charset="0"/>
              </a:rPr>
              <a:t>dịch</a:t>
            </a:r>
            <a:r>
              <a:rPr lang="en-US" altLang="en-US" sz="2000" dirty="0">
                <a:solidFill>
                  <a:srgbClr val="002060"/>
                </a:solidFill>
                <a:latin typeface="#9Slide07 SVNMomento" panose="00000500000000000000" pitchFamily="2" charset="0"/>
              </a:rPr>
              <a:t> </a:t>
            </a:r>
            <a:r>
              <a:rPr lang="en-US" altLang="en-US" sz="2000" dirty="0" err="1">
                <a:solidFill>
                  <a:srgbClr val="002060"/>
                </a:solidFill>
                <a:latin typeface="#9Slide07 SVNMomento" panose="00000500000000000000" pitchFamily="2" charset="0"/>
              </a:rPr>
              <a:t>HCl</a:t>
            </a:r>
            <a:r>
              <a:rPr lang="en-US" altLang="en-US" sz="2000" dirty="0">
                <a:solidFill>
                  <a:srgbClr val="002060"/>
                </a:solidFill>
                <a:latin typeface="#9Slide07 SVNMomento" panose="00000500000000000000" pitchFamily="2" charset="0"/>
              </a:rPr>
              <a:t>.   </a:t>
            </a:r>
          </a:p>
          <a:p>
            <a:pPr eaLnBrk="1" hangingPunct="1">
              <a:lnSpc>
                <a:spcPct val="150000"/>
              </a:lnSpc>
            </a:pPr>
            <a:r>
              <a:rPr lang="en-US" altLang="en-US" sz="2000" dirty="0">
                <a:solidFill>
                  <a:srgbClr val="002060"/>
                </a:solidFill>
                <a:latin typeface="#9Slide07 SVNMomento" panose="00000500000000000000" pitchFamily="2" charset="0"/>
              </a:rPr>
              <a:t>( </a:t>
            </a:r>
            <a:r>
              <a:rPr lang="en-US" altLang="en-US" sz="2000" dirty="0">
                <a:solidFill>
                  <a:srgbClr val="E329A5"/>
                </a:solidFill>
                <a:latin typeface="#9Slide07 SVNMomento" panose="00000500000000000000" pitchFamily="2" charset="0"/>
              </a:rPr>
              <a:t>Cho:  Fe </a:t>
            </a:r>
            <a:r>
              <a:rPr lang="en-US" altLang="en-US" sz="2000" dirty="0">
                <a:solidFill>
                  <a:srgbClr val="E329A5"/>
                </a:solidFill>
                <a:latin typeface="Times New Roman" panose="02020603050405020304" pitchFamily="18" charset="0"/>
                <a:cs typeface="Times New Roman" panose="02020603050405020304" pitchFamily="18" charset="0"/>
              </a:rPr>
              <a:t>=</a:t>
            </a:r>
            <a:r>
              <a:rPr lang="en-US" altLang="en-US" sz="2000" dirty="0">
                <a:solidFill>
                  <a:srgbClr val="E329A5"/>
                </a:solidFill>
                <a:latin typeface="#9Slide07 SVNMomento" panose="00000500000000000000" pitchFamily="2" charset="0"/>
              </a:rPr>
              <a:t> 56 ;O </a:t>
            </a:r>
            <a:r>
              <a:rPr lang="en-US" altLang="en-US" sz="2000" dirty="0">
                <a:solidFill>
                  <a:srgbClr val="E329A5"/>
                </a:solidFill>
                <a:latin typeface="Times New Roman" panose="02020603050405020304" pitchFamily="18" charset="0"/>
                <a:cs typeface="Times New Roman" panose="02020603050405020304" pitchFamily="18" charset="0"/>
              </a:rPr>
              <a:t>=</a:t>
            </a:r>
            <a:r>
              <a:rPr lang="en-US" altLang="en-US" sz="2000" dirty="0">
                <a:solidFill>
                  <a:srgbClr val="E329A5"/>
                </a:solidFill>
                <a:latin typeface="#9Slide07 SVNMomento" panose="00000500000000000000" pitchFamily="2" charset="0"/>
              </a:rPr>
              <a:t> 16 ;Cl  </a:t>
            </a:r>
            <a:r>
              <a:rPr lang="en-US" altLang="en-US" sz="2000" dirty="0">
                <a:solidFill>
                  <a:srgbClr val="E329A5"/>
                </a:solidFill>
                <a:latin typeface="Times New Roman" panose="02020603050405020304" pitchFamily="18" charset="0"/>
                <a:cs typeface="Times New Roman" panose="02020603050405020304" pitchFamily="18" charset="0"/>
              </a:rPr>
              <a:t>=</a:t>
            </a:r>
            <a:r>
              <a:rPr lang="en-US" altLang="en-US" sz="2000" dirty="0">
                <a:solidFill>
                  <a:srgbClr val="E329A5"/>
                </a:solidFill>
                <a:latin typeface="#9Slide07 SVNMomento" panose="00000500000000000000" pitchFamily="2" charset="0"/>
              </a:rPr>
              <a:t> 35,5;  H</a:t>
            </a:r>
            <a:r>
              <a:rPr lang="en-US" altLang="en-US" sz="2000" dirty="0">
                <a:solidFill>
                  <a:srgbClr val="E329A5"/>
                </a:solidFill>
                <a:latin typeface="Times New Roman" panose="02020603050405020304" pitchFamily="18" charset="0"/>
                <a:cs typeface="Times New Roman" panose="02020603050405020304" pitchFamily="18" charset="0"/>
              </a:rPr>
              <a:t>=</a:t>
            </a:r>
            <a:r>
              <a:rPr lang="en-US" altLang="en-US" sz="2000" dirty="0">
                <a:solidFill>
                  <a:srgbClr val="E329A5"/>
                </a:solidFill>
                <a:latin typeface="#9Slide07 SVNMomento" panose="00000500000000000000" pitchFamily="2" charset="0"/>
              </a:rPr>
              <a:t>1</a:t>
            </a:r>
            <a:r>
              <a:rPr lang="en-US" altLang="en-US" sz="2000" dirty="0">
                <a:latin typeface="#9Slide07 SVNMomento" panose="00000500000000000000" pitchFamily="2" charset="0"/>
              </a:rPr>
              <a:t>).</a:t>
            </a:r>
          </a:p>
        </p:txBody>
      </p:sp>
      <p:grpSp>
        <p:nvGrpSpPr>
          <p:cNvPr id="38" name="Google Shape;1678;p51"/>
          <p:cNvGrpSpPr/>
          <p:nvPr/>
        </p:nvGrpSpPr>
        <p:grpSpPr>
          <a:xfrm>
            <a:off x="7829550" y="529250"/>
            <a:ext cx="1042167" cy="979510"/>
            <a:chOff x="6457443" y="664620"/>
            <a:chExt cx="1075321" cy="1025568"/>
          </a:xfrm>
        </p:grpSpPr>
        <p:sp>
          <p:nvSpPr>
            <p:cNvPr id="39" name="Google Shape;1679;p51"/>
            <p:cNvSpPr/>
            <p:nvPr/>
          </p:nvSpPr>
          <p:spPr>
            <a:xfrm>
              <a:off x="6457443" y="664620"/>
              <a:ext cx="1075321" cy="1025568"/>
            </a:xfrm>
            <a:custGeom>
              <a:avLst/>
              <a:gdLst/>
              <a:ahLst/>
              <a:cxnLst/>
              <a:rect l="l" t="t" r="r" b="b"/>
              <a:pathLst>
                <a:path w="34235" h="32651" extrusionOk="0">
                  <a:moveTo>
                    <a:pt x="24792" y="5770"/>
                  </a:moveTo>
                  <a:cubicBezTo>
                    <a:pt x="24815" y="5770"/>
                    <a:pt x="24838" y="5770"/>
                    <a:pt x="24861" y="5770"/>
                  </a:cubicBezTo>
                  <a:cubicBezTo>
                    <a:pt x="26223" y="5865"/>
                    <a:pt x="27489" y="7100"/>
                    <a:pt x="27014" y="8462"/>
                  </a:cubicBezTo>
                  <a:cubicBezTo>
                    <a:pt x="26729" y="9349"/>
                    <a:pt x="25969" y="9729"/>
                    <a:pt x="25146" y="9887"/>
                  </a:cubicBezTo>
                  <a:cubicBezTo>
                    <a:pt x="25122" y="9863"/>
                    <a:pt x="25061" y="9803"/>
                    <a:pt x="24978" y="9803"/>
                  </a:cubicBezTo>
                  <a:cubicBezTo>
                    <a:pt x="24952" y="9803"/>
                    <a:pt x="24923" y="9809"/>
                    <a:pt x="24892" y="9824"/>
                  </a:cubicBezTo>
                  <a:cubicBezTo>
                    <a:pt x="24729" y="9861"/>
                    <a:pt x="24565" y="9879"/>
                    <a:pt x="24403" y="9879"/>
                  </a:cubicBezTo>
                  <a:cubicBezTo>
                    <a:pt x="23313" y="9879"/>
                    <a:pt x="22340" y="9070"/>
                    <a:pt x="22422" y="7829"/>
                  </a:cubicBezTo>
                  <a:cubicBezTo>
                    <a:pt x="22484" y="6586"/>
                    <a:pt x="23584" y="5770"/>
                    <a:pt x="24792" y="5770"/>
                  </a:cubicBezTo>
                  <a:close/>
                  <a:moveTo>
                    <a:pt x="24773" y="601"/>
                  </a:moveTo>
                  <a:cubicBezTo>
                    <a:pt x="24834" y="601"/>
                    <a:pt x="24895" y="604"/>
                    <a:pt x="24956" y="608"/>
                  </a:cubicBezTo>
                  <a:cubicBezTo>
                    <a:pt x="27426" y="767"/>
                    <a:pt x="26729" y="4187"/>
                    <a:pt x="26223" y="5675"/>
                  </a:cubicBezTo>
                  <a:cubicBezTo>
                    <a:pt x="25779" y="5422"/>
                    <a:pt x="25241" y="5295"/>
                    <a:pt x="24734" y="5295"/>
                  </a:cubicBezTo>
                  <a:cubicBezTo>
                    <a:pt x="23087" y="5359"/>
                    <a:pt x="21662" y="6784"/>
                    <a:pt x="21947" y="8462"/>
                  </a:cubicBezTo>
                  <a:cubicBezTo>
                    <a:pt x="22115" y="9583"/>
                    <a:pt x="23150" y="10406"/>
                    <a:pt x="24242" y="10406"/>
                  </a:cubicBezTo>
                  <a:cubicBezTo>
                    <a:pt x="24384" y="10406"/>
                    <a:pt x="24528" y="10392"/>
                    <a:pt x="24671" y="10362"/>
                  </a:cubicBezTo>
                  <a:lnTo>
                    <a:pt x="24861" y="10362"/>
                  </a:lnTo>
                  <a:cubicBezTo>
                    <a:pt x="24481" y="10964"/>
                    <a:pt x="24101" y="11566"/>
                    <a:pt x="23752" y="12199"/>
                  </a:cubicBezTo>
                  <a:cubicBezTo>
                    <a:pt x="22531" y="10896"/>
                    <a:pt x="20797" y="10105"/>
                    <a:pt x="18971" y="10105"/>
                  </a:cubicBezTo>
                  <a:cubicBezTo>
                    <a:pt x="18667" y="10105"/>
                    <a:pt x="18360" y="10127"/>
                    <a:pt x="18052" y="10172"/>
                  </a:cubicBezTo>
                  <a:cubicBezTo>
                    <a:pt x="17989" y="10172"/>
                    <a:pt x="17862" y="10204"/>
                    <a:pt x="17767" y="10204"/>
                  </a:cubicBezTo>
                  <a:cubicBezTo>
                    <a:pt x="18844" y="7924"/>
                    <a:pt x="19794" y="5390"/>
                    <a:pt x="21187" y="3237"/>
                  </a:cubicBezTo>
                  <a:cubicBezTo>
                    <a:pt x="21949" y="2110"/>
                    <a:pt x="23238" y="601"/>
                    <a:pt x="24773" y="601"/>
                  </a:cubicBezTo>
                  <a:close/>
                  <a:moveTo>
                    <a:pt x="7398" y="6624"/>
                  </a:moveTo>
                  <a:cubicBezTo>
                    <a:pt x="7855" y="6624"/>
                    <a:pt x="8307" y="6727"/>
                    <a:pt x="8741" y="6847"/>
                  </a:cubicBezTo>
                  <a:cubicBezTo>
                    <a:pt x="11528" y="7512"/>
                    <a:pt x="14410" y="8684"/>
                    <a:pt x="16563" y="10584"/>
                  </a:cubicBezTo>
                  <a:cubicBezTo>
                    <a:pt x="14568" y="11376"/>
                    <a:pt x="13112" y="12991"/>
                    <a:pt x="12478" y="14954"/>
                  </a:cubicBezTo>
                  <a:cubicBezTo>
                    <a:pt x="11813" y="14954"/>
                    <a:pt x="11085" y="14954"/>
                    <a:pt x="10388" y="15018"/>
                  </a:cubicBezTo>
                  <a:lnTo>
                    <a:pt x="10071" y="14701"/>
                  </a:lnTo>
                  <a:cubicBezTo>
                    <a:pt x="8900" y="13498"/>
                    <a:pt x="7791" y="12326"/>
                    <a:pt x="6746" y="11122"/>
                  </a:cubicBezTo>
                  <a:cubicBezTo>
                    <a:pt x="6398" y="10806"/>
                    <a:pt x="6144" y="10457"/>
                    <a:pt x="5859" y="10141"/>
                  </a:cubicBezTo>
                  <a:cubicBezTo>
                    <a:pt x="5194" y="9317"/>
                    <a:pt x="5226" y="9412"/>
                    <a:pt x="5543" y="8146"/>
                  </a:cubicBezTo>
                  <a:cubicBezTo>
                    <a:pt x="5828" y="6974"/>
                    <a:pt x="5859" y="6784"/>
                    <a:pt x="6968" y="6657"/>
                  </a:cubicBezTo>
                  <a:cubicBezTo>
                    <a:pt x="7111" y="6634"/>
                    <a:pt x="7255" y="6624"/>
                    <a:pt x="7398" y="6624"/>
                  </a:cubicBezTo>
                  <a:close/>
                  <a:moveTo>
                    <a:pt x="12351" y="15334"/>
                  </a:moveTo>
                  <a:lnTo>
                    <a:pt x="12351" y="15334"/>
                  </a:lnTo>
                  <a:cubicBezTo>
                    <a:pt x="12225" y="15809"/>
                    <a:pt x="12161" y="16284"/>
                    <a:pt x="12066" y="16728"/>
                  </a:cubicBezTo>
                  <a:lnTo>
                    <a:pt x="10768" y="15429"/>
                  </a:lnTo>
                  <a:cubicBezTo>
                    <a:pt x="11338" y="15398"/>
                    <a:pt x="11845" y="15366"/>
                    <a:pt x="12351" y="15334"/>
                  </a:cubicBezTo>
                  <a:close/>
                  <a:moveTo>
                    <a:pt x="5031" y="13792"/>
                  </a:moveTo>
                  <a:cubicBezTo>
                    <a:pt x="5288" y="13792"/>
                    <a:pt x="5547" y="13830"/>
                    <a:pt x="5796" y="13909"/>
                  </a:cubicBezTo>
                  <a:cubicBezTo>
                    <a:pt x="7063" y="14289"/>
                    <a:pt x="7728" y="15524"/>
                    <a:pt x="7918" y="16760"/>
                  </a:cubicBezTo>
                  <a:cubicBezTo>
                    <a:pt x="7918" y="16791"/>
                    <a:pt x="7918" y="16791"/>
                    <a:pt x="7949" y="16823"/>
                  </a:cubicBezTo>
                  <a:cubicBezTo>
                    <a:pt x="7576" y="17943"/>
                    <a:pt x="6622" y="18819"/>
                    <a:pt x="5327" y="18819"/>
                  </a:cubicBezTo>
                  <a:cubicBezTo>
                    <a:pt x="5304" y="18819"/>
                    <a:pt x="5281" y="18819"/>
                    <a:pt x="5258" y="18818"/>
                  </a:cubicBezTo>
                  <a:cubicBezTo>
                    <a:pt x="3642" y="18818"/>
                    <a:pt x="2376" y="17425"/>
                    <a:pt x="2566" y="15809"/>
                  </a:cubicBezTo>
                  <a:cubicBezTo>
                    <a:pt x="2696" y="14587"/>
                    <a:pt x="3851" y="13792"/>
                    <a:pt x="5031" y="13792"/>
                  </a:cubicBezTo>
                  <a:close/>
                  <a:moveTo>
                    <a:pt x="27406" y="13387"/>
                  </a:moveTo>
                  <a:cubicBezTo>
                    <a:pt x="28289" y="13387"/>
                    <a:pt x="29168" y="13482"/>
                    <a:pt x="30055" y="13688"/>
                  </a:cubicBezTo>
                  <a:cubicBezTo>
                    <a:pt x="30878" y="13909"/>
                    <a:pt x="32081" y="14163"/>
                    <a:pt x="32651" y="14796"/>
                  </a:cubicBezTo>
                  <a:cubicBezTo>
                    <a:pt x="33221" y="15334"/>
                    <a:pt x="33126" y="16601"/>
                    <a:pt x="32651" y="17140"/>
                  </a:cubicBezTo>
                  <a:cubicBezTo>
                    <a:pt x="32335" y="17488"/>
                    <a:pt x="31765" y="17615"/>
                    <a:pt x="31321" y="17773"/>
                  </a:cubicBezTo>
                  <a:cubicBezTo>
                    <a:pt x="30086" y="18216"/>
                    <a:pt x="28819" y="18565"/>
                    <a:pt x="27553" y="18881"/>
                  </a:cubicBezTo>
                  <a:cubicBezTo>
                    <a:pt x="26888" y="18216"/>
                    <a:pt x="26159" y="17551"/>
                    <a:pt x="25494" y="16855"/>
                  </a:cubicBezTo>
                  <a:cubicBezTo>
                    <a:pt x="25494" y="16823"/>
                    <a:pt x="25462" y="16823"/>
                    <a:pt x="25462" y="16823"/>
                  </a:cubicBezTo>
                  <a:cubicBezTo>
                    <a:pt x="25462" y="16443"/>
                    <a:pt x="25462" y="16031"/>
                    <a:pt x="25367" y="15683"/>
                  </a:cubicBezTo>
                  <a:cubicBezTo>
                    <a:pt x="25304" y="14954"/>
                    <a:pt x="25051" y="14289"/>
                    <a:pt x="24734" y="13656"/>
                  </a:cubicBezTo>
                  <a:cubicBezTo>
                    <a:pt x="25637" y="13482"/>
                    <a:pt x="26523" y="13387"/>
                    <a:pt x="27406" y="13387"/>
                  </a:cubicBezTo>
                  <a:close/>
                  <a:moveTo>
                    <a:pt x="25367" y="17551"/>
                  </a:moveTo>
                  <a:cubicBezTo>
                    <a:pt x="25843" y="18058"/>
                    <a:pt x="26381" y="18565"/>
                    <a:pt x="26888" y="19040"/>
                  </a:cubicBezTo>
                  <a:cubicBezTo>
                    <a:pt x="26223" y="19198"/>
                    <a:pt x="25526" y="19325"/>
                    <a:pt x="24829" y="19483"/>
                  </a:cubicBezTo>
                  <a:cubicBezTo>
                    <a:pt x="25114" y="18881"/>
                    <a:pt x="25304" y="18216"/>
                    <a:pt x="25367" y="17551"/>
                  </a:cubicBezTo>
                  <a:close/>
                  <a:moveTo>
                    <a:pt x="23942" y="13118"/>
                  </a:moveTo>
                  <a:cubicBezTo>
                    <a:pt x="24037" y="13181"/>
                    <a:pt x="24069" y="13308"/>
                    <a:pt x="24164" y="13434"/>
                  </a:cubicBezTo>
                  <a:cubicBezTo>
                    <a:pt x="24164" y="13498"/>
                    <a:pt x="24227" y="13624"/>
                    <a:pt x="24322" y="13656"/>
                  </a:cubicBezTo>
                  <a:cubicBezTo>
                    <a:pt x="24576" y="14131"/>
                    <a:pt x="24797" y="14606"/>
                    <a:pt x="24892" y="15176"/>
                  </a:cubicBezTo>
                  <a:cubicBezTo>
                    <a:pt x="25272" y="16696"/>
                    <a:pt x="25019" y="18248"/>
                    <a:pt x="24354" y="19546"/>
                  </a:cubicBezTo>
                  <a:cubicBezTo>
                    <a:pt x="23436" y="19705"/>
                    <a:pt x="22517" y="19863"/>
                    <a:pt x="21662" y="20021"/>
                  </a:cubicBezTo>
                  <a:cubicBezTo>
                    <a:pt x="21536" y="20021"/>
                    <a:pt x="21409" y="20085"/>
                    <a:pt x="21346" y="20085"/>
                  </a:cubicBezTo>
                  <a:cubicBezTo>
                    <a:pt x="22201" y="17741"/>
                    <a:pt x="22961" y="15366"/>
                    <a:pt x="23942" y="13118"/>
                  </a:cubicBezTo>
                  <a:close/>
                  <a:moveTo>
                    <a:pt x="18980" y="10511"/>
                  </a:moveTo>
                  <a:cubicBezTo>
                    <a:pt x="20733" y="10511"/>
                    <a:pt x="22415" y="11272"/>
                    <a:pt x="23562" y="12548"/>
                  </a:cubicBezTo>
                  <a:cubicBezTo>
                    <a:pt x="22327" y="14954"/>
                    <a:pt x="21504" y="17551"/>
                    <a:pt x="20585" y="20116"/>
                  </a:cubicBezTo>
                  <a:cubicBezTo>
                    <a:pt x="19129" y="20306"/>
                    <a:pt x="17704" y="20465"/>
                    <a:pt x="16247" y="20560"/>
                  </a:cubicBezTo>
                  <a:cubicBezTo>
                    <a:pt x="14980" y="19483"/>
                    <a:pt x="13777" y="18343"/>
                    <a:pt x="12605" y="17140"/>
                  </a:cubicBezTo>
                  <a:cubicBezTo>
                    <a:pt x="12637" y="14099"/>
                    <a:pt x="14663" y="11312"/>
                    <a:pt x="17704" y="10647"/>
                  </a:cubicBezTo>
                  <a:cubicBezTo>
                    <a:pt x="18129" y="10555"/>
                    <a:pt x="18556" y="10511"/>
                    <a:pt x="18980" y="10511"/>
                  </a:cubicBezTo>
                  <a:close/>
                  <a:moveTo>
                    <a:pt x="9976" y="15493"/>
                  </a:moveTo>
                  <a:cubicBezTo>
                    <a:pt x="10673" y="16189"/>
                    <a:pt x="11433" y="16918"/>
                    <a:pt x="12161" y="17583"/>
                  </a:cubicBezTo>
                  <a:cubicBezTo>
                    <a:pt x="12161" y="17773"/>
                    <a:pt x="12161" y="17963"/>
                    <a:pt x="12193" y="18185"/>
                  </a:cubicBezTo>
                  <a:cubicBezTo>
                    <a:pt x="12320" y="19071"/>
                    <a:pt x="12637" y="19958"/>
                    <a:pt x="13048" y="20655"/>
                  </a:cubicBezTo>
                  <a:lnTo>
                    <a:pt x="10926" y="20655"/>
                  </a:lnTo>
                  <a:cubicBezTo>
                    <a:pt x="9153" y="20655"/>
                    <a:pt x="7411" y="20560"/>
                    <a:pt x="5669" y="20401"/>
                  </a:cubicBezTo>
                  <a:cubicBezTo>
                    <a:pt x="4783" y="20306"/>
                    <a:pt x="3928" y="20243"/>
                    <a:pt x="3072" y="20148"/>
                  </a:cubicBezTo>
                  <a:cubicBezTo>
                    <a:pt x="2502" y="20085"/>
                    <a:pt x="634" y="19990"/>
                    <a:pt x="1457" y="18533"/>
                  </a:cubicBezTo>
                  <a:cubicBezTo>
                    <a:pt x="1616" y="18248"/>
                    <a:pt x="2217" y="18026"/>
                    <a:pt x="2534" y="17900"/>
                  </a:cubicBezTo>
                  <a:lnTo>
                    <a:pt x="2566" y="17868"/>
                  </a:lnTo>
                  <a:cubicBezTo>
                    <a:pt x="3072" y="18660"/>
                    <a:pt x="3959" y="19198"/>
                    <a:pt x="4941" y="19325"/>
                  </a:cubicBezTo>
                  <a:cubicBezTo>
                    <a:pt x="5058" y="19338"/>
                    <a:pt x="5174" y="19344"/>
                    <a:pt x="5289" y="19344"/>
                  </a:cubicBezTo>
                  <a:cubicBezTo>
                    <a:pt x="6857" y="19344"/>
                    <a:pt x="8224" y="18167"/>
                    <a:pt x="8520" y="16633"/>
                  </a:cubicBezTo>
                  <a:cubicBezTo>
                    <a:pt x="8548" y="16462"/>
                    <a:pt x="8424" y="16343"/>
                    <a:pt x="8306" y="16343"/>
                  </a:cubicBezTo>
                  <a:cubicBezTo>
                    <a:pt x="8293" y="16343"/>
                    <a:pt x="8279" y="16345"/>
                    <a:pt x="8266" y="16348"/>
                  </a:cubicBezTo>
                  <a:cubicBezTo>
                    <a:pt x="8235" y="16031"/>
                    <a:pt x="8139" y="15809"/>
                    <a:pt x="8076" y="15524"/>
                  </a:cubicBezTo>
                  <a:lnTo>
                    <a:pt x="8076" y="15524"/>
                  </a:lnTo>
                  <a:cubicBezTo>
                    <a:pt x="8108" y="15556"/>
                    <a:pt x="8139" y="15556"/>
                    <a:pt x="8235" y="15556"/>
                  </a:cubicBezTo>
                  <a:cubicBezTo>
                    <a:pt x="8836" y="15524"/>
                    <a:pt x="9375" y="15524"/>
                    <a:pt x="9976" y="15493"/>
                  </a:cubicBezTo>
                  <a:close/>
                  <a:moveTo>
                    <a:pt x="12668" y="18090"/>
                  </a:moveTo>
                  <a:lnTo>
                    <a:pt x="12668" y="18090"/>
                  </a:lnTo>
                  <a:cubicBezTo>
                    <a:pt x="13143" y="18565"/>
                    <a:pt x="13650" y="19040"/>
                    <a:pt x="14188" y="19515"/>
                  </a:cubicBezTo>
                  <a:cubicBezTo>
                    <a:pt x="14568" y="19863"/>
                    <a:pt x="14980" y="20275"/>
                    <a:pt x="15360" y="20623"/>
                  </a:cubicBezTo>
                  <a:cubicBezTo>
                    <a:pt x="14758" y="20655"/>
                    <a:pt x="14220" y="20718"/>
                    <a:pt x="13618" y="20718"/>
                  </a:cubicBezTo>
                  <a:cubicBezTo>
                    <a:pt x="13112" y="19958"/>
                    <a:pt x="12732" y="19040"/>
                    <a:pt x="12668" y="18090"/>
                  </a:cubicBezTo>
                  <a:close/>
                  <a:moveTo>
                    <a:pt x="23942" y="20180"/>
                  </a:moveTo>
                  <a:lnTo>
                    <a:pt x="23942" y="20180"/>
                  </a:lnTo>
                  <a:cubicBezTo>
                    <a:pt x="23119" y="21415"/>
                    <a:pt x="21852" y="22365"/>
                    <a:pt x="20300" y="22808"/>
                  </a:cubicBezTo>
                  <a:cubicBezTo>
                    <a:pt x="20585" y="22080"/>
                    <a:pt x="20839" y="21383"/>
                    <a:pt x="21092" y="20655"/>
                  </a:cubicBezTo>
                  <a:lnTo>
                    <a:pt x="22644" y="20433"/>
                  </a:lnTo>
                  <a:lnTo>
                    <a:pt x="23942" y="20180"/>
                  </a:lnTo>
                  <a:close/>
                  <a:moveTo>
                    <a:pt x="15898" y="21193"/>
                  </a:moveTo>
                  <a:cubicBezTo>
                    <a:pt x="16563" y="21763"/>
                    <a:pt x="17197" y="22333"/>
                    <a:pt x="17862" y="22935"/>
                  </a:cubicBezTo>
                  <a:cubicBezTo>
                    <a:pt x="16342" y="22935"/>
                    <a:pt x="15012" y="22302"/>
                    <a:pt x="14062" y="21256"/>
                  </a:cubicBezTo>
                  <a:cubicBezTo>
                    <a:pt x="14695" y="21256"/>
                    <a:pt x="15297" y="21225"/>
                    <a:pt x="15898" y="21193"/>
                  </a:cubicBezTo>
                  <a:close/>
                  <a:moveTo>
                    <a:pt x="20364" y="20750"/>
                  </a:moveTo>
                  <a:cubicBezTo>
                    <a:pt x="20110" y="21510"/>
                    <a:pt x="19825" y="22207"/>
                    <a:pt x="19572" y="22935"/>
                  </a:cubicBezTo>
                  <a:lnTo>
                    <a:pt x="19445" y="22935"/>
                  </a:lnTo>
                  <a:cubicBezTo>
                    <a:pt x="19389" y="22822"/>
                    <a:pt x="19332" y="22708"/>
                    <a:pt x="19207" y="22708"/>
                  </a:cubicBezTo>
                  <a:cubicBezTo>
                    <a:pt x="19193" y="22708"/>
                    <a:pt x="19177" y="22710"/>
                    <a:pt x="19160" y="22713"/>
                  </a:cubicBezTo>
                  <a:cubicBezTo>
                    <a:pt x="19034" y="22777"/>
                    <a:pt x="18875" y="22808"/>
                    <a:pt x="18780" y="22840"/>
                  </a:cubicBezTo>
                  <a:cubicBezTo>
                    <a:pt x="18084" y="22238"/>
                    <a:pt x="17450" y="21700"/>
                    <a:pt x="16785" y="21098"/>
                  </a:cubicBezTo>
                  <a:cubicBezTo>
                    <a:pt x="17989" y="21035"/>
                    <a:pt x="19160" y="20908"/>
                    <a:pt x="20364" y="20750"/>
                  </a:cubicBezTo>
                  <a:close/>
                  <a:moveTo>
                    <a:pt x="27394" y="19483"/>
                  </a:moveTo>
                  <a:cubicBezTo>
                    <a:pt x="28376" y="20370"/>
                    <a:pt x="29389" y="21256"/>
                    <a:pt x="30371" y="22112"/>
                  </a:cubicBezTo>
                  <a:cubicBezTo>
                    <a:pt x="31385" y="23030"/>
                    <a:pt x="32398" y="24107"/>
                    <a:pt x="32746" y="25437"/>
                  </a:cubicBezTo>
                  <a:cubicBezTo>
                    <a:pt x="33190" y="27210"/>
                    <a:pt x="32145" y="28952"/>
                    <a:pt x="30276" y="28984"/>
                  </a:cubicBezTo>
                  <a:cubicBezTo>
                    <a:pt x="30340" y="28857"/>
                    <a:pt x="30340" y="28699"/>
                    <a:pt x="30371" y="28572"/>
                  </a:cubicBezTo>
                  <a:cubicBezTo>
                    <a:pt x="30371" y="28509"/>
                    <a:pt x="30340" y="28414"/>
                    <a:pt x="30276" y="28382"/>
                  </a:cubicBezTo>
                  <a:cubicBezTo>
                    <a:pt x="30371" y="26640"/>
                    <a:pt x="29073" y="25152"/>
                    <a:pt x="27331" y="24993"/>
                  </a:cubicBezTo>
                  <a:cubicBezTo>
                    <a:pt x="27234" y="24985"/>
                    <a:pt x="27136" y="24981"/>
                    <a:pt x="27039" y="24981"/>
                  </a:cubicBezTo>
                  <a:cubicBezTo>
                    <a:pt x="25641" y="24981"/>
                    <a:pt x="24243" y="25819"/>
                    <a:pt x="24006" y="27210"/>
                  </a:cubicBezTo>
                  <a:cubicBezTo>
                    <a:pt x="22612" y="26102"/>
                    <a:pt x="21251" y="24930"/>
                    <a:pt x="19920" y="23790"/>
                  </a:cubicBezTo>
                  <a:cubicBezTo>
                    <a:pt x="20047" y="23537"/>
                    <a:pt x="20110" y="23347"/>
                    <a:pt x="20205" y="23157"/>
                  </a:cubicBezTo>
                  <a:cubicBezTo>
                    <a:pt x="22137" y="22872"/>
                    <a:pt x="23689" y="21700"/>
                    <a:pt x="24576" y="20053"/>
                  </a:cubicBezTo>
                  <a:cubicBezTo>
                    <a:pt x="25494" y="19895"/>
                    <a:pt x="26444" y="19705"/>
                    <a:pt x="27394" y="19483"/>
                  </a:cubicBezTo>
                  <a:close/>
                  <a:moveTo>
                    <a:pt x="27012" y="25457"/>
                  </a:moveTo>
                  <a:cubicBezTo>
                    <a:pt x="27098" y="25457"/>
                    <a:pt x="27183" y="25461"/>
                    <a:pt x="27268" y="25468"/>
                  </a:cubicBezTo>
                  <a:cubicBezTo>
                    <a:pt x="28914" y="25627"/>
                    <a:pt x="29864" y="26989"/>
                    <a:pt x="29960" y="28540"/>
                  </a:cubicBezTo>
                  <a:lnTo>
                    <a:pt x="29960" y="28572"/>
                  </a:lnTo>
                  <a:cubicBezTo>
                    <a:pt x="29642" y="29717"/>
                    <a:pt x="28580" y="30237"/>
                    <a:pt x="27469" y="30237"/>
                  </a:cubicBezTo>
                  <a:cubicBezTo>
                    <a:pt x="26029" y="30237"/>
                    <a:pt x="24507" y="29363"/>
                    <a:pt x="24417" y="27844"/>
                  </a:cubicBezTo>
                  <a:cubicBezTo>
                    <a:pt x="24358" y="26384"/>
                    <a:pt x="25671" y="25457"/>
                    <a:pt x="27012" y="25457"/>
                  </a:cubicBezTo>
                  <a:close/>
                  <a:moveTo>
                    <a:pt x="13460" y="21256"/>
                  </a:moveTo>
                  <a:cubicBezTo>
                    <a:pt x="14491" y="22545"/>
                    <a:pt x="16014" y="23342"/>
                    <a:pt x="17772" y="23342"/>
                  </a:cubicBezTo>
                  <a:cubicBezTo>
                    <a:pt x="17958" y="23342"/>
                    <a:pt x="18146" y="23333"/>
                    <a:pt x="18337" y="23315"/>
                  </a:cubicBezTo>
                  <a:cubicBezTo>
                    <a:pt x="18622" y="23568"/>
                    <a:pt x="18844" y="23758"/>
                    <a:pt x="19129" y="23980"/>
                  </a:cubicBezTo>
                  <a:cubicBezTo>
                    <a:pt x="18844" y="24677"/>
                    <a:pt x="18527" y="25310"/>
                    <a:pt x="18210" y="25943"/>
                  </a:cubicBezTo>
                  <a:cubicBezTo>
                    <a:pt x="17288" y="27709"/>
                    <a:pt x="14655" y="32150"/>
                    <a:pt x="12100" y="32150"/>
                  </a:cubicBezTo>
                  <a:cubicBezTo>
                    <a:pt x="11585" y="32150"/>
                    <a:pt x="11073" y="31969"/>
                    <a:pt x="10578" y="31549"/>
                  </a:cubicBezTo>
                  <a:cubicBezTo>
                    <a:pt x="8963" y="30187"/>
                    <a:pt x="10736" y="27274"/>
                    <a:pt x="11370" y="25722"/>
                  </a:cubicBezTo>
                  <a:cubicBezTo>
                    <a:pt x="12003" y="24233"/>
                    <a:pt x="12605" y="22777"/>
                    <a:pt x="13175" y="21256"/>
                  </a:cubicBezTo>
                  <a:close/>
                  <a:moveTo>
                    <a:pt x="24918" y="0"/>
                  </a:moveTo>
                  <a:cubicBezTo>
                    <a:pt x="24515" y="0"/>
                    <a:pt x="24053" y="100"/>
                    <a:pt x="23531" y="323"/>
                  </a:cubicBezTo>
                  <a:cubicBezTo>
                    <a:pt x="22106" y="925"/>
                    <a:pt x="21092" y="2192"/>
                    <a:pt x="20364" y="3490"/>
                  </a:cubicBezTo>
                  <a:cubicBezTo>
                    <a:pt x="19129" y="5580"/>
                    <a:pt x="18242" y="7924"/>
                    <a:pt x="17229" y="10109"/>
                  </a:cubicBezTo>
                  <a:cubicBezTo>
                    <a:pt x="17197" y="10172"/>
                    <a:pt x="17197" y="10267"/>
                    <a:pt x="17229" y="10331"/>
                  </a:cubicBezTo>
                  <a:cubicBezTo>
                    <a:pt x="17134" y="10331"/>
                    <a:pt x="17007" y="10362"/>
                    <a:pt x="16943" y="10426"/>
                  </a:cubicBezTo>
                  <a:cubicBezTo>
                    <a:pt x="14853" y="8082"/>
                    <a:pt x="11085" y="6530"/>
                    <a:pt x="8044" y="6087"/>
                  </a:cubicBezTo>
                  <a:cubicBezTo>
                    <a:pt x="7818" y="6056"/>
                    <a:pt x="7601" y="6041"/>
                    <a:pt x="7394" y="6041"/>
                  </a:cubicBezTo>
                  <a:cubicBezTo>
                    <a:pt x="4874" y="6041"/>
                    <a:pt x="3809" y="8260"/>
                    <a:pt x="5448" y="10426"/>
                  </a:cubicBezTo>
                  <a:cubicBezTo>
                    <a:pt x="6683" y="12041"/>
                    <a:pt x="8076" y="13529"/>
                    <a:pt x="9533" y="15018"/>
                  </a:cubicBezTo>
                  <a:cubicBezTo>
                    <a:pt x="9090" y="15018"/>
                    <a:pt x="8678" y="15049"/>
                    <a:pt x="8235" y="15049"/>
                  </a:cubicBezTo>
                  <a:cubicBezTo>
                    <a:pt x="8076" y="15049"/>
                    <a:pt x="7981" y="15176"/>
                    <a:pt x="7981" y="15271"/>
                  </a:cubicBezTo>
                  <a:cubicBezTo>
                    <a:pt x="7506" y="14226"/>
                    <a:pt x="6524" y="13339"/>
                    <a:pt x="5258" y="13276"/>
                  </a:cubicBezTo>
                  <a:cubicBezTo>
                    <a:pt x="5195" y="13272"/>
                    <a:pt x="5132" y="13270"/>
                    <a:pt x="5069" y="13270"/>
                  </a:cubicBezTo>
                  <a:cubicBezTo>
                    <a:pt x="3643" y="13270"/>
                    <a:pt x="2241" y="14290"/>
                    <a:pt x="2059" y="15746"/>
                  </a:cubicBezTo>
                  <a:cubicBezTo>
                    <a:pt x="1996" y="16379"/>
                    <a:pt x="2091" y="17013"/>
                    <a:pt x="2376" y="17551"/>
                  </a:cubicBezTo>
                  <a:cubicBezTo>
                    <a:pt x="1426" y="17868"/>
                    <a:pt x="1" y="18691"/>
                    <a:pt x="887" y="19831"/>
                  </a:cubicBezTo>
                  <a:cubicBezTo>
                    <a:pt x="1299" y="20465"/>
                    <a:pt x="2312" y="20496"/>
                    <a:pt x="2977" y="20623"/>
                  </a:cubicBezTo>
                  <a:cubicBezTo>
                    <a:pt x="4149" y="20813"/>
                    <a:pt x="5353" y="20940"/>
                    <a:pt x="6524" y="21066"/>
                  </a:cubicBezTo>
                  <a:cubicBezTo>
                    <a:pt x="8551" y="21225"/>
                    <a:pt x="10546" y="21288"/>
                    <a:pt x="12541" y="21288"/>
                  </a:cubicBezTo>
                  <a:cubicBezTo>
                    <a:pt x="11686" y="23347"/>
                    <a:pt x="10863" y="25468"/>
                    <a:pt x="10008" y="27527"/>
                  </a:cubicBezTo>
                  <a:cubicBezTo>
                    <a:pt x="9533" y="28699"/>
                    <a:pt x="8868" y="30155"/>
                    <a:pt x="9628" y="31391"/>
                  </a:cubicBezTo>
                  <a:cubicBezTo>
                    <a:pt x="10185" y="32302"/>
                    <a:pt x="10935" y="32651"/>
                    <a:pt x="11739" y="32651"/>
                  </a:cubicBezTo>
                  <a:cubicBezTo>
                    <a:pt x="13308" y="32651"/>
                    <a:pt x="15082" y="31319"/>
                    <a:pt x="16025" y="30250"/>
                  </a:cubicBezTo>
                  <a:cubicBezTo>
                    <a:pt x="17577" y="28509"/>
                    <a:pt x="18685" y="26514"/>
                    <a:pt x="19635" y="24423"/>
                  </a:cubicBezTo>
                  <a:cubicBezTo>
                    <a:pt x="20997" y="25563"/>
                    <a:pt x="22359" y="26672"/>
                    <a:pt x="23784" y="27717"/>
                  </a:cubicBezTo>
                  <a:cubicBezTo>
                    <a:pt x="23847" y="27749"/>
                    <a:pt x="23911" y="27749"/>
                    <a:pt x="23942" y="27749"/>
                  </a:cubicBezTo>
                  <a:cubicBezTo>
                    <a:pt x="23981" y="29601"/>
                    <a:pt x="25818" y="30677"/>
                    <a:pt x="27520" y="30677"/>
                  </a:cubicBezTo>
                  <a:cubicBezTo>
                    <a:pt x="28611" y="30677"/>
                    <a:pt x="29648" y="30234"/>
                    <a:pt x="30118" y="29269"/>
                  </a:cubicBezTo>
                  <a:lnTo>
                    <a:pt x="30181" y="29269"/>
                  </a:lnTo>
                  <a:cubicBezTo>
                    <a:pt x="30383" y="29309"/>
                    <a:pt x="30575" y="29327"/>
                    <a:pt x="30758" y="29327"/>
                  </a:cubicBezTo>
                  <a:cubicBezTo>
                    <a:pt x="32905" y="29327"/>
                    <a:pt x="33766" y="26732"/>
                    <a:pt x="33095" y="24835"/>
                  </a:cubicBezTo>
                  <a:cubicBezTo>
                    <a:pt x="32556" y="23283"/>
                    <a:pt x="31321" y="22207"/>
                    <a:pt x="30118" y="21193"/>
                  </a:cubicBezTo>
                  <a:cubicBezTo>
                    <a:pt x="29421" y="20560"/>
                    <a:pt x="28693" y="19926"/>
                    <a:pt x="28028" y="19293"/>
                  </a:cubicBezTo>
                  <a:cubicBezTo>
                    <a:pt x="28978" y="19040"/>
                    <a:pt x="29960" y="18755"/>
                    <a:pt x="30910" y="18501"/>
                  </a:cubicBezTo>
                  <a:cubicBezTo>
                    <a:pt x="32081" y="18090"/>
                    <a:pt x="33760" y="17615"/>
                    <a:pt x="34013" y="16189"/>
                  </a:cubicBezTo>
                  <a:cubicBezTo>
                    <a:pt x="34235" y="14638"/>
                    <a:pt x="32430" y="13846"/>
                    <a:pt x="31226" y="13434"/>
                  </a:cubicBezTo>
                  <a:cubicBezTo>
                    <a:pt x="29979" y="12976"/>
                    <a:pt x="28657" y="12740"/>
                    <a:pt x="27335" y="12740"/>
                  </a:cubicBezTo>
                  <a:cubicBezTo>
                    <a:pt x="26374" y="12740"/>
                    <a:pt x="25413" y="12864"/>
                    <a:pt x="24481" y="13118"/>
                  </a:cubicBezTo>
                  <a:lnTo>
                    <a:pt x="24101" y="12643"/>
                  </a:lnTo>
                  <a:cubicBezTo>
                    <a:pt x="24417" y="11914"/>
                    <a:pt x="24797" y="11217"/>
                    <a:pt x="25146" y="10521"/>
                  </a:cubicBezTo>
                  <a:cubicBezTo>
                    <a:pt x="25177" y="10457"/>
                    <a:pt x="25177" y="10362"/>
                    <a:pt x="25146" y="10331"/>
                  </a:cubicBezTo>
                  <a:cubicBezTo>
                    <a:pt x="26381" y="10267"/>
                    <a:pt x="27489" y="9412"/>
                    <a:pt x="27648" y="8082"/>
                  </a:cubicBezTo>
                  <a:cubicBezTo>
                    <a:pt x="27743" y="7100"/>
                    <a:pt x="27204" y="6309"/>
                    <a:pt x="26444" y="5770"/>
                  </a:cubicBezTo>
                  <a:cubicBezTo>
                    <a:pt x="27668" y="3703"/>
                    <a:pt x="27374" y="0"/>
                    <a:pt x="24918"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80;p51"/>
            <p:cNvSpPr/>
            <p:nvPr/>
          </p:nvSpPr>
          <p:spPr>
            <a:xfrm>
              <a:off x="6532042" y="1097827"/>
              <a:ext cx="175111" cy="158872"/>
            </a:xfrm>
            <a:custGeom>
              <a:avLst/>
              <a:gdLst/>
              <a:ahLst/>
              <a:cxnLst/>
              <a:rect l="l" t="t" r="r" b="b"/>
              <a:pathLst>
                <a:path w="5575" h="5058" extrusionOk="0">
                  <a:moveTo>
                    <a:pt x="4772" y="2985"/>
                  </a:moveTo>
                  <a:cubicBezTo>
                    <a:pt x="4836" y="2985"/>
                    <a:pt x="4899" y="3041"/>
                    <a:pt x="4878" y="3126"/>
                  </a:cubicBezTo>
                  <a:cubicBezTo>
                    <a:pt x="4593" y="3791"/>
                    <a:pt x="3928" y="4298"/>
                    <a:pt x="3168" y="4329"/>
                  </a:cubicBezTo>
                  <a:cubicBezTo>
                    <a:pt x="2978" y="4329"/>
                    <a:pt x="2978" y="4044"/>
                    <a:pt x="3168" y="4013"/>
                  </a:cubicBezTo>
                  <a:cubicBezTo>
                    <a:pt x="3801" y="3949"/>
                    <a:pt x="4371" y="3601"/>
                    <a:pt x="4688" y="3031"/>
                  </a:cubicBezTo>
                  <a:cubicBezTo>
                    <a:pt x="4709" y="2999"/>
                    <a:pt x="4741" y="2985"/>
                    <a:pt x="4772" y="2985"/>
                  </a:cubicBezTo>
                  <a:close/>
                  <a:moveTo>
                    <a:pt x="2674" y="0"/>
                  </a:moveTo>
                  <a:cubicBezTo>
                    <a:pt x="1517" y="0"/>
                    <a:pt x="373" y="800"/>
                    <a:pt x="191" y="2049"/>
                  </a:cubicBezTo>
                  <a:cubicBezTo>
                    <a:pt x="1" y="3633"/>
                    <a:pt x="1267" y="5026"/>
                    <a:pt x="2883" y="5058"/>
                  </a:cubicBezTo>
                  <a:cubicBezTo>
                    <a:pt x="4213" y="5058"/>
                    <a:pt x="5163" y="4171"/>
                    <a:pt x="5574" y="3031"/>
                  </a:cubicBezTo>
                  <a:cubicBezTo>
                    <a:pt x="5574" y="3031"/>
                    <a:pt x="5543" y="2999"/>
                    <a:pt x="5543" y="2968"/>
                  </a:cubicBezTo>
                  <a:cubicBezTo>
                    <a:pt x="5321" y="1732"/>
                    <a:pt x="4688" y="497"/>
                    <a:pt x="3421" y="117"/>
                  </a:cubicBezTo>
                  <a:cubicBezTo>
                    <a:pt x="3178" y="38"/>
                    <a:pt x="2926" y="0"/>
                    <a:pt x="2674" y="0"/>
                  </a:cubicBezTo>
                  <a:close/>
                </a:path>
              </a:pathLst>
            </a:custGeom>
            <a:solidFill>
              <a:schemeClr val="accent4"/>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681;p51"/>
            <p:cNvSpPr/>
            <p:nvPr/>
          </p:nvSpPr>
          <p:spPr>
            <a:xfrm>
              <a:off x="6625550" y="1192025"/>
              <a:ext cx="60370" cy="41807"/>
            </a:xfrm>
            <a:custGeom>
              <a:avLst/>
              <a:gdLst/>
              <a:ahLst/>
              <a:cxnLst/>
              <a:rect l="l" t="t" r="r" b="b"/>
              <a:pathLst>
                <a:path w="1922" h="1331" extrusionOk="0">
                  <a:moveTo>
                    <a:pt x="1795" y="0"/>
                  </a:moveTo>
                  <a:cubicBezTo>
                    <a:pt x="1764" y="0"/>
                    <a:pt x="1732" y="11"/>
                    <a:pt x="1711" y="32"/>
                  </a:cubicBezTo>
                  <a:cubicBezTo>
                    <a:pt x="1394" y="602"/>
                    <a:pt x="856" y="950"/>
                    <a:pt x="191" y="1014"/>
                  </a:cubicBezTo>
                  <a:cubicBezTo>
                    <a:pt x="1" y="1077"/>
                    <a:pt x="1" y="1330"/>
                    <a:pt x="191" y="1330"/>
                  </a:cubicBezTo>
                  <a:cubicBezTo>
                    <a:pt x="951" y="1330"/>
                    <a:pt x="1616" y="824"/>
                    <a:pt x="1901" y="127"/>
                  </a:cubicBezTo>
                  <a:cubicBezTo>
                    <a:pt x="1922" y="42"/>
                    <a:pt x="1859" y="0"/>
                    <a:pt x="1795"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682;p51"/>
            <p:cNvSpPr/>
            <p:nvPr/>
          </p:nvSpPr>
          <p:spPr>
            <a:xfrm>
              <a:off x="6854340" y="1232796"/>
              <a:ext cx="85592" cy="82608"/>
            </a:xfrm>
            <a:custGeom>
              <a:avLst/>
              <a:gdLst/>
              <a:ahLst/>
              <a:cxnLst/>
              <a:rect l="l" t="t" r="r" b="b"/>
              <a:pathLst>
                <a:path w="2725" h="2630" extrusionOk="0">
                  <a:moveTo>
                    <a:pt x="1" y="1"/>
                  </a:moveTo>
                  <a:lnTo>
                    <a:pt x="1" y="1"/>
                  </a:lnTo>
                  <a:cubicBezTo>
                    <a:pt x="96" y="982"/>
                    <a:pt x="476" y="1869"/>
                    <a:pt x="982" y="2629"/>
                  </a:cubicBezTo>
                  <a:cubicBezTo>
                    <a:pt x="1584" y="2629"/>
                    <a:pt x="2122" y="2566"/>
                    <a:pt x="2724" y="2534"/>
                  </a:cubicBezTo>
                  <a:cubicBezTo>
                    <a:pt x="2281" y="2154"/>
                    <a:pt x="1901" y="1774"/>
                    <a:pt x="1489" y="1426"/>
                  </a:cubicBezTo>
                  <a:cubicBezTo>
                    <a:pt x="982" y="951"/>
                    <a:pt x="476" y="476"/>
                    <a:pt x="1" y="1"/>
                  </a:cubicBezTo>
                  <a:close/>
                </a:path>
              </a:pathLst>
            </a:custGeom>
            <a:solidFill>
              <a:schemeClr val="accent4"/>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683;p51"/>
            <p:cNvSpPr/>
            <p:nvPr/>
          </p:nvSpPr>
          <p:spPr>
            <a:xfrm>
              <a:off x="6853335" y="996749"/>
              <a:ext cx="344222" cy="314665"/>
            </a:xfrm>
            <a:custGeom>
              <a:avLst/>
              <a:gdLst/>
              <a:ahLst/>
              <a:cxnLst/>
              <a:rect l="l" t="t" r="r" b="b"/>
              <a:pathLst>
                <a:path w="10959" h="10018" extrusionOk="0">
                  <a:moveTo>
                    <a:pt x="4776" y="1051"/>
                  </a:moveTo>
                  <a:cubicBezTo>
                    <a:pt x="4856" y="1051"/>
                    <a:pt x="4901" y="1185"/>
                    <a:pt x="4815" y="1213"/>
                  </a:cubicBezTo>
                  <a:cubicBezTo>
                    <a:pt x="4213" y="1530"/>
                    <a:pt x="3674" y="1879"/>
                    <a:pt x="3168" y="2354"/>
                  </a:cubicBezTo>
                  <a:cubicBezTo>
                    <a:pt x="2693" y="2860"/>
                    <a:pt x="2313" y="3399"/>
                    <a:pt x="1933" y="4032"/>
                  </a:cubicBezTo>
                  <a:cubicBezTo>
                    <a:pt x="1896" y="4088"/>
                    <a:pt x="1845" y="4111"/>
                    <a:pt x="1794" y="4111"/>
                  </a:cubicBezTo>
                  <a:cubicBezTo>
                    <a:pt x="1672" y="4111"/>
                    <a:pt x="1549" y="3976"/>
                    <a:pt x="1616" y="3842"/>
                  </a:cubicBezTo>
                  <a:cubicBezTo>
                    <a:pt x="2154" y="2607"/>
                    <a:pt x="3421" y="1404"/>
                    <a:pt x="4751" y="1055"/>
                  </a:cubicBezTo>
                  <a:cubicBezTo>
                    <a:pt x="4760" y="1052"/>
                    <a:pt x="4768" y="1051"/>
                    <a:pt x="4776" y="1051"/>
                  </a:cubicBezTo>
                  <a:close/>
                  <a:moveTo>
                    <a:pt x="6473" y="0"/>
                  </a:moveTo>
                  <a:cubicBezTo>
                    <a:pt x="6016" y="0"/>
                    <a:pt x="5555" y="55"/>
                    <a:pt x="5100" y="168"/>
                  </a:cubicBezTo>
                  <a:cubicBezTo>
                    <a:pt x="2059" y="865"/>
                    <a:pt x="33" y="3589"/>
                    <a:pt x="1" y="6661"/>
                  </a:cubicBezTo>
                  <a:cubicBezTo>
                    <a:pt x="1173" y="7801"/>
                    <a:pt x="2408" y="8909"/>
                    <a:pt x="3643" y="10017"/>
                  </a:cubicBezTo>
                  <a:cubicBezTo>
                    <a:pt x="5100" y="9891"/>
                    <a:pt x="6556" y="9764"/>
                    <a:pt x="7981" y="9574"/>
                  </a:cubicBezTo>
                  <a:cubicBezTo>
                    <a:pt x="8868" y="7009"/>
                    <a:pt x="9723" y="4444"/>
                    <a:pt x="10958" y="2005"/>
                  </a:cubicBezTo>
                  <a:cubicBezTo>
                    <a:pt x="9835" y="757"/>
                    <a:pt x="8179" y="0"/>
                    <a:pt x="6473" y="0"/>
                  </a:cubicBezTo>
                  <a:close/>
                </a:path>
              </a:pathLst>
            </a:custGeom>
            <a:solidFill>
              <a:schemeClr val="accent4"/>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684;p51"/>
            <p:cNvSpPr/>
            <p:nvPr/>
          </p:nvSpPr>
          <p:spPr>
            <a:xfrm>
              <a:off x="6903654" y="1029730"/>
              <a:ext cx="103622" cy="96146"/>
            </a:xfrm>
            <a:custGeom>
              <a:avLst/>
              <a:gdLst/>
              <a:ahLst/>
              <a:cxnLst/>
              <a:rect l="l" t="t" r="r" b="b"/>
              <a:pathLst>
                <a:path w="3299" h="3061" extrusionOk="0">
                  <a:moveTo>
                    <a:pt x="3174" y="1"/>
                  </a:moveTo>
                  <a:cubicBezTo>
                    <a:pt x="3166" y="1"/>
                    <a:pt x="3158" y="2"/>
                    <a:pt x="3149" y="5"/>
                  </a:cubicBezTo>
                  <a:cubicBezTo>
                    <a:pt x="1819" y="385"/>
                    <a:pt x="616" y="1525"/>
                    <a:pt x="46" y="2792"/>
                  </a:cubicBezTo>
                  <a:cubicBezTo>
                    <a:pt x="1" y="2926"/>
                    <a:pt x="114" y="3061"/>
                    <a:pt x="230" y="3061"/>
                  </a:cubicBezTo>
                  <a:cubicBezTo>
                    <a:pt x="277" y="3061"/>
                    <a:pt x="325" y="3038"/>
                    <a:pt x="362" y="2982"/>
                  </a:cubicBezTo>
                  <a:cubicBezTo>
                    <a:pt x="711" y="2380"/>
                    <a:pt x="1027" y="1842"/>
                    <a:pt x="1566" y="1304"/>
                  </a:cubicBezTo>
                  <a:cubicBezTo>
                    <a:pt x="2072" y="829"/>
                    <a:pt x="2611" y="480"/>
                    <a:pt x="3213" y="163"/>
                  </a:cubicBezTo>
                  <a:cubicBezTo>
                    <a:pt x="3299" y="135"/>
                    <a:pt x="3254" y="1"/>
                    <a:pt x="3174" y="1"/>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685;p51"/>
            <p:cNvSpPr/>
            <p:nvPr/>
          </p:nvSpPr>
          <p:spPr>
            <a:xfrm>
              <a:off x="6899099" y="1328282"/>
              <a:ext cx="119389" cy="54873"/>
            </a:xfrm>
            <a:custGeom>
              <a:avLst/>
              <a:gdLst/>
              <a:ahLst/>
              <a:cxnLst/>
              <a:rect l="l" t="t" r="r" b="b"/>
              <a:pathLst>
                <a:path w="3801" h="1747" extrusionOk="0">
                  <a:moveTo>
                    <a:pt x="1837" y="1"/>
                  </a:moveTo>
                  <a:cubicBezTo>
                    <a:pt x="1236" y="64"/>
                    <a:pt x="634" y="96"/>
                    <a:pt x="1" y="96"/>
                  </a:cubicBezTo>
                  <a:cubicBezTo>
                    <a:pt x="907" y="1123"/>
                    <a:pt x="2160" y="1747"/>
                    <a:pt x="3593" y="1747"/>
                  </a:cubicBezTo>
                  <a:cubicBezTo>
                    <a:pt x="3662" y="1747"/>
                    <a:pt x="3731" y="1746"/>
                    <a:pt x="3801" y="1743"/>
                  </a:cubicBezTo>
                  <a:cubicBezTo>
                    <a:pt x="3136" y="1204"/>
                    <a:pt x="2502" y="603"/>
                    <a:pt x="1837" y="1"/>
                  </a:cubicBezTo>
                  <a:close/>
                </a:path>
              </a:pathLst>
            </a:custGeom>
            <a:solidFill>
              <a:schemeClr val="accent4"/>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686;p51"/>
            <p:cNvSpPr/>
            <p:nvPr/>
          </p:nvSpPr>
          <p:spPr>
            <a:xfrm>
              <a:off x="6984660" y="1317351"/>
              <a:ext cx="112416" cy="68662"/>
            </a:xfrm>
            <a:custGeom>
              <a:avLst/>
              <a:gdLst/>
              <a:ahLst/>
              <a:cxnLst/>
              <a:rect l="l" t="t" r="r" b="b"/>
              <a:pathLst>
                <a:path w="3579" h="2186" extrusionOk="0">
                  <a:moveTo>
                    <a:pt x="3579" y="0"/>
                  </a:moveTo>
                  <a:cubicBezTo>
                    <a:pt x="2375" y="127"/>
                    <a:pt x="1204" y="254"/>
                    <a:pt x="0" y="317"/>
                  </a:cubicBezTo>
                  <a:cubicBezTo>
                    <a:pt x="665" y="919"/>
                    <a:pt x="1299" y="1457"/>
                    <a:pt x="1995" y="2059"/>
                  </a:cubicBezTo>
                  <a:cubicBezTo>
                    <a:pt x="2090" y="2027"/>
                    <a:pt x="2217" y="2027"/>
                    <a:pt x="2375" y="1996"/>
                  </a:cubicBezTo>
                  <a:cubicBezTo>
                    <a:pt x="2404" y="1984"/>
                    <a:pt x="2430" y="1979"/>
                    <a:pt x="2453" y="1979"/>
                  </a:cubicBezTo>
                  <a:cubicBezTo>
                    <a:pt x="2557" y="1979"/>
                    <a:pt x="2609" y="2082"/>
                    <a:pt x="2660" y="2186"/>
                  </a:cubicBezTo>
                  <a:lnTo>
                    <a:pt x="2787" y="2186"/>
                  </a:lnTo>
                  <a:cubicBezTo>
                    <a:pt x="3040" y="1457"/>
                    <a:pt x="3325" y="761"/>
                    <a:pt x="3579" y="0"/>
                  </a:cubicBezTo>
                  <a:close/>
                </a:path>
              </a:pathLst>
            </a:custGeom>
            <a:solidFill>
              <a:schemeClr val="accent4"/>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687;p51"/>
            <p:cNvSpPr/>
            <p:nvPr/>
          </p:nvSpPr>
          <p:spPr>
            <a:xfrm>
              <a:off x="7095066" y="1298443"/>
              <a:ext cx="114427" cy="81603"/>
            </a:xfrm>
            <a:custGeom>
              <a:avLst/>
              <a:gdLst/>
              <a:ahLst/>
              <a:cxnLst/>
              <a:rect l="l" t="t" r="r" b="b"/>
              <a:pathLst>
                <a:path w="3643" h="2598" extrusionOk="0">
                  <a:moveTo>
                    <a:pt x="3642" y="1"/>
                  </a:moveTo>
                  <a:lnTo>
                    <a:pt x="2344" y="254"/>
                  </a:lnTo>
                  <a:cubicBezTo>
                    <a:pt x="1837" y="317"/>
                    <a:pt x="1331" y="381"/>
                    <a:pt x="792" y="444"/>
                  </a:cubicBezTo>
                  <a:cubicBezTo>
                    <a:pt x="539" y="1172"/>
                    <a:pt x="285" y="1869"/>
                    <a:pt x="0" y="2598"/>
                  </a:cubicBezTo>
                  <a:cubicBezTo>
                    <a:pt x="1552" y="2186"/>
                    <a:pt x="2819" y="1236"/>
                    <a:pt x="3642" y="1"/>
                  </a:cubicBezTo>
                  <a:close/>
                </a:path>
              </a:pathLst>
            </a:custGeom>
            <a:solidFill>
              <a:schemeClr val="accent4"/>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688;p51"/>
            <p:cNvSpPr/>
            <p:nvPr/>
          </p:nvSpPr>
          <p:spPr>
            <a:xfrm>
              <a:off x="7127890" y="1076625"/>
              <a:ext cx="122373" cy="216886"/>
            </a:xfrm>
            <a:custGeom>
              <a:avLst/>
              <a:gdLst/>
              <a:ahLst/>
              <a:cxnLst/>
              <a:rect l="l" t="t" r="r" b="b"/>
              <a:pathLst>
                <a:path w="3896" h="6905" extrusionOk="0">
                  <a:moveTo>
                    <a:pt x="2597" y="1"/>
                  </a:moveTo>
                  <a:cubicBezTo>
                    <a:pt x="1616" y="2217"/>
                    <a:pt x="824" y="4593"/>
                    <a:pt x="1" y="6904"/>
                  </a:cubicBezTo>
                  <a:cubicBezTo>
                    <a:pt x="64" y="6904"/>
                    <a:pt x="191" y="6873"/>
                    <a:pt x="317" y="6873"/>
                  </a:cubicBezTo>
                  <a:cubicBezTo>
                    <a:pt x="1204" y="6746"/>
                    <a:pt x="2091" y="6588"/>
                    <a:pt x="3009" y="6429"/>
                  </a:cubicBezTo>
                  <a:cubicBezTo>
                    <a:pt x="3674" y="5131"/>
                    <a:pt x="3896" y="3579"/>
                    <a:pt x="3547" y="2059"/>
                  </a:cubicBezTo>
                  <a:cubicBezTo>
                    <a:pt x="3452" y="1489"/>
                    <a:pt x="3231" y="1014"/>
                    <a:pt x="2977" y="539"/>
                  </a:cubicBezTo>
                  <a:cubicBezTo>
                    <a:pt x="2882" y="507"/>
                    <a:pt x="2819" y="381"/>
                    <a:pt x="2819" y="317"/>
                  </a:cubicBezTo>
                  <a:cubicBezTo>
                    <a:pt x="2724" y="191"/>
                    <a:pt x="2692" y="64"/>
                    <a:pt x="2597" y="1"/>
                  </a:cubicBezTo>
                  <a:close/>
                </a:path>
              </a:pathLst>
            </a:custGeom>
            <a:solidFill>
              <a:schemeClr val="accent4"/>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689;p51"/>
            <p:cNvSpPr/>
            <p:nvPr/>
          </p:nvSpPr>
          <p:spPr>
            <a:xfrm>
              <a:off x="7159143" y="847740"/>
              <a:ext cx="161762" cy="129441"/>
            </a:xfrm>
            <a:custGeom>
              <a:avLst/>
              <a:gdLst/>
              <a:ahLst/>
              <a:cxnLst/>
              <a:rect l="l" t="t" r="r" b="b"/>
              <a:pathLst>
                <a:path w="5150" h="4121" extrusionOk="0">
                  <a:moveTo>
                    <a:pt x="2078" y="380"/>
                  </a:moveTo>
                  <a:cubicBezTo>
                    <a:pt x="2177" y="380"/>
                    <a:pt x="2193" y="513"/>
                    <a:pt x="2077" y="542"/>
                  </a:cubicBezTo>
                  <a:cubicBezTo>
                    <a:pt x="1444" y="732"/>
                    <a:pt x="1222" y="1334"/>
                    <a:pt x="1222" y="1967"/>
                  </a:cubicBezTo>
                  <a:cubicBezTo>
                    <a:pt x="1222" y="2068"/>
                    <a:pt x="1106" y="2144"/>
                    <a:pt x="1014" y="2144"/>
                  </a:cubicBezTo>
                  <a:cubicBezTo>
                    <a:pt x="962" y="2144"/>
                    <a:pt x="917" y="2119"/>
                    <a:pt x="906" y="2062"/>
                  </a:cubicBezTo>
                  <a:cubicBezTo>
                    <a:pt x="747" y="1302"/>
                    <a:pt x="1349" y="542"/>
                    <a:pt x="2046" y="384"/>
                  </a:cubicBezTo>
                  <a:cubicBezTo>
                    <a:pt x="2057" y="381"/>
                    <a:pt x="2068" y="380"/>
                    <a:pt x="2078" y="380"/>
                  </a:cubicBezTo>
                  <a:close/>
                  <a:moveTo>
                    <a:pt x="2394" y="0"/>
                  </a:moveTo>
                  <a:cubicBezTo>
                    <a:pt x="1264" y="0"/>
                    <a:pt x="143" y="811"/>
                    <a:pt x="82" y="2062"/>
                  </a:cubicBezTo>
                  <a:cubicBezTo>
                    <a:pt x="0" y="3265"/>
                    <a:pt x="932" y="4090"/>
                    <a:pt x="2024" y="4090"/>
                  </a:cubicBezTo>
                  <a:cubicBezTo>
                    <a:pt x="2197" y="4090"/>
                    <a:pt x="2375" y="4069"/>
                    <a:pt x="2552" y="4026"/>
                  </a:cubicBezTo>
                  <a:cubicBezTo>
                    <a:pt x="2584" y="4018"/>
                    <a:pt x="2614" y="4014"/>
                    <a:pt x="2641" y="4014"/>
                  </a:cubicBezTo>
                  <a:cubicBezTo>
                    <a:pt x="2723" y="4014"/>
                    <a:pt x="2782" y="4049"/>
                    <a:pt x="2806" y="4121"/>
                  </a:cubicBezTo>
                  <a:cubicBezTo>
                    <a:pt x="3629" y="3994"/>
                    <a:pt x="4389" y="3551"/>
                    <a:pt x="4674" y="2696"/>
                  </a:cubicBezTo>
                  <a:cubicBezTo>
                    <a:pt x="5149" y="1302"/>
                    <a:pt x="3883" y="35"/>
                    <a:pt x="2521" y="4"/>
                  </a:cubicBezTo>
                  <a:cubicBezTo>
                    <a:pt x="2479" y="1"/>
                    <a:pt x="2436" y="0"/>
                    <a:pt x="2394" y="0"/>
                  </a:cubicBezTo>
                  <a:close/>
                </a:path>
              </a:pathLst>
            </a:custGeom>
            <a:solidFill>
              <a:schemeClr val="accent4"/>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690;p51"/>
            <p:cNvSpPr/>
            <p:nvPr/>
          </p:nvSpPr>
          <p:spPr>
            <a:xfrm>
              <a:off x="7182606" y="858797"/>
              <a:ext cx="45796" cy="55847"/>
            </a:xfrm>
            <a:custGeom>
              <a:avLst/>
              <a:gdLst/>
              <a:ahLst/>
              <a:cxnLst/>
              <a:rect l="l" t="t" r="r" b="b"/>
              <a:pathLst>
                <a:path w="1458" h="1778" extrusionOk="0">
                  <a:moveTo>
                    <a:pt x="1299" y="0"/>
                  </a:moveTo>
                  <a:cubicBezTo>
                    <a:pt x="602" y="158"/>
                    <a:pt x="0" y="918"/>
                    <a:pt x="159" y="1647"/>
                  </a:cubicBezTo>
                  <a:cubicBezTo>
                    <a:pt x="172" y="1740"/>
                    <a:pt x="230" y="1777"/>
                    <a:pt x="293" y="1777"/>
                  </a:cubicBezTo>
                  <a:cubicBezTo>
                    <a:pt x="380" y="1777"/>
                    <a:pt x="475" y="1707"/>
                    <a:pt x="475" y="1615"/>
                  </a:cubicBezTo>
                  <a:cubicBezTo>
                    <a:pt x="475" y="982"/>
                    <a:pt x="697" y="380"/>
                    <a:pt x="1330" y="190"/>
                  </a:cubicBezTo>
                  <a:cubicBezTo>
                    <a:pt x="1457" y="158"/>
                    <a:pt x="1425" y="0"/>
                    <a:pt x="1299"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691;p51"/>
            <p:cNvSpPr/>
            <p:nvPr/>
          </p:nvSpPr>
          <p:spPr>
            <a:xfrm>
              <a:off x="7222465" y="1463376"/>
              <a:ext cx="176022" cy="150925"/>
            </a:xfrm>
            <a:custGeom>
              <a:avLst/>
              <a:gdLst/>
              <a:ahLst/>
              <a:cxnLst/>
              <a:rect l="l" t="t" r="r" b="b"/>
              <a:pathLst>
                <a:path w="5604" h="4805" extrusionOk="0">
                  <a:moveTo>
                    <a:pt x="4923" y="2378"/>
                  </a:moveTo>
                  <a:cubicBezTo>
                    <a:pt x="4979" y="2378"/>
                    <a:pt x="5033" y="2409"/>
                    <a:pt x="5033" y="2477"/>
                  </a:cubicBezTo>
                  <a:cubicBezTo>
                    <a:pt x="4899" y="3361"/>
                    <a:pt x="4085" y="4178"/>
                    <a:pt x="3166" y="4178"/>
                  </a:cubicBezTo>
                  <a:cubicBezTo>
                    <a:pt x="2999" y="4178"/>
                    <a:pt x="2829" y="4151"/>
                    <a:pt x="2658" y="4092"/>
                  </a:cubicBezTo>
                  <a:cubicBezTo>
                    <a:pt x="2532" y="4060"/>
                    <a:pt x="2532" y="3870"/>
                    <a:pt x="2690" y="3870"/>
                  </a:cubicBezTo>
                  <a:cubicBezTo>
                    <a:pt x="2721" y="3871"/>
                    <a:pt x="2751" y="3872"/>
                    <a:pt x="2782" y="3872"/>
                  </a:cubicBezTo>
                  <a:cubicBezTo>
                    <a:pt x="3728" y="3872"/>
                    <a:pt x="4597" y="3396"/>
                    <a:pt x="4812" y="2445"/>
                  </a:cubicBezTo>
                  <a:cubicBezTo>
                    <a:pt x="4826" y="2401"/>
                    <a:pt x="4875" y="2378"/>
                    <a:pt x="4923" y="2378"/>
                  </a:cubicBezTo>
                  <a:close/>
                  <a:moveTo>
                    <a:pt x="2715" y="0"/>
                  </a:moveTo>
                  <a:cubicBezTo>
                    <a:pt x="1353" y="0"/>
                    <a:pt x="1" y="932"/>
                    <a:pt x="61" y="2382"/>
                  </a:cubicBezTo>
                  <a:cubicBezTo>
                    <a:pt x="151" y="3922"/>
                    <a:pt x="1669" y="4804"/>
                    <a:pt x="3108" y="4804"/>
                  </a:cubicBezTo>
                  <a:cubicBezTo>
                    <a:pt x="4214" y="4804"/>
                    <a:pt x="5273" y="4284"/>
                    <a:pt x="5604" y="3142"/>
                  </a:cubicBezTo>
                  <a:lnTo>
                    <a:pt x="5604" y="3110"/>
                  </a:lnTo>
                  <a:cubicBezTo>
                    <a:pt x="5508" y="1559"/>
                    <a:pt x="4558" y="133"/>
                    <a:pt x="2912" y="7"/>
                  </a:cubicBezTo>
                  <a:cubicBezTo>
                    <a:pt x="2846" y="2"/>
                    <a:pt x="2781" y="0"/>
                    <a:pt x="2715" y="0"/>
                  </a:cubicBezTo>
                  <a:close/>
                </a:path>
              </a:pathLst>
            </a:custGeom>
            <a:solidFill>
              <a:schemeClr val="accent4"/>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692;p51"/>
            <p:cNvSpPr/>
            <p:nvPr/>
          </p:nvSpPr>
          <p:spPr>
            <a:xfrm>
              <a:off x="7302969" y="1538038"/>
              <a:ext cx="77614" cy="57857"/>
            </a:xfrm>
            <a:custGeom>
              <a:avLst/>
              <a:gdLst/>
              <a:ahLst/>
              <a:cxnLst/>
              <a:rect l="l" t="t" r="r" b="b"/>
              <a:pathLst>
                <a:path w="2471" h="1842" extrusionOk="0">
                  <a:moveTo>
                    <a:pt x="2373" y="1"/>
                  </a:moveTo>
                  <a:cubicBezTo>
                    <a:pt x="2328" y="1"/>
                    <a:pt x="2278" y="24"/>
                    <a:pt x="2249" y="68"/>
                  </a:cubicBezTo>
                  <a:cubicBezTo>
                    <a:pt x="2034" y="1050"/>
                    <a:pt x="1165" y="1527"/>
                    <a:pt x="247" y="1527"/>
                  </a:cubicBezTo>
                  <a:cubicBezTo>
                    <a:pt x="218" y="1527"/>
                    <a:pt x="188" y="1526"/>
                    <a:pt x="159" y="1525"/>
                  </a:cubicBezTo>
                  <a:cubicBezTo>
                    <a:pt x="0" y="1525"/>
                    <a:pt x="0" y="1715"/>
                    <a:pt x="127" y="1778"/>
                  </a:cubicBezTo>
                  <a:cubicBezTo>
                    <a:pt x="274" y="1822"/>
                    <a:pt x="422" y="1842"/>
                    <a:pt x="568" y="1842"/>
                  </a:cubicBezTo>
                  <a:cubicBezTo>
                    <a:pt x="1496" y="1842"/>
                    <a:pt x="2361" y="1030"/>
                    <a:pt x="2470" y="100"/>
                  </a:cubicBezTo>
                  <a:cubicBezTo>
                    <a:pt x="2470" y="32"/>
                    <a:pt x="2425" y="1"/>
                    <a:pt x="2373" y="1"/>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10638553"/>
      </p:ext>
    </p:extLst>
  </p:cSld>
  <p:clrMapOvr>
    <a:masterClrMapping/>
  </p:clrMapOvr>
  <p:transition spd="med">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ách viết content cảm ơn khiến người đọc cảm độ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29559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31"/>
          <p:cNvSpPr txBox="1">
            <a:spLocks noGrp="1"/>
          </p:cNvSpPr>
          <p:nvPr>
            <p:ph type="title" idx="2"/>
          </p:nvPr>
        </p:nvSpPr>
        <p:spPr>
          <a:xfrm>
            <a:off x="5090150" y="685163"/>
            <a:ext cx="1841100" cy="144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573" name="Google Shape;573;p31"/>
          <p:cNvSpPr txBox="1">
            <a:spLocks noGrp="1"/>
          </p:cNvSpPr>
          <p:nvPr>
            <p:ph type="ctrTitle"/>
          </p:nvPr>
        </p:nvSpPr>
        <p:spPr>
          <a:xfrm>
            <a:off x="3395305" y="2014582"/>
            <a:ext cx="5571886" cy="202362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solidFill>
                  <a:srgbClr val="002060"/>
                </a:solidFill>
                <a:latin typeface="#9Slide03 Arima Madurai Black" panose="00000A00000000000000" pitchFamily="2" charset="0"/>
                <a:cs typeface="#9Slide03 Arima Madurai Black" panose="00000A00000000000000" pitchFamily="2" charset="0"/>
              </a:rPr>
              <a:t>KIẾN THỨC CẦN NHỚ</a:t>
            </a:r>
            <a:endParaRPr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574" name="Google Shape;574;p31"/>
          <p:cNvSpPr/>
          <p:nvPr/>
        </p:nvSpPr>
        <p:spPr>
          <a:xfrm>
            <a:off x="1484179" y="3801465"/>
            <a:ext cx="1512872" cy="598815"/>
          </a:xfrm>
          <a:custGeom>
            <a:avLst/>
            <a:gdLst/>
            <a:ahLst/>
            <a:cxnLst/>
            <a:rect l="l" t="t" r="r" b="b"/>
            <a:pathLst>
              <a:path w="45956" h="18190" extrusionOk="0">
                <a:moveTo>
                  <a:pt x="0" y="0"/>
                </a:moveTo>
                <a:cubicBezTo>
                  <a:pt x="2122" y="2977"/>
                  <a:pt x="3421" y="6524"/>
                  <a:pt x="4054" y="10071"/>
                </a:cubicBezTo>
                <a:cubicBezTo>
                  <a:pt x="4656" y="13174"/>
                  <a:pt x="4434" y="15771"/>
                  <a:pt x="8203" y="17101"/>
                </a:cubicBezTo>
                <a:cubicBezTo>
                  <a:pt x="9190" y="17459"/>
                  <a:pt x="10454" y="17552"/>
                  <a:pt x="11761" y="17552"/>
                </a:cubicBezTo>
                <a:cubicBezTo>
                  <a:pt x="13168" y="17552"/>
                  <a:pt x="14623" y="17444"/>
                  <a:pt x="15831" y="17444"/>
                </a:cubicBezTo>
                <a:cubicBezTo>
                  <a:pt x="15984" y="17444"/>
                  <a:pt x="16133" y="17446"/>
                  <a:pt x="16278" y="17450"/>
                </a:cubicBezTo>
                <a:cubicBezTo>
                  <a:pt x="21155" y="17671"/>
                  <a:pt x="25937" y="17830"/>
                  <a:pt x="30941" y="17893"/>
                </a:cubicBezTo>
                <a:cubicBezTo>
                  <a:pt x="33380" y="17925"/>
                  <a:pt x="35786" y="17988"/>
                  <a:pt x="38257" y="18020"/>
                </a:cubicBezTo>
                <a:cubicBezTo>
                  <a:pt x="38876" y="18020"/>
                  <a:pt x="40356" y="18190"/>
                  <a:pt x="41830" y="18190"/>
                </a:cubicBezTo>
                <a:cubicBezTo>
                  <a:pt x="43899" y="18190"/>
                  <a:pt x="45955" y="17855"/>
                  <a:pt x="45604" y="16246"/>
                </a:cubicBezTo>
                <a:cubicBezTo>
                  <a:pt x="45541" y="16151"/>
                  <a:pt x="45477" y="16024"/>
                  <a:pt x="45477" y="15929"/>
                </a:cubicBezTo>
                <a:cubicBezTo>
                  <a:pt x="43544" y="16453"/>
                  <a:pt x="41571" y="16676"/>
                  <a:pt x="39591" y="16676"/>
                </a:cubicBezTo>
                <a:cubicBezTo>
                  <a:pt x="35345" y="16676"/>
                  <a:pt x="31063" y="15652"/>
                  <a:pt x="27046" y="14378"/>
                </a:cubicBezTo>
                <a:cubicBezTo>
                  <a:pt x="20934" y="12414"/>
                  <a:pt x="14727" y="9976"/>
                  <a:pt x="9121" y="6904"/>
                </a:cubicBezTo>
                <a:cubicBezTo>
                  <a:pt x="5701" y="5067"/>
                  <a:pt x="2661" y="2724"/>
                  <a:pt x="0"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1"/>
          <p:cNvSpPr/>
          <p:nvPr/>
        </p:nvSpPr>
        <p:spPr>
          <a:xfrm>
            <a:off x="1085925" y="1508977"/>
            <a:ext cx="2142467" cy="2855547"/>
          </a:xfrm>
          <a:custGeom>
            <a:avLst/>
            <a:gdLst/>
            <a:ahLst/>
            <a:cxnLst/>
            <a:rect l="l" t="t" r="r" b="b"/>
            <a:pathLst>
              <a:path w="65081" h="86742" extrusionOk="0">
                <a:moveTo>
                  <a:pt x="24861" y="0"/>
                </a:moveTo>
                <a:cubicBezTo>
                  <a:pt x="6968" y="9311"/>
                  <a:pt x="1" y="35469"/>
                  <a:pt x="4435" y="54027"/>
                </a:cubicBezTo>
                <a:cubicBezTo>
                  <a:pt x="10167" y="78032"/>
                  <a:pt x="37655" y="86551"/>
                  <a:pt x="59665" y="86741"/>
                </a:cubicBezTo>
                <a:cubicBezTo>
                  <a:pt x="59665" y="86710"/>
                  <a:pt x="59697" y="86646"/>
                  <a:pt x="59729" y="86615"/>
                </a:cubicBezTo>
                <a:cubicBezTo>
                  <a:pt x="62104" y="85474"/>
                  <a:pt x="62832" y="78729"/>
                  <a:pt x="63212" y="76449"/>
                </a:cubicBezTo>
                <a:cubicBezTo>
                  <a:pt x="63466" y="75024"/>
                  <a:pt x="65081" y="67613"/>
                  <a:pt x="63244" y="66441"/>
                </a:cubicBezTo>
                <a:lnTo>
                  <a:pt x="63244" y="66441"/>
                </a:lnTo>
                <a:cubicBezTo>
                  <a:pt x="63212" y="66441"/>
                  <a:pt x="63212" y="66473"/>
                  <a:pt x="63212" y="66473"/>
                </a:cubicBezTo>
                <a:cubicBezTo>
                  <a:pt x="61275" y="66707"/>
                  <a:pt x="59307" y="66823"/>
                  <a:pt x="57325" y="66823"/>
                </a:cubicBezTo>
                <a:cubicBezTo>
                  <a:pt x="43206" y="66823"/>
                  <a:pt x="28439" y="60917"/>
                  <a:pt x="19857" y="49530"/>
                </a:cubicBezTo>
                <a:cubicBezTo>
                  <a:pt x="10958" y="37781"/>
                  <a:pt x="14917" y="19128"/>
                  <a:pt x="29010" y="13586"/>
                </a:cubicBezTo>
                <a:cubicBezTo>
                  <a:pt x="27490" y="9121"/>
                  <a:pt x="26159" y="4560"/>
                  <a:pt x="24861"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1"/>
          <p:cNvSpPr/>
          <p:nvPr/>
        </p:nvSpPr>
        <p:spPr>
          <a:xfrm>
            <a:off x="1085925" y="1494361"/>
            <a:ext cx="2010062" cy="2881817"/>
          </a:xfrm>
          <a:custGeom>
            <a:avLst/>
            <a:gdLst/>
            <a:ahLst/>
            <a:cxnLst/>
            <a:rect l="l" t="t" r="r" b="b"/>
            <a:pathLst>
              <a:path w="61059" h="87540" extrusionOk="0">
                <a:moveTo>
                  <a:pt x="25241" y="1"/>
                </a:moveTo>
                <a:cubicBezTo>
                  <a:pt x="14822" y="3928"/>
                  <a:pt x="8615" y="13872"/>
                  <a:pt x="4941" y="23404"/>
                </a:cubicBezTo>
                <a:cubicBezTo>
                  <a:pt x="1078" y="33570"/>
                  <a:pt x="64" y="46396"/>
                  <a:pt x="3484" y="56815"/>
                </a:cubicBezTo>
                <a:cubicBezTo>
                  <a:pt x="6651" y="66474"/>
                  <a:pt x="13302" y="73441"/>
                  <a:pt x="22739" y="78350"/>
                </a:cubicBezTo>
                <a:cubicBezTo>
                  <a:pt x="32399" y="83346"/>
                  <a:pt x="43445" y="87539"/>
                  <a:pt x="54557" y="87539"/>
                </a:cubicBezTo>
                <a:cubicBezTo>
                  <a:pt x="56122" y="87539"/>
                  <a:pt x="57689" y="87456"/>
                  <a:pt x="59254" y="87280"/>
                </a:cubicBezTo>
                <a:cubicBezTo>
                  <a:pt x="59317" y="87280"/>
                  <a:pt x="59380" y="87280"/>
                  <a:pt x="59412" y="87312"/>
                </a:cubicBezTo>
                <a:cubicBezTo>
                  <a:pt x="60045" y="86900"/>
                  <a:pt x="60584" y="86489"/>
                  <a:pt x="61059" y="86013"/>
                </a:cubicBezTo>
                <a:lnTo>
                  <a:pt x="61059" y="86013"/>
                </a:lnTo>
                <a:cubicBezTo>
                  <a:pt x="60866" y="86015"/>
                  <a:pt x="60673" y="86015"/>
                  <a:pt x="60479" y="86015"/>
                </a:cubicBezTo>
                <a:cubicBezTo>
                  <a:pt x="37626" y="86015"/>
                  <a:pt x="9803" y="76727"/>
                  <a:pt x="4213" y="53426"/>
                </a:cubicBezTo>
                <a:cubicBezTo>
                  <a:pt x="1" y="35755"/>
                  <a:pt x="7063" y="9628"/>
                  <a:pt x="25684" y="1394"/>
                </a:cubicBezTo>
                <a:cubicBezTo>
                  <a:pt x="25526" y="919"/>
                  <a:pt x="25399" y="476"/>
                  <a:pt x="25241"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1"/>
          <p:cNvSpPr/>
          <p:nvPr/>
        </p:nvSpPr>
        <p:spPr>
          <a:xfrm>
            <a:off x="1758361" y="915775"/>
            <a:ext cx="177274" cy="90135"/>
          </a:xfrm>
          <a:custGeom>
            <a:avLst/>
            <a:gdLst/>
            <a:ahLst/>
            <a:cxnLst/>
            <a:rect l="l" t="t" r="r" b="b"/>
            <a:pathLst>
              <a:path w="5385" h="2738" extrusionOk="0">
                <a:moveTo>
                  <a:pt x="5384" y="1"/>
                </a:moveTo>
                <a:cubicBezTo>
                  <a:pt x="3231" y="159"/>
                  <a:pt x="1299" y="1046"/>
                  <a:pt x="0" y="2692"/>
                </a:cubicBezTo>
                <a:cubicBezTo>
                  <a:pt x="241" y="2723"/>
                  <a:pt x="479" y="2738"/>
                  <a:pt x="715" y="2738"/>
                </a:cubicBezTo>
                <a:cubicBezTo>
                  <a:pt x="2684" y="2738"/>
                  <a:pt x="4451" y="1698"/>
                  <a:pt x="5384"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1"/>
          <p:cNvSpPr/>
          <p:nvPr/>
        </p:nvSpPr>
        <p:spPr>
          <a:xfrm>
            <a:off x="1758361" y="915775"/>
            <a:ext cx="348228" cy="378218"/>
          </a:xfrm>
          <a:custGeom>
            <a:avLst/>
            <a:gdLst/>
            <a:ahLst/>
            <a:cxnLst/>
            <a:rect l="l" t="t" r="r" b="b"/>
            <a:pathLst>
              <a:path w="10578" h="11489" extrusionOk="0">
                <a:moveTo>
                  <a:pt x="5384" y="1"/>
                </a:moveTo>
                <a:cubicBezTo>
                  <a:pt x="4592" y="1698"/>
                  <a:pt x="2563" y="2738"/>
                  <a:pt x="671" y="2738"/>
                </a:cubicBezTo>
                <a:cubicBezTo>
                  <a:pt x="445" y="2738"/>
                  <a:pt x="220" y="2723"/>
                  <a:pt x="0" y="2692"/>
                </a:cubicBezTo>
                <a:lnTo>
                  <a:pt x="0" y="2692"/>
                </a:lnTo>
                <a:cubicBezTo>
                  <a:pt x="1584" y="5036"/>
                  <a:pt x="3801" y="8519"/>
                  <a:pt x="4181" y="11243"/>
                </a:cubicBezTo>
                <a:cubicBezTo>
                  <a:pt x="4735" y="11409"/>
                  <a:pt x="5293" y="11488"/>
                  <a:pt x="5844" y="11488"/>
                </a:cubicBezTo>
                <a:cubicBezTo>
                  <a:pt x="7498" y="11488"/>
                  <a:pt x="9089" y="10776"/>
                  <a:pt x="10325" y="9565"/>
                </a:cubicBezTo>
                <a:cubicBezTo>
                  <a:pt x="10420" y="9470"/>
                  <a:pt x="10483" y="9470"/>
                  <a:pt x="10578" y="9470"/>
                </a:cubicBezTo>
                <a:cubicBezTo>
                  <a:pt x="10515" y="9406"/>
                  <a:pt x="10578" y="9311"/>
                  <a:pt x="10578" y="9248"/>
                </a:cubicBezTo>
                <a:lnTo>
                  <a:pt x="10578" y="9248"/>
                </a:lnTo>
                <a:cubicBezTo>
                  <a:pt x="10549" y="9296"/>
                  <a:pt x="10523" y="9318"/>
                  <a:pt x="10497" y="9318"/>
                </a:cubicBezTo>
                <a:cubicBezTo>
                  <a:pt x="10439" y="9318"/>
                  <a:pt x="10381" y="9203"/>
                  <a:pt x="10293" y="9026"/>
                </a:cubicBezTo>
                <a:cubicBezTo>
                  <a:pt x="8709" y="6176"/>
                  <a:pt x="6714" y="3009"/>
                  <a:pt x="5384"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1"/>
          <p:cNvSpPr/>
          <p:nvPr/>
        </p:nvSpPr>
        <p:spPr>
          <a:xfrm>
            <a:off x="1846979" y="1199340"/>
            <a:ext cx="356589" cy="164633"/>
          </a:xfrm>
          <a:custGeom>
            <a:avLst/>
            <a:gdLst/>
            <a:ahLst/>
            <a:cxnLst/>
            <a:rect l="l" t="t" r="r" b="b"/>
            <a:pathLst>
              <a:path w="10832" h="5001" extrusionOk="0">
                <a:moveTo>
                  <a:pt x="7854" y="0"/>
                </a:moveTo>
                <a:cubicBezTo>
                  <a:pt x="7854" y="64"/>
                  <a:pt x="7854" y="95"/>
                  <a:pt x="7823" y="190"/>
                </a:cubicBezTo>
                <a:cubicBezTo>
                  <a:pt x="6682" y="1797"/>
                  <a:pt x="4806" y="2650"/>
                  <a:pt x="2898" y="2650"/>
                </a:cubicBezTo>
                <a:cubicBezTo>
                  <a:pt x="2210" y="2650"/>
                  <a:pt x="1518" y="2539"/>
                  <a:pt x="855" y="2312"/>
                </a:cubicBezTo>
                <a:cubicBezTo>
                  <a:pt x="634" y="3231"/>
                  <a:pt x="349" y="4054"/>
                  <a:pt x="0" y="4909"/>
                </a:cubicBezTo>
                <a:cubicBezTo>
                  <a:pt x="64" y="4846"/>
                  <a:pt x="159" y="4846"/>
                  <a:pt x="254" y="4846"/>
                </a:cubicBezTo>
                <a:cubicBezTo>
                  <a:pt x="872" y="4949"/>
                  <a:pt x="1487" y="5001"/>
                  <a:pt x="2098" y="5001"/>
                </a:cubicBezTo>
                <a:cubicBezTo>
                  <a:pt x="3739" y="5001"/>
                  <a:pt x="5340" y="4626"/>
                  <a:pt x="6841" y="3864"/>
                </a:cubicBezTo>
                <a:cubicBezTo>
                  <a:pt x="8393" y="3104"/>
                  <a:pt x="9501" y="1901"/>
                  <a:pt x="10831" y="887"/>
                </a:cubicBezTo>
                <a:cubicBezTo>
                  <a:pt x="10768" y="824"/>
                  <a:pt x="10704" y="697"/>
                  <a:pt x="10704" y="634"/>
                </a:cubicBezTo>
                <a:cubicBezTo>
                  <a:pt x="10635" y="636"/>
                  <a:pt x="10565" y="637"/>
                  <a:pt x="10496" y="637"/>
                </a:cubicBezTo>
                <a:cubicBezTo>
                  <a:pt x="9580" y="637"/>
                  <a:pt x="8649" y="442"/>
                  <a:pt x="7854" y="0"/>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1"/>
          <p:cNvSpPr/>
          <p:nvPr/>
        </p:nvSpPr>
        <p:spPr>
          <a:xfrm>
            <a:off x="1849053" y="1220178"/>
            <a:ext cx="1011302" cy="852990"/>
          </a:xfrm>
          <a:custGeom>
            <a:avLst/>
            <a:gdLst/>
            <a:ahLst/>
            <a:cxnLst/>
            <a:rect l="l" t="t" r="r" b="b"/>
            <a:pathLst>
              <a:path w="30720" h="25911" extrusionOk="0">
                <a:moveTo>
                  <a:pt x="10420" y="1"/>
                </a:moveTo>
                <a:cubicBezTo>
                  <a:pt x="8813" y="2977"/>
                  <a:pt x="5301" y="4201"/>
                  <a:pt x="1979" y="4201"/>
                </a:cubicBezTo>
                <a:cubicBezTo>
                  <a:pt x="1306" y="4201"/>
                  <a:pt x="641" y="4150"/>
                  <a:pt x="1" y="4054"/>
                </a:cubicBezTo>
                <a:lnTo>
                  <a:pt x="1" y="4054"/>
                </a:lnTo>
                <a:cubicBezTo>
                  <a:pt x="64" y="4118"/>
                  <a:pt x="96" y="4149"/>
                  <a:pt x="96" y="4213"/>
                </a:cubicBezTo>
                <a:cubicBezTo>
                  <a:pt x="1837" y="10167"/>
                  <a:pt x="6113" y="24734"/>
                  <a:pt x="6398" y="25716"/>
                </a:cubicBezTo>
                <a:cubicBezTo>
                  <a:pt x="6398" y="25811"/>
                  <a:pt x="6429" y="25843"/>
                  <a:pt x="6398" y="25906"/>
                </a:cubicBezTo>
                <a:cubicBezTo>
                  <a:pt x="6598" y="25909"/>
                  <a:pt x="6798" y="25910"/>
                  <a:pt x="6998" y="25910"/>
                </a:cubicBezTo>
                <a:cubicBezTo>
                  <a:pt x="11223" y="25910"/>
                  <a:pt x="15357" y="25267"/>
                  <a:pt x="19319" y="23816"/>
                </a:cubicBezTo>
                <a:cubicBezTo>
                  <a:pt x="23594" y="22264"/>
                  <a:pt x="26919" y="19699"/>
                  <a:pt x="30720" y="17450"/>
                </a:cubicBezTo>
                <a:cubicBezTo>
                  <a:pt x="27236" y="14632"/>
                  <a:pt x="13428" y="3199"/>
                  <a:pt x="10420"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1"/>
          <p:cNvSpPr/>
          <p:nvPr/>
        </p:nvSpPr>
        <p:spPr>
          <a:xfrm>
            <a:off x="2023161" y="1760216"/>
            <a:ext cx="912246" cy="415681"/>
          </a:xfrm>
          <a:custGeom>
            <a:avLst/>
            <a:gdLst/>
            <a:ahLst/>
            <a:cxnLst/>
            <a:rect l="l" t="t" r="r" b="b"/>
            <a:pathLst>
              <a:path w="27711" h="12627" extrusionOk="0">
                <a:moveTo>
                  <a:pt x="24164" y="0"/>
                </a:moveTo>
                <a:cubicBezTo>
                  <a:pt x="24256" y="92"/>
                  <a:pt x="24401" y="175"/>
                  <a:pt x="24565" y="253"/>
                </a:cubicBezTo>
                <a:lnTo>
                  <a:pt x="24565" y="253"/>
                </a:lnTo>
                <a:cubicBezTo>
                  <a:pt x="24427" y="163"/>
                  <a:pt x="24293" y="78"/>
                  <a:pt x="24164" y="0"/>
                </a:cubicBezTo>
                <a:close/>
                <a:moveTo>
                  <a:pt x="24565" y="253"/>
                </a:moveTo>
                <a:cubicBezTo>
                  <a:pt x="24852" y="442"/>
                  <a:pt x="25153" y="655"/>
                  <a:pt x="25450" y="874"/>
                </a:cubicBezTo>
                <a:lnTo>
                  <a:pt x="25450" y="874"/>
                </a:lnTo>
                <a:cubicBezTo>
                  <a:pt x="25501" y="827"/>
                  <a:pt x="25546" y="781"/>
                  <a:pt x="25526" y="760"/>
                </a:cubicBezTo>
                <a:cubicBezTo>
                  <a:pt x="25333" y="568"/>
                  <a:pt x="24908" y="418"/>
                  <a:pt x="24565" y="253"/>
                </a:cubicBezTo>
                <a:close/>
                <a:moveTo>
                  <a:pt x="25450" y="874"/>
                </a:moveTo>
                <a:cubicBezTo>
                  <a:pt x="25421" y="901"/>
                  <a:pt x="25390" y="928"/>
                  <a:pt x="25367" y="950"/>
                </a:cubicBezTo>
                <a:cubicBezTo>
                  <a:pt x="17222" y="7424"/>
                  <a:pt x="9864" y="9639"/>
                  <a:pt x="1642" y="9639"/>
                </a:cubicBezTo>
                <a:cubicBezTo>
                  <a:pt x="1297" y="9639"/>
                  <a:pt x="950" y="9635"/>
                  <a:pt x="602" y="9628"/>
                </a:cubicBezTo>
                <a:cubicBezTo>
                  <a:pt x="222" y="9628"/>
                  <a:pt x="792" y="8488"/>
                  <a:pt x="792" y="8171"/>
                </a:cubicBezTo>
                <a:cubicBezTo>
                  <a:pt x="792" y="8171"/>
                  <a:pt x="791" y="8171"/>
                  <a:pt x="791" y="8171"/>
                </a:cubicBezTo>
                <a:cubicBezTo>
                  <a:pt x="721" y="8171"/>
                  <a:pt x="1" y="11027"/>
                  <a:pt x="95" y="12066"/>
                </a:cubicBezTo>
                <a:cubicBezTo>
                  <a:pt x="190" y="12066"/>
                  <a:pt x="222" y="12066"/>
                  <a:pt x="317" y="12098"/>
                </a:cubicBezTo>
                <a:cubicBezTo>
                  <a:pt x="1343" y="12471"/>
                  <a:pt x="2470" y="12626"/>
                  <a:pt x="3652" y="12626"/>
                </a:cubicBezTo>
                <a:cubicBezTo>
                  <a:pt x="7686" y="12626"/>
                  <a:pt x="12357" y="10818"/>
                  <a:pt x="15835" y="9691"/>
                </a:cubicBezTo>
                <a:cubicBezTo>
                  <a:pt x="20744" y="8044"/>
                  <a:pt x="23974" y="6271"/>
                  <a:pt x="27711" y="2629"/>
                </a:cubicBezTo>
                <a:cubicBezTo>
                  <a:pt x="27665" y="2629"/>
                  <a:pt x="26584" y="1708"/>
                  <a:pt x="25450" y="874"/>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1"/>
          <p:cNvSpPr/>
          <p:nvPr/>
        </p:nvSpPr>
        <p:spPr>
          <a:xfrm>
            <a:off x="2239998" y="2134474"/>
            <a:ext cx="182476" cy="186623"/>
          </a:xfrm>
          <a:custGeom>
            <a:avLst/>
            <a:gdLst/>
            <a:ahLst/>
            <a:cxnLst/>
            <a:rect l="l" t="t" r="r" b="b"/>
            <a:pathLst>
              <a:path w="5543" h="5669" extrusionOk="0">
                <a:moveTo>
                  <a:pt x="3737" y="0"/>
                </a:moveTo>
                <a:cubicBezTo>
                  <a:pt x="2534" y="412"/>
                  <a:pt x="1267" y="729"/>
                  <a:pt x="0" y="919"/>
                </a:cubicBezTo>
                <a:cubicBezTo>
                  <a:pt x="761" y="2471"/>
                  <a:pt x="1394" y="4054"/>
                  <a:pt x="1996" y="5638"/>
                </a:cubicBezTo>
                <a:lnTo>
                  <a:pt x="2027" y="5638"/>
                </a:lnTo>
                <a:cubicBezTo>
                  <a:pt x="2215" y="5658"/>
                  <a:pt x="2399" y="5669"/>
                  <a:pt x="2578" y="5669"/>
                </a:cubicBezTo>
                <a:cubicBezTo>
                  <a:pt x="3764" y="5669"/>
                  <a:pt x="4773" y="5215"/>
                  <a:pt x="5543" y="4307"/>
                </a:cubicBezTo>
                <a:cubicBezTo>
                  <a:pt x="4878" y="2946"/>
                  <a:pt x="4244" y="1457"/>
                  <a:pt x="3737"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1"/>
          <p:cNvSpPr/>
          <p:nvPr/>
        </p:nvSpPr>
        <p:spPr>
          <a:xfrm>
            <a:off x="2489162" y="2014582"/>
            <a:ext cx="323209" cy="297794"/>
          </a:xfrm>
          <a:custGeom>
            <a:avLst/>
            <a:gdLst/>
            <a:ahLst/>
            <a:cxnLst/>
            <a:rect l="l" t="t" r="r" b="b"/>
            <a:pathLst>
              <a:path w="9818" h="9046" extrusionOk="0">
                <a:moveTo>
                  <a:pt x="6524" y="1"/>
                </a:moveTo>
                <a:cubicBezTo>
                  <a:pt x="5036" y="729"/>
                  <a:pt x="3484" y="1299"/>
                  <a:pt x="1932" y="1837"/>
                </a:cubicBezTo>
                <a:cubicBezTo>
                  <a:pt x="1299" y="1996"/>
                  <a:pt x="665" y="2217"/>
                  <a:pt x="0" y="2471"/>
                </a:cubicBezTo>
                <a:lnTo>
                  <a:pt x="32" y="2502"/>
                </a:lnTo>
                <a:cubicBezTo>
                  <a:pt x="1394" y="4529"/>
                  <a:pt x="2407" y="6841"/>
                  <a:pt x="3484" y="9026"/>
                </a:cubicBezTo>
                <a:cubicBezTo>
                  <a:pt x="3505" y="9026"/>
                  <a:pt x="3526" y="9012"/>
                  <a:pt x="3566" y="9012"/>
                </a:cubicBezTo>
                <a:cubicBezTo>
                  <a:pt x="3586" y="9012"/>
                  <a:pt x="3611" y="9016"/>
                  <a:pt x="3642" y="9026"/>
                </a:cubicBezTo>
                <a:cubicBezTo>
                  <a:pt x="3857" y="9039"/>
                  <a:pt x="4067" y="9045"/>
                  <a:pt x="4272" y="9045"/>
                </a:cubicBezTo>
                <a:cubicBezTo>
                  <a:pt x="6631" y="9045"/>
                  <a:pt x="8332" y="8199"/>
                  <a:pt x="9818" y="6334"/>
                </a:cubicBezTo>
                <a:cubicBezTo>
                  <a:pt x="9754" y="6303"/>
                  <a:pt x="9659" y="6271"/>
                  <a:pt x="9628" y="6176"/>
                </a:cubicBezTo>
                <a:cubicBezTo>
                  <a:pt x="8994" y="5226"/>
                  <a:pt x="8583" y="4118"/>
                  <a:pt x="8076" y="3136"/>
                </a:cubicBezTo>
                <a:cubicBezTo>
                  <a:pt x="7569" y="2091"/>
                  <a:pt x="6999" y="1109"/>
                  <a:pt x="6524" y="96"/>
                </a:cubicBezTo>
                <a:lnTo>
                  <a:pt x="6524" y="1"/>
                </a:ln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157579"/>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pic>
        <p:nvPicPr>
          <p:cNvPr id="590" name="Google Shape;590;p32"/>
          <p:cNvPicPr preferRelativeResize="0"/>
          <p:nvPr/>
        </p:nvPicPr>
        <p:blipFill rotWithShape="1">
          <a:blip r:embed="rId3">
            <a:alphaModFix/>
          </a:blip>
          <a:srcRect l="51857" r="6668"/>
          <a:stretch/>
        </p:blipFill>
        <p:spPr>
          <a:xfrm>
            <a:off x="6589486" y="1454789"/>
            <a:ext cx="2554515" cy="3688710"/>
          </a:xfrm>
          <a:prstGeom prst="rect">
            <a:avLst/>
          </a:prstGeom>
          <a:noFill/>
          <a:ln>
            <a:noFill/>
          </a:ln>
        </p:spPr>
      </p:pic>
      <p:sp>
        <p:nvSpPr>
          <p:cNvPr id="591" name="Google Shape;591;p32"/>
          <p:cNvSpPr/>
          <p:nvPr/>
        </p:nvSpPr>
        <p:spPr>
          <a:xfrm>
            <a:off x="6579365" y="1454789"/>
            <a:ext cx="45719" cy="3704786"/>
          </a:xfrm>
          <a:custGeom>
            <a:avLst/>
            <a:gdLst/>
            <a:ahLst/>
            <a:cxnLst/>
            <a:rect l="l" t="t" r="r" b="b"/>
            <a:pathLst>
              <a:path w="4054" h="202673" extrusionOk="0">
                <a:moveTo>
                  <a:pt x="1451" y="202673"/>
                </a:moveTo>
                <a:cubicBezTo>
                  <a:pt x="1451" y="183521"/>
                  <a:pt x="-151" y="163994"/>
                  <a:pt x="3861" y="145267"/>
                </a:cubicBezTo>
                <a:cubicBezTo>
                  <a:pt x="4637" y="141647"/>
                  <a:pt x="1422" y="138211"/>
                  <a:pt x="1013" y="134531"/>
                </a:cubicBezTo>
                <a:cubicBezTo>
                  <a:pt x="497" y="129889"/>
                  <a:pt x="3939" y="125369"/>
                  <a:pt x="3423" y="120727"/>
                </a:cubicBezTo>
                <a:cubicBezTo>
                  <a:pt x="2676" y="114001"/>
                  <a:pt x="340" y="107303"/>
                  <a:pt x="1013" y="100569"/>
                </a:cubicBezTo>
                <a:cubicBezTo>
                  <a:pt x="1563" y="95071"/>
                  <a:pt x="3814" y="89629"/>
                  <a:pt x="3204" y="84137"/>
                </a:cubicBezTo>
                <a:cubicBezTo>
                  <a:pt x="2588" y="78590"/>
                  <a:pt x="241" y="72934"/>
                  <a:pt x="1451" y="67485"/>
                </a:cubicBezTo>
                <a:cubicBezTo>
                  <a:pt x="4334" y="54507"/>
                  <a:pt x="4444" y="40391"/>
                  <a:pt x="794" y="27607"/>
                </a:cubicBezTo>
                <a:cubicBezTo>
                  <a:pt x="-1739" y="18736"/>
                  <a:pt x="2766" y="9226"/>
                  <a:pt x="2766" y="0"/>
                </a:cubicBezTo>
              </a:path>
            </a:pathLst>
          </a:custGeom>
          <a:noFill/>
          <a:ln w="76200" cap="flat" cmpd="sng">
            <a:solidFill>
              <a:schemeClr val="dk2"/>
            </a:solidFill>
            <a:prstDash val="solid"/>
            <a:round/>
            <a:headEnd type="none" w="med" len="med"/>
            <a:tailEnd type="none" w="med" len="med"/>
          </a:ln>
        </p:spPr>
      </p:sp>
      <p:pic>
        <p:nvPicPr>
          <p:cNvPr id="592" name="Google Shape;592;p32"/>
          <p:cNvPicPr preferRelativeResize="0"/>
          <p:nvPr/>
        </p:nvPicPr>
        <p:blipFill rotWithShape="1">
          <a:blip r:embed="rId4">
            <a:alphaModFix/>
          </a:blip>
          <a:srcRect l="74973"/>
          <a:stretch/>
        </p:blipFill>
        <p:spPr>
          <a:xfrm>
            <a:off x="6855600" y="-1"/>
            <a:ext cx="2288400" cy="5126807"/>
          </a:xfrm>
          <a:prstGeom prst="rect">
            <a:avLst/>
          </a:prstGeom>
          <a:noFill/>
          <a:ln>
            <a:noFill/>
          </a:ln>
        </p:spPr>
      </p:pic>
      <p:sp>
        <p:nvSpPr>
          <p:cNvPr id="2" name="Rectangle 1"/>
          <p:cNvSpPr/>
          <p:nvPr/>
        </p:nvSpPr>
        <p:spPr>
          <a:xfrm>
            <a:off x="233185" y="476793"/>
            <a:ext cx="6473206" cy="4401205"/>
          </a:xfrm>
          <a:prstGeom prst="rect">
            <a:avLst/>
          </a:prstGeom>
        </p:spPr>
        <p:txBody>
          <a:bodyPr wrap="square">
            <a:spAutoFit/>
          </a:bodyPr>
          <a:lstStyle/>
          <a:p>
            <a:pPr algn="just">
              <a:lnSpc>
                <a:spcPct val="200000"/>
              </a:lnSpc>
              <a:buFont typeface="Arial" panose="020B0604020202020204" pitchFamily="34" charset="0"/>
              <a:buChar char="•"/>
            </a:pPr>
            <a:r>
              <a:rPr lang="en-US" sz="2000" dirty="0" err="1" smtClean="0">
                <a:solidFill>
                  <a:srgbClr val="040404"/>
                </a:solidFill>
                <a:latin typeface="Times New Roman" panose="02020603050405020304" pitchFamily="18" charset="0"/>
                <a:cs typeface="Times New Roman" panose="02020603050405020304" pitchFamily="18" charset="0"/>
              </a:rPr>
              <a:t>Gv</a:t>
            </a:r>
            <a:r>
              <a:rPr lang="en-US" sz="2000" dirty="0" smtClean="0">
                <a:solidFill>
                  <a:srgbClr val="040404"/>
                </a:solidFill>
                <a:latin typeface="Times New Roman" panose="02020603050405020304" pitchFamily="18" charset="0"/>
                <a:cs typeface="Times New Roman" panose="02020603050405020304" pitchFamily="18" charset="0"/>
              </a:rPr>
              <a:t> chia </a:t>
            </a:r>
            <a:r>
              <a:rPr lang="en-US" sz="2000" dirty="0" err="1" smtClean="0">
                <a:solidFill>
                  <a:srgbClr val="040404"/>
                </a:solidFill>
                <a:latin typeface="Times New Roman" panose="02020603050405020304" pitchFamily="18" charset="0"/>
                <a:cs typeface="Times New Roman" panose="02020603050405020304" pitchFamily="18" charset="0"/>
              </a:rPr>
              <a:t>lớp</a:t>
            </a:r>
            <a:r>
              <a:rPr lang="en-US" sz="2000" dirty="0" smtClean="0">
                <a:solidFill>
                  <a:srgbClr val="040404"/>
                </a:solidFill>
                <a:latin typeface="Times New Roman" panose="02020603050405020304" pitchFamily="18" charset="0"/>
                <a:cs typeface="Times New Roman" panose="02020603050405020304" pitchFamily="18" charset="0"/>
              </a:rPr>
              <a:t> </a:t>
            </a:r>
            <a:r>
              <a:rPr lang="en-US" sz="2000" dirty="0" err="1" smtClean="0">
                <a:solidFill>
                  <a:srgbClr val="040404"/>
                </a:solidFill>
                <a:latin typeface="Times New Roman" panose="02020603050405020304" pitchFamily="18" charset="0"/>
                <a:cs typeface="Times New Roman" panose="02020603050405020304" pitchFamily="18" charset="0"/>
              </a:rPr>
              <a:t>thành</a:t>
            </a:r>
            <a:r>
              <a:rPr lang="en-US" sz="2000" dirty="0" smtClean="0">
                <a:solidFill>
                  <a:srgbClr val="040404"/>
                </a:solidFill>
                <a:latin typeface="Times New Roman" panose="02020603050405020304" pitchFamily="18" charset="0"/>
                <a:cs typeface="Times New Roman" panose="02020603050405020304" pitchFamily="18" charset="0"/>
              </a:rPr>
              <a:t> 5 </a:t>
            </a:r>
            <a:r>
              <a:rPr lang="en-US" sz="2000" dirty="0" err="1" smtClean="0">
                <a:solidFill>
                  <a:srgbClr val="040404"/>
                </a:solidFill>
                <a:latin typeface="Times New Roman" panose="02020603050405020304" pitchFamily="18" charset="0"/>
                <a:cs typeface="Times New Roman" panose="02020603050405020304" pitchFamily="18" charset="0"/>
              </a:rPr>
              <a:t>nhóm</a:t>
            </a:r>
            <a:endParaRPr lang="vi-VN" sz="2000" dirty="0">
              <a:solidFill>
                <a:srgbClr val="040404"/>
              </a:solidFill>
              <a:latin typeface="Times New Roman" panose="02020603050405020304" pitchFamily="18" charset="0"/>
              <a:cs typeface="Times New Roman" panose="02020603050405020304" pitchFamily="18" charset="0"/>
            </a:endParaRPr>
          </a:p>
          <a:p>
            <a:pPr algn="just">
              <a:lnSpc>
                <a:spcPct val="200000"/>
              </a:lnSpc>
              <a:buFont typeface="Arial" panose="020B0604020202020204" pitchFamily="34" charset="0"/>
              <a:buChar char="•"/>
            </a:pPr>
            <a:r>
              <a:rPr lang="vi-VN" sz="2000" dirty="0">
                <a:solidFill>
                  <a:srgbClr val="040404"/>
                </a:solidFill>
                <a:latin typeface="Times New Roman" panose="02020603050405020304" pitchFamily="18" charset="0"/>
                <a:cs typeface="Times New Roman" panose="02020603050405020304" pitchFamily="18" charset="0"/>
              </a:rPr>
              <a:t>Mỗi nhóm được giao một nhiệm vụ </a:t>
            </a:r>
            <a:endParaRPr lang="en-US" sz="2000" dirty="0" smtClean="0">
              <a:solidFill>
                <a:srgbClr val="040404"/>
              </a:solidFill>
              <a:latin typeface="Times New Roman" panose="02020603050405020304" pitchFamily="18" charset="0"/>
              <a:cs typeface="Times New Roman" panose="02020603050405020304" pitchFamily="18" charset="0"/>
            </a:endParaRPr>
          </a:p>
          <a:p>
            <a:pPr algn="just">
              <a:lnSpc>
                <a:spcPct val="200000"/>
              </a:lnSpc>
              <a:buFont typeface="Arial" panose="020B0604020202020204" pitchFamily="34" charset="0"/>
              <a:buChar char="•"/>
            </a:pPr>
            <a:r>
              <a:rPr lang="vi-VN" sz="2000" dirty="0" smtClean="0">
                <a:solidFill>
                  <a:srgbClr val="040404"/>
                </a:solidFill>
                <a:latin typeface="Times New Roman" panose="02020603050405020304" pitchFamily="18" charset="0"/>
                <a:cs typeface="Times New Roman" panose="02020603050405020304" pitchFamily="18" charset="0"/>
              </a:rPr>
              <a:t>Mỗi </a:t>
            </a:r>
            <a:r>
              <a:rPr lang="vi-VN" sz="2000" dirty="0">
                <a:solidFill>
                  <a:srgbClr val="040404"/>
                </a:solidFill>
                <a:latin typeface="Times New Roman" panose="02020603050405020304" pitchFamily="18" charset="0"/>
                <a:cs typeface="Times New Roman" panose="02020603050405020304" pitchFamily="18" charset="0"/>
              </a:rPr>
              <a:t>cá nhân làm việc độc lập trong khoảng vài </a:t>
            </a:r>
            <a:r>
              <a:rPr lang="vi-VN" sz="2000" dirty="0" smtClean="0">
                <a:solidFill>
                  <a:srgbClr val="040404"/>
                </a:solidFill>
                <a:latin typeface="Times New Roman" panose="02020603050405020304" pitchFamily="18" charset="0"/>
                <a:cs typeface="Times New Roman" panose="02020603050405020304" pitchFamily="18" charset="0"/>
              </a:rPr>
              <a:t>phút</a:t>
            </a:r>
            <a:endParaRPr lang="en-US" sz="2000" dirty="0" smtClean="0">
              <a:solidFill>
                <a:srgbClr val="040404"/>
              </a:solidFill>
              <a:latin typeface="Times New Roman" panose="02020603050405020304" pitchFamily="18" charset="0"/>
              <a:cs typeface="Times New Roman" panose="02020603050405020304" pitchFamily="18" charset="0"/>
            </a:endParaRPr>
          </a:p>
          <a:p>
            <a:pPr algn="just">
              <a:lnSpc>
                <a:spcPct val="200000"/>
              </a:lnSpc>
              <a:buFont typeface="Arial" panose="020B0604020202020204" pitchFamily="34" charset="0"/>
              <a:buChar char="•"/>
            </a:pPr>
            <a:r>
              <a:rPr lang="vi-VN" sz="2000" dirty="0" smtClean="0">
                <a:solidFill>
                  <a:srgbClr val="040404"/>
                </a:solidFill>
                <a:latin typeface="Times New Roman" panose="02020603050405020304" pitchFamily="18" charset="0"/>
                <a:cs typeface="Times New Roman" panose="02020603050405020304" pitchFamily="18" charset="0"/>
              </a:rPr>
              <a:t>Khi </a:t>
            </a:r>
            <a:r>
              <a:rPr lang="vi-VN" sz="2000" dirty="0">
                <a:solidFill>
                  <a:srgbClr val="040404"/>
                </a:solidFill>
                <a:latin typeface="Times New Roman" panose="02020603050405020304" pitchFamily="18" charset="0"/>
                <a:cs typeface="Times New Roman" panose="02020603050405020304" pitchFamily="18" charset="0"/>
              </a:rPr>
              <a:t>thảo luận nhóm phải đảm bảo mỗi thành viên trong từng nhóm đều trả lời được tất cả các câu hỏi trong nhiệm vụ được giao và trở thành “chuyên gia” của lĩnh vực đã tìm hiểu và có khả năng trình bày lại câu trả lời của nhóm ở vòng 2</a:t>
            </a:r>
            <a:r>
              <a:rPr lang="vi-VN" sz="2000" dirty="0" smtClean="0">
                <a:solidFill>
                  <a:srgbClr val="040404"/>
                </a:solidFill>
                <a:latin typeface="Times New Roman" panose="02020603050405020304" pitchFamily="18" charset="0"/>
                <a:cs typeface="Times New Roman" panose="02020603050405020304" pitchFamily="18" charset="0"/>
              </a:rPr>
              <a:t>.</a:t>
            </a:r>
            <a:endParaRPr lang="vi-VN" sz="2000" dirty="0">
              <a:solidFill>
                <a:srgbClr val="040404"/>
              </a:solidFill>
              <a:latin typeface="Times New Roman" panose="02020603050405020304" pitchFamily="18" charset="0"/>
              <a:cs typeface="Times New Roman" panose="02020603050405020304" pitchFamily="18" charset="0"/>
            </a:endParaRPr>
          </a:p>
        </p:txBody>
      </p:sp>
      <p:sp>
        <p:nvSpPr>
          <p:cNvPr id="589" name="Google Shape;589;p32"/>
          <p:cNvSpPr txBox="1">
            <a:spLocks noGrp="1"/>
          </p:cNvSpPr>
          <p:nvPr>
            <p:ph type="title"/>
          </p:nvPr>
        </p:nvSpPr>
        <p:spPr>
          <a:xfrm>
            <a:off x="3469788" y="153489"/>
            <a:ext cx="4974597" cy="114781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smtClean="0">
                <a:solidFill>
                  <a:srgbClr val="002060"/>
                </a:solidFill>
                <a:latin typeface="#9Slide05 Cimochi" panose="02000504060000020004" pitchFamily="2" charset="-34"/>
                <a:cs typeface="#9Slide05 Cimochi" panose="02000504060000020004" pitchFamily="2" charset="-34"/>
              </a:rPr>
              <a:t>Vòng 1: </a:t>
            </a:r>
            <a:r>
              <a:rPr lang="en" sz="3600" dirty="0" smtClean="0">
                <a:solidFill>
                  <a:srgbClr val="002060"/>
                </a:solidFill>
                <a:latin typeface="#9Slide05 Cimochi" panose="02000504060000020004" pitchFamily="2" charset="-34"/>
                <a:cs typeface="#9Slide05 Cimochi" panose="02000504060000020004" pitchFamily="2" charset="-34"/>
              </a:rPr>
              <a:t>Nhóm </a:t>
            </a:r>
            <a:r>
              <a:rPr lang="en" sz="3600" dirty="0" smtClean="0">
                <a:solidFill>
                  <a:srgbClr val="002060"/>
                </a:solidFill>
                <a:latin typeface="#9Slide05 Cimochi" panose="02000504060000020004" pitchFamily="2" charset="-34"/>
                <a:cs typeface="#9Slide05 Cimochi" panose="02000504060000020004" pitchFamily="2" charset="-34"/>
              </a:rPr>
              <a:t>chuyên gia</a:t>
            </a:r>
            <a:endParaRPr sz="3600" dirty="0">
              <a:solidFill>
                <a:srgbClr val="002060"/>
              </a:solidFill>
              <a:latin typeface="#9Slide05 Cimochi" panose="02000504060000020004" pitchFamily="2" charset="-34"/>
              <a:cs typeface="#9Slide05 Cimochi" panose="02000504060000020004" pitchFamily="2" charset="-34"/>
            </a:endParaRPr>
          </a:p>
        </p:txBody>
      </p:sp>
    </p:spTree>
    <p:extLst>
      <p:ext uri="{BB962C8B-B14F-4D97-AF65-F5344CB8AC3E}">
        <p14:creationId xmlns:p14="http://schemas.microsoft.com/office/powerpoint/2010/main" val="29737540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grpSp>
        <p:nvGrpSpPr>
          <p:cNvPr id="666" name="Google Shape;666;p35"/>
          <p:cNvGrpSpPr/>
          <p:nvPr/>
        </p:nvGrpSpPr>
        <p:grpSpPr>
          <a:xfrm>
            <a:off x="151866" y="819408"/>
            <a:ext cx="8839200" cy="1498486"/>
            <a:chOff x="49697275" y="-2074950"/>
            <a:chExt cx="5501725" cy="1163150"/>
          </a:xfrm>
        </p:grpSpPr>
        <p:sp>
          <p:nvSpPr>
            <p:cNvPr id="667" name="Google Shape;667;p35"/>
            <p:cNvSpPr/>
            <p:nvPr/>
          </p:nvSpPr>
          <p:spPr>
            <a:xfrm>
              <a:off x="49709450" y="-2021000"/>
              <a:ext cx="133525" cy="115575"/>
            </a:xfrm>
            <a:custGeom>
              <a:avLst/>
              <a:gdLst/>
              <a:ahLst/>
              <a:cxnLst/>
              <a:rect l="l" t="t" r="r" b="b"/>
              <a:pathLst>
                <a:path w="5341" h="4623" extrusionOk="0">
                  <a:moveTo>
                    <a:pt x="2740" y="0"/>
                  </a:moveTo>
                  <a:cubicBezTo>
                    <a:pt x="1319" y="0"/>
                    <a:pt x="0" y="1072"/>
                    <a:pt x="590" y="2862"/>
                  </a:cubicBezTo>
                  <a:cubicBezTo>
                    <a:pt x="878" y="3828"/>
                    <a:pt x="1747" y="4622"/>
                    <a:pt x="2735" y="4622"/>
                  </a:cubicBezTo>
                  <a:cubicBezTo>
                    <a:pt x="2945" y="4622"/>
                    <a:pt x="3161" y="4586"/>
                    <a:pt x="3377" y="4509"/>
                  </a:cubicBezTo>
                  <a:cubicBezTo>
                    <a:pt x="4771" y="4002"/>
                    <a:pt x="5341" y="2545"/>
                    <a:pt x="5087" y="1183"/>
                  </a:cubicBezTo>
                  <a:lnTo>
                    <a:pt x="5087" y="1152"/>
                  </a:lnTo>
                  <a:cubicBezTo>
                    <a:pt x="5024" y="1152"/>
                    <a:pt x="4929" y="1152"/>
                    <a:pt x="4897" y="1057"/>
                  </a:cubicBezTo>
                  <a:cubicBezTo>
                    <a:pt x="4354" y="332"/>
                    <a:pt x="3531" y="0"/>
                    <a:pt x="27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5"/>
            <p:cNvSpPr/>
            <p:nvPr/>
          </p:nvSpPr>
          <p:spPr>
            <a:xfrm>
              <a:off x="49697275" y="-2037325"/>
              <a:ext cx="157575" cy="147600"/>
            </a:xfrm>
            <a:custGeom>
              <a:avLst/>
              <a:gdLst/>
              <a:ahLst/>
              <a:cxnLst/>
              <a:rect l="l" t="t" r="r" b="b"/>
              <a:pathLst>
                <a:path w="6303" h="5904" extrusionOk="0">
                  <a:moveTo>
                    <a:pt x="3312" y="736"/>
                  </a:moveTo>
                  <a:cubicBezTo>
                    <a:pt x="4068" y="736"/>
                    <a:pt x="4865" y="1034"/>
                    <a:pt x="5384" y="1773"/>
                  </a:cubicBezTo>
                  <a:cubicBezTo>
                    <a:pt x="5416" y="1836"/>
                    <a:pt x="5511" y="1836"/>
                    <a:pt x="5574" y="1868"/>
                  </a:cubicBezTo>
                  <a:cubicBezTo>
                    <a:pt x="5733" y="3071"/>
                    <a:pt x="5321" y="4623"/>
                    <a:pt x="3864" y="5098"/>
                  </a:cubicBezTo>
                  <a:cubicBezTo>
                    <a:pt x="3669" y="5168"/>
                    <a:pt x="3454" y="5207"/>
                    <a:pt x="3235" y="5207"/>
                  </a:cubicBezTo>
                  <a:cubicBezTo>
                    <a:pt x="2958" y="5207"/>
                    <a:pt x="2673" y="5145"/>
                    <a:pt x="2408" y="5003"/>
                  </a:cubicBezTo>
                  <a:cubicBezTo>
                    <a:pt x="1838" y="4750"/>
                    <a:pt x="1363" y="4148"/>
                    <a:pt x="1141" y="3515"/>
                  </a:cubicBezTo>
                  <a:cubicBezTo>
                    <a:pt x="792" y="2406"/>
                    <a:pt x="1141" y="1488"/>
                    <a:pt x="2091" y="1013"/>
                  </a:cubicBezTo>
                  <a:cubicBezTo>
                    <a:pt x="2442" y="838"/>
                    <a:pt x="2870" y="736"/>
                    <a:pt x="3312" y="736"/>
                  </a:cubicBezTo>
                  <a:close/>
                  <a:moveTo>
                    <a:pt x="3217" y="0"/>
                  </a:moveTo>
                  <a:cubicBezTo>
                    <a:pt x="2825" y="0"/>
                    <a:pt x="2439" y="65"/>
                    <a:pt x="2091" y="190"/>
                  </a:cubicBezTo>
                  <a:cubicBezTo>
                    <a:pt x="666" y="696"/>
                    <a:pt x="1" y="2248"/>
                    <a:pt x="507" y="3737"/>
                  </a:cubicBezTo>
                  <a:cubicBezTo>
                    <a:pt x="602" y="3990"/>
                    <a:pt x="666" y="4180"/>
                    <a:pt x="824" y="4402"/>
                  </a:cubicBezTo>
                  <a:cubicBezTo>
                    <a:pt x="1326" y="5274"/>
                    <a:pt x="2248" y="5904"/>
                    <a:pt x="3257" y="5904"/>
                  </a:cubicBezTo>
                  <a:cubicBezTo>
                    <a:pt x="3457" y="5904"/>
                    <a:pt x="3660" y="5879"/>
                    <a:pt x="3864" y="5827"/>
                  </a:cubicBezTo>
                  <a:cubicBezTo>
                    <a:pt x="4751" y="5573"/>
                    <a:pt x="5574" y="4845"/>
                    <a:pt x="5986" y="3927"/>
                  </a:cubicBezTo>
                  <a:cubicBezTo>
                    <a:pt x="6303" y="3198"/>
                    <a:pt x="6303" y="2406"/>
                    <a:pt x="5923" y="1773"/>
                  </a:cubicBezTo>
                  <a:cubicBezTo>
                    <a:pt x="5923" y="1710"/>
                    <a:pt x="5891" y="1710"/>
                    <a:pt x="5891" y="1710"/>
                  </a:cubicBezTo>
                  <a:cubicBezTo>
                    <a:pt x="5923" y="1646"/>
                    <a:pt x="5923" y="1551"/>
                    <a:pt x="5891" y="1456"/>
                  </a:cubicBezTo>
                  <a:cubicBezTo>
                    <a:pt x="5860" y="1393"/>
                    <a:pt x="5860" y="1361"/>
                    <a:pt x="5828" y="1330"/>
                  </a:cubicBezTo>
                  <a:cubicBezTo>
                    <a:pt x="5259" y="420"/>
                    <a:pt x="4217" y="0"/>
                    <a:pt x="3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5"/>
            <p:cNvSpPr/>
            <p:nvPr/>
          </p:nvSpPr>
          <p:spPr>
            <a:xfrm>
              <a:off x="49769325" y="-1997600"/>
              <a:ext cx="49100" cy="35500"/>
            </a:xfrm>
            <a:custGeom>
              <a:avLst/>
              <a:gdLst/>
              <a:ahLst/>
              <a:cxnLst/>
              <a:rect l="l" t="t" r="r" b="b"/>
              <a:pathLst>
                <a:path w="1964" h="1420" extrusionOk="0">
                  <a:moveTo>
                    <a:pt x="600" y="1"/>
                  </a:moveTo>
                  <a:cubicBezTo>
                    <a:pt x="433" y="1"/>
                    <a:pt x="270" y="35"/>
                    <a:pt x="127" y="121"/>
                  </a:cubicBezTo>
                  <a:cubicBezTo>
                    <a:pt x="1" y="184"/>
                    <a:pt x="1" y="279"/>
                    <a:pt x="64" y="374"/>
                  </a:cubicBezTo>
                  <a:lnTo>
                    <a:pt x="64" y="406"/>
                  </a:lnTo>
                  <a:cubicBezTo>
                    <a:pt x="88" y="477"/>
                    <a:pt x="129" y="513"/>
                    <a:pt x="189" y="513"/>
                  </a:cubicBezTo>
                  <a:cubicBezTo>
                    <a:pt x="208" y="513"/>
                    <a:pt x="230" y="509"/>
                    <a:pt x="254" y="501"/>
                  </a:cubicBezTo>
                  <a:cubicBezTo>
                    <a:pt x="345" y="470"/>
                    <a:pt x="440" y="456"/>
                    <a:pt x="534" y="456"/>
                  </a:cubicBezTo>
                  <a:cubicBezTo>
                    <a:pt x="732" y="456"/>
                    <a:pt x="927" y="520"/>
                    <a:pt x="1077" y="627"/>
                  </a:cubicBezTo>
                  <a:cubicBezTo>
                    <a:pt x="1331" y="786"/>
                    <a:pt x="1426" y="976"/>
                    <a:pt x="1489" y="1197"/>
                  </a:cubicBezTo>
                  <a:cubicBezTo>
                    <a:pt x="1521" y="1356"/>
                    <a:pt x="1647" y="1419"/>
                    <a:pt x="1742" y="1419"/>
                  </a:cubicBezTo>
                  <a:cubicBezTo>
                    <a:pt x="1806" y="1419"/>
                    <a:pt x="1806" y="1419"/>
                    <a:pt x="1837" y="1356"/>
                  </a:cubicBezTo>
                  <a:cubicBezTo>
                    <a:pt x="1901" y="1292"/>
                    <a:pt x="1964" y="1261"/>
                    <a:pt x="1964" y="1134"/>
                  </a:cubicBezTo>
                  <a:cubicBezTo>
                    <a:pt x="1869" y="722"/>
                    <a:pt x="1584" y="342"/>
                    <a:pt x="1204" y="121"/>
                  </a:cubicBezTo>
                  <a:cubicBezTo>
                    <a:pt x="1013" y="51"/>
                    <a:pt x="803" y="1"/>
                    <a:pt x="6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5"/>
            <p:cNvSpPr/>
            <p:nvPr/>
          </p:nvSpPr>
          <p:spPr>
            <a:xfrm>
              <a:off x="55053675" y="-1782500"/>
              <a:ext cx="133450" cy="115375"/>
            </a:xfrm>
            <a:custGeom>
              <a:avLst/>
              <a:gdLst/>
              <a:ahLst/>
              <a:cxnLst/>
              <a:rect l="l" t="t" r="r" b="b"/>
              <a:pathLst>
                <a:path w="5338" h="4615" extrusionOk="0">
                  <a:moveTo>
                    <a:pt x="2735" y="1"/>
                  </a:moveTo>
                  <a:cubicBezTo>
                    <a:pt x="1319" y="1"/>
                    <a:pt x="0" y="1071"/>
                    <a:pt x="588" y="2854"/>
                  </a:cubicBezTo>
                  <a:cubicBezTo>
                    <a:pt x="875" y="3821"/>
                    <a:pt x="1744" y="4615"/>
                    <a:pt x="2750" y="4615"/>
                  </a:cubicBezTo>
                  <a:cubicBezTo>
                    <a:pt x="2964" y="4615"/>
                    <a:pt x="3184" y="4579"/>
                    <a:pt x="3406" y="4501"/>
                  </a:cubicBezTo>
                  <a:cubicBezTo>
                    <a:pt x="4768" y="4026"/>
                    <a:pt x="5338" y="2569"/>
                    <a:pt x="5085" y="1176"/>
                  </a:cubicBezTo>
                  <a:lnTo>
                    <a:pt x="5085" y="1144"/>
                  </a:lnTo>
                  <a:cubicBezTo>
                    <a:pt x="5021" y="1144"/>
                    <a:pt x="4926" y="1144"/>
                    <a:pt x="4895" y="1081"/>
                  </a:cubicBezTo>
                  <a:cubicBezTo>
                    <a:pt x="4359" y="340"/>
                    <a:pt x="3531" y="1"/>
                    <a:pt x="27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5"/>
            <p:cNvSpPr/>
            <p:nvPr/>
          </p:nvSpPr>
          <p:spPr>
            <a:xfrm>
              <a:off x="55041450" y="-1799025"/>
              <a:ext cx="157550" cy="148350"/>
            </a:xfrm>
            <a:custGeom>
              <a:avLst/>
              <a:gdLst/>
              <a:ahLst/>
              <a:cxnLst/>
              <a:rect l="l" t="t" r="r" b="b"/>
              <a:pathLst>
                <a:path w="6302" h="5934" extrusionOk="0">
                  <a:moveTo>
                    <a:pt x="3286" y="776"/>
                  </a:moveTo>
                  <a:cubicBezTo>
                    <a:pt x="4050" y="776"/>
                    <a:pt x="4858" y="1078"/>
                    <a:pt x="5384" y="1805"/>
                  </a:cubicBezTo>
                  <a:cubicBezTo>
                    <a:pt x="5415" y="1900"/>
                    <a:pt x="5510" y="1900"/>
                    <a:pt x="5574" y="1932"/>
                  </a:cubicBezTo>
                  <a:cubicBezTo>
                    <a:pt x="5732" y="3103"/>
                    <a:pt x="5320" y="4624"/>
                    <a:pt x="3895" y="5130"/>
                  </a:cubicBezTo>
                  <a:cubicBezTo>
                    <a:pt x="3678" y="5203"/>
                    <a:pt x="3447" y="5242"/>
                    <a:pt x="3215" y="5242"/>
                  </a:cubicBezTo>
                  <a:cubicBezTo>
                    <a:pt x="2940" y="5242"/>
                    <a:pt x="2664" y="5187"/>
                    <a:pt x="2407" y="5067"/>
                  </a:cubicBezTo>
                  <a:cubicBezTo>
                    <a:pt x="1837" y="4782"/>
                    <a:pt x="1362" y="4180"/>
                    <a:pt x="1140" y="3547"/>
                  </a:cubicBezTo>
                  <a:cubicBezTo>
                    <a:pt x="792" y="2438"/>
                    <a:pt x="1140" y="1520"/>
                    <a:pt x="2090" y="1045"/>
                  </a:cubicBezTo>
                  <a:cubicBezTo>
                    <a:pt x="2434" y="873"/>
                    <a:pt x="2853" y="776"/>
                    <a:pt x="3286" y="776"/>
                  </a:cubicBezTo>
                  <a:close/>
                  <a:moveTo>
                    <a:pt x="3216" y="0"/>
                  </a:moveTo>
                  <a:cubicBezTo>
                    <a:pt x="2824" y="0"/>
                    <a:pt x="2438" y="65"/>
                    <a:pt x="2090" y="190"/>
                  </a:cubicBezTo>
                  <a:cubicBezTo>
                    <a:pt x="665" y="697"/>
                    <a:pt x="0" y="2248"/>
                    <a:pt x="507" y="3737"/>
                  </a:cubicBezTo>
                  <a:cubicBezTo>
                    <a:pt x="602" y="3990"/>
                    <a:pt x="665" y="4180"/>
                    <a:pt x="823" y="4434"/>
                  </a:cubicBezTo>
                  <a:cubicBezTo>
                    <a:pt x="1328" y="5284"/>
                    <a:pt x="2257" y="5934"/>
                    <a:pt x="3291" y="5934"/>
                  </a:cubicBezTo>
                  <a:cubicBezTo>
                    <a:pt x="3489" y="5934"/>
                    <a:pt x="3691" y="5910"/>
                    <a:pt x="3895" y="5859"/>
                  </a:cubicBezTo>
                  <a:cubicBezTo>
                    <a:pt x="4750" y="5605"/>
                    <a:pt x="5574" y="4845"/>
                    <a:pt x="5985" y="3959"/>
                  </a:cubicBezTo>
                  <a:cubicBezTo>
                    <a:pt x="6302" y="3198"/>
                    <a:pt x="6302" y="2407"/>
                    <a:pt x="5954" y="1773"/>
                  </a:cubicBezTo>
                  <a:cubicBezTo>
                    <a:pt x="5954" y="1742"/>
                    <a:pt x="5890" y="1742"/>
                    <a:pt x="5890" y="1742"/>
                  </a:cubicBezTo>
                  <a:cubicBezTo>
                    <a:pt x="5954" y="1647"/>
                    <a:pt x="5954" y="1583"/>
                    <a:pt x="5890" y="1457"/>
                  </a:cubicBezTo>
                  <a:cubicBezTo>
                    <a:pt x="5859" y="1425"/>
                    <a:pt x="5859" y="1362"/>
                    <a:pt x="5827" y="1330"/>
                  </a:cubicBezTo>
                  <a:cubicBezTo>
                    <a:pt x="5258" y="420"/>
                    <a:pt x="4216" y="0"/>
                    <a:pt x="3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5"/>
            <p:cNvSpPr/>
            <p:nvPr/>
          </p:nvSpPr>
          <p:spPr>
            <a:xfrm>
              <a:off x="55113475" y="-1757975"/>
              <a:ext cx="49125" cy="34975"/>
            </a:xfrm>
            <a:custGeom>
              <a:avLst/>
              <a:gdLst/>
              <a:ahLst/>
              <a:cxnLst/>
              <a:rect l="l" t="t" r="r" b="b"/>
              <a:pathLst>
                <a:path w="1965" h="1399" extrusionOk="0">
                  <a:moveTo>
                    <a:pt x="629" y="0"/>
                  </a:moveTo>
                  <a:cubicBezTo>
                    <a:pt x="452" y="0"/>
                    <a:pt x="279" y="41"/>
                    <a:pt x="128" y="131"/>
                  </a:cubicBezTo>
                  <a:cubicBezTo>
                    <a:pt x="1" y="163"/>
                    <a:pt x="1" y="290"/>
                    <a:pt x="64" y="385"/>
                  </a:cubicBezTo>
                  <a:lnTo>
                    <a:pt x="64" y="416"/>
                  </a:lnTo>
                  <a:cubicBezTo>
                    <a:pt x="87" y="461"/>
                    <a:pt x="125" y="506"/>
                    <a:pt x="179" y="506"/>
                  </a:cubicBezTo>
                  <a:cubicBezTo>
                    <a:pt x="201" y="506"/>
                    <a:pt x="226" y="498"/>
                    <a:pt x="254" y="480"/>
                  </a:cubicBezTo>
                  <a:cubicBezTo>
                    <a:pt x="344" y="460"/>
                    <a:pt x="438" y="449"/>
                    <a:pt x="530" y="449"/>
                  </a:cubicBezTo>
                  <a:cubicBezTo>
                    <a:pt x="730" y="449"/>
                    <a:pt x="926" y="498"/>
                    <a:pt x="1078" y="606"/>
                  </a:cubicBezTo>
                  <a:cubicBezTo>
                    <a:pt x="1331" y="765"/>
                    <a:pt x="1426" y="955"/>
                    <a:pt x="1489" y="1208"/>
                  </a:cubicBezTo>
                  <a:cubicBezTo>
                    <a:pt x="1521" y="1366"/>
                    <a:pt x="1648" y="1398"/>
                    <a:pt x="1743" y="1398"/>
                  </a:cubicBezTo>
                  <a:cubicBezTo>
                    <a:pt x="1806" y="1398"/>
                    <a:pt x="1806" y="1398"/>
                    <a:pt x="1838" y="1366"/>
                  </a:cubicBezTo>
                  <a:cubicBezTo>
                    <a:pt x="1901" y="1271"/>
                    <a:pt x="1964" y="1208"/>
                    <a:pt x="1964" y="1113"/>
                  </a:cubicBezTo>
                  <a:cubicBezTo>
                    <a:pt x="1869" y="733"/>
                    <a:pt x="1584" y="321"/>
                    <a:pt x="1204" y="131"/>
                  </a:cubicBezTo>
                  <a:cubicBezTo>
                    <a:pt x="1022" y="49"/>
                    <a:pt x="823" y="0"/>
                    <a:pt x="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5"/>
            <p:cNvSpPr/>
            <p:nvPr/>
          </p:nvSpPr>
          <p:spPr>
            <a:xfrm>
              <a:off x="51905400" y="-1896800"/>
              <a:ext cx="213000" cy="195175"/>
            </a:xfrm>
            <a:custGeom>
              <a:avLst/>
              <a:gdLst/>
              <a:ahLst/>
              <a:cxnLst/>
              <a:rect l="l" t="t" r="r" b="b"/>
              <a:pathLst>
                <a:path w="8520" h="7807" extrusionOk="0">
                  <a:moveTo>
                    <a:pt x="3733" y="624"/>
                  </a:moveTo>
                  <a:cubicBezTo>
                    <a:pt x="5219" y="624"/>
                    <a:pt x="6636" y="1330"/>
                    <a:pt x="7285" y="2803"/>
                  </a:cubicBezTo>
                  <a:cubicBezTo>
                    <a:pt x="7981" y="4481"/>
                    <a:pt x="6810" y="6223"/>
                    <a:pt x="5258" y="6856"/>
                  </a:cubicBezTo>
                  <a:cubicBezTo>
                    <a:pt x="4777" y="7050"/>
                    <a:pt x="4329" y="7137"/>
                    <a:pt x="3917" y="7137"/>
                  </a:cubicBezTo>
                  <a:cubicBezTo>
                    <a:pt x="1102" y="7137"/>
                    <a:pt x="23" y="3050"/>
                    <a:pt x="2344" y="1061"/>
                  </a:cubicBezTo>
                  <a:cubicBezTo>
                    <a:pt x="2408" y="966"/>
                    <a:pt x="2439" y="839"/>
                    <a:pt x="2439" y="776"/>
                  </a:cubicBezTo>
                  <a:lnTo>
                    <a:pt x="2534" y="776"/>
                  </a:lnTo>
                  <a:cubicBezTo>
                    <a:pt x="2930" y="675"/>
                    <a:pt x="3334" y="624"/>
                    <a:pt x="3733" y="624"/>
                  </a:cubicBezTo>
                  <a:close/>
                  <a:moveTo>
                    <a:pt x="4098" y="0"/>
                  </a:moveTo>
                  <a:cubicBezTo>
                    <a:pt x="3494" y="0"/>
                    <a:pt x="2920" y="164"/>
                    <a:pt x="2439" y="491"/>
                  </a:cubicBezTo>
                  <a:lnTo>
                    <a:pt x="2376" y="586"/>
                  </a:lnTo>
                  <a:cubicBezTo>
                    <a:pt x="2319" y="543"/>
                    <a:pt x="2262" y="526"/>
                    <a:pt x="2207" y="526"/>
                  </a:cubicBezTo>
                  <a:cubicBezTo>
                    <a:pt x="2141" y="526"/>
                    <a:pt x="2080" y="551"/>
                    <a:pt x="2028" y="586"/>
                  </a:cubicBezTo>
                  <a:cubicBezTo>
                    <a:pt x="1964" y="617"/>
                    <a:pt x="1901" y="649"/>
                    <a:pt x="1869" y="681"/>
                  </a:cubicBezTo>
                  <a:cubicBezTo>
                    <a:pt x="222" y="1852"/>
                    <a:pt x="1" y="4101"/>
                    <a:pt x="697" y="5716"/>
                  </a:cubicBezTo>
                  <a:cubicBezTo>
                    <a:pt x="1321" y="7056"/>
                    <a:pt x="2586" y="7806"/>
                    <a:pt x="3975" y="7806"/>
                  </a:cubicBezTo>
                  <a:cubicBezTo>
                    <a:pt x="4489" y="7806"/>
                    <a:pt x="5021" y="7704"/>
                    <a:pt x="5543" y="7490"/>
                  </a:cubicBezTo>
                  <a:cubicBezTo>
                    <a:pt x="5828" y="7395"/>
                    <a:pt x="6081" y="7236"/>
                    <a:pt x="6366" y="7014"/>
                  </a:cubicBezTo>
                  <a:cubicBezTo>
                    <a:pt x="7633" y="6128"/>
                    <a:pt x="8520" y="4481"/>
                    <a:pt x="7918" y="2834"/>
                  </a:cubicBezTo>
                  <a:cubicBezTo>
                    <a:pt x="7570" y="1631"/>
                    <a:pt x="6525" y="649"/>
                    <a:pt x="5290" y="206"/>
                  </a:cubicBezTo>
                  <a:cubicBezTo>
                    <a:pt x="4891" y="69"/>
                    <a:pt x="4488" y="0"/>
                    <a:pt x="40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5"/>
            <p:cNvSpPr/>
            <p:nvPr/>
          </p:nvSpPr>
          <p:spPr>
            <a:xfrm>
              <a:off x="51955275" y="-1860000"/>
              <a:ext cx="52275" cy="74550"/>
            </a:xfrm>
            <a:custGeom>
              <a:avLst/>
              <a:gdLst/>
              <a:ahLst/>
              <a:cxnLst/>
              <a:rect l="l" t="t" r="r" b="b"/>
              <a:pathLst>
                <a:path w="2091" h="2982" extrusionOk="0">
                  <a:moveTo>
                    <a:pt x="1679" y="0"/>
                  </a:moveTo>
                  <a:cubicBezTo>
                    <a:pt x="1046" y="159"/>
                    <a:pt x="539" y="634"/>
                    <a:pt x="254" y="1267"/>
                  </a:cubicBezTo>
                  <a:cubicBezTo>
                    <a:pt x="1" y="1837"/>
                    <a:pt x="64" y="2439"/>
                    <a:pt x="381" y="2914"/>
                  </a:cubicBezTo>
                  <a:cubicBezTo>
                    <a:pt x="413" y="2946"/>
                    <a:pt x="444" y="2977"/>
                    <a:pt x="508" y="2977"/>
                  </a:cubicBezTo>
                  <a:cubicBezTo>
                    <a:pt x="519" y="2980"/>
                    <a:pt x="530" y="2981"/>
                    <a:pt x="542" y="2981"/>
                  </a:cubicBezTo>
                  <a:cubicBezTo>
                    <a:pt x="665" y="2981"/>
                    <a:pt x="816" y="2837"/>
                    <a:pt x="729" y="2692"/>
                  </a:cubicBezTo>
                  <a:cubicBezTo>
                    <a:pt x="413" y="1837"/>
                    <a:pt x="856" y="760"/>
                    <a:pt x="1806" y="539"/>
                  </a:cubicBezTo>
                  <a:cubicBezTo>
                    <a:pt x="2028" y="475"/>
                    <a:pt x="2091" y="222"/>
                    <a:pt x="1964" y="64"/>
                  </a:cubicBezTo>
                  <a:cubicBezTo>
                    <a:pt x="1838" y="0"/>
                    <a:pt x="1774" y="0"/>
                    <a:pt x="16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5"/>
            <p:cNvSpPr/>
            <p:nvPr/>
          </p:nvSpPr>
          <p:spPr>
            <a:xfrm>
              <a:off x="51905075" y="-1881200"/>
              <a:ext cx="199075" cy="162850"/>
            </a:xfrm>
            <a:custGeom>
              <a:avLst/>
              <a:gdLst/>
              <a:ahLst/>
              <a:cxnLst/>
              <a:rect l="l" t="t" r="r" b="b"/>
              <a:pathLst>
                <a:path w="7963" h="6514" extrusionOk="0">
                  <a:moveTo>
                    <a:pt x="3739" y="805"/>
                  </a:moveTo>
                  <a:cubicBezTo>
                    <a:pt x="3812" y="805"/>
                    <a:pt x="3854" y="841"/>
                    <a:pt x="3877" y="912"/>
                  </a:cubicBezTo>
                  <a:cubicBezTo>
                    <a:pt x="4004" y="1070"/>
                    <a:pt x="3972" y="1292"/>
                    <a:pt x="3719" y="1387"/>
                  </a:cubicBezTo>
                  <a:cubicBezTo>
                    <a:pt x="2769" y="1608"/>
                    <a:pt x="2357" y="2685"/>
                    <a:pt x="2674" y="3540"/>
                  </a:cubicBezTo>
                  <a:cubicBezTo>
                    <a:pt x="2729" y="3734"/>
                    <a:pt x="2591" y="3831"/>
                    <a:pt x="2470" y="3831"/>
                  </a:cubicBezTo>
                  <a:cubicBezTo>
                    <a:pt x="2453" y="3831"/>
                    <a:pt x="2436" y="3829"/>
                    <a:pt x="2421" y="3825"/>
                  </a:cubicBezTo>
                  <a:cubicBezTo>
                    <a:pt x="2389" y="3825"/>
                    <a:pt x="2294" y="3794"/>
                    <a:pt x="2294" y="3699"/>
                  </a:cubicBezTo>
                  <a:cubicBezTo>
                    <a:pt x="1629" y="2590"/>
                    <a:pt x="2421" y="1102"/>
                    <a:pt x="3656" y="817"/>
                  </a:cubicBezTo>
                  <a:cubicBezTo>
                    <a:pt x="3687" y="809"/>
                    <a:pt x="3715" y="805"/>
                    <a:pt x="3739" y="805"/>
                  </a:cubicBezTo>
                  <a:close/>
                  <a:moveTo>
                    <a:pt x="3698" y="0"/>
                  </a:moveTo>
                  <a:cubicBezTo>
                    <a:pt x="3303" y="0"/>
                    <a:pt x="2905" y="51"/>
                    <a:pt x="2516" y="152"/>
                  </a:cubicBezTo>
                  <a:lnTo>
                    <a:pt x="2421" y="152"/>
                  </a:lnTo>
                  <a:cubicBezTo>
                    <a:pt x="2421" y="278"/>
                    <a:pt x="2389" y="342"/>
                    <a:pt x="2294" y="437"/>
                  </a:cubicBezTo>
                  <a:cubicBezTo>
                    <a:pt x="1" y="2426"/>
                    <a:pt x="1082" y="6513"/>
                    <a:pt x="3899" y="6513"/>
                  </a:cubicBezTo>
                  <a:cubicBezTo>
                    <a:pt x="4310" y="6513"/>
                    <a:pt x="4759" y="6426"/>
                    <a:pt x="5239" y="6232"/>
                  </a:cubicBezTo>
                  <a:cubicBezTo>
                    <a:pt x="6823" y="5599"/>
                    <a:pt x="7963" y="3857"/>
                    <a:pt x="7203" y="2179"/>
                  </a:cubicBezTo>
                  <a:cubicBezTo>
                    <a:pt x="6579" y="706"/>
                    <a:pt x="5167" y="0"/>
                    <a:pt x="36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5"/>
            <p:cNvSpPr/>
            <p:nvPr/>
          </p:nvSpPr>
          <p:spPr>
            <a:xfrm>
              <a:off x="49999725" y="-2074950"/>
              <a:ext cx="676150" cy="1163150"/>
            </a:xfrm>
            <a:custGeom>
              <a:avLst/>
              <a:gdLst/>
              <a:ahLst/>
              <a:cxnLst/>
              <a:rect l="l" t="t" r="r" b="b"/>
              <a:pathLst>
                <a:path w="27046" h="46526" extrusionOk="0">
                  <a:moveTo>
                    <a:pt x="9778" y="354"/>
                  </a:moveTo>
                  <a:cubicBezTo>
                    <a:pt x="10149" y="354"/>
                    <a:pt x="10509" y="391"/>
                    <a:pt x="10831" y="491"/>
                  </a:cubicBezTo>
                  <a:cubicBezTo>
                    <a:pt x="12161" y="840"/>
                    <a:pt x="12541" y="1758"/>
                    <a:pt x="11908" y="3310"/>
                  </a:cubicBezTo>
                  <a:cubicBezTo>
                    <a:pt x="11465" y="3690"/>
                    <a:pt x="10989" y="3943"/>
                    <a:pt x="10419" y="4070"/>
                  </a:cubicBezTo>
                  <a:cubicBezTo>
                    <a:pt x="10192" y="4155"/>
                    <a:pt x="10245" y="4496"/>
                    <a:pt x="10465" y="4496"/>
                  </a:cubicBezTo>
                  <a:cubicBezTo>
                    <a:pt x="10490" y="4496"/>
                    <a:pt x="10517" y="4491"/>
                    <a:pt x="10546" y="4481"/>
                  </a:cubicBezTo>
                  <a:cubicBezTo>
                    <a:pt x="10736" y="4450"/>
                    <a:pt x="10958" y="4386"/>
                    <a:pt x="11116" y="4291"/>
                  </a:cubicBezTo>
                  <a:cubicBezTo>
                    <a:pt x="12573" y="9453"/>
                    <a:pt x="14283" y="14426"/>
                    <a:pt x="15391" y="19683"/>
                  </a:cubicBezTo>
                  <a:cubicBezTo>
                    <a:pt x="15412" y="19828"/>
                    <a:pt x="15501" y="19891"/>
                    <a:pt x="15595" y="19891"/>
                  </a:cubicBezTo>
                  <a:cubicBezTo>
                    <a:pt x="15645" y="19891"/>
                    <a:pt x="15696" y="19874"/>
                    <a:pt x="15740" y="19841"/>
                  </a:cubicBezTo>
                  <a:cubicBezTo>
                    <a:pt x="15772" y="19936"/>
                    <a:pt x="15867" y="19968"/>
                    <a:pt x="15930" y="19999"/>
                  </a:cubicBezTo>
                  <a:cubicBezTo>
                    <a:pt x="21820" y="21203"/>
                    <a:pt x="26381" y="28391"/>
                    <a:pt x="26222" y="34187"/>
                  </a:cubicBezTo>
                  <a:cubicBezTo>
                    <a:pt x="26064" y="40869"/>
                    <a:pt x="19223" y="45619"/>
                    <a:pt x="12890" y="45936"/>
                  </a:cubicBezTo>
                  <a:cubicBezTo>
                    <a:pt x="12700" y="45947"/>
                    <a:pt x="12510" y="45952"/>
                    <a:pt x="12322" y="45952"/>
                  </a:cubicBezTo>
                  <a:cubicBezTo>
                    <a:pt x="7043" y="45952"/>
                    <a:pt x="2398" y="41732"/>
                    <a:pt x="1267" y="36625"/>
                  </a:cubicBezTo>
                  <a:cubicBezTo>
                    <a:pt x="0" y="30703"/>
                    <a:pt x="3484" y="25320"/>
                    <a:pt x="8171" y="21994"/>
                  </a:cubicBezTo>
                  <a:lnTo>
                    <a:pt x="8203" y="21963"/>
                  </a:lnTo>
                  <a:cubicBezTo>
                    <a:pt x="8361" y="21899"/>
                    <a:pt x="8519" y="21836"/>
                    <a:pt x="8456" y="21646"/>
                  </a:cubicBezTo>
                  <a:cubicBezTo>
                    <a:pt x="6556" y="16421"/>
                    <a:pt x="5954" y="10815"/>
                    <a:pt x="4371" y="5527"/>
                  </a:cubicBezTo>
                  <a:cubicBezTo>
                    <a:pt x="4529" y="5527"/>
                    <a:pt x="4656" y="5495"/>
                    <a:pt x="4814" y="5432"/>
                  </a:cubicBezTo>
                  <a:cubicBezTo>
                    <a:pt x="4972" y="5400"/>
                    <a:pt x="4909" y="5178"/>
                    <a:pt x="4782" y="5178"/>
                  </a:cubicBezTo>
                  <a:cubicBezTo>
                    <a:pt x="4747" y="5180"/>
                    <a:pt x="4712" y="5180"/>
                    <a:pt x="4677" y="5180"/>
                  </a:cubicBezTo>
                  <a:cubicBezTo>
                    <a:pt x="3065" y="5180"/>
                    <a:pt x="2171" y="3754"/>
                    <a:pt x="2977" y="2328"/>
                  </a:cubicBezTo>
                  <a:lnTo>
                    <a:pt x="2977" y="2170"/>
                  </a:lnTo>
                  <a:cubicBezTo>
                    <a:pt x="3896" y="1156"/>
                    <a:pt x="6619" y="776"/>
                    <a:pt x="7791" y="586"/>
                  </a:cubicBezTo>
                  <a:cubicBezTo>
                    <a:pt x="8367" y="483"/>
                    <a:pt x="9090" y="354"/>
                    <a:pt x="9778" y="354"/>
                  </a:cubicBezTo>
                  <a:close/>
                  <a:moveTo>
                    <a:pt x="9723" y="1"/>
                  </a:moveTo>
                  <a:cubicBezTo>
                    <a:pt x="8724" y="1"/>
                    <a:pt x="7688" y="232"/>
                    <a:pt x="6809" y="428"/>
                  </a:cubicBezTo>
                  <a:cubicBezTo>
                    <a:pt x="5764" y="650"/>
                    <a:pt x="3484" y="1061"/>
                    <a:pt x="2787" y="2075"/>
                  </a:cubicBezTo>
                  <a:cubicBezTo>
                    <a:pt x="2692" y="2075"/>
                    <a:pt x="2661" y="2106"/>
                    <a:pt x="2629" y="2170"/>
                  </a:cubicBezTo>
                  <a:cubicBezTo>
                    <a:pt x="1520" y="3468"/>
                    <a:pt x="2502" y="5527"/>
                    <a:pt x="4086" y="5653"/>
                  </a:cubicBezTo>
                  <a:cubicBezTo>
                    <a:pt x="4529" y="8440"/>
                    <a:pt x="5226" y="11259"/>
                    <a:pt x="5859" y="14077"/>
                  </a:cubicBezTo>
                  <a:cubicBezTo>
                    <a:pt x="6429" y="16674"/>
                    <a:pt x="6936" y="19334"/>
                    <a:pt x="7886" y="21836"/>
                  </a:cubicBezTo>
                  <a:cubicBezTo>
                    <a:pt x="3864" y="23958"/>
                    <a:pt x="1045" y="28486"/>
                    <a:pt x="570" y="32983"/>
                  </a:cubicBezTo>
                  <a:cubicBezTo>
                    <a:pt x="95" y="37575"/>
                    <a:pt x="2312" y="42104"/>
                    <a:pt x="6144" y="44669"/>
                  </a:cubicBezTo>
                  <a:cubicBezTo>
                    <a:pt x="8092" y="45973"/>
                    <a:pt x="10171" y="46526"/>
                    <a:pt x="12264" y="46526"/>
                  </a:cubicBezTo>
                  <a:cubicBezTo>
                    <a:pt x="14901" y="46526"/>
                    <a:pt x="17561" y="45649"/>
                    <a:pt x="20015" y="44289"/>
                  </a:cubicBezTo>
                  <a:cubicBezTo>
                    <a:pt x="22264" y="43023"/>
                    <a:pt x="24417" y="41471"/>
                    <a:pt x="25589" y="39127"/>
                  </a:cubicBezTo>
                  <a:cubicBezTo>
                    <a:pt x="26697" y="36942"/>
                    <a:pt x="27046" y="34472"/>
                    <a:pt x="26697" y="32097"/>
                  </a:cubicBezTo>
                  <a:cubicBezTo>
                    <a:pt x="25906" y="26745"/>
                    <a:pt x="21599" y="20601"/>
                    <a:pt x="16120" y="19493"/>
                  </a:cubicBezTo>
                  <a:cubicBezTo>
                    <a:pt x="16057" y="19493"/>
                    <a:pt x="15962" y="19493"/>
                    <a:pt x="15930" y="19524"/>
                  </a:cubicBezTo>
                  <a:cubicBezTo>
                    <a:pt x="14821" y="14394"/>
                    <a:pt x="13555" y="9042"/>
                    <a:pt x="11496" y="4165"/>
                  </a:cubicBezTo>
                  <a:cubicBezTo>
                    <a:pt x="12985" y="3278"/>
                    <a:pt x="13681" y="1315"/>
                    <a:pt x="11496" y="333"/>
                  </a:cubicBezTo>
                  <a:cubicBezTo>
                    <a:pt x="10950" y="90"/>
                    <a:pt x="10344" y="1"/>
                    <a:pt x="9723" y="1"/>
                  </a:cubicBezTo>
                  <a:close/>
                </a:path>
              </a:pathLst>
            </a:custGeom>
            <a:solidFill>
              <a:schemeClr val="dk1"/>
            </a:solidFill>
            <a:ln w="7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5"/>
            <p:cNvSpPr/>
            <p:nvPr/>
          </p:nvSpPr>
          <p:spPr>
            <a:xfrm>
              <a:off x="49999725" y="-2064775"/>
              <a:ext cx="659525" cy="1139525"/>
            </a:xfrm>
            <a:custGeom>
              <a:avLst/>
              <a:gdLst/>
              <a:ahLst/>
              <a:cxnLst/>
              <a:rect l="l" t="t" r="r" b="b"/>
              <a:pathLst>
                <a:path w="26381" h="45581" extrusionOk="0">
                  <a:moveTo>
                    <a:pt x="10851" y="1305"/>
                  </a:moveTo>
                  <a:cubicBezTo>
                    <a:pt x="11081" y="1305"/>
                    <a:pt x="11189" y="1649"/>
                    <a:pt x="10989" y="1763"/>
                  </a:cubicBezTo>
                  <a:cubicBezTo>
                    <a:pt x="9116" y="2729"/>
                    <a:pt x="6944" y="3262"/>
                    <a:pt x="4826" y="3262"/>
                  </a:cubicBezTo>
                  <a:cubicBezTo>
                    <a:pt x="4652" y="3262"/>
                    <a:pt x="4480" y="3258"/>
                    <a:pt x="4307" y="3251"/>
                  </a:cubicBezTo>
                  <a:cubicBezTo>
                    <a:pt x="4022" y="3251"/>
                    <a:pt x="4054" y="2871"/>
                    <a:pt x="4307" y="2871"/>
                  </a:cubicBezTo>
                  <a:cubicBezTo>
                    <a:pt x="6619" y="2649"/>
                    <a:pt x="8646" y="2174"/>
                    <a:pt x="10768" y="1319"/>
                  </a:cubicBezTo>
                  <a:cubicBezTo>
                    <a:pt x="10797" y="1310"/>
                    <a:pt x="10825" y="1305"/>
                    <a:pt x="10851" y="1305"/>
                  </a:cubicBezTo>
                  <a:close/>
                  <a:moveTo>
                    <a:pt x="9726" y="1"/>
                  </a:moveTo>
                  <a:cubicBezTo>
                    <a:pt x="9070" y="1"/>
                    <a:pt x="8397" y="112"/>
                    <a:pt x="7823" y="211"/>
                  </a:cubicBezTo>
                  <a:cubicBezTo>
                    <a:pt x="6651" y="401"/>
                    <a:pt x="3927" y="813"/>
                    <a:pt x="3009" y="1794"/>
                  </a:cubicBezTo>
                  <a:cubicBezTo>
                    <a:pt x="3072" y="1826"/>
                    <a:pt x="3072" y="1921"/>
                    <a:pt x="3009" y="1953"/>
                  </a:cubicBezTo>
                  <a:cubicBezTo>
                    <a:pt x="2203" y="3379"/>
                    <a:pt x="3096" y="4805"/>
                    <a:pt x="4709" y="4805"/>
                  </a:cubicBezTo>
                  <a:cubicBezTo>
                    <a:pt x="4744" y="4805"/>
                    <a:pt x="4779" y="4804"/>
                    <a:pt x="4814" y="4803"/>
                  </a:cubicBezTo>
                  <a:cubicBezTo>
                    <a:pt x="4972" y="4803"/>
                    <a:pt x="5004" y="5056"/>
                    <a:pt x="4846" y="5088"/>
                  </a:cubicBezTo>
                  <a:cubicBezTo>
                    <a:pt x="4687" y="5120"/>
                    <a:pt x="4561" y="5151"/>
                    <a:pt x="4402" y="5151"/>
                  </a:cubicBezTo>
                  <a:cubicBezTo>
                    <a:pt x="6017" y="10472"/>
                    <a:pt x="6619" y="16045"/>
                    <a:pt x="8488" y="21271"/>
                  </a:cubicBezTo>
                  <a:cubicBezTo>
                    <a:pt x="8519" y="21461"/>
                    <a:pt x="8393" y="21587"/>
                    <a:pt x="8234" y="21587"/>
                  </a:cubicBezTo>
                  <a:lnTo>
                    <a:pt x="8203" y="21619"/>
                  </a:lnTo>
                  <a:cubicBezTo>
                    <a:pt x="3547" y="24944"/>
                    <a:pt x="0" y="30296"/>
                    <a:pt x="1330" y="36282"/>
                  </a:cubicBezTo>
                  <a:cubicBezTo>
                    <a:pt x="2397" y="41342"/>
                    <a:pt x="7044" y="45580"/>
                    <a:pt x="12304" y="45580"/>
                  </a:cubicBezTo>
                  <a:cubicBezTo>
                    <a:pt x="12509" y="45580"/>
                    <a:pt x="12715" y="45574"/>
                    <a:pt x="12921" y="45561"/>
                  </a:cubicBezTo>
                  <a:cubicBezTo>
                    <a:pt x="19223" y="45181"/>
                    <a:pt x="26032" y="40462"/>
                    <a:pt x="26222" y="33780"/>
                  </a:cubicBezTo>
                  <a:cubicBezTo>
                    <a:pt x="26381" y="27984"/>
                    <a:pt x="21820" y="20827"/>
                    <a:pt x="15930" y="19592"/>
                  </a:cubicBezTo>
                  <a:cubicBezTo>
                    <a:pt x="15867" y="19592"/>
                    <a:pt x="15772" y="19529"/>
                    <a:pt x="15772" y="19497"/>
                  </a:cubicBezTo>
                  <a:cubicBezTo>
                    <a:pt x="15733" y="19516"/>
                    <a:pt x="15689" y="19527"/>
                    <a:pt x="15645" y="19527"/>
                  </a:cubicBezTo>
                  <a:cubicBezTo>
                    <a:pt x="15544" y="19527"/>
                    <a:pt x="15445" y="19471"/>
                    <a:pt x="15423" y="19339"/>
                  </a:cubicBezTo>
                  <a:cubicBezTo>
                    <a:pt x="14315" y="14114"/>
                    <a:pt x="12605" y="9078"/>
                    <a:pt x="11148" y="3948"/>
                  </a:cubicBezTo>
                  <a:cubicBezTo>
                    <a:pt x="10926" y="4011"/>
                    <a:pt x="10768" y="4106"/>
                    <a:pt x="10578" y="4138"/>
                  </a:cubicBezTo>
                  <a:cubicBezTo>
                    <a:pt x="10568" y="4139"/>
                    <a:pt x="10558" y="4140"/>
                    <a:pt x="10548" y="4140"/>
                  </a:cubicBezTo>
                  <a:cubicBezTo>
                    <a:pt x="10315" y="4140"/>
                    <a:pt x="10208" y="3786"/>
                    <a:pt x="10451" y="3694"/>
                  </a:cubicBezTo>
                  <a:cubicBezTo>
                    <a:pt x="11021" y="3568"/>
                    <a:pt x="11496" y="3314"/>
                    <a:pt x="11940" y="2934"/>
                  </a:cubicBezTo>
                  <a:cubicBezTo>
                    <a:pt x="12573" y="1414"/>
                    <a:pt x="12193" y="464"/>
                    <a:pt x="10863" y="148"/>
                  </a:cubicBezTo>
                  <a:cubicBezTo>
                    <a:pt x="10507" y="41"/>
                    <a:pt x="10119" y="1"/>
                    <a:pt x="9726" y="1"/>
                  </a:cubicBezTo>
                  <a:close/>
                </a:path>
              </a:pathLst>
            </a:custGeom>
            <a:solidFill>
              <a:schemeClr val="accent1"/>
            </a:solidFill>
            <a:ln w="7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5"/>
            <p:cNvSpPr/>
            <p:nvPr/>
          </p:nvSpPr>
          <p:spPr>
            <a:xfrm>
              <a:off x="50080475" y="-1348750"/>
              <a:ext cx="515450" cy="359400"/>
            </a:xfrm>
            <a:custGeom>
              <a:avLst/>
              <a:gdLst/>
              <a:ahLst/>
              <a:cxnLst/>
              <a:rect l="l" t="t" r="r" b="b"/>
              <a:pathLst>
                <a:path w="20618" h="14376" extrusionOk="0">
                  <a:moveTo>
                    <a:pt x="18717" y="737"/>
                  </a:moveTo>
                  <a:cubicBezTo>
                    <a:pt x="19667" y="3524"/>
                    <a:pt x="20110" y="6627"/>
                    <a:pt x="18590" y="9288"/>
                  </a:cubicBezTo>
                  <a:cubicBezTo>
                    <a:pt x="17324" y="11536"/>
                    <a:pt x="14917" y="12929"/>
                    <a:pt x="12510" y="13563"/>
                  </a:cubicBezTo>
                  <a:cubicBezTo>
                    <a:pt x="11529" y="13811"/>
                    <a:pt x="10485" y="13957"/>
                    <a:pt x="9441" y="13957"/>
                  </a:cubicBezTo>
                  <a:cubicBezTo>
                    <a:pt x="7821" y="13957"/>
                    <a:pt x="6201" y="13606"/>
                    <a:pt x="4814" y="12739"/>
                  </a:cubicBezTo>
                  <a:cubicBezTo>
                    <a:pt x="2502" y="11283"/>
                    <a:pt x="444" y="7482"/>
                    <a:pt x="444" y="4727"/>
                  </a:cubicBezTo>
                  <a:cubicBezTo>
                    <a:pt x="444" y="4696"/>
                    <a:pt x="381" y="4664"/>
                    <a:pt x="381" y="4664"/>
                  </a:cubicBezTo>
                  <a:cubicBezTo>
                    <a:pt x="1660" y="4161"/>
                    <a:pt x="2920" y="4005"/>
                    <a:pt x="4177" y="4005"/>
                  </a:cubicBezTo>
                  <a:cubicBezTo>
                    <a:pt x="6221" y="4005"/>
                    <a:pt x="8256" y="4417"/>
                    <a:pt x="10350" y="4417"/>
                  </a:cubicBezTo>
                  <a:cubicBezTo>
                    <a:pt x="10699" y="4417"/>
                    <a:pt x="11049" y="4405"/>
                    <a:pt x="11401" y="4379"/>
                  </a:cubicBezTo>
                  <a:cubicBezTo>
                    <a:pt x="14252" y="4157"/>
                    <a:pt x="16595" y="2510"/>
                    <a:pt x="18717" y="737"/>
                  </a:cubicBezTo>
                  <a:close/>
                  <a:moveTo>
                    <a:pt x="18792" y="1"/>
                  </a:moveTo>
                  <a:cubicBezTo>
                    <a:pt x="18685" y="1"/>
                    <a:pt x="18590" y="56"/>
                    <a:pt x="18590" y="135"/>
                  </a:cubicBezTo>
                  <a:cubicBezTo>
                    <a:pt x="18559" y="135"/>
                    <a:pt x="18559" y="199"/>
                    <a:pt x="18527" y="199"/>
                  </a:cubicBezTo>
                  <a:cubicBezTo>
                    <a:pt x="17260" y="1244"/>
                    <a:pt x="15962" y="2320"/>
                    <a:pt x="14442" y="2985"/>
                  </a:cubicBezTo>
                  <a:cubicBezTo>
                    <a:pt x="13081" y="3620"/>
                    <a:pt x="11705" y="3833"/>
                    <a:pt x="10289" y="3833"/>
                  </a:cubicBezTo>
                  <a:cubicBezTo>
                    <a:pt x="9727" y="3833"/>
                    <a:pt x="9159" y="3799"/>
                    <a:pt x="8583" y="3745"/>
                  </a:cubicBezTo>
                  <a:cubicBezTo>
                    <a:pt x="7228" y="3605"/>
                    <a:pt x="5773" y="3373"/>
                    <a:pt x="4347" y="3373"/>
                  </a:cubicBezTo>
                  <a:cubicBezTo>
                    <a:pt x="2873" y="3373"/>
                    <a:pt x="1430" y="3621"/>
                    <a:pt x="159" y="4474"/>
                  </a:cubicBezTo>
                  <a:cubicBezTo>
                    <a:pt x="32" y="4537"/>
                    <a:pt x="64" y="4664"/>
                    <a:pt x="191" y="4696"/>
                  </a:cubicBezTo>
                  <a:cubicBezTo>
                    <a:pt x="1" y="6089"/>
                    <a:pt x="634" y="7356"/>
                    <a:pt x="1172" y="8591"/>
                  </a:cubicBezTo>
                  <a:cubicBezTo>
                    <a:pt x="1806" y="10048"/>
                    <a:pt x="2597" y="11504"/>
                    <a:pt x="3864" y="12549"/>
                  </a:cubicBezTo>
                  <a:cubicBezTo>
                    <a:pt x="5439" y="13854"/>
                    <a:pt x="7492" y="14376"/>
                    <a:pt x="9537" y="14376"/>
                  </a:cubicBezTo>
                  <a:cubicBezTo>
                    <a:pt x="10372" y="14376"/>
                    <a:pt x="11205" y="14289"/>
                    <a:pt x="12003" y="14133"/>
                  </a:cubicBezTo>
                  <a:cubicBezTo>
                    <a:pt x="14727" y="13563"/>
                    <a:pt x="17419" y="12106"/>
                    <a:pt x="18875" y="9699"/>
                  </a:cubicBezTo>
                  <a:cubicBezTo>
                    <a:pt x="20617" y="6786"/>
                    <a:pt x="20142" y="3239"/>
                    <a:pt x="19065" y="199"/>
                  </a:cubicBezTo>
                  <a:cubicBezTo>
                    <a:pt x="19018" y="56"/>
                    <a:pt x="18899" y="1"/>
                    <a:pt x="18792" y="1"/>
                  </a:cubicBezTo>
                  <a:close/>
                </a:path>
              </a:pathLst>
            </a:custGeom>
            <a:solidFill>
              <a:schemeClr val="dk1"/>
            </a:solidFill>
            <a:ln w="7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5"/>
            <p:cNvSpPr/>
            <p:nvPr/>
          </p:nvSpPr>
          <p:spPr>
            <a:xfrm>
              <a:off x="50089975" y="-1330350"/>
              <a:ext cx="493275" cy="330550"/>
            </a:xfrm>
            <a:custGeom>
              <a:avLst/>
              <a:gdLst/>
              <a:ahLst/>
              <a:cxnLst/>
              <a:rect l="l" t="t" r="r" b="b"/>
              <a:pathLst>
                <a:path w="19731" h="13222" extrusionOk="0">
                  <a:moveTo>
                    <a:pt x="18337" y="1"/>
                  </a:moveTo>
                  <a:lnTo>
                    <a:pt x="18337" y="1"/>
                  </a:lnTo>
                  <a:cubicBezTo>
                    <a:pt x="16215" y="1774"/>
                    <a:pt x="13872" y="3421"/>
                    <a:pt x="11021" y="3643"/>
                  </a:cubicBezTo>
                  <a:cubicBezTo>
                    <a:pt x="10669" y="3669"/>
                    <a:pt x="10319" y="3681"/>
                    <a:pt x="9970" y="3681"/>
                  </a:cubicBezTo>
                  <a:cubicBezTo>
                    <a:pt x="7876" y="3681"/>
                    <a:pt x="5841" y="3269"/>
                    <a:pt x="3797" y="3269"/>
                  </a:cubicBezTo>
                  <a:cubicBezTo>
                    <a:pt x="2540" y="3269"/>
                    <a:pt x="1280" y="3425"/>
                    <a:pt x="1" y="3928"/>
                  </a:cubicBezTo>
                  <a:cubicBezTo>
                    <a:pt x="64" y="3960"/>
                    <a:pt x="64" y="3960"/>
                    <a:pt x="64" y="4023"/>
                  </a:cubicBezTo>
                  <a:cubicBezTo>
                    <a:pt x="64" y="6746"/>
                    <a:pt x="2122" y="10547"/>
                    <a:pt x="4434" y="12003"/>
                  </a:cubicBezTo>
                  <a:cubicBezTo>
                    <a:pt x="5821" y="12870"/>
                    <a:pt x="7441" y="13221"/>
                    <a:pt x="9061" y="13221"/>
                  </a:cubicBezTo>
                  <a:cubicBezTo>
                    <a:pt x="10105" y="13221"/>
                    <a:pt x="11149" y="13075"/>
                    <a:pt x="12130" y="12827"/>
                  </a:cubicBezTo>
                  <a:cubicBezTo>
                    <a:pt x="14568" y="12193"/>
                    <a:pt x="16944" y="10800"/>
                    <a:pt x="18210" y="8552"/>
                  </a:cubicBezTo>
                  <a:cubicBezTo>
                    <a:pt x="19730" y="5891"/>
                    <a:pt x="19287" y="2788"/>
                    <a:pt x="18337" y="1"/>
                  </a:cubicBezTo>
                  <a:close/>
                </a:path>
              </a:pathLst>
            </a:custGeom>
            <a:solidFill>
              <a:schemeClr val="accent4"/>
            </a:solidFill>
            <a:ln w="7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5"/>
            <p:cNvSpPr/>
            <p:nvPr/>
          </p:nvSpPr>
          <p:spPr>
            <a:xfrm>
              <a:off x="50101850" y="-2032375"/>
              <a:ext cx="177575" cy="49150"/>
            </a:xfrm>
            <a:custGeom>
              <a:avLst/>
              <a:gdLst/>
              <a:ahLst/>
              <a:cxnLst/>
              <a:rect l="l" t="t" r="r" b="b"/>
              <a:pathLst>
                <a:path w="7103" h="1966" extrusionOk="0">
                  <a:moveTo>
                    <a:pt x="6824" y="1"/>
                  </a:moveTo>
                  <a:cubicBezTo>
                    <a:pt x="6800" y="1"/>
                    <a:pt x="6773" y="8"/>
                    <a:pt x="6746" y="23"/>
                  </a:cubicBezTo>
                  <a:cubicBezTo>
                    <a:pt x="4561" y="878"/>
                    <a:pt x="2534" y="1417"/>
                    <a:pt x="254" y="1575"/>
                  </a:cubicBezTo>
                  <a:cubicBezTo>
                    <a:pt x="1" y="1575"/>
                    <a:pt x="1" y="1955"/>
                    <a:pt x="254" y="1955"/>
                  </a:cubicBezTo>
                  <a:cubicBezTo>
                    <a:pt x="426" y="1962"/>
                    <a:pt x="599" y="1966"/>
                    <a:pt x="772" y="1966"/>
                  </a:cubicBezTo>
                  <a:cubicBezTo>
                    <a:pt x="2891" y="1966"/>
                    <a:pt x="5063" y="1433"/>
                    <a:pt x="6936" y="467"/>
                  </a:cubicBezTo>
                  <a:cubicBezTo>
                    <a:pt x="7103" y="356"/>
                    <a:pt x="7001" y="1"/>
                    <a:pt x="6824" y="1"/>
                  </a:cubicBezTo>
                  <a:close/>
                </a:path>
              </a:pathLst>
            </a:custGeom>
            <a:solidFill>
              <a:schemeClr val="dk1"/>
            </a:solidFill>
            <a:ln w="7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5"/>
            <p:cNvSpPr/>
            <p:nvPr/>
          </p:nvSpPr>
          <p:spPr>
            <a:xfrm>
              <a:off x="54184800" y="-1932850"/>
              <a:ext cx="816275" cy="968525"/>
            </a:xfrm>
            <a:custGeom>
              <a:avLst/>
              <a:gdLst/>
              <a:ahLst/>
              <a:cxnLst/>
              <a:rect l="l" t="t" r="r" b="b"/>
              <a:pathLst>
                <a:path w="32651" h="38741" extrusionOk="0">
                  <a:moveTo>
                    <a:pt x="17291" y="1"/>
                  </a:moveTo>
                  <a:cubicBezTo>
                    <a:pt x="17038" y="3801"/>
                    <a:pt x="17196" y="8076"/>
                    <a:pt x="16025" y="11687"/>
                  </a:cubicBezTo>
                  <a:cubicBezTo>
                    <a:pt x="14821" y="15234"/>
                    <a:pt x="11433" y="17767"/>
                    <a:pt x="8962" y="20459"/>
                  </a:cubicBezTo>
                  <a:lnTo>
                    <a:pt x="8931" y="20491"/>
                  </a:lnTo>
                  <a:cubicBezTo>
                    <a:pt x="6397" y="23278"/>
                    <a:pt x="3990" y="26159"/>
                    <a:pt x="1900" y="29295"/>
                  </a:cubicBezTo>
                  <a:cubicBezTo>
                    <a:pt x="1013" y="30593"/>
                    <a:pt x="0" y="32430"/>
                    <a:pt x="538" y="34045"/>
                  </a:cubicBezTo>
                  <a:cubicBezTo>
                    <a:pt x="1267" y="36072"/>
                    <a:pt x="4022" y="36230"/>
                    <a:pt x="5796" y="36547"/>
                  </a:cubicBezTo>
                  <a:cubicBezTo>
                    <a:pt x="6366" y="36610"/>
                    <a:pt x="6904" y="36737"/>
                    <a:pt x="7474" y="36800"/>
                  </a:cubicBezTo>
                  <a:cubicBezTo>
                    <a:pt x="13382" y="37846"/>
                    <a:pt x="19315" y="38740"/>
                    <a:pt x="25295" y="38740"/>
                  </a:cubicBezTo>
                  <a:cubicBezTo>
                    <a:pt x="26015" y="38740"/>
                    <a:pt x="26736" y="38727"/>
                    <a:pt x="27457" y="38700"/>
                  </a:cubicBezTo>
                  <a:cubicBezTo>
                    <a:pt x="29389" y="38637"/>
                    <a:pt x="32651" y="38542"/>
                    <a:pt x="32461" y="35787"/>
                  </a:cubicBezTo>
                  <a:cubicBezTo>
                    <a:pt x="32303" y="33950"/>
                    <a:pt x="31447" y="32050"/>
                    <a:pt x="30909" y="30371"/>
                  </a:cubicBezTo>
                  <a:cubicBezTo>
                    <a:pt x="29927" y="27394"/>
                    <a:pt x="28756" y="24449"/>
                    <a:pt x="27457" y="21599"/>
                  </a:cubicBezTo>
                  <a:cubicBezTo>
                    <a:pt x="27299" y="21251"/>
                    <a:pt x="27140" y="20902"/>
                    <a:pt x="26982" y="20586"/>
                  </a:cubicBezTo>
                  <a:cubicBezTo>
                    <a:pt x="25715" y="17894"/>
                    <a:pt x="23784" y="15170"/>
                    <a:pt x="23340" y="12162"/>
                  </a:cubicBezTo>
                  <a:cubicBezTo>
                    <a:pt x="22865" y="8868"/>
                    <a:pt x="23974" y="5195"/>
                    <a:pt x="24449" y="1964"/>
                  </a:cubicBezTo>
                  <a:cubicBezTo>
                    <a:pt x="24480" y="1838"/>
                    <a:pt x="24575" y="1743"/>
                    <a:pt x="24702" y="1743"/>
                  </a:cubicBezTo>
                  <a:lnTo>
                    <a:pt x="24702" y="1711"/>
                  </a:lnTo>
                  <a:cubicBezTo>
                    <a:pt x="24638" y="1712"/>
                    <a:pt x="24575" y="1712"/>
                    <a:pt x="24511" y="1712"/>
                  </a:cubicBezTo>
                  <a:cubicBezTo>
                    <a:pt x="22039" y="1712"/>
                    <a:pt x="19514" y="1112"/>
                    <a:pt x="17291" y="1"/>
                  </a:cubicBezTo>
                  <a:close/>
                </a:path>
              </a:pathLst>
            </a:custGeom>
            <a:solidFill>
              <a:schemeClr val="accent1"/>
            </a:solidFill>
            <a:ln w="7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5"/>
            <p:cNvSpPr/>
            <p:nvPr/>
          </p:nvSpPr>
          <p:spPr>
            <a:xfrm>
              <a:off x="54070000" y="-2061650"/>
              <a:ext cx="946125" cy="1112450"/>
            </a:xfrm>
            <a:custGeom>
              <a:avLst/>
              <a:gdLst/>
              <a:ahLst/>
              <a:cxnLst/>
              <a:rect l="l" t="t" r="r" b="b"/>
              <a:pathLst>
                <a:path w="37845" h="44498" extrusionOk="0">
                  <a:moveTo>
                    <a:pt x="23529" y="583"/>
                  </a:moveTo>
                  <a:cubicBezTo>
                    <a:pt x="23673" y="583"/>
                    <a:pt x="23820" y="586"/>
                    <a:pt x="23974" y="593"/>
                  </a:cubicBezTo>
                  <a:cubicBezTo>
                    <a:pt x="24924" y="688"/>
                    <a:pt x="25874" y="846"/>
                    <a:pt x="26792" y="1036"/>
                  </a:cubicBezTo>
                  <a:cubicBezTo>
                    <a:pt x="27806" y="1258"/>
                    <a:pt x="28819" y="1511"/>
                    <a:pt x="29769" y="1891"/>
                  </a:cubicBezTo>
                  <a:cubicBezTo>
                    <a:pt x="30466" y="2176"/>
                    <a:pt x="31289" y="2778"/>
                    <a:pt x="31669" y="3443"/>
                  </a:cubicBezTo>
                  <a:cubicBezTo>
                    <a:pt x="32334" y="4741"/>
                    <a:pt x="31131" y="6135"/>
                    <a:pt x="29864" y="6420"/>
                  </a:cubicBezTo>
                  <a:cubicBezTo>
                    <a:pt x="26507" y="6388"/>
                    <a:pt x="23657" y="5628"/>
                    <a:pt x="20712" y="4076"/>
                  </a:cubicBezTo>
                  <a:cubicBezTo>
                    <a:pt x="19698" y="2936"/>
                    <a:pt x="20522" y="1353"/>
                    <a:pt x="21788" y="878"/>
                  </a:cubicBezTo>
                  <a:cubicBezTo>
                    <a:pt x="22401" y="648"/>
                    <a:pt x="22932" y="583"/>
                    <a:pt x="23529" y="583"/>
                  </a:cubicBezTo>
                  <a:close/>
                  <a:moveTo>
                    <a:pt x="23494" y="1"/>
                  </a:moveTo>
                  <a:cubicBezTo>
                    <a:pt x="22334" y="1"/>
                    <a:pt x="21223" y="254"/>
                    <a:pt x="20427" y="1036"/>
                  </a:cubicBezTo>
                  <a:cubicBezTo>
                    <a:pt x="19318" y="2113"/>
                    <a:pt x="19318" y="3886"/>
                    <a:pt x="20743" y="4551"/>
                  </a:cubicBezTo>
                  <a:lnTo>
                    <a:pt x="20807" y="4551"/>
                  </a:lnTo>
                  <a:cubicBezTo>
                    <a:pt x="21060" y="4678"/>
                    <a:pt x="21250" y="4805"/>
                    <a:pt x="21440" y="4931"/>
                  </a:cubicBezTo>
                  <a:cubicBezTo>
                    <a:pt x="21218" y="7053"/>
                    <a:pt x="21060" y="9238"/>
                    <a:pt x="20838" y="11392"/>
                  </a:cubicBezTo>
                  <a:cubicBezTo>
                    <a:pt x="20648" y="13513"/>
                    <a:pt x="20522" y="15730"/>
                    <a:pt x="19635" y="17662"/>
                  </a:cubicBezTo>
                  <a:cubicBezTo>
                    <a:pt x="18716" y="19562"/>
                    <a:pt x="17133" y="21019"/>
                    <a:pt x="15676" y="22476"/>
                  </a:cubicBezTo>
                  <a:cubicBezTo>
                    <a:pt x="14188" y="23996"/>
                    <a:pt x="12763" y="25484"/>
                    <a:pt x="11401" y="27068"/>
                  </a:cubicBezTo>
                  <a:cubicBezTo>
                    <a:pt x="9121" y="29665"/>
                    <a:pt x="0" y="39007"/>
                    <a:pt x="6904" y="41477"/>
                  </a:cubicBezTo>
                  <a:cubicBezTo>
                    <a:pt x="8456" y="42047"/>
                    <a:pt x="10166" y="42205"/>
                    <a:pt x="11749" y="42491"/>
                  </a:cubicBezTo>
                  <a:cubicBezTo>
                    <a:pt x="13808" y="42871"/>
                    <a:pt x="15866" y="43187"/>
                    <a:pt x="17956" y="43504"/>
                  </a:cubicBezTo>
                  <a:cubicBezTo>
                    <a:pt x="21725" y="44074"/>
                    <a:pt x="25557" y="44422"/>
                    <a:pt x="29357" y="44454"/>
                  </a:cubicBezTo>
                  <a:cubicBezTo>
                    <a:pt x="30017" y="44454"/>
                    <a:pt x="30860" y="44498"/>
                    <a:pt x="31755" y="44498"/>
                  </a:cubicBezTo>
                  <a:cubicBezTo>
                    <a:pt x="33907" y="44498"/>
                    <a:pt x="36357" y="44245"/>
                    <a:pt x="37275" y="42522"/>
                  </a:cubicBezTo>
                  <a:cubicBezTo>
                    <a:pt x="37845" y="41477"/>
                    <a:pt x="37560" y="40369"/>
                    <a:pt x="37275" y="39355"/>
                  </a:cubicBezTo>
                  <a:cubicBezTo>
                    <a:pt x="36736" y="37202"/>
                    <a:pt x="36008" y="35112"/>
                    <a:pt x="35216" y="33117"/>
                  </a:cubicBezTo>
                  <a:cubicBezTo>
                    <a:pt x="33728" y="29000"/>
                    <a:pt x="31827" y="25104"/>
                    <a:pt x="29864" y="21177"/>
                  </a:cubicBezTo>
                  <a:cubicBezTo>
                    <a:pt x="28819" y="19024"/>
                    <a:pt x="28217" y="16997"/>
                    <a:pt x="28502" y="14527"/>
                  </a:cubicBezTo>
                  <a:cubicBezTo>
                    <a:pt x="28724" y="12120"/>
                    <a:pt x="29199" y="9713"/>
                    <a:pt x="29547" y="7306"/>
                  </a:cubicBezTo>
                  <a:cubicBezTo>
                    <a:pt x="29611" y="7053"/>
                    <a:pt x="29389" y="6926"/>
                    <a:pt x="29231" y="6926"/>
                  </a:cubicBezTo>
                  <a:cubicBezTo>
                    <a:pt x="29136" y="6926"/>
                    <a:pt x="29041" y="7021"/>
                    <a:pt x="29009" y="7180"/>
                  </a:cubicBezTo>
                  <a:cubicBezTo>
                    <a:pt x="28534" y="10378"/>
                    <a:pt x="27425" y="14052"/>
                    <a:pt x="27901" y="17345"/>
                  </a:cubicBezTo>
                  <a:cubicBezTo>
                    <a:pt x="28344" y="20354"/>
                    <a:pt x="30276" y="23077"/>
                    <a:pt x="31542" y="25769"/>
                  </a:cubicBezTo>
                  <a:cubicBezTo>
                    <a:pt x="31701" y="26086"/>
                    <a:pt x="31859" y="26466"/>
                    <a:pt x="32017" y="26814"/>
                  </a:cubicBezTo>
                  <a:cubicBezTo>
                    <a:pt x="33316" y="29665"/>
                    <a:pt x="34456" y="32578"/>
                    <a:pt x="35469" y="35555"/>
                  </a:cubicBezTo>
                  <a:cubicBezTo>
                    <a:pt x="36039" y="37233"/>
                    <a:pt x="36895" y="39134"/>
                    <a:pt x="36990" y="40907"/>
                  </a:cubicBezTo>
                  <a:cubicBezTo>
                    <a:pt x="37211" y="43662"/>
                    <a:pt x="33949" y="43757"/>
                    <a:pt x="32017" y="43821"/>
                  </a:cubicBezTo>
                  <a:cubicBezTo>
                    <a:pt x="31293" y="43848"/>
                    <a:pt x="30569" y="43861"/>
                    <a:pt x="29846" y="43861"/>
                  </a:cubicBezTo>
                  <a:cubicBezTo>
                    <a:pt x="23844" y="43861"/>
                    <a:pt x="17914" y="42966"/>
                    <a:pt x="12034" y="41920"/>
                  </a:cubicBezTo>
                  <a:cubicBezTo>
                    <a:pt x="11464" y="41857"/>
                    <a:pt x="10926" y="41730"/>
                    <a:pt x="10356" y="41667"/>
                  </a:cubicBezTo>
                  <a:cubicBezTo>
                    <a:pt x="8582" y="41350"/>
                    <a:pt x="5796" y="41192"/>
                    <a:pt x="5099" y="39165"/>
                  </a:cubicBezTo>
                  <a:cubicBezTo>
                    <a:pt x="4529" y="37550"/>
                    <a:pt x="5574" y="35713"/>
                    <a:pt x="6429" y="34415"/>
                  </a:cubicBezTo>
                  <a:cubicBezTo>
                    <a:pt x="8551" y="31280"/>
                    <a:pt x="10958" y="28398"/>
                    <a:pt x="13491" y="25611"/>
                  </a:cubicBezTo>
                  <a:lnTo>
                    <a:pt x="13523" y="25579"/>
                  </a:lnTo>
                  <a:cubicBezTo>
                    <a:pt x="15993" y="22887"/>
                    <a:pt x="19382" y="20354"/>
                    <a:pt x="20585" y="16807"/>
                  </a:cubicBezTo>
                  <a:cubicBezTo>
                    <a:pt x="21757" y="13197"/>
                    <a:pt x="21598" y="8921"/>
                    <a:pt x="21852" y="5121"/>
                  </a:cubicBezTo>
                  <a:cubicBezTo>
                    <a:pt x="24075" y="6233"/>
                    <a:pt x="26569" y="6833"/>
                    <a:pt x="29040" y="6833"/>
                  </a:cubicBezTo>
                  <a:cubicBezTo>
                    <a:pt x="29104" y="6833"/>
                    <a:pt x="29167" y="6832"/>
                    <a:pt x="29231" y="6831"/>
                  </a:cubicBezTo>
                  <a:lnTo>
                    <a:pt x="29611" y="6831"/>
                  </a:lnTo>
                  <a:cubicBezTo>
                    <a:pt x="29638" y="6914"/>
                    <a:pt x="29689" y="6996"/>
                    <a:pt x="29805" y="6996"/>
                  </a:cubicBezTo>
                  <a:cubicBezTo>
                    <a:pt x="29823" y="6996"/>
                    <a:pt x="29843" y="6994"/>
                    <a:pt x="29864" y="6990"/>
                  </a:cubicBezTo>
                  <a:cubicBezTo>
                    <a:pt x="31447" y="6673"/>
                    <a:pt x="32651" y="5343"/>
                    <a:pt x="32303" y="3696"/>
                  </a:cubicBezTo>
                  <a:cubicBezTo>
                    <a:pt x="31827" y="1511"/>
                    <a:pt x="29041" y="1004"/>
                    <a:pt x="27172" y="561"/>
                  </a:cubicBezTo>
                  <a:cubicBezTo>
                    <a:pt x="26124" y="311"/>
                    <a:pt x="24779" y="1"/>
                    <a:pt x="23494" y="1"/>
                  </a:cubicBezTo>
                  <a:close/>
                </a:path>
              </a:pathLst>
            </a:custGeom>
            <a:solidFill>
              <a:schemeClr val="dk1"/>
            </a:solidFill>
            <a:ln w="7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5"/>
            <p:cNvSpPr/>
            <p:nvPr/>
          </p:nvSpPr>
          <p:spPr>
            <a:xfrm>
              <a:off x="54222800" y="-1408125"/>
              <a:ext cx="733950" cy="413275"/>
            </a:xfrm>
            <a:custGeom>
              <a:avLst/>
              <a:gdLst/>
              <a:ahLst/>
              <a:cxnLst/>
              <a:rect l="l" t="t" r="r" b="b"/>
              <a:pathLst>
                <a:path w="29358" h="16531" extrusionOk="0">
                  <a:moveTo>
                    <a:pt x="11847" y="599"/>
                  </a:moveTo>
                  <a:cubicBezTo>
                    <a:pt x="12004" y="599"/>
                    <a:pt x="12161" y="602"/>
                    <a:pt x="12319" y="610"/>
                  </a:cubicBezTo>
                  <a:lnTo>
                    <a:pt x="12351" y="610"/>
                  </a:lnTo>
                  <a:cubicBezTo>
                    <a:pt x="12763" y="673"/>
                    <a:pt x="13143" y="705"/>
                    <a:pt x="13555" y="768"/>
                  </a:cubicBezTo>
                  <a:cubicBezTo>
                    <a:pt x="15043" y="1085"/>
                    <a:pt x="16468" y="1687"/>
                    <a:pt x="17957" y="2099"/>
                  </a:cubicBezTo>
                  <a:cubicBezTo>
                    <a:pt x="19044" y="2409"/>
                    <a:pt x="20147" y="2613"/>
                    <a:pt x="21232" y="2613"/>
                  </a:cubicBezTo>
                  <a:cubicBezTo>
                    <a:pt x="22358" y="2613"/>
                    <a:pt x="23464" y="2394"/>
                    <a:pt x="24512" y="1845"/>
                  </a:cubicBezTo>
                  <a:cubicBezTo>
                    <a:pt x="25304" y="3587"/>
                    <a:pt x="25969" y="5360"/>
                    <a:pt x="26571" y="7197"/>
                  </a:cubicBezTo>
                  <a:cubicBezTo>
                    <a:pt x="26887" y="8147"/>
                    <a:pt x="27172" y="9129"/>
                    <a:pt x="27457" y="10111"/>
                  </a:cubicBezTo>
                  <a:cubicBezTo>
                    <a:pt x="27774" y="11282"/>
                    <a:pt x="28344" y="12708"/>
                    <a:pt x="28122" y="13911"/>
                  </a:cubicBezTo>
                  <a:cubicBezTo>
                    <a:pt x="27793" y="15661"/>
                    <a:pt x="25977" y="15992"/>
                    <a:pt x="24216" y="15992"/>
                  </a:cubicBezTo>
                  <a:cubicBezTo>
                    <a:pt x="23269" y="15992"/>
                    <a:pt x="22337" y="15897"/>
                    <a:pt x="21662" y="15874"/>
                  </a:cubicBezTo>
                  <a:cubicBezTo>
                    <a:pt x="19445" y="15779"/>
                    <a:pt x="17228" y="15621"/>
                    <a:pt x="14980" y="15431"/>
                  </a:cubicBezTo>
                  <a:cubicBezTo>
                    <a:pt x="12890" y="15241"/>
                    <a:pt x="10768" y="14988"/>
                    <a:pt x="8678" y="14766"/>
                  </a:cubicBezTo>
                  <a:cubicBezTo>
                    <a:pt x="6651" y="14513"/>
                    <a:pt x="4086" y="14354"/>
                    <a:pt x="2439" y="13024"/>
                  </a:cubicBezTo>
                  <a:cubicBezTo>
                    <a:pt x="0" y="11061"/>
                    <a:pt x="3262" y="7799"/>
                    <a:pt x="4561" y="5962"/>
                  </a:cubicBezTo>
                  <a:cubicBezTo>
                    <a:pt x="5827" y="4220"/>
                    <a:pt x="7189" y="2605"/>
                    <a:pt x="8392" y="863"/>
                  </a:cubicBezTo>
                  <a:cubicBezTo>
                    <a:pt x="9616" y="780"/>
                    <a:pt x="10718" y="599"/>
                    <a:pt x="11847" y="599"/>
                  </a:cubicBezTo>
                  <a:close/>
                  <a:moveTo>
                    <a:pt x="11278" y="0"/>
                  </a:moveTo>
                  <a:cubicBezTo>
                    <a:pt x="10391" y="0"/>
                    <a:pt x="9505" y="149"/>
                    <a:pt x="8646" y="547"/>
                  </a:cubicBezTo>
                  <a:cubicBezTo>
                    <a:pt x="8625" y="462"/>
                    <a:pt x="8561" y="406"/>
                    <a:pt x="8484" y="406"/>
                  </a:cubicBezTo>
                  <a:cubicBezTo>
                    <a:pt x="8445" y="406"/>
                    <a:pt x="8403" y="420"/>
                    <a:pt x="8361" y="452"/>
                  </a:cubicBezTo>
                  <a:cubicBezTo>
                    <a:pt x="6302" y="2637"/>
                    <a:pt x="4561" y="5170"/>
                    <a:pt x="2850" y="7641"/>
                  </a:cubicBezTo>
                  <a:cubicBezTo>
                    <a:pt x="1900" y="8971"/>
                    <a:pt x="317" y="10712"/>
                    <a:pt x="1330" y="12454"/>
                  </a:cubicBezTo>
                  <a:cubicBezTo>
                    <a:pt x="2280" y="14164"/>
                    <a:pt x="4687" y="14639"/>
                    <a:pt x="6429" y="14956"/>
                  </a:cubicBezTo>
                  <a:cubicBezTo>
                    <a:pt x="9248" y="15463"/>
                    <a:pt x="12129" y="15653"/>
                    <a:pt x="14948" y="15938"/>
                  </a:cubicBezTo>
                  <a:cubicBezTo>
                    <a:pt x="17672" y="16223"/>
                    <a:pt x="20427" y="16413"/>
                    <a:pt x="23182" y="16508"/>
                  </a:cubicBezTo>
                  <a:cubicBezTo>
                    <a:pt x="23563" y="16515"/>
                    <a:pt x="23982" y="16531"/>
                    <a:pt x="24415" y="16531"/>
                  </a:cubicBezTo>
                  <a:cubicBezTo>
                    <a:pt x="25857" y="16531"/>
                    <a:pt x="27453" y="16356"/>
                    <a:pt x="28281" y="15114"/>
                  </a:cubicBezTo>
                  <a:cubicBezTo>
                    <a:pt x="29357" y="13436"/>
                    <a:pt x="28249" y="10807"/>
                    <a:pt x="27774" y="9129"/>
                  </a:cubicBezTo>
                  <a:cubicBezTo>
                    <a:pt x="27014" y="6437"/>
                    <a:pt x="26064" y="3777"/>
                    <a:pt x="24955" y="1338"/>
                  </a:cubicBezTo>
                  <a:cubicBezTo>
                    <a:pt x="24902" y="1205"/>
                    <a:pt x="24793" y="1151"/>
                    <a:pt x="24684" y="1151"/>
                  </a:cubicBezTo>
                  <a:cubicBezTo>
                    <a:pt x="24534" y="1151"/>
                    <a:pt x="24385" y="1255"/>
                    <a:pt x="24385" y="1402"/>
                  </a:cubicBezTo>
                  <a:cubicBezTo>
                    <a:pt x="23375" y="1936"/>
                    <a:pt x="22356" y="2140"/>
                    <a:pt x="21332" y="2140"/>
                  </a:cubicBezTo>
                  <a:cubicBezTo>
                    <a:pt x="18469" y="2140"/>
                    <a:pt x="15560" y="546"/>
                    <a:pt x="12668" y="103"/>
                  </a:cubicBezTo>
                  <a:lnTo>
                    <a:pt x="12668" y="72"/>
                  </a:lnTo>
                  <a:cubicBezTo>
                    <a:pt x="12636" y="72"/>
                    <a:pt x="12636" y="103"/>
                    <a:pt x="12636" y="103"/>
                  </a:cubicBezTo>
                  <a:cubicBezTo>
                    <a:pt x="12186" y="39"/>
                    <a:pt x="11732" y="0"/>
                    <a:pt x="11278" y="0"/>
                  </a:cubicBezTo>
                  <a:close/>
                </a:path>
              </a:pathLst>
            </a:custGeom>
            <a:solidFill>
              <a:schemeClr val="dk1"/>
            </a:solidFill>
            <a:ln w="7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5"/>
            <p:cNvSpPr/>
            <p:nvPr/>
          </p:nvSpPr>
          <p:spPr>
            <a:xfrm>
              <a:off x="54223575" y="-1393950"/>
              <a:ext cx="707825" cy="385650"/>
            </a:xfrm>
            <a:custGeom>
              <a:avLst/>
              <a:gdLst/>
              <a:ahLst/>
              <a:cxnLst/>
              <a:rect l="l" t="t" r="r" b="b"/>
              <a:pathLst>
                <a:path w="28313" h="15426" extrusionOk="0">
                  <a:moveTo>
                    <a:pt x="11848" y="0"/>
                  </a:moveTo>
                  <a:cubicBezTo>
                    <a:pt x="10718" y="0"/>
                    <a:pt x="9617" y="181"/>
                    <a:pt x="8393" y="265"/>
                  </a:cubicBezTo>
                  <a:cubicBezTo>
                    <a:pt x="7190" y="2007"/>
                    <a:pt x="5796" y="3622"/>
                    <a:pt x="4561" y="5363"/>
                  </a:cubicBezTo>
                  <a:cubicBezTo>
                    <a:pt x="3263" y="7137"/>
                    <a:pt x="1" y="10462"/>
                    <a:pt x="2439" y="12394"/>
                  </a:cubicBezTo>
                  <a:cubicBezTo>
                    <a:pt x="4055" y="13756"/>
                    <a:pt x="6651" y="13914"/>
                    <a:pt x="8678" y="14136"/>
                  </a:cubicBezTo>
                  <a:cubicBezTo>
                    <a:pt x="10768" y="14389"/>
                    <a:pt x="12890" y="14611"/>
                    <a:pt x="14980" y="14832"/>
                  </a:cubicBezTo>
                  <a:cubicBezTo>
                    <a:pt x="17197" y="15022"/>
                    <a:pt x="19414" y="15212"/>
                    <a:pt x="21631" y="15307"/>
                  </a:cubicBezTo>
                  <a:cubicBezTo>
                    <a:pt x="22306" y="15330"/>
                    <a:pt x="23238" y="15425"/>
                    <a:pt x="24185" y="15425"/>
                  </a:cubicBezTo>
                  <a:cubicBezTo>
                    <a:pt x="25946" y="15425"/>
                    <a:pt x="27762" y="15094"/>
                    <a:pt x="28091" y="13344"/>
                  </a:cubicBezTo>
                  <a:cubicBezTo>
                    <a:pt x="28313" y="12172"/>
                    <a:pt x="27743" y="10715"/>
                    <a:pt x="27458" y="9512"/>
                  </a:cubicBezTo>
                  <a:cubicBezTo>
                    <a:pt x="27173" y="8530"/>
                    <a:pt x="26888" y="7580"/>
                    <a:pt x="26571" y="6599"/>
                  </a:cubicBezTo>
                  <a:cubicBezTo>
                    <a:pt x="26001" y="4762"/>
                    <a:pt x="25273" y="2988"/>
                    <a:pt x="24513" y="1246"/>
                  </a:cubicBezTo>
                  <a:cubicBezTo>
                    <a:pt x="23477" y="1780"/>
                    <a:pt x="22403" y="1987"/>
                    <a:pt x="21314" y="1987"/>
                  </a:cubicBezTo>
                  <a:cubicBezTo>
                    <a:pt x="20203" y="1987"/>
                    <a:pt x="19076" y="1772"/>
                    <a:pt x="17957" y="1468"/>
                  </a:cubicBezTo>
                  <a:cubicBezTo>
                    <a:pt x="16469" y="1088"/>
                    <a:pt x="15044" y="486"/>
                    <a:pt x="13555" y="170"/>
                  </a:cubicBezTo>
                  <a:cubicBezTo>
                    <a:pt x="13112" y="106"/>
                    <a:pt x="12763" y="43"/>
                    <a:pt x="12352" y="11"/>
                  </a:cubicBezTo>
                  <a:lnTo>
                    <a:pt x="12320" y="11"/>
                  </a:lnTo>
                  <a:cubicBezTo>
                    <a:pt x="12162" y="4"/>
                    <a:pt x="12005" y="0"/>
                    <a:pt x="11848" y="0"/>
                  </a:cubicBezTo>
                  <a:close/>
                </a:path>
              </a:pathLst>
            </a:custGeom>
            <a:solidFill>
              <a:schemeClr val="accent3"/>
            </a:solidFill>
            <a:ln w="7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5"/>
            <p:cNvSpPr/>
            <p:nvPr/>
          </p:nvSpPr>
          <p:spPr>
            <a:xfrm>
              <a:off x="54562450" y="-2046625"/>
              <a:ext cx="315125" cy="145475"/>
            </a:xfrm>
            <a:custGeom>
              <a:avLst/>
              <a:gdLst/>
              <a:ahLst/>
              <a:cxnLst/>
              <a:rect l="l" t="t" r="r" b="b"/>
              <a:pathLst>
                <a:path w="12605" h="5819" extrusionOk="0">
                  <a:moveTo>
                    <a:pt x="2249" y="1918"/>
                  </a:moveTo>
                  <a:cubicBezTo>
                    <a:pt x="2260" y="1918"/>
                    <a:pt x="2270" y="1920"/>
                    <a:pt x="2280" y="1923"/>
                  </a:cubicBezTo>
                  <a:cubicBezTo>
                    <a:pt x="3642" y="2462"/>
                    <a:pt x="4719" y="3253"/>
                    <a:pt x="6176" y="3507"/>
                  </a:cubicBezTo>
                  <a:cubicBezTo>
                    <a:pt x="6736" y="3617"/>
                    <a:pt x="7274" y="3661"/>
                    <a:pt x="7806" y="3661"/>
                  </a:cubicBezTo>
                  <a:cubicBezTo>
                    <a:pt x="8656" y="3661"/>
                    <a:pt x="9492" y="3548"/>
                    <a:pt x="10388" y="3412"/>
                  </a:cubicBezTo>
                  <a:cubicBezTo>
                    <a:pt x="10407" y="3408"/>
                    <a:pt x="10426" y="3406"/>
                    <a:pt x="10444" y="3406"/>
                  </a:cubicBezTo>
                  <a:cubicBezTo>
                    <a:pt x="10711" y="3406"/>
                    <a:pt x="10750" y="3829"/>
                    <a:pt x="10483" y="3919"/>
                  </a:cubicBezTo>
                  <a:cubicBezTo>
                    <a:pt x="9702" y="4179"/>
                    <a:pt x="8758" y="4319"/>
                    <a:pt x="7774" y="4319"/>
                  </a:cubicBezTo>
                  <a:cubicBezTo>
                    <a:pt x="5642" y="4319"/>
                    <a:pt x="3325" y="3662"/>
                    <a:pt x="2090" y="2145"/>
                  </a:cubicBezTo>
                  <a:cubicBezTo>
                    <a:pt x="2034" y="2032"/>
                    <a:pt x="2154" y="1918"/>
                    <a:pt x="2249" y="1918"/>
                  </a:cubicBezTo>
                  <a:close/>
                  <a:moveTo>
                    <a:pt x="3751" y="1"/>
                  </a:moveTo>
                  <a:cubicBezTo>
                    <a:pt x="3186" y="1"/>
                    <a:pt x="2676" y="89"/>
                    <a:pt x="2090" y="308"/>
                  </a:cubicBezTo>
                  <a:cubicBezTo>
                    <a:pt x="824" y="783"/>
                    <a:pt x="0" y="2367"/>
                    <a:pt x="1045" y="3507"/>
                  </a:cubicBezTo>
                  <a:cubicBezTo>
                    <a:pt x="3959" y="5027"/>
                    <a:pt x="6809" y="5787"/>
                    <a:pt x="10134" y="5819"/>
                  </a:cubicBezTo>
                  <a:cubicBezTo>
                    <a:pt x="11401" y="5565"/>
                    <a:pt x="12605" y="4140"/>
                    <a:pt x="11908" y="2842"/>
                  </a:cubicBezTo>
                  <a:cubicBezTo>
                    <a:pt x="11591" y="2177"/>
                    <a:pt x="10768" y="1638"/>
                    <a:pt x="10071" y="1353"/>
                  </a:cubicBezTo>
                  <a:cubicBezTo>
                    <a:pt x="9121" y="942"/>
                    <a:pt x="8076" y="720"/>
                    <a:pt x="7094" y="467"/>
                  </a:cubicBezTo>
                  <a:cubicBezTo>
                    <a:pt x="6176" y="277"/>
                    <a:pt x="5226" y="87"/>
                    <a:pt x="4276" y="23"/>
                  </a:cubicBezTo>
                  <a:cubicBezTo>
                    <a:pt x="4093" y="9"/>
                    <a:pt x="3920" y="1"/>
                    <a:pt x="3751" y="1"/>
                  </a:cubicBezTo>
                  <a:close/>
                </a:path>
              </a:pathLst>
            </a:custGeom>
            <a:solidFill>
              <a:schemeClr val="accent1"/>
            </a:solidFill>
            <a:ln w="7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5"/>
            <p:cNvSpPr/>
            <p:nvPr/>
          </p:nvSpPr>
          <p:spPr>
            <a:xfrm>
              <a:off x="54613700" y="-1996600"/>
              <a:ext cx="217475" cy="58175"/>
            </a:xfrm>
            <a:custGeom>
              <a:avLst/>
              <a:gdLst/>
              <a:ahLst/>
              <a:cxnLst/>
              <a:rect l="l" t="t" r="r" b="b"/>
              <a:pathLst>
                <a:path w="8699" h="2327" extrusionOk="0">
                  <a:moveTo>
                    <a:pt x="208" y="1"/>
                  </a:moveTo>
                  <a:cubicBezTo>
                    <a:pt x="87" y="1"/>
                    <a:pt x="0" y="104"/>
                    <a:pt x="104" y="207"/>
                  </a:cubicBezTo>
                  <a:cubicBezTo>
                    <a:pt x="1285" y="1689"/>
                    <a:pt x="3558" y="2326"/>
                    <a:pt x="5669" y="2326"/>
                  </a:cubicBezTo>
                  <a:cubicBezTo>
                    <a:pt x="6672" y="2326"/>
                    <a:pt x="7637" y="2183"/>
                    <a:pt x="8433" y="1918"/>
                  </a:cubicBezTo>
                  <a:cubicBezTo>
                    <a:pt x="8699" y="1799"/>
                    <a:pt x="8606" y="1405"/>
                    <a:pt x="8386" y="1405"/>
                  </a:cubicBezTo>
                  <a:cubicBezTo>
                    <a:pt x="8371" y="1405"/>
                    <a:pt x="8354" y="1407"/>
                    <a:pt x="8338" y="1411"/>
                  </a:cubicBezTo>
                  <a:cubicBezTo>
                    <a:pt x="7358" y="1563"/>
                    <a:pt x="6424" y="1686"/>
                    <a:pt x="5472" y="1686"/>
                  </a:cubicBezTo>
                  <a:cubicBezTo>
                    <a:pt x="5039" y="1686"/>
                    <a:pt x="4603" y="1660"/>
                    <a:pt x="4157" y="1601"/>
                  </a:cubicBezTo>
                  <a:cubicBezTo>
                    <a:pt x="2701" y="1316"/>
                    <a:pt x="1624" y="524"/>
                    <a:pt x="294" y="17"/>
                  </a:cubicBezTo>
                  <a:cubicBezTo>
                    <a:pt x="265" y="6"/>
                    <a:pt x="236" y="1"/>
                    <a:pt x="208" y="1"/>
                  </a:cubicBezTo>
                  <a:close/>
                </a:path>
              </a:pathLst>
            </a:custGeom>
            <a:solidFill>
              <a:schemeClr val="dk1"/>
            </a:solidFill>
            <a:ln w="7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5"/>
            <p:cNvSpPr/>
            <p:nvPr/>
          </p:nvSpPr>
          <p:spPr>
            <a:xfrm>
              <a:off x="52066925" y="-2071750"/>
              <a:ext cx="730100" cy="1101000"/>
            </a:xfrm>
            <a:custGeom>
              <a:avLst/>
              <a:gdLst/>
              <a:ahLst/>
              <a:cxnLst/>
              <a:rect l="l" t="t" r="r" b="b"/>
              <a:pathLst>
                <a:path w="29204" h="44040" extrusionOk="0">
                  <a:moveTo>
                    <a:pt x="6524" y="14963"/>
                  </a:moveTo>
                  <a:cubicBezTo>
                    <a:pt x="6556" y="15406"/>
                    <a:pt x="6556" y="15818"/>
                    <a:pt x="6587" y="16229"/>
                  </a:cubicBezTo>
                  <a:cubicBezTo>
                    <a:pt x="6492" y="16546"/>
                    <a:pt x="6112" y="16863"/>
                    <a:pt x="5922" y="17148"/>
                  </a:cubicBezTo>
                  <a:cubicBezTo>
                    <a:pt x="5542" y="17559"/>
                    <a:pt x="5067" y="17908"/>
                    <a:pt x="4624" y="18256"/>
                  </a:cubicBezTo>
                  <a:cubicBezTo>
                    <a:pt x="3674" y="19048"/>
                    <a:pt x="2755" y="19808"/>
                    <a:pt x="1837" y="20600"/>
                  </a:cubicBezTo>
                  <a:cubicBezTo>
                    <a:pt x="1799" y="20523"/>
                    <a:pt x="1749" y="20481"/>
                    <a:pt x="1694" y="20481"/>
                  </a:cubicBezTo>
                  <a:cubicBezTo>
                    <a:pt x="1659" y="20481"/>
                    <a:pt x="1621" y="20499"/>
                    <a:pt x="1584" y="20536"/>
                  </a:cubicBezTo>
                  <a:cubicBezTo>
                    <a:pt x="1457" y="20315"/>
                    <a:pt x="1299" y="20156"/>
                    <a:pt x="1172" y="19966"/>
                  </a:cubicBezTo>
                  <a:cubicBezTo>
                    <a:pt x="1267" y="19776"/>
                    <a:pt x="1362" y="19586"/>
                    <a:pt x="1457" y="19365"/>
                  </a:cubicBezTo>
                  <a:cubicBezTo>
                    <a:pt x="1584" y="19175"/>
                    <a:pt x="1679" y="18953"/>
                    <a:pt x="1805" y="18731"/>
                  </a:cubicBezTo>
                  <a:cubicBezTo>
                    <a:pt x="2154" y="18193"/>
                    <a:pt x="2565" y="17686"/>
                    <a:pt x="3040" y="17211"/>
                  </a:cubicBezTo>
                  <a:cubicBezTo>
                    <a:pt x="3737" y="16483"/>
                    <a:pt x="5099" y="15184"/>
                    <a:pt x="6176" y="15089"/>
                  </a:cubicBezTo>
                  <a:lnTo>
                    <a:pt x="6524" y="14963"/>
                  </a:lnTo>
                  <a:close/>
                  <a:moveTo>
                    <a:pt x="28091" y="1472"/>
                  </a:moveTo>
                  <a:cubicBezTo>
                    <a:pt x="25811" y="6887"/>
                    <a:pt x="22390" y="11574"/>
                    <a:pt x="19097" y="16451"/>
                  </a:cubicBezTo>
                  <a:cubicBezTo>
                    <a:pt x="19002" y="16641"/>
                    <a:pt x="19097" y="16799"/>
                    <a:pt x="19255" y="16831"/>
                  </a:cubicBezTo>
                  <a:cubicBezTo>
                    <a:pt x="19097" y="16958"/>
                    <a:pt x="19065" y="17243"/>
                    <a:pt x="19318" y="17338"/>
                  </a:cubicBezTo>
                  <a:cubicBezTo>
                    <a:pt x="24290" y="19871"/>
                    <a:pt x="27711" y="25255"/>
                    <a:pt x="27299" y="30924"/>
                  </a:cubicBezTo>
                  <a:cubicBezTo>
                    <a:pt x="26951" y="36466"/>
                    <a:pt x="22834" y="41564"/>
                    <a:pt x="17513" y="43053"/>
                  </a:cubicBezTo>
                  <a:cubicBezTo>
                    <a:pt x="16460" y="43343"/>
                    <a:pt x="15368" y="43482"/>
                    <a:pt x="14272" y="43482"/>
                  </a:cubicBezTo>
                  <a:cubicBezTo>
                    <a:pt x="9861" y="43482"/>
                    <a:pt x="5374" y="41227"/>
                    <a:pt x="3040" y="37447"/>
                  </a:cubicBezTo>
                  <a:cubicBezTo>
                    <a:pt x="32" y="32634"/>
                    <a:pt x="855" y="26205"/>
                    <a:pt x="4529" y="21993"/>
                  </a:cubicBezTo>
                  <a:cubicBezTo>
                    <a:pt x="4654" y="21868"/>
                    <a:pt x="4561" y="21702"/>
                    <a:pt x="4438" y="21702"/>
                  </a:cubicBezTo>
                  <a:cubicBezTo>
                    <a:pt x="4406" y="21702"/>
                    <a:pt x="4372" y="21713"/>
                    <a:pt x="4339" y="21740"/>
                  </a:cubicBezTo>
                  <a:cubicBezTo>
                    <a:pt x="4054" y="21518"/>
                    <a:pt x="3737" y="21265"/>
                    <a:pt x="3484" y="21075"/>
                  </a:cubicBezTo>
                  <a:cubicBezTo>
                    <a:pt x="3167" y="20885"/>
                    <a:pt x="2850" y="20631"/>
                    <a:pt x="2534" y="20410"/>
                  </a:cubicBezTo>
                  <a:cubicBezTo>
                    <a:pt x="3832" y="19460"/>
                    <a:pt x="5099" y="18478"/>
                    <a:pt x="6239" y="17401"/>
                  </a:cubicBezTo>
                  <a:cubicBezTo>
                    <a:pt x="6397" y="17243"/>
                    <a:pt x="6587" y="17053"/>
                    <a:pt x="6746" y="16831"/>
                  </a:cubicBezTo>
                  <a:cubicBezTo>
                    <a:pt x="6999" y="17084"/>
                    <a:pt x="7347" y="17274"/>
                    <a:pt x="7633" y="17464"/>
                  </a:cubicBezTo>
                  <a:cubicBezTo>
                    <a:pt x="8013" y="17749"/>
                    <a:pt x="8393" y="18003"/>
                    <a:pt x="8773" y="18256"/>
                  </a:cubicBezTo>
                  <a:cubicBezTo>
                    <a:pt x="8744" y="18369"/>
                    <a:pt x="8792" y="18483"/>
                    <a:pt x="8893" y="18483"/>
                  </a:cubicBezTo>
                  <a:cubicBezTo>
                    <a:pt x="8905" y="18483"/>
                    <a:pt x="8918" y="18481"/>
                    <a:pt x="8931" y="18478"/>
                  </a:cubicBezTo>
                  <a:cubicBezTo>
                    <a:pt x="9976" y="18066"/>
                    <a:pt x="10989" y="17749"/>
                    <a:pt x="12066" y="17464"/>
                  </a:cubicBezTo>
                  <a:cubicBezTo>
                    <a:pt x="12890" y="17274"/>
                    <a:pt x="13808" y="17211"/>
                    <a:pt x="14568" y="16673"/>
                  </a:cubicBezTo>
                  <a:cubicBezTo>
                    <a:pt x="16215" y="15533"/>
                    <a:pt x="17513" y="13347"/>
                    <a:pt x="18843" y="11796"/>
                  </a:cubicBezTo>
                  <a:cubicBezTo>
                    <a:pt x="21852" y="8280"/>
                    <a:pt x="24924" y="4829"/>
                    <a:pt x="28091" y="1472"/>
                  </a:cubicBezTo>
                  <a:close/>
                  <a:moveTo>
                    <a:pt x="28865" y="1"/>
                  </a:moveTo>
                  <a:cubicBezTo>
                    <a:pt x="28800" y="1"/>
                    <a:pt x="28737" y="24"/>
                    <a:pt x="28692" y="78"/>
                  </a:cubicBezTo>
                  <a:cubicBezTo>
                    <a:pt x="25399" y="3530"/>
                    <a:pt x="22232" y="7045"/>
                    <a:pt x="19128" y="10592"/>
                  </a:cubicBezTo>
                  <a:cubicBezTo>
                    <a:pt x="17767" y="12239"/>
                    <a:pt x="16405" y="14234"/>
                    <a:pt x="14821" y="15691"/>
                  </a:cubicBezTo>
                  <a:cubicBezTo>
                    <a:pt x="13365" y="17053"/>
                    <a:pt x="10926" y="17274"/>
                    <a:pt x="9089" y="18066"/>
                  </a:cubicBezTo>
                  <a:cubicBezTo>
                    <a:pt x="9089" y="18034"/>
                    <a:pt x="9089" y="17939"/>
                    <a:pt x="8994" y="17908"/>
                  </a:cubicBezTo>
                  <a:cubicBezTo>
                    <a:pt x="8614" y="17686"/>
                    <a:pt x="8203" y="17401"/>
                    <a:pt x="7823" y="17148"/>
                  </a:cubicBezTo>
                  <a:cubicBezTo>
                    <a:pt x="7506" y="16958"/>
                    <a:pt x="7221" y="16768"/>
                    <a:pt x="6904" y="16609"/>
                  </a:cubicBezTo>
                  <a:cubicBezTo>
                    <a:pt x="7379" y="15913"/>
                    <a:pt x="7569" y="15216"/>
                    <a:pt x="7221" y="14393"/>
                  </a:cubicBezTo>
                  <a:cubicBezTo>
                    <a:pt x="7221" y="14321"/>
                    <a:pt x="7150" y="14286"/>
                    <a:pt x="7087" y="14286"/>
                  </a:cubicBezTo>
                  <a:cubicBezTo>
                    <a:pt x="7066" y="14286"/>
                    <a:pt x="7047" y="14290"/>
                    <a:pt x="7031" y="14298"/>
                  </a:cubicBezTo>
                  <a:cubicBezTo>
                    <a:pt x="4782" y="15026"/>
                    <a:pt x="2787" y="16388"/>
                    <a:pt x="1489" y="18414"/>
                  </a:cubicBezTo>
                  <a:cubicBezTo>
                    <a:pt x="1172" y="18921"/>
                    <a:pt x="412" y="19935"/>
                    <a:pt x="760" y="20600"/>
                  </a:cubicBezTo>
                  <a:cubicBezTo>
                    <a:pt x="887" y="20885"/>
                    <a:pt x="1140" y="20980"/>
                    <a:pt x="1362" y="20980"/>
                  </a:cubicBezTo>
                  <a:lnTo>
                    <a:pt x="1330" y="21043"/>
                  </a:lnTo>
                  <a:cubicBezTo>
                    <a:pt x="1224" y="21096"/>
                    <a:pt x="1296" y="21216"/>
                    <a:pt x="1397" y="21216"/>
                  </a:cubicBezTo>
                  <a:cubicBezTo>
                    <a:pt x="1416" y="21216"/>
                    <a:pt x="1437" y="21212"/>
                    <a:pt x="1457" y="21201"/>
                  </a:cubicBezTo>
                  <a:cubicBezTo>
                    <a:pt x="1679" y="20980"/>
                    <a:pt x="1964" y="20790"/>
                    <a:pt x="2249" y="20600"/>
                  </a:cubicBezTo>
                  <a:cubicBezTo>
                    <a:pt x="2565" y="20885"/>
                    <a:pt x="2914" y="21106"/>
                    <a:pt x="3231" y="21391"/>
                  </a:cubicBezTo>
                  <a:cubicBezTo>
                    <a:pt x="3516" y="21581"/>
                    <a:pt x="3801" y="21835"/>
                    <a:pt x="4054" y="22025"/>
                  </a:cubicBezTo>
                  <a:cubicBezTo>
                    <a:pt x="1077" y="25160"/>
                    <a:pt x="0" y="29657"/>
                    <a:pt x="919" y="33901"/>
                  </a:cubicBezTo>
                  <a:cubicBezTo>
                    <a:pt x="1932" y="38366"/>
                    <a:pt x="5321" y="41849"/>
                    <a:pt x="9659" y="43306"/>
                  </a:cubicBezTo>
                  <a:cubicBezTo>
                    <a:pt x="11100" y="43806"/>
                    <a:pt x="12557" y="44040"/>
                    <a:pt x="13986" y="44040"/>
                  </a:cubicBezTo>
                  <a:cubicBezTo>
                    <a:pt x="21604" y="44040"/>
                    <a:pt x="28444" y="37415"/>
                    <a:pt x="27964" y="29309"/>
                  </a:cubicBezTo>
                  <a:cubicBezTo>
                    <a:pt x="27711" y="23988"/>
                    <a:pt x="24386" y="19175"/>
                    <a:pt x="19667" y="16799"/>
                  </a:cubicBezTo>
                  <a:cubicBezTo>
                    <a:pt x="19635" y="16768"/>
                    <a:pt x="19572" y="16768"/>
                    <a:pt x="19540" y="16768"/>
                  </a:cubicBezTo>
                  <a:lnTo>
                    <a:pt x="19572" y="16704"/>
                  </a:lnTo>
                  <a:cubicBezTo>
                    <a:pt x="23340" y="11606"/>
                    <a:pt x="26856" y="6254"/>
                    <a:pt x="29136" y="332"/>
                  </a:cubicBezTo>
                  <a:cubicBezTo>
                    <a:pt x="29204" y="150"/>
                    <a:pt x="29028" y="1"/>
                    <a:pt x="28865" y="1"/>
                  </a:cubicBezTo>
                  <a:close/>
                </a:path>
              </a:pathLst>
            </a:custGeom>
            <a:solidFill>
              <a:schemeClr val="dk1"/>
            </a:solidFill>
            <a:ln w="150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5"/>
            <p:cNvSpPr/>
            <p:nvPr/>
          </p:nvSpPr>
          <p:spPr>
            <a:xfrm>
              <a:off x="52066125" y="-2034175"/>
              <a:ext cx="702275" cy="1050375"/>
            </a:xfrm>
            <a:custGeom>
              <a:avLst/>
              <a:gdLst/>
              <a:ahLst/>
              <a:cxnLst/>
              <a:rect l="l" t="t" r="r" b="b"/>
              <a:pathLst>
                <a:path w="28091" h="42015" extrusionOk="0">
                  <a:moveTo>
                    <a:pt x="18636" y="11767"/>
                  </a:moveTo>
                  <a:cubicBezTo>
                    <a:pt x="18746" y="11767"/>
                    <a:pt x="18851" y="11885"/>
                    <a:pt x="18780" y="12003"/>
                  </a:cubicBezTo>
                  <a:cubicBezTo>
                    <a:pt x="18242" y="12953"/>
                    <a:pt x="17482" y="13840"/>
                    <a:pt x="16817" y="14663"/>
                  </a:cubicBezTo>
                  <a:cubicBezTo>
                    <a:pt x="16790" y="14690"/>
                    <a:pt x="16755" y="14702"/>
                    <a:pt x="16721" y="14702"/>
                  </a:cubicBezTo>
                  <a:cubicBezTo>
                    <a:pt x="16635" y="14702"/>
                    <a:pt x="16550" y="14627"/>
                    <a:pt x="16595" y="14536"/>
                  </a:cubicBezTo>
                  <a:cubicBezTo>
                    <a:pt x="17229" y="13618"/>
                    <a:pt x="17830" y="12636"/>
                    <a:pt x="18527" y="11813"/>
                  </a:cubicBezTo>
                  <a:cubicBezTo>
                    <a:pt x="18559" y="11781"/>
                    <a:pt x="18598" y="11767"/>
                    <a:pt x="18636" y="11767"/>
                  </a:cubicBezTo>
                  <a:close/>
                  <a:moveTo>
                    <a:pt x="17520" y="12333"/>
                  </a:moveTo>
                  <a:cubicBezTo>
                    <a:pt x="17605" y="12333"/>
                    <a:pt x="17681" y="12408"/>
                    <a:pt x="17640" y="12509"/>
                  </a:cubicBezTo>
                  <a:cubicBezTo>
                    <a:pt x="17070" y="13523"/>
                    <a:pt x="16532" y="14410"/>
                    <a:pt x="16025" y="15360"/>
                  </a:cubicBezTo>
                  <a:cubicBezTo>
                    <a:pt x="15996" y="15399"/>
                    <a:pt x="15963" y="15414"/>
                    <a:pt x="15934" y="15414"/>
                  </a:cubicBezTo>
                  <a:cubicBezTo>
                    <a:pt x="15870" y="15414"/>
                    <a:pt x="15823" y="15340"/>
                    <a:pt x="15867" y="15296"/>
                  </a:cubicBezTo>
                  <a:cubicBezTo>
                    <a:pt x="16374" y="14315"/>
                    <a:pt x="16849" y="13365"/>
                    <a:pt x="17387" y="12414"/>
                  </a:cubicBezTo>
                  <a:cubicBezTo>
                    <a:pt x="17421" y="12357"/>
                    <a:pt x="17472" y="12333"/>
                    <a:pt x="17520" y="12333"/>
                  </a:cubicBezTo>
                  <a:close/>
                  <a:moveTo>
                    <a:pt x="28091" y="0"/>
                  </a:moveTo>
                  <a:lnTo>
                    <a:pt x="28091" y="0"/>
                  </a:lnTo>
                  <a:cubicBezTo>
                    <a:pt x="24924" y="3421"/>
                    <a:pt x="21821" y="6841"/>
                    <a:pt x="18812" y="10356"/>
                  </a:cubicBezTo>
                  <a:cubicBezTo>
                    <a:pt x="17514" y="11908"/>
                    <a:pt x="16215" y="14125"/>
                    <a:pt x="14537" y="15233"/>
                  </a:cubicBezTo>
                  <a:cubicBezTo>
                    <a:pt x="13777" y="15740"/>
                    <a:pt x="12922" y="15803"/>
                    <a:pt x="12035" y="16025"/>
                  </a:cubicBezTo>
                  <a:cubicBezTo>
                    <a:pt x="10990" y="16246"/>
                    <a:pt x="9945" y="16595"/>
                    <a:pt x="8931" y="17006"/>
                  </a:cubicBezTo>
                  <a:cubicBezTo>
                    <a:pt x="8920" y="17009"/>
                    <a:pt x="8909" y="17011"/>
                    <a:pt x="8898" y="17011"/>
                  </a:cubicBezTo>
                  <a:cubicBezTo>
                    <a:pt x="8789" y="17011"/>
                    <a:pt x="8715" y="16874"/>
                    <a:pt x="8773" y="16816"/>
                  </a:cubicBezTo>
                  <a:cubicBezTo>
                    <a:pt x="8361" y="16563"/>
                    <a:pt x="8013" y="16278"/>
                    <a:pt x="7633" y="16025"/>
                  </a:cubicBezTo>
                  <a:cubicBezTo>
                    <a:pt x="7348" y="15803"/>
                    <a:pt x="7031" y="15613"/>
                    <a:pt x="6746" y="15391"/>
                  </a:cubicBezTo>
                  <a:cubicBezTo>
                    <a:pt x="6588" y="15581"/>
                    <a:pt x="6429" y="15740"/>
                    <a:pt x="6239" y="15930"/>
                  </a:cubicBezTo>
                  <a:cubicBezTo>
                    <a:pt x="5099" y="17006"/>
                    <a:pt x="3769" y="17988"/>
                    <a:pt x="2502" y="18938"/>
                  </a:cubicBezTo>
                  <a:cubicBezTo>
                    <a:pt x="2819" y="19128"/>
                    <a:pt x="3136" y="19382"/>
                    <a:pt x="3453" y="19603"/>
                  </a:cubicBezTo>
                  <a:cubicBezTo>
                    <a:pt x="3738" y="19825"/>
                    <a:pt x="4086" y="20047"/>
                    <a:pt x="4339" y="20300"/>
                  </a:cubicBezTo>
                  <a:cubicBezTo>
                    <a:pt x="4368" y="20271"/>
                    <a:pt x="4401" y="20259"/>
                    <a:pt x="4432" y="20259"/>
                  </a:cubicBezTo>
                  <a:cubicBezTo>
                    <a:pt x="4536" y="20259"/>
                    <a:pt x="4627" y="20400"/>
                    <a:pt x="4529" y="20522"/>
                  </a:cubicBezTo>
                  <a:cubicBezTo>
                    <a:pt x="887" y="24765"/>
                    <a:pt x="1" y="31162"/>
                    <a:pt x="3041" y="36008"/>
                  </a:cubicBezTo>
                  <a:cubicBezTo>
                    <a:pt x="5370" y="39780"/>
                    <a:pt x="9804" y="42014"/>
                    <a:pt x="14224" y="42014"/>
                  </a:cubicBezTo>
                  <a:cubicBezTo>
                    <a:pt x="15333" y="42014"/>
                    <a:pt x="16440" y="41874"/>
                    <a:pt x="17514" y="41582"/>
                  </a:cubicBezTo>
                  <a:cubicBezTo>
                    <a:pt x="22866" y="40093"/>
                    <a:pt x="26983" y="34931"/>
                    <a:pt x="27331" y="29421"/>
                  </a:cubicBezTo>
                  <a:cubicBezTo>
                    <a:pt x="27743" y="23752"/>
                    <a:pt x="24322" y="18368"/>
                    <a:pt x="19350" y="15835"/>
                  </a:cubicBezTo>
                  <a:cubicBezTo>
                    <a:pt x="19097" y="15740"/>
                    <a:pt x="19129" y="15486"/>
                    <a:pt x="19255" y="15391"/>
                  </a:cubicBezTo>
                  <a:cubicBezTo>
                    <a:pt x="19097" y="15328"/>
                    <a:pt x="18970" y="15170"/>
                    <a:pt x="19097" y="14980"/>
                  </a:cubicBezTo>
                  <a:cubicBezTo>
                    <a:pt x="22391" y="10103"/>
                    <a:pt x="25779" y="5416"/>
                    <a:pt x="280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5"/>
            <p:cNvSpPr/>
            <p:nvPr/>
          </p:nvSpPr>
          <p:spPr>
            <a:xfrm>
              <a:off x="52139200" y="-1402375"/>
              <a:ext cx="557950" cy="363450"/>
            </a:xfrm>
            <a:custGeom>
              <a:avLst/>
              <a:gdLst/>
              <a:ahLst/>
              <a:cxnLst/>
              <a:rect l="l" t="t" r="r" b="b"/>
              <a:pathLst>
                <a:path w="22318" h="14538" extrusionOk="0">
                  <a:moveTo>
                    <a:pt x="22057" y="0"/>
                  </a:moveTo>
                  <a:cubicBezTo>
                    <a:pt x="21922" y="0"/>
                    <a:pt x="21780" y="95"/>
                    <a:pt x="21748" y="285"/>
                  </a:cubicBezTo>
                  <a:lnTo>
                    <a:pt x="21748" y="507"/>
                  </a:lnTo>
                  <a:cubicBezTo>
                    <a:pt x="21399" y="6175"/>
                    <a:pt x="20259" y="13618"/>
                    <a:pt x="13166" y="13998"/>
                  </a:cubicBezTo>
                  <a:cubicBezTo>
                    <a:pt x="12915" y="14011"/>
                    <a:pt x="12664" y="14018"/>
                    <a:pt x="12415" y="14018"/>
                  </a:cubicBezTo>
                  <a:cubicBezTo>
                    <a:pt x="6866" y="14018"/>
                    <a:pt x="1701" y="10676"/>
                    <a:pt x="276" y="5130"/>
                  </a:cubicBezTo>
                  <a:cubicBezTo>
                    <a:pt x="276" y="5099"/>
                    <a:pt x="213" y="5067"/>
                    <a:pt x="213" y="5067"/>
                  </a:cubicBezTo>
                  <a:cubicBezTo>
                    <a:pt x="195" y="5040"/>
                    <a:pt x="169" y="5028"/>
                    <a:pt x="143" y="5028"/>
                  </a:cubicBezTo>
                  <a:cubicBezTo>
                    <a:pt x="75" y="5028"/>
                    <a:pt x="0" y="5103"/>
                    <a:pt x="23" y="5194"/>
                  </a:cubicBezTo>
                  <a:cubicBezTo>
                    <a:pt x="1228" y="10984"/>
                    <a:pt x="6770" y="14537"/>
                    <a:pt x="12473" y="14537"/>
                  </a:cubicBezTo>
                  <a:cubicBezTo>
                    <a:pt x="12914" y="14537"/>
                    <a:pt x="13357" y="14516"/>
                    <a:pt x="13799" y="14473"/>
                  </a:cubicBezTo>
                  <a:cubicBezTo>
                    <a:pt x="20703" y="13776"/>
                    <a:pt x="22160" y="3832"/>
                    <a:pt x="22318" y="285"/>
                  </a:cubicBezTo>
                  <a:cubicBezTo>
                    <a:pt x="22318" y="95"/>
                    <a:pt x="22191" y="0"/>
                    <a:pt x="22057" y="0"/>
                  </a:cubicBezTo>
                  <a:close/>
                </a:path>
              </a:pathLst>
            </a:custGeom>
            <a:solidFill>
              <a:schemeClr val="dk1"/>
            </a:solidFill>
            <a:ln w="1980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5"/>
            <p:cNvSpPr/>
            <p:nvPr/>
          </p:nvSpPr>
          <p:spPr>
            <a:xfrm>
              <a:off x="52144500" y="-1389725"/>
              <a:ext cx="538400" cy="337800"/>
            </a:xfrm>
            <a:custGeom>
              <a:avLst/>
              <a:gdLst/>
              <a:ahLst/>
              <a:cxnLst/>
              <a:rect l="l" t="t" r="r" b="b"/>
              <a:pathLst>
                <a:path w="21536" h="13512" extrusionOk="0">
                  <a:moveTo>
                    <a:pt x="6524" y="9130"/>
                  </a:moveTo>
                  <a:cubicBezTo>
                    <a:pt x="6544" y="9130"/>
                    <a:pt x="6566" y="9137"/>
                    <a:pt x="6588" y="9153"/>
                  </a:cubicBezTo>
                  <a:cubicBezTo>
                    <a:pt x="8013" y="10135"/>
                    <a:pt x="9502" y="10610"/>
                    <a:pt x="11148" y="11212"/>
                  </a:cubicBezTo>
                  <a:cubicBezTo>
                    <a:pt x="11358" y="11272"/>
                    <a:pt x="11313" y="11531"/>
                    <a:pt x="11092" y="11531"/>
                  </a:cubicBezTo>
                  <a:cubicBezTo>
                    <a:pt x="11079" y="11531"/>
                    <a:pt x="11067" y="11530"/>
                    <a:pt x="11053" y="11528"/>
                  </a:cubicBezTo>
                  <a:cubicBezTo>
                    <a:pt x="9438" y="11275"/>
                    <a:pt x="7760" y="10325"/>
                    <a:pt x="6461" y="9343"/>
                  </a:cubicBezTo>
                  <a:cubicBezTo>
                    <a:pt x="6356" y="9291"/>
                    <a:pt x="6425" y="9130"/>
                    <a:pt x="6524" y="9130"/>
                  </a:cubicBezTo>
                  <a:close/>
                  <a:moveTo>
                    <a:pt x="4295" y="9247"/>
                  </a:moveTo>
                  <a:cubicBezTo>
                    <a:pt x="4321" y="9247"/>
                    <a:pt x="4348" y="9257"/>
                    <a:pt x="4371" y="9280"/>
                  </a:cubicBezTo>
                  <a:cubicBezTo>
                    <a:pt x="5606" y="10293"/>
                    <a:pt x="6936" y="10895"/>
                    <a:pt x="8488" y="11402"/>
                  </a:cubicBezTo>
                  <a:cubicBezTo>
                    <a:pt x="8667" y="11491"/>
                    <a:pt x="8621" y="11721"/>
                    <a:pt x="8430" y="11721"/>
                  </a:cubicBezTo>
                  <a:cubicBezTo>
                    <a:pt x="8418" y="11721"/>
                    <a:pt x="8406" y="11720"/>
                    <a:pt x="8393" y="11718"/>
                  </a:cubicBezTo>
                  <a:cubicBezTo>
                    <a:pt x="6873" y="11370"/>
                    <a:pt x="5385" y="10451"/>
                    <a:pt x="4244" y="9438"/>
                  </a:cubicBezTo>
                  <a:cubicBezTo>
                    <a:pt x="4149" y="9342"/>
                    <a:pt x="4216" y="9247"/>
                    <a:pt x="4295" y="9247"/>
                  </a:cubicBezTo>
                  <a:close/>
                  <a:moveTo>
                    <a:pt x="21441" y="1"/>
                  </a:moveTo>
                  <a:cubicBezTo>
                    <a:pt x="21441" y="127"/>
                    <a:pt x="21346" y="254"/>
                    <a:pt x="21283" y="286"/>
                  </a:cubicBezTo>
                  <a:cubicBezTo>
                    <a:pt x="14094" y="1394"/>
                    <a:pt x="7221" y="2661"/>
                    <a:pt x="254" y="4593"/>
                  </a:cubicBezTo>
                  <a:cubicBezTo>
                    <a:pt x="159" y="4593"/>
                    <a:pt x="128" y="4593"/>
                    <a:pt x="96" y="4561"/>
                  </a:cubicBezTo>
                  <a:lnTo>
                    <a:pt x="1" y="4561"/>
                  </a:lnTo>
                  <a:cubicBezTo>
                    <a:pt x="1" y="4593"/>
                    <a:pt x="64" y="4593"/>
                    <a:pt x="64" y="4624"/>
                  </a:cubicBezTo>
                  <a:cubicBezTo>
                    <a:pt x="1489" y="10142"/>
                    <a:pt x="6658" y="13512"/>
                    <a:pt x="12209" y="13512"/>
                  </a:cubicBezTo>
                  <a:cubicBezTo>
                    <a:pt x="12456" y="13512"/>
                    <a:pt x="12705" y="13505"/>
                    <a:pt x="12954" y="13492"/>
                  </a:cubicBezTo>
                  <a:cubicBezTo>
                    <a:pt x="20047" y="13112"/>
                    <a:pt x="21187" y="5669"/>
                    <a:pt x="215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5"/>
            <p:cNvSpPr/>
            <p:nvPr/>
          </p:nvSpPr>
          <p:spPr>
            <a:xfrm>
              <a:off x="52142925" y="-1397625"/>
              <a:ext cx="537600" cy="121950"/>
            </a:xfrm>
            <a:custGeom>
              <a:avLst/>
              <a:gdLst/>
              <a:ahLst/>
              <a:cxnLst/>
              <a:rect l="l" t="t" r="r" b="b"/>
              <a:pathLst>
                <a:path w="21504" h="4878" extrusionOk="0">
                  <a:moveTo>
                    <a:pt x="21219" y="0"/>
                  </a:moveTo>
                  <a:cubicBezTo>
                    <a:pt x="14125" y="475"/>
                    <a:pt x="6841" y="2154"/>
                    <a:pt x="159" y="4465"/>
                  </a:cubicBezTo>
                  <a:cubicBezTo>
                    <a:pt x="0" y="4560"/>
                    <a:pt x="0" y="4750"/>
                    <a:pt x="127" y="4845"/>
                  </a:cubicBezTo>
                  <a:cubicBezTo>
                    <a:pt x="159" y="4877"/>
                    <a:pt x="191" y="4877"/>
                    <a:pt x="286" y="4877"/>
                  </a:cubicBezTo>
                  <a:cubicBezTo>
                    <a:pt x="7253" y="2977"/>
                    <a:pt x="14125" y="1679"/>
                    <a:pt x="21282" y="570"/>
                  </a:cubicBezTo>
                  <a:cubicBezTo>
                    <a:pt x="21409" y="570"/>
                    <a:pt x="21504" y="443"/>
                    <a:pt x="21504" y="317"/>
                  </a:cubicBezTo>
                  <a:cubicBezTo>
                    <a:pt x="21504" y="158"/>
                    <a:pt x="21377" y="32"/>
                    <a:pt x="21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5"/>
            <p:cNvSpPr/>
            <p:nvPr/>
          </p:nvSpPr>
          <p:spPr>
            <a:xfrm>
              <a:off x="52480425" y="-1739225"/>
              <a:ext cx="56975" cy="73750"/>
            </a:xfrm>
            <a:custGeom>
              <a:avLst/>
              <a:gdLst/>
              <a:ahLst/>
              <a:cxnLst/>
              <a:rect l="l" t="t" r="r" b="b"/>
              <a:pathLst>
                <a:path w="2279" h="2950" extrusionOk="0">
                  <a:moveTo>
                    <a:pt x="2077" y="0"/>
                  </a:moveTo>
                  <a:cubicBezTo>
                    <a:pt x="2043" y="0"/>
                    <a:pt x="2011" y="14"/>
                    <a:pt x="1987" y="46"/>
                  </a:cubicBezTo>
                  <a:cubicBezTo>
                    <a:pt x="1258" y="870"/>
                    <a:pt x="657" y="1883"/>
                    <a:pt x="23" y="2770"/>
                  </a:cubicBezTo>
                  <a:cubicBezTo>
                    <a:pt x="1" y="2860"/>
                    <a:pt x="73" y="2949"/>
                    <a:pt x="152" y="2949"/>
                  </a:cubicBezTo>
                  <a:cubicBezTo>
                    <a:pt x="184" y="2949"/>
                    <a:pt x="217" y="2934"/>
                    <a:pt x="245" y="2897"/>
                  </a:cubicBezTo>
                  <a:cubicBezTo>
                    <a:pt x="910" y="2042"/>
                    <a:pt x="1607" y="1187"/>
                    <a:pt x="2208" y="236"/>
                  </a:cubicBezTo>
                  <a:cubicBezTo>
                    <a:pt x="2279" y="118"/>
                    <a:pt x="2174" y="0"/>
                    <a:pt x="20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5"/>
            <p:cNvSpPr/>
            <p:nvPr/>
          </p:nvSpPr>
          <p:spPr>
            <a:xfrm>
              <a:off x="52461650" y="-1725475"/>
              <a:ext cx="46600" cy="76725"/>
            </a:xfrm>
            <a:custGeom>
              <a:avLst/>
              <a:gdLst/>
              <a:ahLst/>
              <a:cxnLst/>
              <a:rect l="l" t="t" r="r" b="b"/>
              <a:pathLst>
                <a:path w="1864" h="3069" extrusionOk="0">
                  <a:moveTo>
                    <a:pt x="1674" y="0"/>
                  </a:moveTo>
                  <a:cubicBezTo>
                    <a:pt x="1634" y="0"/>
                    <a:pt x="1594" y="19"/>
                    <a:pt x="1566" y="66"/>
                  </a:cubicBezTo>
                  <a:cubicBezTo>
                    <a:pt x="1028" y="1017"/>
                    <a:pt x="553" y="1998"/>
                    <a:pt x="46" y="2948"/>
                  </a:cubicBezTo>
                  <a:cubicBezTo>
                    <a:pt x="0" y="3017"/>
                    <a:pt x="70" y="3069"/>
                    <a:pt x="136" y="3069"/>
                  </a:cubicBezTo>
                  <a:cubicBezTo>
                    <a:pt x="161" y="3069"/>
                    <a:pt x="187" y="3061"/>
                    <a:pt x="204" y="3043"/>
                  </a:cubicBezTo>
                  <a:cubicBezTo>
                    <a:pt x="743" y="2093"/>
                    <a:pt x="1313" y="1112"/>
                    <a:pt x="1819" y="193"/>
                  </a:cubicBezTo>
                  <a:cubicBezTo>
                    <a:pt x="1864" y="104"/>
                    <a:pt x="1768" y="0"/>
                    <a:pt x="16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5"/>
            <p:cNvSpPr/>
            <p:nvPr/>
          </p:nvSpPr>
          <p:spPr>
            <a:xfrm>
              <a:off x="52304850" y="-1159900"/>
              <a:ext cx="123625" cy="59250"/>
            </a:xfrm>
            <a:custGeom>
              <a:avLst/>
              <a:gdLst/>
              <a:ahLst/>
              <a:cxnLst/>
              <a:rect l="l" t="t" r="r" b="b"/>
              <a:pathLst>
                <a:path w="4945" h="2370" extrusionOk="0">
                  <a:moveTo>
                    <a:pt x="144" y="0"/>
                  </a:moveTo>
                  <a:cubicBezTo>
                    <a:pt x="52" y="0"/>
                    <a:pt x="0" y="166"/>
                    <a:pt x="79" y="245"/>
                  </a:cubicBezTo>
                  <a:cubicBezTo>
                    <a:pt x="1409" y="1163"/>
                    <a:pt x="3056" y="2145"/>
                    <a:pt x="4671" y="2367"/>
                  </a:cubicBezTo>
                  <a:cubicBezTo>
                    <a:pt x="4684" y="2369"/>
                    <a:pt x="4696" y="2370"/>
                    <a:pt x="4708" y="2370"/>
                  </a:cubicBezTo>
                  <a:cubicBezTo>
                    <a:pt x="4899" y="2370"/>
                    <a:pt x="4945" y="2140"/>
                    <a:pt x="4766" y="2050"/>
                  </a:cubicBezTo>
                  <a:cubicBezTo>
                    <a:pt x="3151" y="1448"/>
                    <a:pt x="1631" y="973"/>
                    <a:pt x="206" y="23"/>
                  </a:cubicBezTo>
                  <a:cubicBezTo>
                    <a:pt x="184" y="7"/>
                    <a:pt x="163" y="0"/>
                    <a:pt x="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5"/>
            <p:cNvSpPr/>
            <p:nvPr/>
          </p:nvSpPr>
          <p:spPr>
            <a:xfrm>
              <a:off x="52247900" y="-1157600"/>
              <a:ext cx="113325" cy="62500"/>
            </a:xfrm>
            <a:custGeom>
              <a:avLst/>
              <a:gdLst/>
              <a:ahLst/>
              <a:cxnLst/>
              <a:rect l="l" t="t" r="r" b="b"/>
              <a:pathLst>
                <a:path w="4533" h="2500" extrusionOk="0">
                  <a:moveTo>
                    <a:pt x="147" y="0"/>
                  </a:moveTo>
                  <a:cubicBezTo>
                    <a:pt x="68" y="0"/>
                    <a:pt x="0" y="134"/>
                    <a:pt x="77" y="185"/>
                  </a:cubicBezTo>
                  <a:cubicBezTo>
                    <a:pt x="1249" y="1230"/>
                    <a:pt x="2737" y="2117"/>
                    <a:pt x="4257" y="2497"/>
                  </a:cubicBezTo>
                  <a:cubicBezTo>
                    <a:pt x="4269" y="2498"/>
                    <a:pt x="4280" y="2499"/>
                    <a:pt x="4291" y="2499"/>
                  </a:cubicBezTo>
                  <a:cubicBezTo>
                    <a:pt x="4485" y="2499"/>
                    <a:pt x="4532" y="2238"/>
                    <a:pt x="4352" y="2148"/>
                  </a:cubicBezTo>
                  <a:cubicBezTo>
                    <a:pt x="2832" y="1610"/>
                    <a:pt x="1502" y="1040"/>
                    <a:pt x="203" y="26"/>
                  </a:cubicBezTo>
                  <a:cubicBezTo>
                    <a:pt x="185" y="8"/>
                    <a:pt x="165" y="0"/>
                    <a:pt x="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5"/>
            <p:cNvSpPr/>
            <p:nvPr/>
          </p:nvSpPr>
          <p:spPr>
            <a:xfrm>
              <a:off x="52096225" y="-1697700"/>
              <a:ext cx="133800" cy="133025"/>
            </a:xfrm>
            <a:custGeom>
              <a:avLst/>
              <a:gdLst/>
              <a:ahLst/>
              <a:cxnLst/>
              <a:rect l="l" t="t" r="r" b="b"/>
              <a:pathLst>
                <a:path w="5352" h="5321" extrusionOk="0">
                  <a:moveTo>
                    <a:pt x="5257" y="1"/>
                  </a:moveTo>
                  <a:lnTo>
                    <a:pt x="4940" y="96"/>
                  </a:lnTo>
                  <a:cubicBezTo>
                    <a:pt x="3927" y="159"/>
                    <a:pt x="2534" y="1394"/>
                    <a:pt x="1868" y="2059"/>
                  </a:cubicBezTo>
                  <a:cubicBezTo>
                    <a:pt x="1393" y="2502"/>
                    <a:pt x="982" y="2977"/>
                    <a:pt x="633" y="3547"/>
                  </a:cubicBezTo>
                  <a:cubicBezTo>
                    <a:pt x="507" y="3769"/>
                    <a:pt x="412" y="3959"/>
                    <a:pt x="285" y="4181"/>
                  </a:cubicBezTo>
                  <a:cubicBezTo>
                    <a:pt x="158" y="4371"/>
                    <a:pt x="95" y="4529"/>
                    <a:pt x="0" y="4719"/>
                  </a:cubicBezTo>
                  <a:cubicBezTo>
                    <a:pt x="127" y="4878"/>
                    <a:pt x="285" y="5068"/>
                    <a:pt x="412" y="5226"/>
                  </a:cubicBezTo>
                  <a:cubicBezTo>
                    <a:pt x="435" y="5218"/>
                    <a:pt x="459" y="5214"/>
                    <a:pt x="482" y="5214"/>
                  </a:cubicBezTo>
                  <a:cubicBezTo>
                    <a:pt x="552" y="5214"/>
                    <a:pt x="618" y="5250"/>
                    <a:pt x="665" y="5321"/>
                  </a:cubicBezTo>
                  <a:cubicBezTo>
                    <a:pt x="1552" y="4561"/>
                    <a:pt x="2470" y="3801"/>
                    <a:pt x="3357" y="3104"/>
                  </a:cubicBezTo>
                  <a:cubicBezTo>
                    <a:pt x="3800" y="2756"/>
                    <a:pt x="4275" y="2439"/>
                    <a:pt x="4687" y="2027"/>
                  </a:cubicBezTo>
                  <a:cubicBezTo>
                    <a:pt x="4909" y="1837"/>
                    <a:pt x="5257" y="1489"/>
                    <a:pt x="5352" y="1204"/>
                  </a:cubicBezTo>
                  <a:cubicBezTo>
                    <a:pt x="5320" y="792"/>
                    <a:pt x="5320" y="412"/>
                    <a:pt x="5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8" name="Google Shape;698;p35"/>
          <p:cNvSpPr txBox="1">
            <a:spLocks noGrp="1"/>
          </p:cNvSpPr>
          <p:nvPr>
            <p:ph type="title" idx="2"/>
          </p:nvPr>
        </p:nvSpPr>
        <p:spPr>
          <a:xfrm>
            <a:off x="151866" y="2348040"/>
            <a:ext cx="2320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solidFill>
                  <a:srgbClr val="FF0000"/>
                </a:solidFill>
                <a:latin typeface="#9Slide03 Arima Madurai Black" panose="00000A00000000000000" pitchFamily="2" charset="0"/>
                <a:cs typeface="#9Slide03 Arima Madurai Black" panose="00000A00000000000000" pitchFamily="2" charset="0"/>
              </a:rPr>
              <a:t>Nhóm 1</a:t>
            </a:r>
            <a:endParaRPr dirty="0">
              <a:solidFill>
                <a:srgbClr val="FF0000"/>
              </a:solidFill>
              <a:latin typeface="#9Slide03 Arima Madurai Black" panose="00000A00000000000000" pitchFamily="2" charset="0"/>
              <a:cs typeface="#9Slide03 Arima Madurai Black" panose="00000A00000000000000" pitchFamily="2" charset="0"/>
            </a:endParaRPr>
          </a:p>
        </p:txBody>
      </p:sp>
      <p:sp>
        <p:nvSpPr>
          <p:cNvPr id="703" name="Google Shape;703;p35"/>
          <p:cNvSpPr txBox="1">
            <a:spLocks noGrp="1"/>
          </p:cNvSpPr>
          <p:nvPr>
            <p:ph type="subTitle" idx="6"/>
          </p:nvPr>
        </p:nvSpPr>
        <p:spPr>
          <a:xfrm>
            <a:off x="0" y="2792474"/>
            <a:ext cx="3411066" cy="1532783"/>
          </a:xfrm>
          <a:prstGeom prst="rect">
            <a:avLst/>
          </a:prstGeom>
          <a:solidFill>
            <a:schemeClr val="tx1">
              <a:lumMod val="20000"/>
              <a:lumOff val="80000"/>
            </a:schemeClr>
          </a:solidFill>
        </p:spPr>
        <p:txBody>
          <a:bodyPr spcFirstLastPara="1" wrap="square" lIns="91425" tIns="91425" rIns="91425" bIns="91425" anchor="t" anchorCtr="0">
            <a:noAutofit/>
          </a:bodyPr>
          <a:lstStyle/>
          <a:p>
            <a:pPr marL="115888" indent="23813" algn="l" eaLnBrk="1" hangingPunct="1">
              <a:lnSpc>
                <a:spcPct val="150000"/>
              </a:lnSpc>
            </a:pP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1.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Em</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a:solidFill>
                  <a:schemeClr val="tx1">
                    <a:lumMod val="50000"/>
                  </a:schemeClr>
                </a:solidFill>
                <a:latin typeface="Times New Roman" panose="02020603050405020304" pitchFamily="18" charset="0"/>
                <a:cs typeface="Times New Roman" panose="02020603050405020304" pitchFamily="18" charset="0"/>
              </a:rPr>
              <a:t>hãy</a:t>
            </a:r>
            <a:r>
              <a:rPr lang="en-US" altLang="en-US" sz="18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a:solidFill>
                  <a:schemeClr val="tx1">
                    <a:lumMod val="50000"/>
                  </a:schemeClr>
                </a:solidFill>
                <a:latin typeface="Times New Roman" panose="02020603050405020304" pitchFamily="18" charset="0"/>
                <a:cs typeface="Times New Roman" panose="02020603050405020304" pitchFamily="18" charset="0"/>
              </a:rPr>
              <a:t>phân</a:t>
            </a:r>
            <a:r>
              <a:rPr lang="en-US" altLang="en-US" sz="18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a:solidFill>
                  <a:schemeClr val="tx1">
                    <a:lumMod val="50000"/>
                  </a:schemeClr>
                </a:solidFill>
                <a:latin typeface="Times New Roman" panose="02020603050405020304" pitchFamily="18" charset="0"/>
                <a:cs typeface="Times New Roman" panose="02020603050405020304" pitchFamily="18" charset="0"/>
              </a:rPr>
              <a:t>loại</a:t>
            </a:r>
            <a:r>
              <a:rPr lang="en-US" altLang="en-US" sz="18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a:solidFill>
                  <a:schemeClr val="tx1">
                    <a:lumMod val="50000"/>
                  </a:schemeClr>
                </a:solidFill>
                <a:latin typeface="Times New Roman" panose="02020603050405020304" pitchFamily="18" charset="0"/>
                <a:cs typeface="Times New Roman" panose="02020603050405020304" pitchFamily="18" charset="0"/>
              </a:rPr>
              <a:t>các</a:t>
            </a:r>
            <a:r>
              <a:rPr lang="en-US" altLang="en-US" sz="18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a:solidFill>
                  <a:schemeClr val="tx1">
                    <a:lumMod val="50000"/>
                  </a:schemeClr>
                </a:solidFill>
                <a:latin typeface="Times New Roman" panose="02020603050405020304" pitchFamily="18" charset="0"/>
                <a:cs typeface="Times New Roman" panose="02020603050405020304" pitchFamily="18" charset="0"/>
              </a:rPr>
              <a:t>hợp</a:t>
            </a:r>
            <a:r>
              <a:rPr lang="en-US" altLang="en-US" sz="18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a:solidFill>
                  <a:schemeClr val="tx1">
                    <a:lumMod val="50000"/>
                  </a:schemeClr>
                </a:solidFill>
                <a:latin typeface="Times New Roman" panose="02020603050405020304" pitchFamily="18" charset="0"/>
                <a:cs typeface="Times New Roman" panose="02020603050405020304" pitchFamily="18" charset="0"/>
              </a:rPr>
              <a:t>chất</a:t>
            </a:r>
            <a:r>
              <a:rPr lang="en-US" altLang="en-US" sz="18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a:solidFill>
                  <a:schemeClr val="tx1">
                    <a:lumMod val="50000"/>
                  </a:schemeClr>
                </a:solidFill>
                <a:latin typeface="Times New Roman" panose="02020603050405020304" pitchFamily="18" charset="0"/>
                <a:cs typeface="Times New Roman" panose="02020603050405020304" pitchFamily="18" charset="0"/>
              </a:rPr>
              <a:t>vô</a:t>
            </a:r>
            <a:r>
              <a:rPr lang="en-US" altLang="en-US" sz="18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a:solidFill>
                  <a:schemeClr val="tx1">
                    <a:lumMod val="50000"/>
                  </a:schemeClr>
                </a:solidFill>
                <a:latin typeface="Times New Roman" panose="02020603050405020304" pitchFamily="18" charset="0"/>
                <a:cs typeface="Times New Roman" panose="02020603050405020304" pitchFamily="18" charset="0"/>
              </a:rPr>
              <a:t>cơ</a:t>
            </a:r>
            <a:r>
              <a:rPr lang="en-US" altLang="en-US" sz="18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a:solidFill>
                  <a:schemeClr val="tx1">
                    <a:lumMod val="50000"/>
                  </a:schemeClr>
                </a:solidFill>
                <a:latin typeface="Times New Roman" panose="02020603050405020304" pitchFamily="18" charset="0"/>
                <a:cs typeface="Times New Roman" panose="02020603050405020304" pitchFamily="18" charset="0"/>
              </a:rPr>
              <a:t>sau</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         ;             ;</a:t>
            </a:r>
          </a:p>
          <a:p>
            <a:pPr marL="115888" indent="23813" algn="l" eaLnBrk="1" hangingPunct="1">
              <a:lnSpc>
                <a:spcPct val="150000"/>
              </a:lnSpc>
            </a:pP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                  ; </a:t>
            </a:r>
            <a:endParaRPr lang="en-US" altLang="en-US" sz="1800"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41" name="Google Shape;557;p30"/>
          <p:cNvSpPr txBox="1">
            <a:spLocks noGrp="1"/>
          </p:cNvSpPr>
          <p:nvPr>
            <p:ph type="title"/>
          </p:nvPr>
        </p:nvSpPr>
        <p:spPr>
          <a:xfrm>
            <a:off x="2330436" y="84479"/>
            <a:ext cx="3855548"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solidFill>
                  <a:srgbClr val="002060"/>
                </a:solidFill>
                <a:latin typeface="#9Slide05 Cimochi" panose="02000504060000020004" pitchFamily="2" charset="-34"/>
                <a:cs typeface="#9Slide05 Cimochi" panose="02000504060000020004" pitchFamily="2" charset="-34"/>
              </a:rPr>
              <a:t>Nhiệm vụ chuyển giao</a:t>
            </a:r>
            <a:endParaRPr dirty="0">
              <a:solidFill>
                <a:srgbClr val="002060"/>
              </a:solidFill>
              <a:latin typeface="#9Slide05 Cimochi" panose="02000504060000020004" pitchFamily="2" charset="-34"/>
              <a:cs typeface="#9Slide05 Cimochi" panose="02000504060000020004" pitchFamily="2" charset="-34"/>
            </a:endParaRPr>
          </a:p>
        </p:txBody>
      </p:sp>
      <p:sp>
        <p:nvSpPr>
          <p:cNvPr id="42" name="Google Shape;698;p35"/>
          <p:cNvSpPr txBox="1">
            <a:spLocks/>
          </p:cNvSpPr>
          <p:nvPr/>
        </p:nvSpPr>
        <p:spPr>
          <a:xfrm>
            <a:off x="3411066" y="2342953"/>
            <a:ext cx="23208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1800"/>
              <a:buFont typeface="Indie Flower"/>
              <a:buNone/>
              <a:defRPr sz="2500" b="1" i="0" u="none" strike="noStrike" cap="none">
                <a:solidFill>
                  <a:schemeClr val="accent6"/>
                </a:solidFill>
                <a:latin typeface="Indie Flower"/>
                <a:ea typeface="Indie Flower"/>
                <a:cs typeface="Indie Flower"/>
                <a:sym typeface="Indie Flower"/>
              </a:defRPr>
            </a:lvl1pPr>
            <a:lvl2pPr marR="0" lvl="1" algn="ctr"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2pPr>
            <a:lvl3pPr marR="0" lvl="2" algn="ctr"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3pPr>
            <a:lvl4pPr marR="0" lvl="3" algn="ctr"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4pPr>
            <a:lvl5pPr marR="0" lvl="4" algn="ctr"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5pPr>
            <a:lvl6pPr marR="0" lvl="5" algn="ctr"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6pPr>
            <a:lvl7pPr marR="0" lvl="6" algn="ctr"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7pPr>
            <a:lvl8pPr marR="0" lvl="7" algn="ctr"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8pPr>
            <a:lvl9pPr marR="0" lvl="8" algn="ctr"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9pPr>
          </a:lstStyle>
          <a:p>
            <a:r>
              <a:rPr lang="en-US" dirty="0" err="1" smtClean="0">
                <a:solidFill>
                  <a:srgbClr val="FF0000"/>
                </a:solidFill>
                <a:latin typeface="#9Slide03 Arima Madurai Black" panose="00000A00000000000000" pitchFamily="2" charset="0"/>
                <a:cs typeface="#9Slide03 Arima Madurai Black" panose="00000A00000000000000" pitchFamily="2" charset="0"/>
              </a:rPr>
              <a:t>Nhóm</a:t>
            </a:r>
            <a:r>
              <a:rPr lang="en-US" dirty="0" smtClean="0">
                <a:solidFill>
                  <a:srgbClr val="FF0000"/>
                </a:solidFill>
                <a:latin typeface="#9Slide03 Arima Madurai Black" panose="00000A00000000000000" pitchFamily="2" charset="0"/>
                <a:cs typeface="#9Slide03 Arima Madurai Black" panose="00000A00000000000000" pitchFamily="2" charset="0"/>
              </a:rPr>
              <a:t> 2</a:t>
            </a:r>
            <a:endParaRPr lang="en-US" dirty="0">
              <a:solidFill>
                <a:srgbClr val="FF0000"/>
              </a:solidFill>
              <a:latin typeface="#9Slide03 Arima Madurai Black" panose="00000A00000000000000" pitchFamily="2" charset="0"/>
              <a:cs typeface="#9Slide03 Arima Madurai Black" panose="00000A00000000000000" pitchFamily="2" charset="0"/>
            </a:endParaRPr>
          </a:p>
        </p:txBody>
      </p:sp>
      <p:sp>
        <p:nvSpPr>
          <p:cNvPr id="43" name="Google Shape;698;p35"/>
          <p:cNvSpPr txBox="1">
            <a:spLocks/>
          </p:cNvSpPr>
          <p:nvPr/>
        </p:nvSpPr>
        <p:spPr>
          <a:xfrm>
            <a:off x="6807970" y="2396802"/>
            <a:ext cx="23208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1800"/>
              <a:buFont typeface="Indie Flower"/>
              <a:buNone/>
              <a:defRPr sz="2500" b="1" i="0" u="none" strike="noStrike" cap="none">
                <a:solidFill>
                  <a:schemeClr val="accent6"/>
                </a:solidFill>
                <a:latin typeface="Indie Flower"/>
                <a:ea typeface="Indie Flower"/>
                <a:cs typeface="Indie Flower"/>
                <a:sym typeface="Indie Flower"/>
              </a:defRPr>
            </a:lvl1pPr>
            <a:lvl2pPr marR="0" lvl="1" algn="ctr"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2pPr>
            <a:lvl3pPr marR="0" lvl="2" algn="ctr"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3pPr>
            <a:lvl4pPr marR="0" lvl="3" algn="ctr"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4pPr>
            <a:lvl5pPr marR="0" lvl="4" algn="ctr"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5pPr>
            <a:lvl6pPr marR="0" lvl="5" algn="ctr"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6pPr>
            <a:lvl7pPr marR="0" lvl="6" algn="ctr"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7pPr>
            <a:lvl8pPr marR="0" lvl="7" algn="ctr"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8pPr>
            <a:lvl9pPr marR="0" lvl="8" algn="ctr"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9pPr>
          </a:lstStyle>
          <a:p>
            <a:r>
              <a:rPr lang="en-US" dirty="0" err="1" smtClean="0">
                <a:solidFill>
                  <a:srgbClr val="FF0000"/>
                </a:solidFill>
                <a:latin typeface="#9Slide03 Arima Madurai Black" panose="00000A00000000000000" pitchFamily="2" charset="0"/>
                <a:cs typeface="#9Slide03 Arima Madurai Black" panose="00000A00000000000000" pitchFamily="2" charset="0"/>
              </a:rPr>
              <a:t>Nhóm</a:t>
            </a:r>
            <a:r>
              <a:rPr lang="en-US" dirty="0" smtClean="0">
                <a:solidFill>
                  <a:srgbClr val="FF0000"/>
                </a:solidFill>
                <a:latin typeface="#9Slide03 Arima Madurai Black" panose="00000A00000000000000" pitchFamily="2" charset="0"/>
                <a:cs typeface="#9Slide03 Arima Madurai Black" panose="00000A00000000000000" pitchFamily="2" charset="0"/>
              </a:rPr>
              <a:t> 3</a:t>
            </a:r>
            <a:endParaRPr lang="en-US" dirty="0">
              <a:solidFill>
                <a:srgbClr val="FF0000"/>
              </a:solidFill>
              <a:latin typeface="#9Slide03 Arima Madurai Black" panose="00000A00000000000000" pitchFamily="2" charset="0"/>
              <a:cs typeface="#9Slide03 Arima Madurai Black" panose="00000A00000000000000" pitchFamily="2" charset="0"/>
            </a:endParaRPr>
          </a:p>
        </p:txBody>
      </p:sp>
      <p:sp>
        <p:nvSpPr>
          <p:cNvPr id="48" name="Text Box 51"/>
          <p:cNvSpPr txBox="1">
            <a:spLocks noChangeArrowheads="1"/>
          </p:cNvSpPr>
          <p:nvPr/>
        </p:nvSpPr>
        <p:spPr bwMode="auto">
          <a:xfrm>
            <a:off x="1192593" y="3386091"/>
            <a:ext cx="76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1800" b="0" dirty="0">
                <a:solidFill>
                  <a:schemeClr val="tx1">
                    <a:lumMod val="50000"/>
                  </a:schemeClr>
                </a:solidFill>
                <a:latin typeface="Times New Roman" panose="02020603050405020304" pitchFamily="18" charset="0"/>
                <a:cs typeface="Times New Roman" panose="02020603050405020304" pitchFamily="18" charset="0"/>
              </a:rPr>
              <a:t>CO</a:t>
            </a:r>
            <a:r>
              <a:rPr lang="en-US" altLang="en-US" sz="1800" b="0" baseline="-25000" dirty="0">
                <a:solidFill>
                  <a:schemeClr val="tx1">
                    <a:lumMod val="50000"/>
                  </a:schemeClr>
                </a:solidFill>
                <a:latin typeface="Times New Roman" panose="02020603050405020304" pitchFamily="18" charset="0"/>
                <a:cs typeface="Times New Roman" panose="02020603050405020304" pitchFamily="18" charset="0"/>
              </a:rPr>
              <a:t>2</a:t>
            </a:r>
          </a:p>
        </p:txBody>
      </p:sp>
      <p:sp>
        <p:nvSpPr>
          <p:cNvPr id="50" name="Text Box 55"/>
          <p:cNvSpPr txBox="1">
            <a:spLocks noChangeArrowheads="1"/>
          </p:cNvSpPr>
          <p:nvPr/>
        </p:nvSpPr>
        <p:spPr bwMode="auto">
          <a:xfrm>
            <a:off x="1134033" y="3710719"/>
            <a:ext cx="1143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1800" b="0" dirty="0">
                <a:solidFill>
                  <a:schemeClr val="tx1">
                    <a:lumMod val="50000"/>
                  </a:schemeClr>
                </a:solidFill>
                <a:latin typeface="Times New Roman" panose="02020603050405020304" pitchFamily="18" charset="0"/>
                <a:cs typeface="Times New Roman" panose="02020603050405020304" pitchFamily="18" charset="0"/>
              </a:rPr>
              <a:t>Cu(OH)</a:t>
            </a:r>
            <a:r>
              <a:rPr lang="en-US" altLang="en-US" sz="1800" b="0" baseline="-25000" dirty="0">
                <a:solidFill>
                  <a:schemeClr val="tx1">
                    <a:lumMod val="50000"/>
                  </a:schemeClr>
                </a:solidFill>
                <a:latin typeface="Times New Roman" panose="02020603050405020304" pitchFamily="18" charset="0"/>
                <a:cs typeface="Times New Roman" panose="02020603050405020304" pitchFamily="18" charset="0"/>
              </a:rPr>
              <a:t>2</a:t>
            </a:r>
          </a:p>
        </p:txBody>
      </p:sp>
      <p:sp>
        <p:nvSpPr>
          <p:cNvPr id="51" name="Text Box 57"/>
          <p:cNvSpPr txBox="1">
            <a:spLocks noChangeArrowheads="1"/>
          </p:cNvSpPr>
          <p:nvPr/>
        </p:nvSpPr>
        <p:spPr bwMode="auto">
          <a:xfrm>
            <a:off x="73144" y="3724181"/>
            <a:ext cx="1143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1800" b="0" dirty="0">
                <a:solidFill>
                  <a:schemeClr val="tx1">
                    <a:lumMod val="50000"/>
                  </a:schemeClr>
                </a:solidFill>
                <a:latin typeface="Times New Roman" panose="02020603050405020304" pitchFamily="18" charset="0"/>
                <a:cs typeface="Times New Roman" panose="02020603050405020304" pitchFamily="18" charset="0"/>
              </a:rPr>
              <a:t>NaHCO</a:t>
            </a:r>
            <a:r>
              <a:rPr lang="en-US" altLang="en-US" sz="1800" b="0" baseline="-25000" dirty="0">
                <a:solidFill>
                  <a:schemeClr val="tx1">
                    <a:lumMod val="50000"/>
                  </a:schemeClr>
                </a:solidFill>
                <a:latin typeface="Times New Roman" panose="02020603050405020304" pitchFamily="18" charset="0"/>
                <a:cs typeface="Times New Roman" panose="02020603050405020304" pitchFamily="18" charset="0"/>
              </a:rPr>
              <a:t>3</a:t>
            </a:r>
          </a:p>
        </p:txBody>
      </p:sp>
      <p:sp>
        <p:nvSpPr>
          <p:cNvPr id="52" name="Text Box 59"/>
          <p:cNvSpPr txBox="1">
            <a:spLocks noChangeArrowheads="1"/>
          </p:cNvSpPr>
          <p:nvPr/>
        </p:nvSpPr>
        <p:spPr bwMode="auto">
          <a:xfrm>
            <a:off x="2585163" y="3414111"/>
            <a:ext cx="1143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1800" b="0" dirty="0">
                <a:solidFill>
                  <a:schemeClr val="tx1">
                    <a:lumMod val="50000"/>
                  </a:schemeClr>
                </a:solidFill>
                <a:latin typeface="Times New Roman" panose="02020603050405020304" pitchFamily="18" charset="0"/>
                <a:cs typeface="Times New Roman" panose="02020603050405020304" pitchFamily="18" charset="0"/>
              </a:rPr>
              <a:t>H</a:t>
            </a:r>
            <a:r>
              <a:rPr lang="en-US" altLang="en-US" sz="1800" b="0" baseline="-25000" dirty="0">
                <a:solidFill>
                  <a:schemeClr val="tx1">
                    <a:lumMod val="50000"/>
                  </a:schemeClr>
                </a:solidFill>
                <a:latin typeface="Times New Roman" panose="02020603050405020304" pitchFamily="18" charset="0"/>
                <a:cs typeface="Times New Roman" panose="02020603050405020304" pitchFamily="18" charset="0"/>
              </a:rPr>
              <a:t>3</a:t>
            </a:r>
            <a:r>
              <a:rPr lang="en-US" altLang="en-US" sz="1800" b="0" dirty="0">
                <a:solidFill>
                  <a:schemeClr val="tx1">
                    <a:lumMod val="50000"/>
                  </a:schemeClr>
                </a:solidFill>
                <a:latin typeface="Times New Roman" panose="02020603050405020304" pitchFamily="18" charset="0"/>
                <a:cs typeface="Times New Roman" panose="02020603050405020304" pitchFamily="18" charset="0"/>
              </a:rPr>
              <a:t>PO</a:t>
            </a:r>
            <a:r>
              <a:rPr lang="en-US" altLang="en-US" sz="1800" b="0" baseline="-25000" dirty="0">
                <a:solidFill>
                  <a:schemeClr val="tx1">
                    <a:lumMod val="50000"/>
                  </a:schemeClr>
                </a:solidFill>
                <a:latin typeface="Times New Roman" panose="02020603050405020304" pitchFamily="18" charset="0"/>
                <a:cs typeface="Times New Roman" panose="02020603050405020304" pitchFamily="18" charset="0"/>
              </a:rPr>
              <a:t>4</a:t>
            </a:r>
          </a:p>
        </p:txBody>
      </p:sp>
      <p:sp>
        <p:nvSpPr>
          <p:cNvPr id="53" name="Text Box 62"/>
          <p:cNvSpPr txBox="1">
            <a:spLocks noChangeArrowheads="1"/>
          </p:cNvSpPr>
          <p:nvPr/>
        </p:nvSpPr>
        <p:spPr bwMode="auto">
          <a:xfrm>
            <a:off x="2327993" y="3755423"/>
            <a:ext cx="76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1800" b="0" dirty="0" err="1">
                <a:solidFill>
                  <a:schemeClr val="tx1">
                    <a:lumMod val="50000"/>
                  </a:schemeClr>
                </a:solidFill>
                <a:latin typeface="Times New Roman" panose="02020603050405020304" pitchFamily="18" charset="0"/>
                <a:cs typeface="Times New Roman" panose="02020603050405020304" pitchFamily="18" charset="0"/>
              </a:rPr>
              <a:t>NaCl</a:t>
            </a:r>
            <a:endParaRPr lang="en-US" altLang="en-US" sz="1800" b="0"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54" name="Text Box 64"/>
          <p:cNvSpPr txBox="1">
            <a:spLocks noChangeArrowheads="1"/>
          </p:cNvSpPr>
          <p:nvPr/>
        </p:nvSpPr>
        <p:spPr bwMode="auto">
          <a:xfrm>
            <a:off x="1877986" y="3399144"/>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1800" b="0" dirty="0" err="1">
                <a:solidFill>
                  <a:schemeClr val="tx1">
                    <a:lumMod val="50000"/>
                  </a:schemeClr>
                </a:solidFill>
                <a:latin typeface="Times New Roman" panose="02020603050405020304" pitchFamily="18" charset="0"/>
                <a:cs typeface="Times New Roman" panose="02020603050405020304" pitchFamily="18" charset="0"/>
              </a:rPr>
              <a:t>HCl</a:t>
            </a:r>
            <a:endParaRPr lang="en-US" altLang="en-US" sz="1800" b="0"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55" name="Google Shape;703;p35"/>
          <p:cNvSpPr txBox="1">
            <a:spLocks noGrp="1"/>
          </p:cNvSpPr>
          <p:nvPr>
            <p:ph type="subTitle" idx="6"/>
          </p:nvPr>
        </p:nvSpPr>
        <p:spPr>
          <a:xfrm>
            <a:off x="0" y="4162048"/>
            <a:ext cx="3401366" cy="962950"/>
          </a:xfrm>
          <a:prstGeom prst="rect">
            <a:avLst/>
          </a:prstGeom>
          <a:solidFill>
            <a:schemeClr val="bg1">
              <a:lumMod val="65000"/>
            </a:schemeClr>
          </a:solidFill>
        </p:spPr>
        <p:txBody>
          <a:bodyPr spcFirstLastPara="1" wrap="square" lIns="91425" tIns="91425" rIns="91425" bIns="91425" anchor="t" anchorCtr="0">
            <a:noAutofit/>
          </a:bodyPr>
          <a:lstStyle/>
          <a:p>
            <a:pPr marL="115888" indent="23813" algn="l" eaLnBrk="1" hangingPunct="1">
              <a:lnSpc>
                <a:spcPct val="150000"/>
              </a:lnSpc>
            </a:pP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2.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Từ</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đó</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em</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hãy</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lâp</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sơ</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đồ</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phân</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loại</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các</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hợp</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chất</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vô</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cơ</a:t>
            </a:r>
            <a:endParaRPr lang="en-US" altLang="en-US" sz="1800"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56" name="Google Shape;703;p35"/>
          <p:cNvSpPr txBox="1">
            <a:spLocks noGrp="1"/>
          </p:cNvSpPr>
          <p:nvPr>
            <p:ph type="subTitle" idx="6"/>
          </p:nvPr>
        </p:nvSpPr>
        <p:spPr>
          <a:xfrm>
            <a:off x="3422743" y="2792473"/>
            <a:ext cx="2858031" cy="1532783"/>
          </a:xfrm>
          <a:prstGeom prst="rect">
            <a:avLst/>
          </a:prstGeom>
          <a:solidFill>
            <a:schemeClr val="accent5">
              <a:lumMod val="60000"/>
              <a:lumOff val="40000"/>
            </a:schemeClr>
          </a:solidFill>
        </p:spPr>
        <p:txBody>
          <a:bodyPr spcFirstLastPara="1" wrap="square" lIns="91425" tIns="91425" rIns="91425" bIns="91425" anchor="t" anchorCtr="0">
            <a:noAutofit/>
          </a:bodyPr>
          <a:lstStyle/>
          <a:p>
            <a:pPr marL="57150" indent="0" algn="l" eaLnBrk="1" hangingPunct="1">
              <a:lnSpc>
                <a:spcPct val="150000"/>
              </a:lnSpc>
            </a:pPr>
            <a:r>
              <a:rPr lang="en-US" altLang="en-US" sz="1800" dirty="0">
                <a:solidFill>
                  <a:schemeClr val="tx1">
                    <a:lumMod val="50000"/>
                  </a:schemeClr>
                </a:solidFill>
                <a:latin typeface="Times New Roman" panose="02020603050405020304" pitchFamily="18" charset="0"/>
                <a:cs typeface="Times New Roman" panose="02020603050405020304" pitchFamily="18" charset="0"/>
              </a:rPr>
              <a:t>1</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Em</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hãy</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viết</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PT minh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họa</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tính</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chất</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hóa</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học</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của</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oxit</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axit</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và</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oxit</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bazơ</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p>
          <a:p>
            <a:pPr marL="115888" indent="23813" algn="l" eaLnBrk="1" hangingPunct="1">
              <a:lnSpc>
                <a:spcPct val="150000"/>
              </a:lnSpc>
            </a:pP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                  ; </a:t>
            </a:r>
            <a:endParaRPr lang="en-US" altLang="en-US" sz="1800"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57" name="Google Shape;703;p35"/>
          <p:cNvSpPr txBox="1">
            <a:spLocks noGrp="1"/>
          </p:cNvSpPr>
          <p:nvPr>
            <p:ph type="subTitle" idx="6"/>
          </p:nvPr>
        </p:nvSpPr>
        <p:spPr>
          <a:xfrm>
            <a:off x="3420903" y="4163506"/>
            <a:ext cx="2859871" cy="962950"/>
          </a:xfrm>
          <a:prstGeom prst="rect">
            <a:avLst/>
          </a:prstGeom>
          <a:solidFill>
            <a:schemeClr val="accent4">
              <a:lumMod val="60000"/>
              <a:lumOff val="40000"/>
            </a:schemeClr>
          </a:solidFill>
        </p:spPr>
        <p:txBody>
          <a:bodyPr spcFirstLastPara="1" wrap="square" lIns="91425" tIns="91425" rIns="91425" bIns="91425" anchor="t" anchorCtr="0">
            <a:noAutofit/>
          </a:bodyPr>
          <a:lstStyle/>
          <a:p>
            <a:pPr marL="115888" indent="23813" algn="l" eaLnBrk="1" hangingPunct="1">
              <a:lnSpc>
                <a:spcPct val="150000"/>
              </a:lnSpc>
            </a:pP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2.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Từ</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đó</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em</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hãy</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lâp</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sơ</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đồ</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TCHH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của</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oxit</a:t>
            </a:r>
            <a:endParaRPr lang="en-US" altLang="en-US" sz="1800"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58" name="Google Shape;703;p35"/>
          <p:cNvSpPr txBox="1">
            <a:spLocks noGrp="1"/>
          </p:cNvSpPr>
          <p:nvPr>
            <p:ph type="subTitle" idx="6"/>
          </p:nvPr>
        </p:nvSpPr>
        <p:spPr>
          <a:xfrm>
            <a:off x="6292451" y="2803034"/>
            <a:ext cx="2836319" cy="1532783"/>
          </a:xfrm>
          <a:prstGeom prst="rect">
            <a:avLst/>
          </a:prstGeom>
          <a:solidFill>
            <a:srgbClr val="C7EF9F"/>
          </a:solidFill>
        </p:spPr>
        <p:txBody>
          <a:bodyPr spcFirstLastPara="1" wrap="square" lIns="91425" tIns="91425" rIns="91425" bIns="91425" anchor="t" anchorCtr="0">
            <a:noAutofit/>
          </a:bodyPr>
          <a:lstStyle/>
          <a:p>
            <a:pPr marL="57150" indent="0" algn="l" eaLnBrk="1" hangingPunct="1">
              <a:lnSpc>
                <a:spcPct val="150000"/>
              </a:lnSpc>
            </a:pPr>
            <a:r>
              <a:rPr lang="en-US" altLang="en-US" sz="1800" dirty="0">
                <a:solidFill>
                  <a:schemeClr val="tx1">
                    <a:lumMod val="50000"/>
                  </a:schemeClr>
                </a:solidFill>
                <a:latin typeface="Times New Roman" panose="02020603050405020304" pitchFamily="18" charset="0"/>
                <a:cs typeface="Times New Roman" panose="02020603050405020304" pitchFamily="18" charset="0"/>
              </a:rPr>
              <a:t>1</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Em</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hãy</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viết</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PT minh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họa</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tính</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chất</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hóa</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học</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của</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axit</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a:t>
            </a:r>
            <a:endParaRPr lang="en-US" altLang="en-US" sz="1800" dirty="0" smtClean="0">
              <a:solidFill>
                <a:schemeClr val="tx1">
                  <a:lumMod val="50000"/>
                </a:schemeClr>
              </a:solidFill>
              <a:latin typeface="Times New Roman" panose="02020603050405020304" pitchFamily="18" charset="0"/>
              <a:cs typeface="Times New Roman" panose="02020603050405020304" pitchFamily="18" charset="0"/>
            </a:endParaRPr>
          </a:p>
        </p:txBody>
      </p:sp>
      <p:sp>
        <p:nvSpPr>
          <p:cNvPr id="59" name="Google Shape;703;p35"/>
          <p:cNvSpPr txBox="1">
            <a:spLocks noGrp="1"/>
          </p:cNvSpPr>
          <p:nvPr>
            <p:ph type="subTitle" idx="6"/>
          </p:nvPr>
        </p:nvSpPr>
        <p:spPr>
          <a:xfrm>
            <a:off x="6300311" y="4162048"/>
            <a:ext cx="2859871" cy="962950"/>
          </a:xfrm>
          <a:prstGeom prst="rect">
            <a:avLst/>
          </a:prstGeom>
          <a:solidFill>
            <a:srgbClr val="92D050"/>
          </a:solidFill>
        </p:spPr>
        <p:txBody>
          <a:bodyPr spcFirstLastPara="1" wrap="square" lIns="91425" tIns="91425" rIns="91425" bIns="91425" anchor="t" anchorCtr="0">
            <a:noAutofit/>
          </a:bodyPr>
          <a:lstStyle/>
          <a:p>
            <a:pPr marL="115888" indent="23813" algn="l" eaLnBrk="1" hangingPunct="1">
              <a:lnSpc>
                <a:spcPct val="150000"/>
              </a:lnSpc>
            </a:pP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2.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Từ</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đó</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em</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hãy</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lâp</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sơ</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đồ</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TCHH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của</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axit</a:t>
            </a:r>
            <a:endParaRPr lang="en-US" altLang="en-US" sz="1800" dirty="0">
              <a:solidFill>
                <a:schemeClr val="tx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318154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98"/>
                                        </p:tgtEl>
                                        <p:attrNameLst>
                                          <p:attrName>style.visibility</p:attrName>
                                        </p:attrNameLst>
                                      </p:cBhvr>
                                      <p:to>
                                        <p:strVal val="visible"/>
                                      </p:to>
                                    </p:set>
                                    <p:animEffect transition="in" filter="wipe(down)">
                                      <p:cBhvr>
                                        <p:cTn id="7" dur="500"/>
                                        <p:tgtEl>
                                          <p:spTgt spid="69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03">
                                            <p:bg/>
                                          </p:spTgt>
                                        </p:tgtEl>
                                        <p:attrNameLst>
                                          <p:attrName>style.visibility</p:attrName>
                                        </p:attrNameLst>
                                      </p:cBhvr>
                                      <p:to>
                                        <p:strVal val="visible"/>
                                      </p:to>
                                    </p:set>
                                    <p:animEffect transition="in" filter="wipe(down)">
                                      <p:cBhvr>
                                        <p:cTn id="10" dur="500"/>
                                        <p:tgtEl>
                                          <p:spTgt spid="703">
                                            <p:bg/>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03">
                                            <p:txEl>
                                              <p:pRg st="0" end="0"/>
                                            </p:txEl>
                                          </p:spTgt>
                                        </p:tgtEl>
                                        <p:attrNameLst>
                                          <p:attrName>style.visibility</p:attrName>
                                        </p:attrNameLst>
                                      </p:cBhvr>
                                      <p:to>
                                        <p:strVal val="visible"/>
                                      </p:to>
                                    </p:set>
                                    <p:animEffect transition="in" filter="wipe(down)">
                                      <p:cBhvr>
                                        <p:cTn id="13" dur="500"/>
                                        <p:tgtEl>
                                          <p:spTgt spid="703">
                                            <p:txEl>
                                              <p:pRg st="0" end="0"/>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03">
                                            <p:txEl>
                                              <p:pRg st="1" end="1"/>
                                            </p:txEl>
                                          </p:spTgt>
                                        </p:tgtEl>
                                        <p:attrNameLst>
                                          <p:attrName>style.visibility</p:attrName>
                                        </p:attrNameLst>
                                      </p:cBhvr>
                                      <p:to>
                                        <p:strVal val="visible"/>
                                      </p:to>
                                    </p:set>
                                    <p:animEffect transition="in" filter="wipe(down)">
                                      <p:cBhvr>
                                        <p:cTn id="16" dur="500"/>
                                        <p:tgtEl>
                                          <p:spTgt spid="703">
                                            <p:txEl>
                                              <p:pRg st="1" end="1"/>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wipe(down)">
                                      <p:cBhvr>
                                        <p:cTn id="19" dur="500"/>
                                        <p:tgtEl>
                                          <p:spTgt spid="4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wipe(down)">
                                      <p:cBhvr>
                                        <p:cTn id="22" dur="500"/>
                                        <p:tgtEl>
                                          <p:spTgt spid="5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wipe(down)">
                                      <p:cBhvr>
                                        <p:cTn id="25" dur="500"/>
                                        <p:tgtEl>
                                          <p:spTgt spid="52"/>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wipe(down)">
                                      <p:cBhvr>
                                        <p:cTn id="28" dur="500"/>
                                        <p:tgtEl>
                                          <p:spTgt spid="5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wipe(down)">
                                      <p:cBhvr>
                                        <p:cTn id="31" dur="500"/>
                                        <p:tgtEl>
                                          <p:spTgt spid="5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wipe(down)">
                                      <p:cBhvr>
                                        <p:cTn id="34" dur="500"/>
                                        <p:tgtEl>
                                          <p:spTgt spid="51"/>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55">
                                            <p:bg/>
                                          </p:spTgt>
                                        </p:tgtEl>
                                        <p:attrNameLst>
                                          <p:attrName>style.visibility</p:attrName>
                                        </p:attrNameLst>
                                      </p:cBhvr>
                                      <p:to>
                                        <p:strVal val="visible"/>
                                      </p:to>
                                    </p:set>
                                    <p:animEffect transition="in" filter="wipe(down)">
                                      <p:cBhvr>
                                        <p:cTn id="37" dur="500"/>
                                        <p:tgtEl>
                                          <p:spTgt spid="55">
                                            <p:bg/>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55">
                                            <p:txEl>
                                              <p:pRg st="0" end="0"/>
                                            </p:txEl>
                                          </p:spTgt>
                                        </p:tgtEl>
                                        <p:attrNameLst>
                                          <p:attrName>style.visibility</p:attrName>
                                        </p:attrNameLst>
                                      </p:cBhvr>
                                      <p:to>
                                        <p:strVal val="visible"/>
                                      </p:to>
                                    </p:set>
                                    <p:animEffect transition="in" filter="wipe(down)">
                                      <p:cBhvr>
                                        <p:cTn id="40" dur="500"/>
                                        <p:tgtEl>
                                          <p:spTgt spid="55">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barn(inVertical)">
                                      <p:cBhvr>
                                        <p:cTn id="45" dur="500"/>
                                        <p:tgtEl>
                                          <p:spTgt spid="42"/>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56">
                                            <p:bg/>
                                          </p:spTgt>
                                        </p:tgtEl>
                                        <p:attrNameLst>
                                          <p:attrName>style.visibility</p:attrName>
                                        </p:attrNameLst>
                                      </p:cBhvr>
                                      <p:to>
                                        <p:strVal val="visible"/>
                                      </p:to>
                                    </p:set>
                                    <p:animEffect transition="in" filter="barn(inVertical)">
                                      <p:cBhvr>
                                        <p:cTn id="48" dur="500"/>
                                        <p:tgtEl>
                                          <p:spTgt spid="56">
                                            <p:bg/>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56">
                                            <p:txEl>
                                              <p:pRg st="0" end="0"/>
                                            </p:txEl>
                                          </p:spTgt>
                                        </p:tgtEl>
                                        <p:attrNameLst>
                                          <p:attrName>style.visibility</p:attrName>
                                        </p:attrNameLst>
                                      </p:cBhvr>
                                      <p:to>
                                        <p:strVal val="visible"/>
                                      </p:to>
                                    </p:set>
                                    <p:animEffect transition="in" filter="barn(inVertical)">
                                      <p:cBhvr>
                                        <p:cTn id="53" dur="500"/>
                                        <p:tgtEl>
                                          <p:spTgt spid="56">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56">
                                            <p:txEl>
                                              <p:pRg st="1" end="1"/>
                                            </p:txEl>
                                          </p:spTgt>
                                        </p:tgtEl>
                                        <p:attrNameLst>
                                          <p:attrName>style.visibility</p:attrName>
                                        </p:attrNameLst>
                                      </p:cBhvr>
                                      <p:to>
                                        <p:strVal val="visible"/>
                                      </p:to>
                                    </p:set>
                                    <p:animEffect transition="in" filter="barn(inVertical)">
                                      <p:cBhvr>
                                        <p:cTn id="58" dur="500"/>
                                        <p:tgtEl>
                                          <p:spTgt spid="56">
                                            <p:txEl>
                                              <p:pRg st="1" end="1"/>
                                            </p:txEl>
                                          </p:spTgt>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57">
                                            <p:bg/>
                                          </p:spTgt>
                                        </p:tgtEl>
                                        <p:attrNameLst>
                                          <p:attrName>style.visibility</p:attrName>
                                        </p:attrNameLst>
                                      </p:cBhvr>
                                      <p:to>
                                        <p:strVal val="visible"/>
                                      </p:to>
                                    </p:set>
                                    <p:animEffect transition="in" filter="barn(inVertical)">
                                      <p:cBhvr>
                                        <p:cTn id="61" dur="500"/>
                                        <p:tgtEl>
                                          <p:spTgt spid="57">
                                            <p:bg/>
                                          </p:spTgt>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57">
                                            <p:txEl>
                                              <p:pRg st="0" end="0"/>
                                            </p:txEl>
                                          </p:spTgt>
                                        </p:tgtEl>
                                        <p:attrNameLst>
                                          <p:attrName>style.visibility</p:attrName>
                                        </p:attrNameLst>
                                      </p:cBhvr>
                                      <p:to>
                                        <p:strVal val="visible"/>
                                      </p:to>
                                    </p:set>
                                    <p:animEffect transition="in" filter="barn(inVertical)">
                                      <p:cBhvr>
                                        <p:cTn id="66" dur="500"/>
                                        <p:tgtEl>
                                          <p:spTgt spid="57">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barn(inVertical)">
                                      <p:cBhvr>
                                        <p:cTn id="71" dur="500"/>
                                        <p:tgtEl>
                                          <p:spTgt spid="43"/>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58">
                                            <p:bg/>
                                          </p:spTgt>
                                        </p:tgtEl>
                                        <p:attrNameLst>
                                          <p:attrName>style.visibility</p:attrName>
                                        </p:attrNameLst>
                                      </p:cBhvr>
                                      <p:to>
                                        <p:strVal val="visible"/>
                                      </p:to>
                                    </p:set>
                                    <p:animEffect transition="in" filter="barn(inVertical)">
                                      <p:cBhvr>
                                        <p:cTn id="74" dur="500"/>
                                        <p:tgtEl>
                                          <p:spTgt spid="58">
                                            <p:bg/>
                                          </p:spTgt>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58">
                                            <p:txEl>
                                              <p:pRg st="0" end="0"/>
                                            </p:txEl>
                                          </p:spTgt>
                                        </p:tgtEl>
                                        <p:attrNameLst>
                                          <p:attrName>style.visibility</p:attrName>
                                        </p:attrNameLst>
                                      </p:cBhvr>
                                      <p:to>
                                        <p:strVal val="visible"/>
                                      </p:to>
                                    </p:set>
                                    <p:animEffect transition="in" filter="barn(inVertical)">
                                      <p:cBhvr>
                                        <p:cTn id="79" dur="500"/>
                                        <p:tgtEl>
                                          <p:spTgt spid="58">
                                            <p:txEl>
                                              <p:pRg st="0" end="0"/>
                                            </p:txEl>
                                          </p:spTgt>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59">
                                            <p:bg/>
                                          </p:spTgt>
                                        </p:tgtEl>
                                        <p:attrNameLst>
                                          <p:attrName>style.visibility</p:attrName>
                                        </p:attrNameLst>
                                      </p:cBhvr>
                                      <p:to>
                                        <p:strVal val="visible"/>
                                      </p:to>
                                    </p:set>
                                    <p:animEffect transition="in" filter="barn(inVertical)">
                                      <p:cBhvr>
                                        <p:cTn id="82" dur="500"/>
                                        <p:tgtEl>
                                          <p:spTgt spid="59">
                                            <p:bg/>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59">
                                            <p:txEl>
                                              <p:pRg st="0" end="0"/>
                                            </p:txEl>
                                          </p:spTgt>
                                        </p:tgtEl>
                                        <p:attrNameLst>
                                          <p:attrName>style.visibility</p:attrName>
                                        </p:attrNameLst>
                                      </p:cBhvr>
                                      <p:to>
                                        <p:strVal val="visible"/>
                                      </p:to>
                                    </p:set>
                                    <p:animEffect transition="in" filter="barn(inVertical)">
                                      <p:cBhvr>
                                        <p:cTn id="87" dur="500"/>
                                        <p:tgtEl>
                                          <p:spTgt spid="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8" grpId="0"/>
      <p:bldP spid="703" grpId="0" build="p" animBg="1"/>
      <p:bldP spid="42" grpId="0"/>
      <p:bldP spid="43" grpId="0"/>
      <p:bldP spid="48" grpId="0"/>
      <p:bldP spid="50" grpId="0"/>
      <p:bldP spid="51" grpId="0"/>
      <p:bldP spid="52" grpId="0"/>
      <p:bldP spid="53" grpId="0"/>
      <p:bldP spid="54" grpId="0"/>
      <p:bldP spid="55" grpId="0" build="p" animBg="1"/>
      <p:bldP spid="56" grpId="0" build="p" animBg="1"/>
      <p:bldP spid="57" grpId="0" build="p" animBg="1"/>
      <p:bldP spid="58" grpId="0" build="p" animBg="1"/>
      <p:bldP spid="59"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98" name="Google Shape;698;p35"/>
          <p:cNvSpPr txBox="1">
            <a:spLocks noGrp="1"/>
          </p:cNvSpPr>
          <p:nvPr>
            <p:ph type="title" idx="2"/>
          </p:nvPr>
        </p:nvSpPr>
        <p:spPr>
          <a:xfrm>
            <a:off x="1060486" y="2320299"/>
            <a:ext cx="2320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solidFill>
                  <a:srgbClr val="FF0000"/>
                </a:solidFill>
                <a:latin typeface="#9Slide03 Arima Madurai Black" panose="00000A00000000000000" pitchFamily="2" charset="0"/>
                <a:cs typeface="#9Slide03 Arima Madurai Black" panose="00000A00000000000000" pitchFamily="2" charset="0"/>
              </a:rPr>
              <a:t>Nhóm 4</a:t>
            </a:r>
            <a:endParaRPr dirty="0">
              <a:solidFill>
                <a:srgbClr val="FF0000"/>
              </a:solidFill>
              <a:latin typeface="#9Slide03 Arima Madurai Black" panose="00000A00000000000000" pitchFamily="2" charset="0"/>
              <a:cs typeface="#9Slide03 Arima Madurai Black" panose="00000A00000000000000" pitchFamily="2" charset="0"/>
            </a:endParaRPr>
          </a:p>
        </p:txBody>
      </p:sp>
      <p:sp>
        <p:nvSpPr>
          <p:cNvPr id="703" name="Google Shape;703;p35"/>
          <p:cNvSpPr txBox="1">
            <a:spLocks noGrp="1"/>
          </p:cNvSpPr>
          <p:nvPr>
            <p:ph type="subTitle" idx="6"/>
          </p:nvPr>
        </p:nvSpPr>
        <p:spPr>
          <a:xfrm>
            <a:off x="549601" y="2906050"/>
            <a:ext cx="3764601" cy="1194696"/>
          </a:xfrm>
          <a:prstGeom prst="rect">
            <a:avLst/>
          </a:prstGeom>
          <a:solidFill>
            <a:srgbClr val="C7EF9F"/>
          </a:solidFill>
        </p:spPr>
        <p:txBody>
          <a:bodyPr spcFirstLastPara="1" wrap="square" lIns="91425" tIns="91425" rIns="91425" bIns="91425" anchor="t" anchorCtr="0">
            <a:noAutofit/>
          </a:bodyPr>
          <a:lstStyle/>
          <a:p>
            <a:pPr marL="57150" indent="0" algn="l" eaLnBrk="1" hangingPunct="1">
              <a:lnSpc>
                <a:spcPct val="150000"/>
              </a:lnSpc>
            </a:pP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1. </a:t>
            </a:r>
            <a:r>
              <a:rPr lang="en-US" altLang="en-US" sz="1800" dirty="0" err="1">
                <a:solidFill>
                  <a:schemeClr val="tx1">
                    <a:lumMod val="50000"/>
                  </a:schemeClr>
                </a:solidFill>
                <a:latin typeface="Times New Roman" panose="02020603050405020304" pitchFamily="18" charset="0"/>
                <a:cs typeface="Times New Roman" panose="02020603050405020304" pitchFamily="18" charset="0"/>
              </a:rPr>
              <a:t>Em</a:t>
            </a:r>
            <a:r>
              <a:rPr lang="en-US" altLang="en-US" sz="18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a:solidFill>
                  <a:schemeClr val="tx1">
                    <a:lumMod val="50000"/>
                  </a:schemeClr>
                </a:solidFill>
                <a:latin typeface="Times New Roman" panose="02020603050405020304" pitchFamily="18" charset="0"/>
                <a:cs typeface="Times New Roman" panose="02020603050405020304" pitchFamily="18" charset="0"/>
              </a:rPr>
              <a:t>hãy</a:t>
            </a:r>
            <a:r>
              <a:rPr lang="en-US" altLang="en-US" sz="18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a:solidFill>
                  <a:schemeClr val="tx1">
                    <a:lumMod val="50000"/>
                  </a:schemeClr>
                </a:solidFill>
                <a:latin typeface="Times New Roman" panose="02020603050405020304" pitchFamily="18" charset="0"/>
                <a:cs typeface="Times New Roman" panose="02020603050405020304" pitchFamily="18" charset="0"/>
              </a:rPr>
              <a:t>viết</a:t>
            </a:r>
            <a:r>
              <a:rPr lang="en-US" altLang="en-US" sz="1800" dirty="0">
                <a:solidFill>
                  <a:schemeClr val="tx1">
                    <a:lumMod val="50000"/>
                  </a:schemeClr>
                </a:solidFill>
                <a:latin typeface="Times New Roman" panose="02020603050405020304" pitchFamily="18" charset="0"/>
                <a:cs typeface="Times New Roman" panose="02020603050405020304" pitchFamily="18" charset="0"/>
              </a:rPr>
              <a:t> PT minh </a:t>
            </a:r>
            <a:r>
              <a:rPr lang="en-US" altLang="en-US" sz="1800" dirty="0" err="1">
                <a:solidFill>
                  <a:schemeClr val="tx1">
                    <a:lumMod val="50000"/>
                  </a:schemeClr>
                </a:solidFill>
                <a:latin typeface="Times New Roman" panose="02020603050405020304" pitchFamily="18" charset="0"/>
                <a:cs typeface="Times New Roman" panose="02020603050405020304" pitchFamily="18" charset="0"/>
              </a:rPr>
              <a:t>họa</a:t>
            </a:r>
            <a:r>
              <a:rPr lang="en-US" altLang="en-US" sz="18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a:solidFill>
                  <a:schemeClr val="tx1">
                    <a:lumMod val="50000"/>
                  </a:schemeClr>
                </a:solidFill>
                <a:latin typeface="Times New Roman" panose="02020603050405020304" pitchFamily="18" charset="0"/>
                <a:cs typeface="Times New Roman" panose="02020603050405020304" pitchFamily="18" charset="0"/>
              </a:rPr>
              <a:t>tính</a:t>
            </a:r>
            <a:r>
              <a:rPr lang="en-US" altLang="en-US" sz="18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a:solidFill>
                  <a:schemeClr val="tx1">
                    <a:lumMod val="50000"/>
                  </a:schemeClr>
                </a:solidFill>
                <a:latin typeface="Times New Roman" panose="02020603050405020304" pitchFamily="18" charset="0"/>
                <a:cs typeface="Times New Roman" panose="02020603050405020304" pitchFamily="18" charset="0"/>
              </a:rPr>
              <a:t>chất</a:t>
            </a:r>
            <a:r>
              <a:rPr lang="en-US" altLang="en-US" sz="18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a:solidFill>
                  <a:schemeClr val="tx1">
                    <a:lumMod val="50000"/>
                  </a:schemeClr>
                </a:solidFill>
                <a:latin typeface="Times New Roman" panose="02020603050405020304" pitchFamily="18" charset="0"/>
                <a:cs typeface="Times New Roman" panose="02020603050405020304" pitchFamily="18" charset="0"/>
              </a:rPr>
              <a:t>hóa</a:t>
            </a:r>
            <a:r>
              <a:rPr lang="en-US" altLang="en-US" sz="18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a:solidFill>
                  <a:schemeClr val="tx1">
                    <a:lumMod val="50000"/>
                  </a:schemeClr>
                </a:solidFill>
                <a:latin typeface="Times New Roman" panose="02020603050405020304" pitchFamily="18" charset="0"/>
                <a:cs typeface="Times New Roman" panose="02020603050405020304" pitchFamily="18" charset="0"/>
              </a:rPr>
              <a:t>học</a:t>
            </a:r>
            <a:r>
              <a:rPr lang="en-US" altLang="en-US" sz="18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a:solidFill>
                  <a:schemeClr val="tx1">
                    <a:lumMod val="50000"/>
                  </a:schemeClr>
                </a:solidFill>
                <a:latin typeface="Times New Roman" panose="02020603050405020304" pitchFamily="18" charset="0"/>
                <a:cs typeface="Times New Roman" panose="02020603050405020304" pitchFamily="18" charset="0"/>
              </a:rPr>
              <a:t>của</a:t>
            </a:r>
            <a:r>
              <a:rPr lang="en-US" altLang="en-US" sz="18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bazơ</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endParaRPr lang="en-US" altLang="en-US" sz="1800"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41" name="Google Shape;557;p30"/>
          <p:cNvSpPr txBox="1">
            <a:spLocks noGrp="1"/>
          </p:cNvSpPr>
          <p:nvPr>
            <p:ph type="title"/>
          </p:nvPr>
        </p:nvSpPr>
        <p:spPr>
          <a:xfrm>
            <a:off x="2299307" y="141604"/>
            <a:ext cx="3855548"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solidFill>
                  <a:srgbClr val="002060"/>
                </a:solidFill>
                <a:latin typeface="#9Slide05 Cimochi" panose="02000504060000020004" pitchFamily="2" charset="-34"/>
                <a:cs typeface="#9Slide05 Cimochi" panose="02000504060000020004" pitchFamily="2" charset="-34"/>
              </a:rPr>
              <a:t>Nhiệm vụ chuyển giao</a:t>
            </a:r>
            <a:endParaRPr dirty="0">
              <a:solidFill>
                <a:srgbClr val="002060"/>
              </a:solidFill>
              <a:latin typeface="#9Slide05 Cimochi" panose="02000504060000020004" pitchFamily="2" charset="-34"/>
              <a:cs typeface="#9Slide05 Cimochi" panose="02000504060000020004" pitchFamily="2" charset="-34"/>
            </a:endParaRPr>
          </a:p>
        </p:txBody>
      </p:sp>
      <p:sp>
        <p:nvSpPr>
          <p:cNvPr id="42" name="Google Shape;698;p35"/>
          <p:cNvSpPr txBox="1">
            <a:spLocks/>
          </p:cNvSpPr>
          <p:nvPr/>
        </p:nvSpPr>
        <p:spPr>
          <a:xfrm>
            <a:off x="5120374" y="2316865"/>
            <a:ext cx="23208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1800"/>
              <a:buFont typeface="Indie Flower"/>
              <a:buNone/>
              <a:defRPr sz="2500" b="1" i="0" u="none" strike="noStrike" cap="none">
                <a:solidFill>
                  <a:schemeClr val="accent6"/>
                </a:solidFill>
                <a:latin typeface="Indie Flower"/>
                <a:ea typeface="Indie Flower"/>
                <a:cs typeface="Indie Flower"/>
                <a:sym typeface="Indie Flower"/>
              </a:defRPr>
            </a:lvl1pPr>
            <a:lvl2pPr marR="0" lvl="1" algn="ctr"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2pPr>
            <a:lvl3pPr marR="0" lvl="2" algn="ctr"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3pPr>
            <a:lvl4pPr marR="0" lvl="3" algn="ctr"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4pPr>
            <a:lvl5pPr marR="0" lvl="4" algn="ctr"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5pPr>
            <a:lvl6pPr marR="0" lvl="5" algn="ctr"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6pPr>
            <a:lvl7pPr marR="0" lvl="6" algn="ctr"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7pPr>
            <a:lvl8pPr marR="0" lvl="7" algn="ctr"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8pPr>
            <a:lvl9pPr marR="0" lvl="8" algn="ctr"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9pPr>
          </a:lstStyle>
          <a:p>
            <a:r>
              <a:rPr lang="en-US" dirty="0" err="1" smtClean="0">
                <a:solidFill>
                  <a:srgbClr val="FF0000"/>
                </a:solidFill>
                <a:latin typeface="#9Slide03 Arima Madurai Black" panose="00000A00000000000000" pitchFamily="2" charset="0"/>
                <a:cs typeface="#9Slide03 Arima Madurai Black" panose="00000A00000000000000" pitchFamily="2" charset="0"/>
              </a:rPr>
              <a:t>Nhóm</a:t>
            </a:r>
            <a:r>
              <a:rPr lang="en-US" dirty="0" smtClean="0">
                <a:solidFill>
                  <a:srgbClr val="FF0000"/>
                </a:solidFill>
                <a:latin typeface="#9Slide03 Arima Madurai Black" panose="00000A00000000000000" pitchFamily="2" charset="0"/>
                <a:cs typeface="#9Slide03 Arima Madurai Black" panose="00000A00000000000000" pitchFamily="2" charset="0"/>
              </a:rPr>
              <a:t> 5</a:t>
            </a:r>
            <a:endParaRPr lang="en-US" dirty="0">
              <a:solidFill>
                <a:srgbClr val="FF0000"/>
              </a:solidFill>
              <a:latin typeface="#9Slide03 Arima Madurai Black" panose="00000A00000000000000" pitchFamily="2" charset="0"/>
              <a:cs typeface="#9Slide03 Arima Madurai Black" panose="00000A00000000000000" pitchFamily="2" charset="0"/>
            </a:endParaRPr>
          </a:p>
        </p:txBody>
      </p:sp>
      <p:sp>
        <p:nvSpPr>
          <p:cNvPr id="55" name="Google Shape;703;p35"/>
          <p:cNvSpPr txBox="1">
            <a:spLocks noGrp="1"/>
          </p:cNvSpPr>
          <p:nvPr>
            <p:ph type="subTitle" idx="6"/>
          </p:nvPr>
        </p:nvSpPr>
        <p:spPr>
          <a:xfrm>
            <a:off x="549602" y="4087695"/>
            <a:ext cx="3764600" cy="962950"/>
          </a:xfrm>
          <a:prstGeom prst="rect">
            <a:avLst/>
          </a:prstGeom>
          <a:solidFill>
            <a:srgbClr val="92D050"/>
          </a:solidFill>
          <a:ln>
            <a:noFill/>
          </a:ln>
        </p:spPr>
        <p:txBody>
          <a:bodyPr spcFirstLastPara="1" wrap="square" lIns="91425" tIns="91425" rIns="91425" bIns="91425" anchor="t" anchorCtr="0">
            <a:noAutofit/>
          </a:bodyPr>
          <a:lstStyle/>
          <a:p>
            <a:pPr marL="115888" indent="23813" algn="l" eaLnBrk="1" hangingPunct="1">
              <a:lnSpc>
                <a:spcPct val="150000"/>
              </a:lnSpc>
            </a:pP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2. </a:t>
            </a:r>
            <a:r>
              <a:rPr lang="en-US" altLang="en-US" sz="1800" dirty="0" err="1">
                <a:solidFill>
                  <a:schemeClr val="tx1">
                    <a:lumMod val="50000"/>
                  </a:schemeClr>
                </a:solidFill>
                <a:latin typeface="Times New Roman" panose="02020603050405020304" pitchFamily="18" charset="0"/>
                <a:cs typeface="Times New Roman" panose="02020603050405020304" pitchFamily="18" charset="0"/>
              </a:rPr>
              <a:t>Từ</a:t>
            </a:r>
            <a:r>
              <a:rPr lang="en-US" altLang="en-US" sz="18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a:solidFill>
                  <a:schemeClr val="tx1">
                    <a:lumMod val="50000"/>
                  </a:schemeClr>
                </a:solidFill>
                <a:latin typeface="Times New Roman" panose="02020603050405020304" pitchFamily="18" charset="0"/>
                <a:cs typeface="Times New Roman" panose="02020603050405020304" pitchFamily="18" charset="0"/>
              </a:rPr>
              <a:t>đó</a:t>
            </a:r>
            <a:r>
              <a:rPr lang="en-US" altLang="en-US" sz="18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a:solidFill>
                  <a:schemeClr val="tx1">
                    <a:lumMod val="50000"/>
                  </a:schemeClr>
                </a:solidFill>
                <a:latin typeface="Times New Roman" panose="02020603050405020304" pitchFamily="18" charset="0"/>
                <a:cs typeface="Times New Roman" panose="02020603050405020304" pitchFamily="18" charset="0"/>
              </a:rPr>
              <a:t>em</a:t>
            </a:r>
            <a:r>
              <a:rPr lang="en-US" altLang="en-US" sz="18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a:solidFill>
                  <a:schemeClr val="tx1">
                    <a:lumMod val="50000"/>
                  </a:schemeClr>
                </a:solidFill>
                <a:latin typeface="Times New Roman" panose="02020603050405020304" pitchFamily="18" charset="0"/>
                <a:cs typeface="Times New Roman" panose="02020603050405020304" pitchFamily="18" charset="0"/>
              </a:rPr>
              <a:t>hãy</a:t>
            </a:r>
            <a:r>
              <a:rPr lang="en-US" altLang="en-US" sz="18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a:solidFill>
                  <a:schemeClr val="tx1">
                    <a:lumMod val="50000"/>
                  </a:schemeClr>
                </a:solidFill>
                <a:latin typeface="Times New Roman" panose="02020603050405020304" pitchFamily="18" charset="0"/>
                <a:cs typeface="Times New Roman" panose="02020603050405020304" pitchFamily="18" charset="0"/>
              </a:rPr>
              <a:t>lâp</a:t>
            </a:r>
            <a:r>
              <a:rPr lang="en-US" altLang="en-US" sz="18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a:solidFill>
                  <a:schemeClr val="tx1">
                    <a:lumMod val="50000"/>
                  </a:schemeClr>
                </a:solidFill>
                <a:latin typeface="Times New Roman" panose="02020603050405020304" pitchFamily="18" charset="0"/>
                <a:cs typeface="Times New Roman" panose="02020603050405020304" pitchFamily="18" charset="0"/>
              </a:rPr>
              <a:t>sơ</a:t>
            </a:r>
            <a:r>
              <a:rPr lang="en-US" altLang="en-US" sz="18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a:solidFill>
                  <a:schemeClr val="tx1">
                    <a:lumMod val="50000"/>
                  </a:schemeClr>
                </a:solidFill>
                <a:latin typeface="Times New Roman" panose="02020603050405020304" pitchFamily="18" charset="0"/>
                <a:cs typeface="Times New Roman" panose="02020603050405020304" pitchFamily="18" charset="0"/>
              </a:rPr>
              <a:t>đồ</a:t>
            </a:r>
            <a:r>
              <a:rPr lang="en-US" altLang="en-US" sz="1800" dirty="0">
                <a:solidFill>
                  <a:schemeClr val="tx1">
                    <a:lumMod val="50000"/>
                  </a:schemeClr>
                </a:solidFill>
                <a:latin typeface="Times New Roman" panose="02020603050405020304" pitchFamily="18" charset="0"/>
                <a:cs typeface="Times New Roman" panose="02020603050405020304" pitchFamily="18" charset="0"/>
              </a:rPr>
              <a:t> TCHH </a:t>
            </a:r>
            <a:r>
              <a:rPr lang="en-US" altLang="en-US" sz="1800" dirty="0" err="1">
                <a:solidFill>
                  <a:schemeClr val="tx1">
                    <a:lumMod val="50000"/>
                  </a:schemeClr>
                </a:solidFill>
                <a:latin typeface="Times New Roman" panose="02020603050405020304" pitchFamily="18" charset="0"/>
                <a:cs typeface="Times New Roman" panose="02020603050405020304" pitchFamily="18" charset="0"/>
              </a:rPr>
              <a:t>của</a:t>
            </a:r>
            <a:r>
              <a:rPr lang="en-US" altLang="en-US" sz="18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a:solidFill>
                  <a:schemeClr val="tx1">
                    <a:lumMod val="50000"/>
                  </a:schemeClr>
                </a:solidFill>
                <a:latin typeface="Times New Roman" panose="02020603050405020304" pitchFamily="18" charset="0"/>
                <a:cs typeface="Times New Roman" panose="02020603050405020304" pitchFamily="18" charset="0"/>
              </a:rPr>
              <a:t>bazơ</a:t>
            </a:r>
            <a:r>
              <a:rPr lang="en-US" altLang="en-US" sz="1800" dirty="0">
                <a:solidFill>
                  <a:schemeClr val="tx1">
                    <a:lumMod val="50000"/>
                  </a:schemeClr>
                </a:solidFill>
                <a:latin typeface="Times New Roman" panose="02020603050405020304" pitchFamily="18" charset="0"/>
                <a:cs typeface="Times New Roman" panose="02020603050405020304" pitchFamily="18" charset="0"/>
              </a:rPr>
              <a:t> </a:t>
            </a:r>
          </a:p>
        </p:txBody>
      </p:sp>
      <p:sp>
        <p:nvSpPr>
          <p:cNvPr id="56" name="Google Shape;703;p35"/>
          <p:cNvSpPr txBox="1">
            <a:spLocks noGrp="1"/>
          </p:cNvSpPr>
          <p:nvPr>
            <p:ph type="subTitle" idx="6"/>
          </p:nvPr>
        </p:nvSpPr>
        <p:spPr>
          <a:xfrm>
            <a:off x="4832860" y="2906050"/>
            <a:ext cx="3817257" cy="1194698"/>
          </a:xfrm>
          <a:prstGeom prst="rect">
            <a:avLst/>
          </a:prstGeom>
          <a:solidFill>
            <a:schemeClr val="accent5">
              <a:lumMod val="60000"/>
              <a:lumOff val="40000"/>
            </a:schemeClr>
          </a:solidFill>
        </p:spPr>
        <p:txBody>
          <a:bodyPr spcFirstLastPara="1" wrap="square" lIns="91425" tIns="91425" rIns="91425" bIns="91425" anchor="t" anchorCtr="0">
            <a:noAutofit/>
          </a:bodyPr>
          <a:lstStyle/>
          <a:p>
            <a:pPr marL="57150" indent="0" algn="l" eaLnBrk="1" hangingPunct="1">
              <a:lnSpc>
                <a:spcPct val="150000"/>
              </a:lnSpc>
            </a:pPr>
            <a:r>
              <a:rPr lang="en-US" altLang="en-US" sz="1800" dirty="0">
                <a:solidFill>
                  <a:schemeClr val="tx1">
                    <a:lumMod val="50000"/>
                  </a:schemeClr>
                </a:solidFill>
                <a:latin typeface="Times New Roman" panose="02020603050405020304" pitchFamily="18" charset="0"/>
                <a:cs typeface="Times New Roman" panose="02020603050405020304" pitchFamily="18" charset="0"/>
              </a:rPr>
              <a:t>1</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Em</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hãy</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viết</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PT minh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họa</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tính</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chất</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hóa</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học</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của</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muối</a:t>
            </a:r>
            <a:endParaRPr lang="en-US" altLang="en-US" sz="1800" dirty="0" smtClean="0">
              <a:solidFill>
                <a:schemeClr val="tx1">
                  <a:lumMod val="50000"/>
                </a:schemeClr>
              </a:solidFill>
              <a:latin typeface="Times New Roman" panose="02020603050405020304" pitchFamily="18" charset="0"/>
              <a:cs typeface="Times New Roman" panose="02020603050405020304" pitchFamily="18" charset="0"/>
            </a:endParaRPr>
          </a:p>
        </p:txBody>
      </p:sp>
      <p:sp>
        <p:nvSpPr>
          <p:cNvPr id="57" name="Google Shape;703;p35"/>
          <p:cNvSpPr txBox="1">
            <a:spLocks noGrp="1"/>
          </p:cNvSpPr>
          <p:nvPr>
            <p:ph type="subTitle" idx="6"/>
          </p:nvPr>
        </p:nvSpPr>
        <p:spPr>
          <a:xfrm>
            <a:off x="4832860" y="4113799"/>
            <a:ext cx="3817257" cy="962950"/>
          </a:xfrm>
          <a:prstGeom prst="rect">
            <a:avLst/>
          </a:prstGeom>
          <a:solidFill>
            <a:schemeClr val="accent4">
              <a:lumMod val="60000"/>
              <a:lumOff val="40000"/>
            </a:schemeClr>
          </a:solidFill>
        </p:spPr>
        <p:txBody>
          <a:bodyPr spcFirstLastPara="1" wrap="square" lIns="91425" tIns="91425" rIns="91425" bIns="91425" anchor="t" anchorCtr="0">
            <a:noAutofit/>
          </a:bodyPr>
          <a:lstStyle/>
          <a:p>
            <a:pPr marL="115888" indent="23813" algn="l" eaLnBrk="1" hangingPunct="1">
              <a:lnSpc>
                <a:spcPct val="150000"/>
              </a:lnSpc>
            </a:pP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2.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Từ</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đó</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em</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hãy</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lâp</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sơ</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đồ</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TCHH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của</a:t>
            </a:r>
            <a:r>
              <a:rPr lang="en-US" altLang="en-US" sz="1800" dirty="0" smtClean="0">
                <a:solidFill>
                  <a:schemeClr val="tx1">
                    <a:lumMod val="50000"/>
                  </a:schemeClr>
                </a:solidFill>
                <a:latin typeface="Times New Roman" panose="02020603050405020304" pitchFamily="18" charset="0"/>
                <a:cs typeface="Times New Roman" panose="02020603050405020304" pitchFamily="18" charset="0"/>
              </a:rPr>
              <a:t> </a:t>
            </a:r>
            <a:r>
              <a:rPr lang="en-US" altLang="en-US" sz="1800" dirty="0" err="1" smtClean="0">
                <a:solidFill>
                  <a:schemeClr val="tx1">
                    <a:lumMod val="50000"/>
                  </a:schemeClr>
                </a:solidFill>
                <a:latin typeface="Times New Roman" panose="02020603050405020304" pitchFamily="18" charset="0"/>
                <a:cs typeface="Times New Roman" panose="02020603050405020304" pitchFamily="18" charset="0"/>
              </a:rPr>
              <a:t>muối</a:t>
            </a:r>
            <a:endParaRPr lang="en-US" altLang="en-US" sz="1800" dirty="0">
              <a:solidFill>
                <a:schemeClr val="tx1">
                  <a:lumMod val="50000"/>
                </a:schemeClr>
              </a:solidFill>
              <a:latin typeface="Times New Roman" panose="02020603050405020304" pitchFamily="18" charset="0"/>
              <a:cs typeface="Times New Roman" panose="02020603050405020304" pitchFamily="18" charset="0"/>
            </a:endParaRPr>
          </a:p>
        </p:txBody>
      </p:sp>
      <p:grpSp>
        <p:nvGrpSpPr>
          <p:cNvPr id="21" name="Google Shape;1519;p51"/>
          <p:cNvGrpSpPr/>
          <p:nvPr/>
        </p:nvGrpSpPr>
        <p:grpSpPr>
          <a:xfrm>
            <a:off x="1438178" y="869881"/>
            <a:ext cx="1625062" cy="1299856"/>
            <a:chOff x="733788" y="3316095"/>
            <a:chExt cx="1301128" cy="1234162"/>
          </a:xfrm>
        </p:grpSpPr>
        <p:sp>
          <p:nvSpPr>
            <p:cNvPr id="22" name="Google Shape;1520;p51"/>
            <p:cNvSpPr/>
            <p:nvPr/>
          </p:nvSpPr>
          <p:spPr>
            <a:xfrm>
              <a:off x="856161" y="3702690"/>
              <a:ext cx="616735" cy="241731"/>
            </a:xfrm>
            <a:custGeom>
              <a:avLst/>
              <a:gdLst/>
              <a:ahLst/>
              <a:cxnLst/>
              <a:rect l="l" t="t" r="r" b="b"/>
              <a:pathLst>
                <a:path w="19635" h="7696" extrusionOk="0">
                  <a:moveTo>
                    <a:pt x="285" y="0"/>
                  </a:moveTo>
                  <a:cubicBezTo>
                    <a:pt x="127" y="95"/>
                    <a:pt x="0" y="254"/>
                    <a:pt x="0" y="444"/>
                  </a:cubicBezTo>
                  <a:cubicBezTo>
                    <a:pt x="6334" y="3484"/>
                    <a:pt x="12858" y="5796"/>
                    <a:pt x="19603" y="7696"/>
                  </a:cubicBezTo>
                  <a:lnTo>
                    <a:pt x="19603" y="6778"/>
                  </a:lnTo>
                  <a:cubicBezTo>
                    <a:pt x="19603" y="6746"/>
                    <a:pt x="19603" y="6714"/>
                    <a:pt x="19635" y="6714"/>
                  </a:cubicBezTo>
                  <a:cubicBezTo>
                    <a:pt x="12858" y="5986"/>
                    <a:pt x="6366" y="2756"/>
                    <a:pt x="285"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521;p51"/>
            <p:cNvSpPr/>
            <p:nvPr/>
          </p:nvSpPr>
          <p:spPr>
            <a:xfrm>
              <a:off x="1566372" y="3828015"/>
              <a:ext cx="397933" cy="414832"/>
            </a:xfrm>
            <a:custGeom>
              <a:avLst/>
              <a:gdLst/>
              <a:ahLst/>
              <a:cxnLst/>
              <a:rect l="l" t="t" r="r" b="b"/>
              <a:pathLst>
                <a:path w="12669" h="13207" extrusionOk="0">
                  <a:moveTo>
                    <a:pt x="11813" y="1"/>
                  </a:moveTo>
                  <a:cubicBezTo>
                    <a:pt x="9280" y="1774"/>
                    <a:pt x="6651" y="3358"/>
                    <a:pt x="4023" y="5004"/>
                  </a:cubicBezTo>
                  <a:cubicBezTo>
                    <a:pt x="2693" y="6651"/>
                    <a:pt x="1331" y="8298"/>
                    <a:pt x="1" y="9976"/>
                  </a:cubicBezTo>
                  <a:lnTo>
                    <a:pt x="32" y="10008"/>
                  </a:lnTo>
                  <a:cubicBezTo>
                    <a:pt x="55" y="9986"/>
                    <a:pt x="109" y="9963"/>
                    <a:pt x="150" y="9963"/>
                  </a:cubicBezTo>
                  <a:cubicBezTo>
                    <a:pt x="167" y="9963"/>
                    <a:pt x="181" y="9967"/>
                    <a:pt x="191" y="9976"/>
                  </a:cubicBezTo>
                  <a:cubicBezTo>
                    <a:pt x="1489" y="10578"/>
                    <a:pt x="2629" y="11782"/>
                    <a:pt x="3009" y="13207"/>
                  </a:cubicBezTo>
                  <a:cubicBezTo>
                    <a:pt x="6208" y="9375"/>
                    <a:pt x="9375" y="5511"/>
                    <a:pt x="12447" y="1553"/>
                  </a:cubicBezTo>
                  <a:cubicBezTo>
                    <a:pt x="12447" y="1489"/>
                    <a:pt x="12510" y="1489"/>
                    <a:pt x="12510" y="1489"/>
                  </a:cubicBezTo>
                  <a:cubicBezTo>
                    <a:pt x="12668" y="856"/>
                    <a:pt x="12383" y="317"/>
                    <a:pt x="11813" y="1"/>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522;p51"/>
            <p:cNvSpPr/>
            <p:nvPr/>
          </p:nvSpPr>
          <p:spPr>
            <a:xfrm>
              <a:off x="1549474" y="4141362"/>
              <a:ext cx="107454" cy="136319"/>
            </a:xfrm>
            <a:custGeom>
              <a:avLst/>
              <a:gdLst/>
              <a:ahLst/>
              <a:cxnLst/>
              <a:rect l="l" t="t" r="r" b="b"/>
              <a:pathLst>
                <a:path w="3421" h="4340" extrusionOk="0">
                  <a:moveTo>
                    <a:pt x="539" y="0"/>
                  </a:moveTo>
                  <a:cubicBezTo>
                    <a:pt x="380" y="190"/>
                    <a:pt x="159" y="444"/>
                    <a:pt x="0" y="634"/>
                  </a:cubicBezTo>
                  <a:cubicBezTo>
                    <a:pt x="32" y="618"/>
                    <a:pt x="56" y="610"/>
                    <a:pt x="80" y="610"/>
                  </a:cubicBezTo>
                  <a:cubicBezTo>
                    <a:pt x="103" y="610"/>
                    <a:pt x="127" y="618"/>
                    <a:pt x="159" y="634"/>
                  </a:cubicBezTo>
                  <a:cubicBezTo>
                    <a:pt x="1520" y="1331"/>
                    <a:pt x="2534" y="2819"/>
                    <a:pt x="2661" y="4339"/>
                  </a:cubicBezTo>
                  <a:cubicBezTo>
                    <a:pt x="2914" y="4022"/>
                    <a:pt x="3167" y="3706"/>
                    <a:pt x="3421" y="3452"/>
                  </a:cubicBezTo>
                  <a:cubicBezTo>
                    <a:pt x="2819" y="2059"/>
                    <a:pt x="1996" y="982"/>
                    <a:pt x="602" y="285"/>
                  </a:cubicBezTo>
                  <a:cubicBezTo>
                    <a:pt x="475" y="222"/>
                    <a:pt x="507" y="127"/>
                    <a:pt x="570" y="64"/>
                  </a:cubicBezTo>
                  <a:lnTo>
                    <a:pt x="539" y="0"/>
                  </a:ln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523;p51"/>
            <p:cNvSpPr/>
            <p:nvPr/>
          </p:nvSpPr>
          <p:spPr>
            <a:xfrm>
              <a:off x="1448993" y="4163254"/>
              <a:ext cx="180074" cy="245720"/>
            </a:xfrm>
            <a:custGeom>
              <a:avLst/>
              <a:gdLst/>
              <a:ahLst/>
              <a:cxnLst/>
              <a:rect l="l" t="t" r="r" b="b"/>
              <a:pathLst>
                <a:path w="5733" h="7823" extrusionOk="0">
                  <a:moveTo>
                    <a:pt x="3168" y="0"/>
                  </a:moveTo>
                  <a:lnTo>
                    <a:pt x="3168" y="0"/>
                  </a:lnTo>
                  <a:cubicBezTo>
                    <a:pt x="2091" y="1330"/>
                    <a:pt x="1046" y="2629"/>
                    <a:pt x="1" y="3927"/>
                  </a:cubicBezTo>
                  <a:lnTo>
                    <a:pt x="96" y="3927"/>
                  </a:lnTo>
                  <a:cubicBezTo>
                    <a:pt x="1394" y="4814"/>
                    <a:pt x="2218" y="6239"/>
                    <a:pt x="2376" y="7822"/>
                  </a:cubicBezTo>
                  <a:cubicBezTo>
                    <a:pt x="3484" y="6461"/>
                    <a:pt x="4624" y="5131"/>
                    <a:pt x="5733" y="3769"/>
                  </a:cubicBezTo>
                  <a:cubicBezTo>
                    <a:pt x="5353" y="2217"/>
                    <a:pt x="4561" y="1077"/>
                    <a:pt x="3199" y="158"/>
                  </a:cubicBezTo>
                  <a:cubicBezTo>
                    <a:pt x="3136" y="127"/>
                    <a:pt x="3136" y="63"/>
                    <a:pt x="3168"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524;p51"/>
            <p:cNvSpPr/>
            <p:nvPr/>
          </p:nvSpPr>
          <p:spPr>
            <a:xfrm>
              <a:off x="1429111" y="4291564"/>
              <a:ext cx="90555" cy="147250"/>
            </a:xfrm>
            <a:custGeom>
              <a:avLst/>
              <a:gdLst/>
              <a:ahLst/>
              <a:cxnLst/>
              <a:rect l="l" t="t" r="r" b="b"/>
              <a:pathLst>
                <a:path w="2883" h="4688" extrusionOk="0">
                  <a:moveTo>
                    <a:pt x="507" y="0"/>
                  </a:moveTo>
                  <a:cubicBezTo>
                    <a:pt x="349" y="254"/>
                    <a:pt x="159" y="444"/>
                    <a:pt x="0" y="665"/>
                  </a:cubicBezTo>
                  <a:cubicBezTo>
                    <a:pt x="1362" y="1552"/>
                    <a:pt x="2217" y="3104"/>
                    <a:pt x="2249" y="4687"/>
                  </a:cubicBezTo>
                  <a:cubicBezTo>
                    <a:pt x="2471" y="4434"/>
                    <a:pt x="2661" y="4149"/>
                    <a:pt x="2882" y="3927"/>
                  </a:cubicBezTo>
                  <a:cubicBezTo>
                    <a:pt x="2661" y="2344"/>
                    <a:pt x="1869" y="1077"/>
                    <a:pt x="602" y="95"/>
                  </a:cubicBezTo>
                  <a:cubicBezTo>
                    <a:pt x="507" y="32"/>
                    <a:pt x="507" y="0"/>
                    <a:pt x="507"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525;p51"/>
            <p:cNvSpPr/>
            <p:nvPr/>
          </p:nvSpPr>
          <p:spPr>
            <a:xfrm>
              <a:off x="1384351" y="4318420"/>
              <a:ext cx="109432" cy="219870"/>
            </a:xfrm>
            <a:custGeom>
              <a:avLst/>
              <a:gdLst/>
              <a:ahLst/>
              <a:cxnLst/>
              <a:rect l="l" t="t" r="r" b="b"/>
              <a:pathLst>
                <a:path w="3484" h="7000" extrusionOk="0">
                  <a:moveTo>
                    <a:pt x="1235" y="0"/>
                  </a:moveTo>
                  <a:cubicBezTo>
                    <a:pt x="919" y="444"/>
                    <a:pt x="507" y="919"/>
                    <a:pt x="159" y="1457"/>
                  </a:cubicBezTo>
                  <a:cubicBezTo>
                    <a:pt x="159" y="1521"/>
                    <a:pt x="64" y="1552"/>
                    <a:pt x="0" y="1552"/>
                  </a:cubicBezTo>
                  <a:cubicBezTo>
                    <a:pt x="982" y="3041"/>
                    <a:pt x="1900" y="5289"/>
                    <a:pt x="1045" y="6999"/>
                  </a:cubicBezTo>
                  <a:cubicBezTo>
                    <a:pt x="1869" y="5986"/>
                    <a:pt x="2661" y="5004"/>
                    <a:pt x="3484" y="4022"/>
                  </a:cubicBezTo>
                  <a:cubicBezTo>
                    <a:pt x="3262" y="2344"/>
                    <a:pt x="2534" y="1046"/>
                    <a:pt x="1235"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526;p51"/>
            <p:cNvSpPr/>
            <p:nvPr/>
          </p:nvSpPr>
          <p:spPr>
            <a:xfrm>
              <a:off x="741766" y="4205030"/>
              <a:ext cx="695323" cy="339228"/>
            </a:xfrm>
            <a:custGeom>
              <a:avLst/>
              <a:gdLst/>
              <a:ahLst/>
              <a:cxnLst/>
              <a:rect l="l" t="t" r="r" b="b"/>
              <a:pathLst>
                <a:path w="22137" h="10800" extrusionOk="0">
                  <a:moveTo>
                    <a:pt x="127" y="0"/>
                  </a:moveTo>
                  <a:cubicBezTo>
                    <a:pt x="32" y="190"/>
                    <a:pt x="0" y="475"/>
                    <a:pt x="63" y="665"/>
                  </a:cubicBezTo>
                  <a:lnTo>
                    <a:pt x="63" y="792"/>
                  </a:lnTo>
                  <a:lnTo>
                    <a:pt x="127" y="792"/>
                  </a:lnTo>
                  <a:cubicBezTo>
                    <a:pt x="6239" y="2565"/>
                    <a:pt x="12478" y="3991"/>
                    <a:pt x="18590" y="5701"/>
                  </a:cubicBezTo>
                  <a:cubicBezTo>
                    <a:pt x="18590" y="5701"/>
                    <a:pt x="18590" y="5637"/>
                    <a:pt x="18653" y="5637"/>
                  </a:cubicBezTo>
                  <a:cubicBezTo>
                    <a:pt x="18685" y="5621"/>
                    <a:pt x="18709" y="5614"/>
                    <a:pt x="18736" y="5614"/>
                  </a:cubicBezTo>
                  <a:cubicBezTo>
                    <a:pt x="18764" y="5614"/>
                    <a:pt x="18796" y="5621"/>
                    <a:pt x="18843" y="5637"/>
                  </a:cubicBezTo>
                  <a:lnTo>
                    <a:pt x="19002" y="5637"/>
                  </a:lnTo>
                  <a:cubicBezTo>
                    <a:pt x="19033" y="5637"/>
                    <a:pt x="19065" y="5701"/>
                    <a:pt x="19033" y="5732"/>
                  </a:cubicBezTo>
                  <a:cubicBezTo>
                    <a:pt x="19192" y="5764"/>
                    <a:pt x="19350" y="5764"/>
                    <a:pt x="19508" y="5796"/>
                  </a:cubicBezTo>
                  <a:cubicBezTo>
                    <a:pt x="19508" y="5716"/>
                    <a:pt x="19583" y="5649"/>
                    <a:pt x="19662" y="5649"/>
                  </a:cubicBezTo>
                  <a:cubicBezTo>
                    <a:pt x="19709" y="5649"/>
                    <a:pt x="19758" y="5673"/>
                    <a:pt x="19793" y="5732"/>
                  </a:cubicBezTo>
                  <a:cubicBezTo>
                    <a:pt x="20490" y="6904"/>
                    <a:pt x="20490" y="8488"/>
                    <a:pt x="19857" y="9723"/>
                  </a:cubicBezTo>
                  <a:cubicBezTo>
                    <a:pt x="19845" y="9758"/>
                    <a:pt x="19816" y="9771"/>
                    <a:pt x="19784" y="9771"/>
                  </a:cubicBezTo>
                  <a:cubicBezTo>
                    <a:pt x="19730" y="9771"/>
                    <a:pt x="19667" y="9731"/>
                    <a:pt x="19667" y="9691"/>
                  </a:cubicBezTo>
                  <a:cubicBezTo>
                    <a:pt x="19635" y="9723"/>
                    <a:pt x="19603" y="9723"/>
                    <a:pt x="19540" y="9723"/>
                  </a:cubicBezTo>
                  <a:cubicBezTo>
                    <a:pt x="13111" y="8076"/>
                    <a:pt x="6651" y="6334"/>
                    <a:pt x="158" y="4814"/>
                  </a:cubicBezTo>
                  <a:lnTo>
                    <a:pt x="158" y="4846"/>
                  </a:lnTo>
                  <a:lnTo>
                    <a:pt x="285" y="5226"/>
                  </a:lnTo>
                  <a:cubicBezTo>
                    <a:pt x="3705" y="6176"/>
                    <a:pt x="7126" y="7189"/>
                    <a:pt x="10514" y="8107"/>
                  </a:cubicBezTo>
                  <a:cubicBezTo>
                    <a:pt x="13966" y="9026"/>
                    <a:pt x="17450" y="9754"/>
                    <a:pt x="20870" y="10768"/>
                  </a:cubicBezTo>
                  <a:cubicBezTo>
                    <a:pt x="20902" y="10768"/>
                    <a:pt x="20902" y="10799"/>
                    <a:pt x="20933" y="10799"/>
                  </a:cubicBezTo>
                  <a:lnTo>
                    <a:pt x="20933" y="10768"/>
                  </a:lnTo>
                  <a:cubicBezTo>
                    <a:pt x="22137" y="8773"/>
                    <a:pt x="20648" y="7126"/>
                    <a:pt x="20237" y="5162"/>
                  </a:cubicBezTo>
                  <a:cubicBezTo>
                    <a:pt x="16816" y="4592"/>
                    <a:pt x="13428" y="3801"/>
                    <a:pt x="10103" y="2914"/>
                  </a:cubicBezTo>
                  <a:cubicBezTo>
                    <a:pt x="6809" y="1995"/>
                    <a:pt x="3357" y="1172"/>
                    <a:pt x="127"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527;p51"/>
            <p:cNvSpPr/>
            <p:nvPr/>
          </p:nvSpPr>
          <p:spPr>
            <a:xfrm>
              <a:off x="743745" y="3997127"/>
              <a:ext cx="925119" cy="358137"/>
            </a:xfrm>
            <a:custGeom>
              <a:avLst/>
              <a:gdLst/>
              <a:ahLst/>
              <a:cxnLst/>
              <a:rect l="l" t="t" r="r" b="b"/>
              <a:pathLst>
                <a:path w="29453" h="11402" extrusionOk="0">
                  <a:moveTo>
                    <a:pt x="21269" y="7964"/>
                  </a:moveTo>
                  <a:cubicBezTo>
                    <a:pt x="21334" y="7964"/>
                    <a:pt x="21371" y="8056"/>
                    <a:pt x="21345" y="8108"/>
                  </a:cubicBezTo>
                  <a:cubicBezTo>
                    <a:pt x="20902" y="8709"/>
                    <a:pt x="20395" y="9343"/>
                    <a:pt x="19857" y="9849"/>
                  </a:cubicBezTo>
                  <a:cubicBezTo>
                    <a:pt x="19828" y="9861"/>
                    <a:pt x="19799" y="9866"/>
                    <a:pt x="19771" y="9866"/>
                  </a:cubicBezTo>
                  <a:cubicBezTo>
                    <a:pt x="19649" y="9866"/>
                    <a:pt x="19558" y="9763"/>
                    <a:pt x="19635" y="9659"/>
                  </a:cubicBezTo>
                  <a:cubicBezTo>
                    <a:pt x="20174" y="9089"/>
                    <a:pt x="20712" y="8551"/>
                    <a:pt x="21219" y="7981"/>
                  </a:cubicBezTo>
                  <a:cubicBezTo>
                    <a:pt x="21237" y="7969"/>
                    <a:pt x="21254" y="7964"/>
                    <a:pt x="21269" y="7964"/>
                  </a:cubicBezTo>
                  <a:close/>
                  <a:moveTo>
                    <a:pt x="29453" y="0"/>
                  </a:moveTo>
                  <a:lnTo>
                    <a:pt x="29453" y="0"/>
                  </a:lnTo>
                  <a:cubicBezTo>
                    <a:pt x="29421" y="32"/>
                    <a:pt x="29389" y="32"/>
                    <a:pt x="29358" y="64"/>
                  </a:cubicBezTo>
                  <a:cubicBezTo>
                    <a:pt x="25652" y="2407"/>
                    <a:pt x="21915" y="4656"/>
                    <a:pt x="18147" y="6873"/>
                  </a:cubicBezTo>
                  <a:cubicBezTo>
                    <a:pt x="18110" y="6900"/>
                    <a:pt x="18073" y="6912"/>
                    <a:pt x="18038" y="6912"/>
                  </a:cubicBezTo>
                  <a:cubicBezTo>
                    <a:pt x="17954" y="6912"/>
                    <a:pt x="17884" y="6845"/>
                    <a:pt x="17862" y="6778"/>
                  </a:cubicBezTo>
                  <a:cubicBezTo>
                    <a:pt x="17590" y="6934"/>
                    <a:pt x="17304" y="6995"/>
                    <a:pt x="17012" y="6995"/>
                  </a:cubicBezTo>
                  <a:cubicBezTo>
                    <a:pt x="16418" y="6995"/>
                    <a:pt x="15796" y="6747"/>
                    <a:pt x="15202" y="6556"/>
                  </a:cubicBezTo>
                  <a:cubicBezTo>
                    <a:pt x="13681" y="6081"/>
                    <a:pt x="12098" y="5511"/>
                    <a:pt x="10578" y="4877"/>
                  </a:cubicBezTo>
                  <a:cubicBezTo>
                    <a:pt x="8393" y="3959"/>
                    <a:pt x="6334" y="2977"/>
                    <a:pt x="4244" y="1932"/>
                  </a:cubicBezTo>
                  <a:cubicBezTo>
                    <a:pt x="2851" y="3357"/>
                    <a:pt x="1394" y="4719"/>
                    <a:pt x="0" y="6144"/>
                  </a:cubicBezTo>
                  <a:cubicBezTo>
                    <a:pt x="3421" y="6999"/>
                    <a:pt x="6746" y="8139"/>
                    <a:pt x="10135" y="9026"/>
                  </a:cubicBezTo>
                  <a:cubicBezTo>
                    <a:pt x="13460" y="9881"/>
                    <a:pt x="16848" y="10610"/>
                    <a:pt x="20174" y="11401"/>
                  </a:cubicBezTo>
                  <a:cubicBezTo>
                    <a:pt x="23119" y="7474"/>
                    <a:pt x="26127" y="3547"/>
                    <a:pt x="29453"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528;p51"/>
            <p:cNvSpPr/>
            <p:nvPr/>
          </p:nvSpPr>
          <p:spPr>
            <a:xfrm>
              <a:off x="733788" y="3316095"/>
              <a:ext cx="1301128" cy="1234162"/>
            </a:xfrm>
            <a:custGeom>
              <a:avLst/>
              <a:gdLst/>
              <a:ahLst/>
              <a:cxnLst/>
              <a:rect l="l" t="t" r="r" b="b"/>
              <a:pathLst>
                <a:path w="41424" h="39292" extrusionOk="0">
                  <a:moveTo>
                    <a:pt x="37117" y="7463"/>
                  </a:moveTo>
                  <a:lnTo>
                    <a:pt x="37117" y="7463"/>
                  </a:lnTo>
                  <a:cubicBezTo>
                    <a:pt x="37339" y="7495"/>
                    <a:pt x="37624" y="7526"/>
                    <a:pt x="37845" y="7621"/>
                  </a:cubicBezTo>
                  <a:cubicBezTo>
                    <a:pt x="38225" y="7685"/>
                    <a:pt x="38542" y="7906"/>
                    <a:pt x="38890" y="7938"/>
                  </a:cubicBezTo>
                  <a:lnTo>
                    <a:pt x="38890" y="7970"/>
                  </a:lnTo>
                  <a:lnTo>
                    <a:pt x="38890" y="8001"/>
                  </a:lnTo>
                  <a:cubicBezTo>
                    <a:pt x="38384" y="8382"/>
                    <a:pt x="37909" y="8730"/>
                    <a:pt x="37434" y="9142"/>
                  </a:cubicBezTo>
                  <a:cubicBezTo>
                    <a:pt x="37434" y="8572"/>
                    <a:pt x="37307" y="8065"/>
                    <a:pt x="37149" y="7590"/>
                  </a:cubicBezTo>
                  <a:cubicBezTo>
                    <a:pt x="37149" y="7526"/>
                    <a:pt x="37117" y="7495"/>
                    <a:pt x="37117" y="7463"/>
                  </a:cubicBezTo>
                  <a:close/>
                  <a:moveTo>
                    <a:pt x="18622" y="433"/>
                  </a:moveTo>
                  <a:cubicBezTo>
                    <a:pt x="22422" y="1636"/>
                    <a:pt x="26318" y="2523"/>
                    <a:pt x="30086" y="3948"/>
                  </a:cubicBezTo>
                  <a:cubicBezTo>
                    <a:pt x="31733" y="4550"/>
                    <a:pt x="33823" y="5056"/>
                    <a:pt x="35280" y="6133"/>
                  </a:cubicBezTo>
                  <a:cubicBezTo>
                    <a:pt x="31321" y="8096"/>
                    <a:pt x="27489" y="10503"/>
                    <a:pt x="23848" y="13037"/>
                  </a:cubicBezTo>
                  <a:cubicBezTo>
                    <a:pt x="17704" y="11580"/>
                    <a:pt x="11845" y="8920"/>
                    <a:pt x="5986" y="6766"/>
                  </a:cubicBezTo>
                  <a:cubicBezTo>
                    <a:pt x="7823" y="5975"/>
                    <a:pt x="9565" y="4930"/>
                    <a:pt x="11338" y="4075"/>
                  </a:cubicBezTo>
                  <a:cubicBezTo>
                    <a:pt x="13745" y="2871"/>
                    <a:pt x="16184" y="1636"/>
                    <a:pt x="18622" y="433"/>
                  </a:cubicBezTo>
                  <a:close/>
                  <a:moveTo>
                    <a:pt x="5543" y="6893"/>
                  </a:moveTo>
                  <a:cubicBezTo>
                    <a:pt x="5606" y="6956"/>
                    <a:pt x="5606" y="6988"/>
                    <a:pt x="5638" y="6988"/>
                  </a:cubicBezTo>
                  <a:cubicBezTo>
                    <a:pt x="8646" y="8128"/>
                    <a:pt x="11687" y="9237"/>
                    <a:pt x="14727" y="10377"/>
                  </a:cubicBezTo>
                  <a:cubicBezTo>
                    <a:pt x="17672" y="11453"/>
                    <a:pt x="20649" y="12752"/>
                    <a:pt x="23753" y="13227"/>
                  </a:cubicBezTo>
                  <a:lnTo>
                    <a:pt x="23816" y="13227"/>
                  </a:lnTo>
                  <a:cubicBezTo>
                    <a:pt x="23839" y="13273"/>
                    <a:pt x="23862" y="13303"/>
                    <a:pt x="23910" y="13303"/>
                  </a:cubicBezTo>
                  <a:cubicBezTo>
                    <a:pt x="23928" y="13303"/>
                    <a:pt x="23949" y="13299"/>
                    <a:pt x="23974" y="13290"/>
                  </a:cubicBezTo>
                  <a:lnTo>
                    <a:pt x="23974" y="13290"/>
                  </a:lnTo>
                  <a:cubicBezTo>
                    <a:pt x="23911" y="13512"/>
                    <a:pt x="23911" y="13765"/>
                    <a:pt x="23879" y="13987"/>
                  </a:cubicBezTo>
                  <a:cubicBezTo>
                    <a:pt x="23879" y="14050"/>
                    <a:pt x="23848" y="14050"/>
                    <a:pt x="23848" y="14050"/>
                  </a:cubicBezTo>
                  <a:cubicBezTo>
                    <a:pt x="23816" y="14082"/>
                    <a:pt x="23753" y="14082"/>
                    <a:pt x="23753" y="14114"/>
                  </a:cubicBezTo>
                  <a:cubicBezTo>
                    <a:pt x="20839" y="12847"/>
                    <a:pt x="17735" y="11833"/>
                    <a:pt x="14695" y="10757"/>
                  </a:cubicBezTo>
                  <a:cubicBezTo>
                    <a:pt x="11370" y="9585"/>
                    <a:pt x="8076" y="8255"/>
                    <a:pt x="4719" y="7210"/>
                  </a:cubicBezTo>
                  <a:cubicBezTo>
                    <a:pt x="5004" y="7146"/>
                    <a:pt x="5289" y="7020"/>
                    <a:pt x="5543" y="6893"/>
                  </a:cubicBezTo>
                  <a:close/>
                  <a:moveTo>
                    <a:pt x="39017" y="8160"/>
                  </a:moveTo>
                  <a:cubicBezTo>
                    <a:pt x="40379" y="10060"/>
                    <a:pt x="40917" y="12023"/>
                    <a:pt x="40442" y="14335"/>
                  </a:cubicBezTo>
                  <a:lnTo>
                    <a:pt x="40442" y="14430"/>
                  </a:lnTo>
                  <a:cubicBezTo>
                    <a:pt x="39809" y="14779"/>
                    <a:pt x="39175" y="15127"/>
                    <a:pt x="38574" y="15539"/>
                  </a:cubicBezTo>
                  <a:cubicBezTo>
                    <a:pt x="39334" y="13544"/>
                    <a:pt x="39714" y="10630"/>
                    <a:pt x="37497" y="9395"/>
                  </a:cubicBezTo>
                  <a:cubicBezTo>
                    <a:pt x="38004" y="9015"/>
                    <a:pt x="38542" y="8603"/>
                    <a:pt x="39017" y="8160"/>
                  </a:cubicBezTo>
                  <a:close/>
                  <a:moveTo>
                    <a:pt x="37402" y="9712"/>
                  </a:moveTo>
                  <a:cubicBezTo>
                    <a:pt x="39492" y="11042"/>
                    <a:pt x="38859" y="13512"/>
                    <a:pt x="38447" y="15539"/>
                  </a:cubicBezTo>
                  <a:cubicBezTo>
                    <a:pt x="38447" y="15570"/>
                    <a:pt x="38447" y="15634"/>
                    <a:pt x="38479" y="15634"/>
                  </a:cubicBezTo>
                  <a:cubicBezTo>
                    <a:pt x="38289" y="15729"/>
                    <a:pt x="38130" y="15855"/>
                    <a:pt x="37940" y="15982"/>
                  </a:cubicBezTo>
                  <a:cubicBezTo>
                    <a:pt x="38542" y="14399"/>
                    <a:pt x="38289" y="12530"/>
                    <a:pt x="37244" y="11137"/>
                  </a:cubicBezTo>
                  <a:cubicBezTo>
                    <a:pt x="37212" y="11137"/>
                    <a:pt x="37180" y="11105"/>
                    <a:pt x="37149" y="11105"/>
                  </a:cubicBezTo>
                  <a:cubicBezTo>
                    <a:pt x="37307" y="10662"/>
                    <a:pt x="37370" y="10187"/>
                    <a:pt x="37402" y="9712"/>
                  </a:cubicBezTo>
                  <a:close/>
                  <a:moveTo>
                    <a:pt x="35470" y="7431"/>
                  </a:moveTo>
                  <a:cubicBezTo>
                    <a:pt x="35565" y="7970"/>
                    <a:pt x="35628" y="8508"/>
                    <a:pt x="35660" y="9015"/>
                  </a:cubicBezTo>
                  <a:cubicBezTo>
                    <a:pt x="35755" y="9933"/>
                    <a:pt x="35755" y="10820"/>
                    <a:pt x="35755" y="11770"/>
                  </a:cubicBezTo>
                  <a:cubicBezTo>
                    <a:pt x="35755" y="11833"/>
                    <a:pt x="35787" y="11865"/>
                    <a:pt x="35818" y="11897"/>
                  </a:cubicBezTo>
                  <a:cubicBezTo>
                    <a:pt x="31923" y="14145"/>
                    <a:pt x="28123" y="16584"/>
                    <a:pt x="24228" y="18801"/>
                  </a:cubicBezTo>
                  <a:cubicBezTo>
                    <a:pt x="24354" y="18262"/>
                    <a:pt x="24449" y="17756"/>
                    <a:pt x="24481" y="17249"/>
                  </a:cubicBezTo>
                  <a:lnTo>
                    <a:pt x="24544" y="17249"/>
                  </a:lnTo>
                  <a:cubicBezTo>
                    <a:pt x="24544" y="17249"/>
                    <a:pt x="24608" y="17217"/>
                    <a:pt x="24544" y="17217"/>
                  </a:cubicBezTo>
                  <a:cubicBezTo>
                    <a:pt x="24513" y="17154"/>
                    <a:pt x="24513" y="17154"/>
                    <a:pt x="24481" y="17154"/>
                  </a:cubicBezTo>
                  <a:cubicBezTo>
                    <a:pt x="24513" y="16742"/>
                    <a:pt x="24513" y="16330"/>
                    <a:pt x="24481" y="15887"/>
                  </a:cubicBezTo>
                  <a:cubicBezTo>
                    <a:pt x="24449" y="15412"/>
                    <a:pt x="24386" y="14937"/>
                    <a:pt x="24323" y="14462"/>
                  </a:cubicBezTo>
                  <a:cubicBezTo>
                    <a:pt x="24323" y="14385"/>
                    <a:pt x="24288" y="14343"/>
                    <a:pt x="24253" y="14343"/>
                  </a:cubicBezTo>
                  <a:cubicBezTo>
                    <a:pt x="24231" y="14343"/>
                    <a:pt x="24208" y="14361"/>
                    <a:pt x="24196" y="14399"/>
                  </a:cubicBezTo>
                  <a:lnTo>
                    <a:pt x="24196" y="14367"/>
                  </a:lnTo>
                  <a:cubicBezTo>
                    <a:pt x="24671" y="14114"/>
                    <a:pt x="25178" y="13892"/>
                    <a:pt x="25684" y="13607"/>
                  </a:cubicBezTo>
                  <a:cubicBezTo>
                    <a:pt x="29105" y="11865"/>
                    <a:pt x="32493" y="9775"/>
                    <a:pt x="35470" y="7431"/>
                  </a:cubicBezTo>
                  <a:close/>
                  <a:moveTo>
                    <a:pt x="4814" y="7716"/>
                  </a:moveTo>
                  <a:cubicBezTo>
                    <a:pt x="7886" y="8920"/>
                    <a:pt x="11085" y="9965"/>
                    <a:pt x="14220" y="11073"/>
                  </a:cubicBezTo>
                  <a:cubicBezTo>
                    <a:pt x="17419" y="12213"/>
                    <a:pt x="20649" y="13480"/>
                    <a:pt x="23911" y="14399"/>
                  </a:cubicBezTo>
                  <a:cubicBezTo>
                    <a:pt x="23879" y="14430"/>
                    <a:pt x="23879" y="14494"/>
                    <a:pt x="23879" y="14557"/>
                  </a:cubicBezTo>
                  <a:cubicBezTo>
                    <a:pt x="24006" y="15380"/>
                    <a:pt x="24038" y="16204"/>
                    <a:pt x="24006" y="17059"/>
                  </a:cubicBezTo>
                  <a:cubicBezTo>
                    <a:pt x="19477" y="15665"/>
                    <a:pt x="15012" y="14304"/>
                    <a:pt x="10673" y="12372"/>
                  </a:cubicBezTo>
                  <a:cubicBezTo>
                    <a:pt x="10665" y="12369"/>
                    <a:pt x="10656" y="12368"/>
                    <a:pt x="10647" y="12368"/>
                  </a:cubicBezTo>
                  <a:cubicBezTo>
                    <a:pt x="10557" y="12368"/>
                    <a:pt x="10463" y="12501"/>
                    <a:pt x="10578" y="12530"/>
                  </a:cubicBezTo>
                  <a:cubicBezTo>
                    <a:pt x="13555" y="13829"/>
                    <a:pt x="16595" y="15064"/>
                    <a:pt x="19731" y="16014"/>
                  </a:cubicBezTo>
                  <a:cubicBezTo>
                    <a:pt x="21156" y="16457"/>
                    <a:pt x="22581" y="16805"/>
                    <a:pt x="24038" y="17122"/>
                  </a:cubicBezTo>
                  <a:cubicBezTo>
                    <a:pt x="24038" y="17692"/>
                    <a:pt x="23974" y="18262"/>
                    <a:pt x="23879" y="18832"/>
                  </a:cubicBezTo>
                  <a:cubicBezTo>
                    <a:pt x="23879" y="18769"/>
                    <a:pt x="23848" y="18769"/>
                    <a:pt x="23848" y="18769"/>
                  </a:cubicBezTo>
                  <a:cubicBezTo>
                    <a:pt x="20522" y="18072"/>
                    <a:pt x="17324" y="17280"/>
                    <a:pt x="14093" y="16077"/>
                  </a:cubicBezTo>
                  <a:cubicBezTo>
                    <a:pt x="11465" y="15095"/>
                    <a:pt x="8836" y="13955"/>
                    <a:pt x="6271" y="12752"/>
                  </a:cubicBezTo>
                  <a:cubicBezTo>
                    <a:pt x="5669" y="12498"/>
                    <a:pt x="5131" y="12245"/>
                    <a:pt x="4498" y="11928"/>
                  </a:cubicBezTo>
                  <a:cubicBezTo>
                    <a:pt x="5448" y="10757"/>
                    <a:pt x="5479" y="9047"/>
                    <a:pt x="4814" y="7716"/>
                  </a:cubicBezTo>
                  <a:close/>
                  <a:moveTo>
                    <a:pt x="37054" y="11422"/>
                  </a:moveTo>
                  <a:cubicBezTo>
                    <a:pt x="37972" y="12878"/>
                    <a:pt x="38225" y="14462"/>
                    <a:pt x="37687" y="16140"/>
                  </a:cubicBezTo>
                  <a:cubicBezTo>
                    <a:pt x="36483" y="16900"/>
                    <a:pt x="35280" y="17724"/>
                    <a:pt x="34045" y="18516"/>
                  </a:cubicBezTo>
                  <a:lnTo>
                    <a:pt x="33348" y="18991"/>
                  </a:lnTo>
                  <a:cubicBezTo>
                    <a:pt x="33570" y="17724"/>
                    <a:pt x="33190" y="16457"/>
                    <a:pt x="32272" y="15507"/>
                  </a:cubicBezTo>
                  <a:cubicBezTo>
                    <a:pt x="32588" y="15254"/>
                    <a:pt x="32905" y="15064"/>
                    <a:pt x="33190" y="14905"/>
                  </a:cubicBezTo>
                  <a:cubicBezTo>
                    <a:pt x="33728" y="16014"/>
                    <a:pt x="33982" y="17090"/>
                    <a:pt x="33823" y="18357"/>
                  </a:cubicBezTo>
                  <a:cubicBezTo>
                    <a:pt x="33823" y="18402"/>
                    <a:pt x="33855" y="18447"/>
                    <a:pt x="33896" y="18447"/>
                  </a:cubicBezTo>
                  <a:cubicBezTo>
                    <a:pt x="33913" y="18447"/>
                    <a:pt x="33931" y="18439"/>
                    <a:pt x="33950" y="18421"/>
                  </a:cubicBezTo>
                  <a:cubicBezTo>
                    <a:pt x="33982" y="18421"/>
                    <a:pt x="33982" y="18421"/>
                    <a:pt x="33982" y="18389"/>
                  </a:cubicBezTo>
                  <a:cubicBezTo>
                    <a:pt x="34330" y="17154"/>
                    <a:pt x="34172" y="15792"/>
                    <a:pt x="33412" y="14747"/>
                  </a:cubicBezTo>
                  <a:cubicBezTo>
                    <a:pt x="34362" y="14114"/>
                    <a:pt x="35375" y="13480"/>
                    <a:pt x="36325" y="12847"/>
                  </a:cubicBezTo>
                  <a:cubicBezTo>
                    <a:pt x="36388" y="12847"/>
                    <a:pt x="36483" y="12847"/>
                    <a:pt x="36515" y="12783"/>
                  </a:cubicBezTo>
                  <a:cubicBezTo>
                    <a:pt x="36705" y="12372"/>
                    <a:pt x="36895" y="11897"/>
                    <a:pt x="37054" y="11422"/>
                  </a:cubicBezTo>
                  <a:close/>
                  <a:moveTo>
                    <a:pt x="35438" y="6196"/>
                  </a:moveTo>
                  <a:cubicBezTo>
                    <a:pt x="35628" y="6355"/>
                    <a:pt x="35850" y="6545"/>
                    <a:pt x="36008" y="6703"/>
                  </a:cubicBezTo>
                  <a:cubicBezTo>
                    <a:pt x="37624" y="8318"/>
                    <a:pt x="36864" y="10693"/>
                    <a:pt x="36198" y="12593"/>
                  </a:cubicBezTo>
                  <a:lnTo>
                    <a:pt x="36198" y="12657"/>
                  </a:lnTo>
                  <a:cubicBezTo>
                    <a:pt x="33950" y="13924"/>
                    <a:pt x="31733" y="15317"/>
                    <a:pt x="29516" y="16647"/>
                  </a:cubicBezTo>
                  <a:cubicBezTo>
                    <a:pt x="28471" y="17280"/>
                    <a:pt x="27489" y="17882"/>
                    <a:pt x="26444" y="18484"/>
                  </a:cubicBezTo>
                  <a:cubicBezTo>
                    <a:pt x="25969" y="18737"/>
                    <a:pt x="25494" y="18991"/>
                    <a:pt x="25019" y="19276"/>
                  </a:cubicBezTo>
                  <a:cubicBezTo>
                    <a:pt x="24614" y="19488"/>
                    <a:pt x="24291" y="19759"/>
                    <a:pt x="24079" y="19759"/>
                  </a:cubicBezTo>
                  <a:cubicBezTo>
                    <a:pt x="23943" y="19759"/>
                    <a:pt x="23853" y="19648"/>
                    <a:pt x="23816" y="19339"/>
                  </a:cubicBezTo>
                  <a:lnTo>
                    <a:pt x="23816" y="19339"/>
                  </a:lnTo>
                  <a:cubicBezTo>
                    <a:pt x="23832" y="19355"/>
                    <a:pt x="23855" y="19363"/>
                    <a:pt x="23887" y="19363"/>
                  </a:cubicBezTo>
                  <a:cubicBezTo>
                    <a:pt x="23919" y="19363"/>
                    <a:pt x="23958" y="19355"/>
                    <a:pt x="24006" y="19339"/>
                  </a:cubicBezTo>
                  <a:cubicBezTo>
                    <a:pt x="27996" y="17059"/>
                    <a:pt x="32050" y="14715"/>
                    <a:pt x="35882" y="12150"/>
                  </a:cubicBezTo>
                  <a:cubicBezTo>
                    <a:pt x="35945" y="12055"/>
                    <a:pt x="35913" y="11992"/>
                    <a:pt x="35882" y="11928"/>
                  </a:cubicBezTo>
                  <a:cubicBezTo>
                    <a:pt x="35913" y="11897"/>
                    <a:pt x="35945" y="11865"/>
                    <a:pt x="35945" y="11833"/>
                  </a:cubicBezTo>
                  <a:cubicBezTo>
                    <a:pt x="36167" y="10282"/>
                    <a:pt x="36040" y="8698"/>
                    <a:pt x="35723" y="7146"/>
                  </a:cubicBezTo>
                  <a:cubicBezTo>
                    <a:pt x="35723" y="7042"/>
                    <a:pt x="35647" y="6995"/>
                    <a:pt x="35567" y="6995"/>
                  </a:cubicBezTo>
                  <a:cubicBezTo>
                    <a:pt x="35502" y="6995"/>
                    <a:pt x="35435" y="7026"/>
                    <a:pt x="35407" y="7083"/>
                  </a:cubicBezTo>
                  <a:lnTo>
                    <a:pt x="35375" y="7083"/>
                  </a:lnTo>
                  <a:cubicBezTo>
                    <a:pt x="31606" y="9395"/>
                    <a:pt x="27870" y="11643"/>
                    <a:pt x="24069" y="13892"/>
                  </a:cubicBezTo>
                  <a:cubicBezTo>
                    <a:pt x="24164" y="13670"/>
                    <a:pt x="24196" y="13449"/>
                    <a:pt x="24228" y="13227"/>
                  </a:cubicBezTo>
                  <a:cubicBezTo>
                    <a:pt x="24291" y="13195"/>
                    <a:pt x="24228" y="13164"/>
                    <a:pt x="24228" y="13132"/>
                  </a:cubicBezTo>
                  <a:cubicBezTo>
                    <a:pt x="27933" y="10693"/>
                    <a:pt x="31670" y="8445"/>
                    <a:pt x="35438" y="6196"/>
                  </a:cubicBezTo>
                  <a:close/>
                  <a:moveTo>
                    <a:pt x="4213" y="12308"/>
                  </a:moveTo>
                  <a:cubicBezTo>
                    <a:pt x="10293" y="15095"/>
                    <a:pt x="16785" y="18294"/>
                    <a:pt x="23531" y="19022"/>
                  </a:cubicBezTo>
                  <a:cubicBezTo>
                    <a:pt x="23499" y="19022"/>
                    <a:pt x="23499" y="19054"/>
                    <a:pt x="23499" y="19086"/>
                  </a:cubicBezTo>
                  <a:lnTo>
                    <a:pt x="23499" y="20004"/>
                  </a:lnTo>
                  <a:cubicBezTo>
                    <a:pt x="16754" y="18072"/>
                    <a:pt x="10230" y="15792"/>
                    <a:pt x="3928" y="12752"/>
                  </a:cubicBezTo>
                  <a:cubicBezTo>
                    <a:pt x="3928" y="12562"/>
                    <a:pt x="4054" y="12403"/>
                    <a:pt x="4213" y="12308"/>
                  </a:cubicBezTo>
                  <a:close/>
                  <a:moveTo>
                    <a:pt x="4434" y="13449"/>
                  </a:moveTo>
                  <a:cubicBezTo>
                    <a:pt x="9660" y="16014"/>
                    <a:pt x="15202" y="18167"/>
                    <a:pt x="20839" y="19624"/>
                  </a:cubicBezTo>
                  <a:cubicBezTo>
                    <a:pt x="19952" y="20067"/>
                    <a:pt x="19129" y="20542"/>
                    <a:pt x="18274" y="21017"/>
                  </a:cubicBezTo>
                  <a:cubicBezTo>
                    <a:pt x="18210" y="21049"/>
                    <a:pt x="18179" y="21081"/>
                    <a:pt x="18179" y="21112"/>
                  </a:cubicBezTo>
                  <a:cubicBezTo>
                    <a:pt x="13048" y="18516"/>
                    <a:pt x="7380" y="16679"/>
                    <a:pt x="1838" y="15032"/>
                  </a:cubicBezTo>
                  <a:cubicBezTo>
                    <a:pt x="2756" y="14557"/>
                    <a:pt x="3611" y="13987"/>
                    <a:pt x="4434" y="13449"/>
                  </a:cubicBezTo>
                  <a:close/>
                  <a:moveTo>
                    <a:pt x="32081" y="15570"/>
                  </a:moveTo>
                  <a:cubicBezTo>
                    <a:pt x="32081" y="15602"/>
                    <a:pt x="32081" y="15602"/>
                    <a:pt x="32113" y="15665"/>
                  </a:cubicBezTo>
                  <a:cubicBezTo>
                    <a:pt x="32937" y="16520"/>
                    <a:pt x="33317" y="17660"/>
                    <a:pt x="33158" y="18896"/>
                  </a:cubicBezTo>
                  <a:cubicBezTo>
                    <a:pt x="33158" y="18991"/>
                    <a:pt x="33190" y="19022"/>
                    <a:pt x="33222" y="19022"/>
                  </a:cubicBezTo>
                  <a:cubicBezTo>
                    <a:pt x="31986" y="19846"/>
                    <a:pt x="30783" y="20637"/>
                    <a:pt x="29516" y="21429"/>
                  </a:cubicBezTo>
                  <a:cubicBezTo>
                    <a:pt x="25906" y="23709"/>
                    <a:pt x="22296" y="25926"/>
                    <a:pt x="18622" y="28016"/>
                  </a:cubicBezTo>
                  <a:cubicBezTo>
                    <a:pt x="19857" y="25958"/>
                    <a:pt x="19857" y="23266"/>
                    <a:pt x="18559" y="21207"/>
                  </a:cubicBezTo>
                  <a:cubicBezTo>
                    <a:pt x="19477" y="20701"/>
                    <a:pt x="20364" y="20162"/>
                    <a:pt x="21219" y="19656"/>
                  </a:cubicBezTo>
                  <a:cubicBezTo>
                    <a:pt x="22011" y="19846"/>
                    <a:pt x="22771" y="20067"/>
                    <a:pt x="23531" y="20226"/>
                  </a:cubicBezTo>
                  <a:cubicBezTo>
                    <a:pt x="23554" y="20294"/>
                    <a:pt x="23626" y="20346"/>
                    <a:pt x="23712" y="20346"/>
                  </a:cubicBezTo>
                  <a:cubicBezTo>
                    <a:pt x="23745" y="20346"/>
                    <a:pt x="23780" y="20338"/>
                    <a:pt x="23816" y="20321"/>
                  </a:cubicBezTo>
                  <a:cubicBezTo>
                    <a:pt x="26603" y="18864"/>
                    <a:pt x="29390" y="17280"/>
                    <a:pt x="32081" y="15570"/>
                  </a:cubicBezTo>
                  <a:close/>
                  <a:moveTo>
                    <a:pt x="1711" y="15380"/>
                  </a:moveTo>
                  <a:lnTo>
                    <a:pt x="1711" y="15380"/>
                  </a:lnTo>
                  <a:cubicBezTo>
                    <a:pt x="1711" y="15380"/>
                    <a:pt x="1743" y="15412"/>
                    <a:pt x="1806" y="15412"/>
                  </a:cubicBezTo>
                  <a:cubicBezTo>
                    <a:pt x="7411" y="17154"/>
                    <a:pt x="12763" y="19371"/>
                    <a:pt x="18274" y="21366"/>
                  </a:cubicBezTo>
                  <a:lnTo>
                    <a:pt x="18274" y="21397"/>
                  </a:lnTo>
                  <a:cubicBezTo>
                    <a:pt x="19382" y="23709"/>
                    <a:pt x="19382" y="25958"/>
                    <a:pt x="18210" y="28238"/>
                  </a:cubicBezTo>
                  <a:lnTo>
                    <a:pt x="18210" y="28365"/>
                  </a:lnTo>
                  <a:cubicBezTo>
                    <a:pt x="17984" y="28430"/>
                    <a:pt x="17745" y="28459"/>
                    <a:pt x="17497" y="28459"/>
                  </a:cubicBezTo>
                  <a:cubicBezTo>
                    <a:pt x="16188" y="28459"/>
                    <a:pt x="14647" y="27656"/>
                    <a:pt x="13555" y="27256"/>
                  </a:cubicBezTo>
                  <a:cubicBezTo>
                    <a:pt x="12193" y="26749"/>
                    <a:pt x="10863" y="26179"/>
                    <a:pt x="9565" y="25609"/>
                  </a:cubicBezTo>
                  <a:cubicBezTo>
                    <a:pt x="7063" y="24501"/>
                    <a:pt x="4593" y="23234"/>
                    <a:pt x="2154" y="21999"/>
                  </a:cubicBezTo>
                  <a:cubicBezTo>
                    <a:pt x="2107" y="21983"/>
                    <a:pt x="2067" y="21975"/>
                    <a:pt x="2035" y="21975"/>
                  </a:cubicBezTo>
                  <a:cubicBezTo>
                    <a:pt x="2004" y="21975"/>
                    <a:pt x="1980" y="21983"/>
                    <a:pt x="1964" y="21999"/>
                  </a:cubicBezTo>
                  <a:lnTo>
                    <a:pt x="1996" y="21967"/>
                  </a:lnTo>
                  <a:cubicBezTo>
                    <a:pt x="2123" y="21746"/>
                    <a:pt x="2154" y="21492"/>
                    <a:pt x="2154" y="21239"/>
                  </a:cubicBezTo>
                  <a:cubicBezTo>
                    <a:pt x="6936" y="23963"/>
                    <a:pt x="12320" y="26306"/>
                    <a:pt x="17577" y="27890"/>
                  </a:cubicBezTo>
                  <a:cubicBezTo>
                    <a:pt x="17586" y="27899"/>
                    <a:pt x="17598" y="27903"/>
                    <a:pt x="17611" y="27903"/>
                  </a:cubicBezTo>
                  <a:cubicBezTo>
                    <a:pt x="17643" y="27903"/>
                    <a:pt x="17681" y="27880"/>
                    <a:pt x="17704" y="27858"/>
                  </a:cubicBezTo>
                  <a:cubicBezTo>
                    <a:pt x="17735" y="27858"/>
                    <a:pt x="17830" y="27858"/>
                    <a:pt x="17862" y="27763"/>
                  </a:cubicBezTo>
                  <a:cubicBezTo>
                    <a:pt x="18749" y="26084"/>
                    <a:pt x="18907" y="23963"/>
                    <a:pt x="17957" y="22221"/>
                  </a:cubicBezTo>
                  <a:cubicBezTo>
                    <a:pt x="18020" y="22189"/>
                    <a:pt x="18020" y="22126"/>
                    <a:pt x="17957" y="22062"/>
                  </a:cubicBezTo>
                  <a:cubicBezTo>
                    <a:pt x="12795" y="19466"/>
                    <a:pt x="7348" y="17534"/>
                    <a:pt x="1806" y="16014"/>
                  </a:cubicBezTo>
                  <a:cubicBezTo>
                    <a:pt x="1806" y="15982"/>
                    <a:pt x="1806" y="15982"/>
                    <a:pt x="1838" y="15982"/>
                  </a:cubicBezTo>
                  <a:cubicBezTo>
                    <a:pt x="1743" y="15792"/>
                    <a:pt x="1711" y="15570"/>
                    <a:pt x="1711" y="15380"/>
                  </a:cubicBezTo>
                  <a:close/>
                  <a:moveTo>
                    <a:pt x="38289" y="16330"/>
                  </a:moveTo>
                  <a:cubicBezTo>
                    <a:pt x="38859" y="16647"/>
                    <a:pt x="39112" y="17185"/>
                    <a:pt x="38954" y="17819"/>
                  </a:cubicBezTo>
                  <a:cubicBezTo>
                    <a:pt x="38954" y="17819"/>
                    <a:pt x="38922" y="17819"/>
                    <a:pt x="38922" y="17882"/>
                  </a:cubicBezTo>
                  <a:cubicBezTo>
                    <a:pt x="35818" y="21841"/>
                    <a:pt x="32652" y="25704"/>
                    <a:pt x="29453" y="29536"/>
                  </a:cubicBezTo>
                  <a:cubicBezTo>
                    <a:pt x="29105" y="28143"/>
                    <a:pt x="27965" y="26908"/>
                    <a:pt x="26634" y="26306"/>
                  </a:cubicBezTo>
                  <a:cubicBezTo>
                    <a:pt x="26625" y="26297"/>
                    <a:pt x="26613" y="26293"/>
                    <a:pt x="26599" y="26293"/>
                  </a:cubicBezTo>
                  <a:cubicBezTo>
                    <a:pt x="26566" y="26293"/>
                    <a:pt x="26521" y="26315"/>
                    <a:pt x="26476" y="26338"/>
                  </a:cubicBezTo>
                  <a:cubicBezTo>
                    <a:pt x="26444" y="26401"/>
                    <a:pt x="26413" y="26496"/>
                    <a:pt x="26539" y="26559"/>
                  </a:cubicBezTo>
                  <a:cubicBezTo>
                    <a:pt x="27901" y="27256"/>
                    <a:pt x="28756" y="28333"/>
                    <a:pt x="29358" y="29726"/>
                  </a:cubicBezTo>
                  <a:cubicBezTo>
                    <a:pt x="29105" y="29980"/>
                    <a:pt x="28820" y="30296"/>
                    <a:pt x="28598" y="30613"/>
                  </a:cubicBezTo>
                  <a:cubicBezTo>
                    <a:pt x="28471" y="29093"/>
                    <a:pt x="27458" y="27605"/>
                    <a:pt x="26096" y="26908"/>
                  </a:cubicBezTo>
                  <a:cubicBezTo>
                    <a:pt x="26088" y="26899"/>
                    <a:pt x="26079" y="26895"/>
                    <a:pt x="26069" y="26895"/>
                  </a:cubicBezTo>
                  <a:cubicBezTo>
                    <a:pt x="26043" y="26895"/>
                    <a:pt x="26007" y="26925"/>
                    <a:pt x="25938" y="26971"/>
                  </a:cubicBezTo>
                  <a:cubicBezTo>
                    <a:pt x="26096" y="26781"/>
                    <a:pt x="26286" y="26528"/>
                    <a:pt x="26444" y="26338"/>
                  </a:cubicBezTo>
                  <a:lnTo>
                    <a:pt x="30498" y="21366"/>
                  </a:lnTo>
                  <a:cubicBezTo>
                    <a:pt x="33095" y="19687"/>
                    <a:pt x="35755" y="18104"/>
                    <a:pt x="38289" y="16330"/>
                  </a:cubicBezTo>
                  <a:close/>
                  <a:moveTo>
                    <a:pt x="29833" y="21746"/>
                  </a:moveTo>
                  <a:lnTo>
                    <a:pt x="29833" y="21746"/>
                  </a:lnTo>
                  <a:cubicBezTo>
                    <a:pt x="26444" y="25356"/>
                    <a:pt x="23436" y="29283"/>
                    <a:pt x="20522" y="33147"/>
                  </a:cubicBezTo>
                  <a:cubicBezTo>
                    <a:pt x="17165" y="32355"/>
                    <a:pt x="13840" y="31658"/>
                    <a:pt x="10515" y="30771"/>
                  </a:cubicBezTo>
                  <a:cubicBezTo>
                    <a:pt x="7095" y="29885"/>
                    <a:pt x="3769" y="28713"/>
                    <a:pt x="412" y="27953"/>
                  </a:cubicBezTo>
                  <a:cubicBezTo>
                    <a:pt x="1743" y="26464"/>
                    <a:pt x="3231" y="25103"/>
                    <a:pt x="4593" y="23678"/>
                  </a:cubicBezTo>
                  <a:cubicBezTo>
                    <a:pt x="6683" y="24723"/>
                    <a:pt x="8805" y="25704"/>
                    <a:pt x="10927" y="26623"/>
                  </a:cubicBezTo>
                  <a:cubicBezTo>
                    <a:pt x="12447" y="27256"/>
                    <a:pt x="13998" y="27858"/>
                    <a:pt x="15582" y="28333"/>
                  </a:cubicBezTo>
                  <a:cubicBezTo>
                    <a:pt x="16152" y="28502"/>
                    <a:pt x="16764" y="28741"/>
                    <a:pt x="17353" y="28741"/>
                  </a:cubicBezTo>
                  <a:cubicBezTo>
                    <a:pt x="17647" y="28741"/>
                    <a:pt x="17936" y="28681"/>
                    <a:pt x="18210" y="28523"/>
                  </a:cubicBezTo>
                  <a:cubicBezTo>
                    <a:pt x="18210" y="28616"/>
                    <a:pt x="18278" y="28674"/>
                    <a:pt x="18377" y="28674"/>
                  </a:cubicBezTo>
                  <a:cubicBezTo>
                    <a:pt x="18413" y="28674"/>
                    <a:pt x="18453" y="28667"/>
                    <a:pt x="18495" y="28650"/>
                  </a:cubicBezTo>
                  <a:cubicBezTo>
                    <a:pt x="22264" y="26433"/>
                    <a:pt x="25969" y="24153"/>
                    <a:pt x="29706" y="21841"/>
                  </a:cubicBezTo>
                  <a:cubicBezTo>
                    <a:pt x="29738" y="21809"/>
                    <a:pt x="29770" y="21809"/>
                    <a:pt x="29833" y="21746"/>
                  </a:cubicBezTo>
                  <a:close/>
                  <a:moveTo>
                    <a:pt x="25938" y="26971"/>
                  </a:moveTo>
                  <a:cubicBezTo>
                    <a:pt x="25906" y="27034"/>
                    <a:pt x="25906" y="27098"/>
                    <a:pt x="25969" y="27129"/>
                  </a:cubicBezTo>
                  <a:cubicBezTo>
                    <a:pt x="27331" y="28048"/>
                    <a:pt x="28123" y="29188"/>
                    <a:pt x="28503" y="30740"/>
                  </a:cubicBezTo>
                  <a:cubicBezTo>
                    <a:pt x="27394" y="32102"/>
                    <a:pt x="26254" y="33432"/>
                    <a:pt x="25146" y="34793"/>
                  </a:cubicBezTo>
                  <a:cubicBezTo>
                    <a:pt x="24988" y="33242"/>
                    <a:pt x="24164" y="31816"/>
                    <a:pt x="22866" y="30930"/>
                  </a:cubicBezTo>
                  <a:lnTo>
                    <a:pt x="22771" y="30930"/>
                  </a:lnTo>
                  <a:cubicBezTo>
                    <a:pt x="23816" y="29600"/>
                    <a:pt x="24861" y="28301"/>
                    <a:pt x="25938" y="26971"/>
                  </a:cubicBezTo>
                  <a:close/>
                  <a:moveTo>
                    <a:pt x="22644" y="31056"/>
                  </a:moveTo>
                  <a:cubicBezTo>
                    <a:pt x="22644" y="31088"/>
                    <a:pt x="22644" y="31088"/>
                    <a:pt x="22707" y="31151"/>
                  </a:cubicBezTo>
                  <a:cubicBezTo>
                    <a:pt x="23974" y="32133"/>
                    <a:pt x="24766" y="33400"/>
                    <a:pt x="24988" y="34983"/>
                  </a:cubicBezTo>
                  <a:cubicBezTo>
                    <a:pt x="24766" y="35205"/>
                    <a:pt x="24544" y="35490"/>
                    <a:pt x="24354" y="35743"/>
                  </a:cubicBezTo>
                  <a:cubicBezTo>
                    <a:pt x="24323" y="34160"/>
                    <a:pt x="23436" y="32577"/>
                    <a:pt x="22137" y="31721"/>
                  </a:cubicBezTo>
                  <a:cubicBezTo>
                    <a:pt x="22296" y="31500"/>
                    <a:pt x="22486" y="31310"/>
                    <a:pt x="22644" y="31056"/>
                  </a:cubicBezTo>
                  <a:close/>
                  <a:moveTo>
                    <a:pt x="1838" y="29821"/>
                  </a:moveTo>
                  <a:lnTo>
                    <a:pt x="1838" y="29821"/>
                  </a:lnTo>
                  <a:cubicBezTo>
                    <a:pt x="7696" y="31531"/>
                    <a:pt x="13618" y="33273"/>
                    <a:pt x="19636" y="34350"/>
                  </a:cubicBezTo>
                  <a:cubicBezTo>
                    <a:pt x="19731" y="34350"/>
                    <a:pt x="19762" y="34223"/>
                    <a:pt x="19699" y="34192"/>
                  </a:cubicBezTo>
                  <a:lnTo>
                    <a:pt x="19794" y="34192"/>
                  </a:lnTo>
                  <a:cubicBezTo>
                    <a:pt x="20364" y="35458"/>
                    <a:pt x="20427" y="36598"/>
                    <a:pt x="19952" y="37865"/>
                  </a:cubicBezTo>
                  <a:cubicBezTo>
                    <a:pt x="19952" y="37834"/>
                    <a:pt x="19921" y="37802"/>
                    <a:pt x="19889" y="37802"/>
                  </a:cubicBezTo>
                  <a:cubicBezTo>
                    <a:pt x="13555" y="35807"/>
                    <a:pt x="7095" y="34192"/>
                    <a:pt x="634" y="32767"/>
                  </a:cubicBezTo>
                  <a:cubicBezTo>
                    <a:pt x="1679" y="32323"/>
                    <a:pt x="2376" y="30898"/>
                    <a:pt x="1838" y="29821"/>
                  </a:cubicBezTo>
                  <a:close/>
                  <a:moveTo>
                    <a:pt x="21979" y="31911"/>
                  </a:moveTo>
                  <a:cubicBezTo>
                    <a:pt x="23277" y="32957"/>
                    <a:pt x="24006" y="34255"/>
                    <a:pt x="24228" y="35933"/>
                  </a:cubicBezTo>
                  <a:cubicBezTo>
                    <a:pt x="23404" y="36915"/>
                    <a:pt x="22612" y="37897"/>
                    <a:pt x="21789" y="38910"/>
                  </a:cubicBezTo>
                  <a:cubicBezTo>
                    <a:pt x="22612" y="37200"/>
                    <a:pt x="21694" y="34952"/>
                    <a:pt x="20712" y="33463"/>
                  </a:cubicBezTo>
                  <a:cubicBezTo>
                    <a:pt x="20807" y="33463"/>
                    <a:pt x="20871" y="33432"/>
                    <a:pt x="20871" y="33368"/>
                  </a:cubicBezTo>
                  <a:cubicBezTo>
                    <a:pt x="21219" y="32862"/>
                    <a:pt x="21631" y="32387"/>
                    <a:pt x="21979" y="31911"/>
                  </a:cubicBezTo>
                  <a:close/>
                  <a:moveTo>
                    <a:pt x="381" y="28238"/>
                  </a:moveTo>
                  <a:cubicBezTo>
                    <a:pt x="3611" y="29473"/>
                    <a:pt x="7063" y="30296"/>
                    <a:pt x="10388" y="31183"/>
                  </a:cubicBezTo>
                  <a:cubicBezTo>
                    <a:pt x="13713" y="32038"/>
                    <a:pt x="17102" y="32830"/>
                    <a:pt x="20522" y="33432"/>
                  </a:cubicBezTo>
                  <a:cubicBezTo>
                    <a:pt x="20966" y="35363"/>
                    <a:pt x="22422" y="37042"/>
                    <a:pt x="21219" y="39005"/>
                  </a:cubicBezTo>
                  <a:lnTo>
                    <a:pt x="21219" y="39069"/>
                  </a:lnTo>
                  <a:cubicBezTo>
                    <a:pt x="21187" y="39069"/>
                    <a:pt x="21187" y="39005"/>
                    <a:pt x="21156" y="39005"/>
                  </a:cubicBezTo>
                  <a:cubicBezTo>
                    <a:pt x="17735" y="38024"/>
                    <a:pt x="14252" y="37264"/>
                    <a:pt x="10832" y="36377"/>
                  </a:cubicBezTo>
                  <a:cubicBezTo>
                    <a:pt x="7411" y="35458"/>
                    <a:pt x="4023" y="34413"/>
                    <a:pt x="571" y="33463"/>
                  </a:cubicBezTo>
                  <a:lnTo>
                    <a:pt x="444" y="33115"/>
                  </a:lnTo>
                  <a:lnTo>
                    <a:pt x="444" y="33083"/>
                  </a:lnTo>
                  <a:cubicBezTo>
                    <a:pt x="6936" y="34572"/>
                    <a:pt x="13397" y="36313"/>
                    <a:pt x="19857" y="37992"/>
                  </a:cubicBezTo>
                  <a:cubicBezTo>
                    <a:pt x="19889" y="37992"/>
                    <a:pt x="19921" y="37992"/>
                    <a:pt x="19952" y="37929"/>
                  </a:cubicBezTo>
                  <a:cubicBezTo>
                    <a:pt x="19952" y="37990"/>
                    <a:pt x="20018" y="38025"/>
                    <a:pt x="20082" y="38025"/>
                  </a:cubicBezTo>
                  <a:cubicBezTo>
                    <a:pt x="20117" y="38025"/>
                    <a:pt x="20151" y="38014"/>
                    <a:pt x="20174" y="37992"/>
                  </a:cubicBezTo>
                  <a:cubicBezTo>
                    <a:pt x="20807" y="36757"/>
                    <a:pt x="20807" y="35173"/>
                    <a:pt x="20079" y="33970"/>
                  </a:cubicBezTo>
                  <a:cubicBezTo>
                    <a:pt x="20058" y="33917"/>
                    <a:pt x="20019" y="33896"/>
                    <a:pt x="19977" y="33896"/>
                  </a:cubicBezTo>
                  <a:cubicBezTo>
                    <a:pt x="19892" y="33896"/>
                    <a:pt x="19794" y="33981"/>
                    <a:pt x="19794" y="34065"/>
                  </a:cubicBezTo>
                  <a:cubicBezTo>
                    <a:pt x="19636" y="34033"/>
                    <a:pt x="19477" y="34033"/>
                    <a:pt x="19319" y="33970"/>
                  </a:cubicBezTo>
                  <a:cubicBezTo>
                    <a:pt x="19382" y="33938"/>
                    <a:pt x="19319" y="33907"/>
                    <a:pt x="19287" y="33907"/>
                  </a:cubicBezTo>
                  <a:lnTo>
                    <a:pt x="19129" y="33907"/>
                  </a:lnTo>
                  <a:cubicBezTo>
                    <a:pt x="19097" y="33891"/>
                    <a:pt x="19066" y="33883"/>
                    <a:pt x="19034" y="33883"/>
                  </a:cubicBezTo>
                  <a:cubicBezTo>
                    <a:pt x="19002" y="33883"/>
                    <a:pt x="18971" y="33891"/>
                    <a:pt x="18939" y="33907"/>
                  </a:cubicBezTo>
                  <a:cubicBezTo>
                    <a:pt x="18907" y="33907"/>
                    <a:pt x="18907" y="33938"/>
                    <a:pt x="18907" y="33938"/>
                  </a:cubicBezTo>
                  <a:cubicBezTo>
                    <a:pt x="12732" y="32260"/>
                    <a:pt x="6493" y="30866"/>
                    <a:pt x="381" y="29030"/>
                  </a:cubicBezTo>
                  <a:cubicBezTo>
                    <a:pt x="381" y="29030"/>
                    <a:pt x="381" y="28998"/>
                    <a:pt x="317" y="28935"/>
                  </a:cubicBezTo>
                  <a:cubicBezTo>
                    <a:pt x="254" y="28713"/>
                    <a:pt x="286" y="28460"/>
                    <a:pt x="381" y="28238"/>
                  </a:cubicBezTo>
                  <a:close/>
                  <a:moveTo>
                    <a:pt x="18472" y="1"/>
                  </a:moveTo>
                  <a:cubicBezTo>
                    <a:pt x="18438" y="1"/>
                    <a:pt x="18404" y="7"/>
                    <a:pt x="18369" y="21"/>
                  </a:cubicBezTo>
                  <a:cubicBezTo>
                    <a:pt x="16025" y="1161"/>
                    <a:pt x="13650" y="2364"/>
                    <a:pt x="11338" y="3536"/>
                  </a:cubicBezTo>
                  <a:cubicBezTo>
                    <a:pt x="9058" y="4740"/>
                    <a:pt x="6588" y="5721"/>
                    <a:pt x="4434" y="7146"/>
                  </a:cubicBezTo>
                  <a:cubicBezTo>
                    <a:pt x="4413" y="7138"/>
                    <a:pt x="4391" y="7134"/>
                    <a:pt x="4369" y="7134"/>
                  </a:cubicBezTo>
                  <a:cubicBezTo>
                    <a:pt x="4230" y="7134"/>
                    <a:pt x="4103" y="7295"/>
                    <a:pt x="4213" y="7431"/>
                  </a:cubicBezTo>
                  <a:cubicBezTo>
                    <a:pt x="5194" y="8857"/>
                    <a:pt x="5068" y="10472"/>
                    <a:pt x="4244" y="11897"/>
                  </a:cubicBezTo>
                  <a:cubicBezTo>
                    <a:pt x="4086" y="11897"/>
                    <a:pt x="3959" y="12087"/>
                    <a:pt x="4054" y="12213"/>
                  </a:cubicBezTo>
                  <a:cubicBezTo>
                    <a:pt x="3801" y="12340"/>
                    <a:pt x="3674" y="12562"/>
                    <a:pt x="3643" y="12815"/>
                  </a:cubicBezTo>
                  <a:cubicBezTo>
                    <a:pt x="3579" y="12878"/>
                    <a:pt x="3579" y="13037"/>
                    <a:pt x="3674" y="13100"/>
                  </a:cubicBezTo>
                  <a:cubicBezTo>
                    <a:pt x="3896" y="13164"/>
                    <a:pt x="4054" y="13259"/>
                    <a:pt x="4213" y="13322"/>
                  </a:cubicBezTo>
                  <a:cubicBezTo>
                    <a:pt x="3326" y="13797"/>
                    <a:pt x="2471" y="14272"/>
                    <a:pt x="1616" y="14842"/>
                  </a:cubicBezTo>
                  <a:cubicBezTo>
                    <a:pt x="1553" y="14905"/>
                    <a:pt x="1521" y="14937"/>
                    <a:pt x="1553" y="15032"/>
                  </a:cubicBezTo>
                  <a:cubicBezTo>
                    <a:pt x="1458" y="15064"/>
                    <a:pt x="1426" y="15064"/>
                    <a:pt x="1426" y="15159"/>
                  </a:cubicBezTo>
                  <a:cubicBezTo>
                    <a:pt x="1363" y="15507"/>
                    <a:pt x="1426" y="15824"/>
                    <a:pt x="1584" y="16109"/>
                  </a:cubicBezTo>
                  <a:cubicBezTo>
                    <a:pt x="1458" y="16172"/>
                    <a:pt x="1458" y="16362"/>
                    <a:pt x="1616" y="16425"/>
                  </a:cubicBezTo>
                  <a:cubicBezTo>
                    <a:pt x="1901" y="16489"/>
                    <a:pt x="2186" y="16584"/>
                    <a:pt x="2408" y="16647"/>
                  </a:cubicBezTo>
                  <a:cubicBezTo>
                    <a:pt x="7696" y="18167"/>
                    <a:pt x="12700" y="20099"/>
                    <a:pt x="17735" y="22284"/>
                  </a:cubicBezTo>
                  <a:cubicBezTo>
                    <a:pt x="18369" y="24121"/>
                    <a:pt x="18464" y="25926"/>
                    <a:pt x="17577" y="27700"/>
                  </a:cubicBezTo>
                  <a:lnTo>
                    <a:pt x="17577" y="27731"/>
                  </a:lnTo>
                  <a:cubicBezTo>
                    <a:pt x="14885" y="26654"/>
                    <a:pt x="12162" y="25641"/>
                    <a:pt x="9501" y="24501"/>
                  </a:cubicBezTo>
                  <a:cubicBezTo>
                    <a:pt x="7095" y="23424"/>
                    <a:pt x="4751" y="22221"/>
                    <a:pt x="2376" y="21081"/>
                  </a:cubicBezTo>
                  <a:cubicBezTo>
                    <a:pt x="3294" y="19846"/>
                    <a:pt x="3326" y="18104"/>
                    <a:pt x="2503" y="16837"/>
                  </a:cubicBezTo>
                  <a:cubicBezTo>
                    <a:pt x="2471" y="16805"/>
                    <a:pt x="2439" y="16774"/>
                    <a:pt x="2376" y="16774"/>
                  </a:cubicBezTo>
                  <a:cubicBezTo>
                    <a:pt x="2362" y="16771"/>
                    <a:pt x="2348" y="16770"/>
                    <a:pt x="2335" y="16770"/>
                  </a:cubicBezTo>
                  <a:cubicBezTo>
                    <a:pt x="2192" y="16770"/>
                    <a:pt x="2067" y="16914"/>
                    <a:pt x="2154" y="17059"/>
                  </a:cubicBezTo>
                  <a:cubicBezTo>
                    <a:pt x="2851" y="18326"/>
                    <a:pt x="2819" y="19687"/>
                    <a:pt x="2154" y="20954"/>
                  </a:cubicBezTo>
                  <a:cubicBezTo>
                    <a:pt x="2091" y="20954"/>
                    <a:pt x="2091" y="20922"/>
                    <a:pt x="2059" y="20922"/>
                  </a:cubicBezTo>
                  <a:cubicBezTo>
                    <a:pt x="2038" y="20914"/>
                    <a:pt x="2016" y="20910"/>
                    <a:pt x="1995" y="20910"/>
                  </a:cubicBezTo>
                  <a:cubicBezTo>
                    <a:pt x="1863" y="20910"/>
                    <a:pt x="1760" y="21066"/>
                    <a:pt x="1869" y="21176"/>
                  </a:cubicBezTo>
                  <a:cubicBezTo>
                    <a:pt x="1869" y="21429"/>
                    <a:pt x="1838" y="21682"/>
                    <a:pt x="1711" y="21904"/>
                  </a:cubicBezTo>
                  <a:cubicBezTo>
                    <a:pt x="1687" y="22000"/>
                    <a:pt x="1772" y="22096"/>
                    <a:pt x="1842" y="22096"/>
                  </a:cubicBezTo>
                  <a:cubicBezTo>
                    <a:pt x="1850" y="22096"/>
                    <a:pt x="1859" y="22094"/>
                    <a:pt x="1866" y="22091"/>
                  </a:cubicBezTo>
                  <a:lnTo>
                    <a:pt x="1866" y="22091"/>
                  </a:lnTo>
                  <a:cubicBezTo>
                    <a:pt x="1775" y="22177"/>
                    <a:pt x="1787" y="22262"/>
                    <a:pt x="1901" y="22347"/>
                  </a:cubicBezTo>
                  <a:cubicBezTo>
                    <a:pt x="2661" y="22728"/>
                    <a:pt x="3421" y="23108"/>
                    <a:pt x="4149" y="23488"/>
                  </a:cubicBezTo>
                  <a:cubicBezTo>
                    <a:pt x="2661" y="24691"/>
                    <a:pt x="1267" y="26211"/>
                    <a:pt x="96" y="27731"/>
                  </a:cubicBezTo>
                  <a:cubicBezTo>
                    <a:pt x="1" y="27858"/>
                    <a:pt x="96" y="27953"/>
                    <a:pt x="159" y="28016"/>
                  </a:cubicBezTo>
                  <a:cubicBezTo>
                    <a:pt x="127" y="28080"/>
                    <a:pt x="127" y="28175"/>
                    <a:pt x="222" y="28238"/>
                  </a:cubicBezTo>
                  <a:cubicBezTo>
                    <a:pt x="96" y="28523"/>
                    <a:pt x="64" y="28745"/>
                    <a:pt x="64" y="29030"/>
                  </a:cubicBezTo>
                  <a:cubicBezTo>
                    <a:pt x="64" y="29125"/>
                    <a:pt x="127" y="29156"/>
                    <a:pt x="222" y="29156"/>
                  </a:cubicBezTo>
                  <a:cubicBezTo>
                    <a:pt x="127" y="29251"/>
                    <a:pt x="159" y="29346"/>
                    <a:pt x="286" y="29410"/>
                  </a:cubicBezTo>
                  <a:cubicBezTo>
                    <a:pt x="697" y="29473"/>
                    <a:pt x="1046" y="29600"/>
                    <a:pt x="1426" y="29726"/>
                  </a:cubicBezTo>
                  <a:lnTo>
                    <a:pt x="1426" y="29758"/>
                  </a:lnTo>
                  <a:cubicBezTo>
                    <a:pt x="1869" y="30898"/>
                    <a:pt x="1584" y="32165"/>
                    <a:pt x="381" y="32640"/>
                  </a:cubicBezTo>
                  <a:cubicBezTo>
                    <a:pt x="317" y="32640"/>
                    <a:pt x="286" y="32672"/>
                    <a:pt x="286" y="32735"/>
                  </a:cubicBezTo>
                  <a:cubicBezTo>
                    <a:pt x="249" y="32707"/>
                    <a:pt x="214" y="32696"/>
                    <a:pt x="183" y="32696"/>
                  </a:cubicBezTo>
                  <a:cubicBezTo>
                    <a:pt x="109" y="32696"/>
                    <a:pt x="55" y="32763"/>
                    <a:pt x="32" y="32830"/>
                  </a:cubicBezTo>
                  <a:cubicBezTo>
                    <a:pt x="32" y="32957"/>
                    <a:pt x="159" y="33083"/>
                    <a:pt x="191" y="33210"/>
                  </a:cubicBezTo>
                  <a:cubicBezTo>
                    <a:pt x="254" y="33273"/>
                    <a:pt x="317" y="33400"/>
                    <a:pt x="349" y="33463"/>
                  </a:cubicBezTo>
                  <a:cubicBezTo>
                    <a:pt x="286" y="33558"/>
                    <a:pt x="286" y="33748"/>
                    <a:pt x="444" y="33780"/>
                  </a:cubicBezTo>
                  <a:cubicBezTo>
                    <a:pt x="3833" y="34888"/>
                    <a:pt x="7285" y="35807"/>
                    <a:pt x="10737" y="36725"/>
                  </a:cubicBezTo>
                  <a:cubicBezTo>
                    <a:pt x="14188" y="37644"/>
                    <a:pt x="17672" y="38594"/>
                    <a:pt x="21156" y="39164"/>
                  </a:cubicBezTo>
                  <a:cubicBezTo>
                    <a:pt x="21219" y="39164"/>
                    <a:pt x="21219" y="39164"/>
                    <a:pt x="21251" y="39132"/>
                  </a:cubicBezTo>
                  <a:cubicBezTo>
                    <a:pt x="21290" y="39210"/>
                    <a:pt x="21365" y="39264"/>
                    <a:pt x="21440" y="39264"/>
                  </a:cubicBezTo>
                  <a:cubicBezTo>
                    <a:pt x="21486" y="39264"/>
                    <a:pt x="21531" y="39244"/>
                    <a:pt x="21567" y="39195"/>
                  </a:cubicBezTo>
                  <a:cubicBezTo>
                    <a:pt x="21608" y="39257"/>
                    <a:pt x="21649" y="39292"/>
                    <a:pt x="21699" y="39292"/>
                  </a:cubicBezTo>
                  <a:cubicBezTo>
                    <a:pt x="21726" y="39292"/>
                    <a:pt x="21755" y="39281"/>
                    <a:pt x="21789" y="39259"/>
                  </a:cubicBezTo>
                  <a:cubicBezTo>
                    <a:pt x="28123" y="32703"/>
                    <a:pt x="33887" y="25388"/>
                    <a:pt x="39365" y="18104"/>
                  </a:cubicBezTo>
                  <a:cubicBezTo>
                    <a:pt x="39429" y="17977"/>
                    <a:pt x="39365" y="17882"/>
                    <a:pt x="39270" y="17787"/>
                  </a:cubicBezTo>
                  <a:cubicBezTo>
                    <a:pt x="39524" y="17154"/>
                    <a:pt x="39239" y="16362"/>
                    <a:pt x="38637" y="16045"/>
                  </a:cubicBezTo>
                  <a:cubicBezTo>
                    <a:pt x="39302" y="15539"/>
                    <a:pt x="39999" y="15064"/>
                    <a:pt x="40664" y="14557"/>
                  </a:cubicBezTo>
                  <a:cubicBezTo>
                    <a:pt x="40695" y="14494"/>
                    <a:pt x="40727" y="14462"/>
                    <a:pt x="40727" y="14430"/>
                  </a:cubicBezTo>
                  <a:cubicBezTo>
                    <a:pt x="41424" y="12182"/>
                    <a:pt x="40790" y="9490"/>
                    <a:pt x="38985" y="7843"/>
                  </a:cubicBezTo>
                  <a:lnTo>
                    <a:pt x="38890" y="7843"/>
                  </a:lnTo>
                  <a:cubicBezTo>
                    <a:pt x="38352" y="7431"/>
                    <a:pt x="37529" y="7273"/>
                    <a:pt x="36864" y="7178"/>
                  </a:cubicBezTo>
                  <a:cubicBezTo>
                    <a:pt x="36103" y="5880"/>
                    <a:pt x="34647" y="5278"/>
                    <a:pt x="33285" y="4740"/>
                  </a:cubicBezTo>
                  <a:cubicBezTo>
                    <a:pt x="28693" y="2808"/>
                    <a:pt x="23689" y="876"/>
                    <a:pt x="18717" y="179"/>
                  </a:cubicBezTo>
                  <a:cubicBezTo>
                    <a:pt x="18692" y="80"/>
                    <a:pt x="18590" y="1"/>
                    <a:pt x="18472"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529;p51"/>
            <p:cNvSpPr/>
            <p:nvPr/>
          </p:nvSpPr>
          <p:spPr>
            <a:xfrm>
              <a:off x="786525" y="3798176"/>
              <a:ext cx="555078" cy="411817"/>
            </a:xfrm>
            <a:custGeom>
              <a:avLst/>
              <a:gdLst/>
              <a:ahLst/>
              <a:cxnLst/>
              <a:rect l="l" t="t" r="r" b="b"/>
              <a:pathLst>
                <a:path w="17672" h="13111" extrusionOk="0">
                  <a:moveTo>
                    <a:pt x="0" y="1"/>
                  </a:moveTo>
                  <a:lnTo>
                    <a:pt x="0" y="1"/>
                  </a:lnTo>
                  <a:cubicBezTo>
                    <a:pt x="0" y="191"/>
                    <a:pt x="32" y="381"/>
                    <a:pt x="95" y="571"/>
                  </a:cubicBezTo>
                  <a:lnTo>
                    <a:pt x="95" y="666"/>
                  </a:lnTo>
                  <a:cubicBezTo>
                    <a:pt x="5637" y="2154"/>
                    <a:pt x="11116" y="4118"/>
                    <a:pt x="16246" y="6714"/>
                  </a:cubicBezTo>
                  <a:cubicBezTo>
                    <a:pt x="16341" y="6778"/>
                    <a:pt x="16341" y="6841"/>
                    <a:pt x="16246" y="6873"/>
                  </a:cubicBezTo>
                  <a:cubicBezTo>
                    <a:pt x="17196" y="8615"/>
                    <a:pt x="17038" y="10705"/>
                    <a:pt x="16183" y="12415"/>
                  </a:cubicBezTo>
                  <a:cubicBezTo>
                    <a:pt x="16151" y="12510"/>
                    <a:pt x="16056" y="12510"/>
                    <a:pt x="16025" y="12510"/>
                  </a:cubicBezTo>
                  <a:cubicBezTo>
                    <a:pt x="16002" y="12532"/>
                    <a:pt x="15964" y="12555"/>
                    <a:pt x="15932" y="12555"/>
                  </a:cubicBezTo>
                  <a:cubicBezTo>
                    <a:pt x="15919" y="12555"/>
                    <a:pt x="15907" y="12551"/>
                    <a:pt x="15898" y="12542"/>
                  </a:cubicBezTo>
                  <a:cubicBezTo>
                    <a:pt x="10641" y="10958"/>
                    <a:pt x="5257" y="8615"/>
                    <a:pt x="475" y="5891"/>
                  </a:cubicBezTo>
                  <a:cubicBezTo>
                    <a:pt x="475" y="6113"/>
                    <a:pt x="412" y="6398"/>
                    <a:pt x="317" y="6588"/>
                  </a:cubicBezTo>
                  <a:lnTo>
                    <a:pt x="254" y="6651"/>
                  </a:lnTo>
                  <a:cubicBezTo>
                    <a:pt x="285" y="6619"/>
                    <a:pt x="317" y="6604"/>
                    <a:pt x="353" y="6604"/>
                  </a:cubicBezTo>
                  <a:cubicBezTo>
                    <a:pt x="388" y="6604"/>
                    <a:pt x="428" y="6619"/>
                    <a:pt x="475" y="6651"/>
                  </a:cubicBezTo>
                  <a:cubicBezTo>
                    <a:pt x="2914" y="7886"/>
                    <a:pt x="5384" y="9153"/>
                    <a:pt x="7886" y="10261"/>
                  </a:cubicBezTo>
                  <a:cubicBezTo>
                    <a:pt x="9184" y="10831"/>
                    <a:pt x="10514" y="11401"/>
                    <a:pt x="11876" y="11908"/>
                  </a:cubicBezTo>
                  <a:cubicBezTo>
                    <a:pt x="12968" y="12308"/>
                    <a:pt x="14509" y="13111"/>
                    <a:pt x="15818" y="13111"/>
                  </a:cubicBezTo>
                  <a:cubicBezTo>
                    <a:pt x="16066" y="13111"/>
                    <a:pt x="16305" y="13082"/>
                    <a:pt x="16531" y="13017"/>
                  </a:cubicBezTo>
                  <a:lnTo>
                    <a:pt x="16531" y="12890"/>
                  </a:lnTo>
                  <a:cubicBezTo>
                    <a:pt x="17672" y="10610"/>
                    <a:pt x="17672" y="8361"/>
                    <a:pt x="16595" y="6049"/>
                  </a:cubicBezTo>
                  <a:lnTo>
                    <a:pt x="16595" y="6018"/>
                  </a:lnTo>
                  <a:cubicBezTo>
                    <a:pt x="11084" y="4023"/>
                    <a:pt x="5732" y="1806"/>
                    <a:pt x="95" y="64"/>
                  </a:cubicBezTo>
                  <a:cubicBezTo>
                    <a:pt x="32" y="32"/>
                    <a:pt x="0" y="32"/>
                    <a:pt x="0"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530;p51"/>
            <p:cNvSpPr/>
            <p:nvPr/>
          </p:nvSpPr>
          <p:spPr>
            <a:xfrm>
              <a:off x="753702" y="4252773"/>
              <a:ext cx="620724" cy="252693"/>
            </a:xfrm>
            <a:custGeom>
              <a:avLst/>
              <a:gdLst/>
              <a:ahLst/>
              <a:cxnLst/>
              <a:rect l="l" t="t" r="r" b="b"/>
              <a:pathLst>
                <a:path w="19762" h="8045" extrusionOk="0">
                  <a:moveTo>
                    <a:pt x="3108" y="1074"/>
                  </a:moveTo>
                  <a:cubicBezTo>
                    <a:pt x="3116" y="1074"/>
                    <a:pt x="3126" y="1075"/>
                    <a:pt x="3135" y="1077"/>
                  </a:cubicBezTo>
                  <a:cubicBezTo>
                    <a:pt x="4180" y="1330"/>
                    <a:pt x="5194" y="1584"/>
                    <a:pt x="6239" y="1900"/>
                  </a:cubicBezTo>
                  <a:cubicBezTo>
                    <a:pt x="6271" y="1964"/>
                    <a:pt x="6271" y="2027"/>
                    <a:pt x="6176" y="2027"/>
                  </a:cubicBezTo>
                  <a:cubicBezTo>
                    <a:pt x="5162" y="1837"/>
                    <a:pt x="4117" y="1552"/>
                    <a:pt x="3104" y="1235"/>
                  </a:cubicBezTo>
                  <a:cubicBezTo>
                    <a:pt x="2987" y="1235"/>
                    <a:pt x="3005" y="1074"/>
                    <a:pt x="3108" y="1074"/>
                  </a:cubicBezTo>
                  <a:close/>
                  <a:moveTo>
                    <a:pt x="2821" y="1707"/>
                  </a:moveTo>
                  <a:cubicBezTo>
                    <a:pt x="2830" y="1707"/>
                    <a:pt x="2840" y="1708"/>
                    <a:pt x="2850" y="1710"/>
                  </a:cubicBezTo>
                  <a:cubicBezTo>
                    <a:pt x="7379" y="2946"/>
                    <a:pt x="11939" y="3959"/>
                    <a:pt x="16436" y="5131"/>
                  </a:cubicBezTo>
                  <a:cubicBezTo>
                    <a:pt x="16468" y="5162"/>
                    <a:pt x="16468" y="5226"/>
                    <a:pt x="16405" y="5226"/>
                  </a:cubicBezTo>
                  <a:cubicBezTo>
                    <a:pt x="11813" y="4339"/>
                    <a:pt x="7284" y="3167"/>
                    <a:pt x="2787" y="1964"/>
                  </a:cubicBezTo>
                  <a:cubicBezTo>
                    <a:pt x="2669" y="1905"/>
                    <a:pt x="2688" y="1707"/>
                    <a:pt x="2821" y="1707"/>
                  </a:cubicBezTo>
                  <a:close/>
                  <a:moveTo>
                    <a:pt x="2259" y="2586"/>
                  </a:moveTo>
                  <a:cubicBezTo>
                    <a:pt x="2275" y="2586"/>
                    <a:pt x="2293" y="2589"/>
                    <a:pt x="2312" y="2597"/>
                  </a:cubicBezTo>
                  <a:cubicBezTo>
                    <a:pt x="6461" y="3801"/>
                    <a:pt x="10609" y="4909"/>
                    <a:pt x="14821" y="6081"/>
                  </a:cubicBezTo>
                  <a:cubicBezTo>
                    <a:pt x="14853" y="6081"/>
                    <a:pt x="14853" y="6144"/>
                    <a:pt x="14790" y="6144"/>
                  </a:cubicBezTo>
                  <a:cubicBezTo>
                    <a:pt x="10546" y="5194"/>
                    <a:pt x="6397" y="4022"/>
                    <a:pt x="2280" y="2819"/>
                  </a:cubicBezTo>
                  <a:cubicBezTo>
                    <a:pt x="2141" y="2763"/>
                    <a:pt x="2149" y="2586"/>
                    <a:pt x="2259" y="2586"/>
                  </a:cubicBezTo>
                  <a:close/>
                  <a:moveTo>
                    <a:pt x="1204" y="0"/>
                  </a:moveTo>
                  <a:cubicBezTo>
                    <a:pt x="1742" y="1077"/>
                    <a:pt x="1077" y="2502"/>
                    <a:pt x="0" y="2946"/>
                  </a:cubicBezTo>
                  <a:cubicBezTo>
                    <a:pt x="6461" y="4371"/>
                    <a:pt x="12921" y="5986"/>
                    <a:pt x="19255" y="7981"/>
                  </a:cubicBezTo>
                  <a:cubicBezTo>
                    <a:pt x="19287" y="7981"/>
                    <a:pt x="19318" y="8013"/>
                    <a:pt x="19318" y="8044"/>
                  </a:cubicBezTo>
                  <a:cubicBezTo>
                    <a:pt x="19762" y="6746"/>
                    <a:pt x="19698" y="5606"/>
                    <a:pt x="19160" y="4371"/>
                  </a:cubicBezTo>
                  <a:lnTo>
                    <a:pt x="19065" y="4371"/>
                  </a:lnTo>
                  <a:cubicBezTo>
                    <a:pt x="19128" y="4402"/>
                    <a:pt x="19097" y="4529"/>
                    <a:pt x="19002" y="4529"/>
                  </a:cubicBezTo>
                  <a:cubicBezTo>
                    <a:pt x="13079" y="3009"/>
                    <a:pt x="7062" y="1710"/>
                    <a:pt x="1204"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531;p51"/>
            <p:cNvSpPr/>
            <p:nvPr/>
          </p:nvSpPr>
          <p:spPr>
            <a:xfrm>
              <a:off x="808386" y="3837972"/>
              <a:ext cx="505355" cy="347175"/>
            </a:xfrm>
            <a:custGeom>
              <a:avLst/>
              <a:gdLst/>
              <a:ahLst/>
              <a:cxnLst/>
              <a:rect l="l" t="t" r="r" b="b"/>
              <a:pathLst>
                <a:path w="16089" h="11053" extrusionOk="0">
                  <a:moveTo>
                    <a:pt x="2134" y="1731"/>
                  </a:moveTo>
                  <a:cubicBezTo>
                    <a:pt x="2149" y="1731"/>
                    <a:pt x="2167" y="1734"/>
                    <a:pt x="2186" y="1742"/>
                  </a:cubicBezTo>
                  <a:cubicBezTo>
                    <a:pt x="6018" y="3231"/>
                    <a:pt x="9882" y="4656"/>
                    <a:pt x="13682" y="6239"/>
                  </a:cubicBezTo>
                  <a:cubicBezTo>
                    <a:pt x="13709" y="6294"/>
                    <a:pt x="13713" y="6372"/>
                    <a:pt x="13652" y="6372"/>
                  </a:cubicBezTo>
                  <a:cubicBezTo>
                    <a:pt x="13643" y="6372"/>
                    <a:pt x="13632" y="6370"/>
                    <a:pt x="13619" y="6366"/>
                  </a:cubicBezTo>
                  <a:cubicBezTo>
                    <a:pt x="9755" y="4972"/>
                    <a:pt x="5923" y="3484"/>
                    <a:pt x="2123" y="1964"/>
                  </a:cubicBezTo>
                  <a:cubicBezTo>
                    <a:pt x="2012" y="1908"/>
                    <a:pt x="2022" y="1731"/>
                    <a:pt x="2134" y="1731"/>
                  </a:cubicBezTo>
                  <a:close/>
                  <a:moveTo>
                    <a:pt x="1509" y="2649"/>
                  </a:moveTo>
                  <a:cubicBezTo>
                    <a:pt x="1522" y="2649"/>
                    <a:pt x="1537" y="2653"/>
                    <a:pt x="1553" y="2661"/>
                  </a:cubicBezTo>
                  <a:cubicBezTo>
                    <a:pt x="5670" y="4307"/>
                    <a:pt x="9882" y="5828"/>
                    <a:pt x="14094" y="7189"/>
                  </a:cubicBezTo>
                  <a:cubicBezTo>
                    <a:pt x="14157" y="7253"/>
                    <a:pt x="14157" y="7316"/>
                    <a:pt x="14062" y="7316"/>
                  </a:cubicBezTo>
                  <a:cubicBezTo>
                    <a:pt x="9818" y="6018"/>
                    <a:pt x="5638" y="4561"/>
                    <a:pt x="1521" y="2851"/>
                  </a:cubicBezTo>
                  <a:cubicBezTo>
                    <a:pt x="1382" y="2823"/>
                    <a:pt x="1414" y="2649"/>
                    <a:pt x="1509" y="2649"/>
                  </a:cubicBezTo>
                  <a:close/>
                  <a:moveTo>
                    <a:pt x="758" y="3758"/>
                  </a:moveTo>
                  <a:cubicBezTo>
                    <a:pt x="769" y="3758"/>
                    <a:pt x="781" y="3761"/>
                    <a:pt x="793" y="3769"/>
                  </a:cubicBezTo>
                  <a:cubicBezTo>
                    <a:pt x="4435" y="5194"/>
                    <a:pt x="8077" y="6556"/>
                    <a:pt x="11687" y="8076"/>
                  </a:cubicBezTo>
                  <a:cubicBezTo>
                    <a:pt x="11718" y="8076"/>
                    <a:pt x="11718" y="8108"/>
                    <a:pt x="11687" y="8108"/>
                  </a:cubicBezTo>
                  <a:cubicBezTo>
                    <a:pt x="8013" y="6809"/>
                    <a:pt x="4403" y="5384"/>
                    <a:pt x="761" y="3959"/>
                  </a:cubicBezTo>
                  <a:cubicBezTo>
                    <a:pt x="622" y="3931"/>
                    <a:pt x="678" y="3758"/>
                    <a:pt x="758" y="3758"/>
                  </a:cubicBezTo>
                  <a:close/>
                  <a:moveTo>
                    <a:pt x="64" y="0"/>
                  </a:moveTo>
                  <a:lnTo>
                    <a:pt x="1" y="64"/>
                  </a:lnTo>
                  <a:cubicBezTo>
                    <a:pt x="64" y="64"/>
                    <a:pt x="96" y="95"/>
                    <a:pt x="128" y="159"/>
                  </a:cubicBezTo>
                  <a:cubicBezTo>
                    <a:pt x="919" y="1426"/>
                    <a:pt x="919" y="3167"/>
                    <a:pt x="1" y="4402"/>
                  </a:cubicBezTo>
                  <a:cubicBezTo>
                    <a:pt x="2376" y="5542"/>
                    <a:pt x="4720" y="6714"/>
                    <a:pt x="7126" y="7791"/>
                  </a:cubicBezTo>
                  <a:cubicBezTo>
                    <a:pt x="9787" y="8994"/>
                    <a:pt x="12510" y="9976"/>
                    <a:pt x="15202" y="11053"/>
                  </a:cubicBezTo>
                  <a:lnTo>
                    <a:pt x="15202" y="10990"/>
                  </a:lnTo>
                  <a:cubicBezTo>
                    <a:pt x="16089" y="9216"/>
                    <a:pt x="15994" y="7411"/>
                    <a:pt x="15360" y="5574"/>
                  </a:cubicBezTo>
                  <a:cubicBezTo>
                    <a:pt x="10357" y="3389"/>
                    <a:pt x="5290" y="1457"/>
                    <a:pt x="64"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532;p51"/>
            <p:cNvSpPr/>
            <p:nvPr/>
          </p:nvSpPr>
          <p:spPr>
            <a:xfrm>
              <a:off x="818720" y="4332240"/>
              <a:ext cx="401514" cy="113547"/>
            </a:xfrm>
            <a:custGeom>
              <a:avLst/>
              <a:gdLst/>
              <a:ahLst/>
              <a:cxnLst/>
              <a:rect l="l" t="t" r="r" b="b"/>
              <a:pathLst>
                <a:path w="12783" h="3615" extrusionOk="0">
                  <a:moveTo>
                    <a:pt x="176" y="0"/>
                  </a:moveTo>
                  <a:cubicBezTo>
                    <a:pt x="44" y="0"/>
                    <a:pt x="1" y="169"/>
                    <a:pt x="147" y="257"/>
                  </a:cubicBezTo>
                  <a:cubicBezTo>
                    <a:pt x="4327" y="1492"/>
                    <a:pt x="8476" y="2664"/>
                    <a:pt x="12720" y="3614"/>
                  </a:cubicBezTo>
                  <a:cubicBezTo>
                    <a:pt x="12783" y="3614"/>
                    <a:pt x="12783" y="3551"/>
                    <a:pt x="12751" y="3551"/>
                  </a:cubicBezTo>
                  <a:cubicBezTo>
                    <a:pt x="8539" y="2379"/>
                    <a:pt x="4359" y="1271"/>
                    <a:pt x="210" y="4"/>
                  </a:cubicBezTo>
                  <a:cubicBezTo>
                    <a:pt x="198" y="1"/>
                    <a:pt x="187" y="0"/>
                    <a:pt x="17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533;p51"/>
            <p:cNvSpPr/>
            <p:nvPr/>
          </p:nvSpPr>
          <p:spPr>
            <a:xfrm>
              <a:off x="827923" y="3955980"/>
              <a:ext cx="350536" cy="136665"/>
            </a:xfrm>
            <a:custGeom>
              <a:avLst/>
              <a:gdLst/>
              <a:ahLst/>
              <a:cxnLst/>
              <a:rect l="l" t="t" r="r" b="b"/>
              <a:pathLst>
                <a:path w="11160" h="4351" extrusionOk="0">
                  <a:moveTo>
                    <a:pt x="136" y="1"/>
                  </a:moveTo>
                  <a:cubicBezTo>
                    <a:pt x="56" y="1"/>
                    <a:pt x="0" y="174"/>
                    <a:pt x="139" y="202"/>
                  </a:cubicBezTo>
                  <a:cubicBezTo>
                    <a:pt x="3781" y="1627"/>
                    <a:pt x="7423" y="3052"/>
                    <a:pt x="11096" y="4351"/>
                  </a:cubicBezTo>
                  <a:cubicBezTo>
                    <a:pt x="11160" y="4351"/>
                    <a:pt x="11160" y="4319"/>
                    <a:pt x="11096" y="4319"/>
                  </a:cubicBezTo>
                  <a:cubicBezTo>
                    <a:pt x="7455" y="2799"/>
                    <a:pt x="3813" y="1437"/>
                    <a:pt x="171" y="12"/>
                  </a:cubicBezTo>
                  <a:cubicBezTo>
                    <a:pt x="159" y="4"/>
                    <a:pt x="147" y="1"/>
                    <a:pt x="136"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534;p51"/>
            <p:cNvSpPr/>
            <p:nvPr/>
          </p:nvSpPr>
          <p:spPr>
            <a:xfrm>
              <a:off x="837503" y="4306390"/>
              <a:ext cx="433458" cy="110532"/>
            </a:xfrm>
            <a:custGeom>
              <a:avLst/>
              <a:gdLst/>
              <a:ahLst/>
              <a:cxnLst/>
              <a:rect l="l" t="t" r="r" b="b"/>
              <a:pathLst>
                <a:path w="13800" h="3519" extrusionOk="0">
                  <a:moveTo>
                    <a:pt x="153" y="0"/>
                  </a:moveTo>
                  <a:cubicBezTo>
                    <a:pt x="20" y="0"/>
                    <a:pt x="1" y="198"/>
                    <a:pt x="119" y="257"/>
                  </a:cubicBezTo>
                  <a:cubicBezTo>
                    <a:pt x="4616" y="1429"/>
                    <a:pt x="9145" y="2632"/>
                    <a:pt x="13737" y="3519"/>
                  </a:cubicBezTo>
                  <a:cubicBezTo>
                    <a:pt x="13800" y="3519"/>
                    <a:pt x="13800" y="3455"/>
                    <a:pt x="13768" y="3424"/>
                  </a:cubicBezTo>
                  <a:cubicBezTo>
                    <a:pt x="9208" y="2252"/>
                    <a:pt x="4711" y="1239"/>
                    <a:pt x="182" y="3"/>
                  </a:cubicBezTo>
                  <a:cubicBezTo>
                    <a:pt x="172" y="1"/>
                    <a:pt x="162" y="0"/>
                    <a:pt x="153"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535;p51"/>
            <p:cNvSpPr/>
            <p:nvPr/>
          </p:nvSpPr>
          <p:spPr>
            <a:xfrm>
              <a:off x="847492" y="4287481"/>
              <a:ext cx="103182" cy="28991"/>
            </a:xfrm>
            <a:custGeom>
              <a:avLst/>
              <a:gdLst/>
              <a:ahLst/>
              <a:cxnLst/>
              <a:rect l="l" t="t" r="r" b="b"/>
              <a:pathLst>
                <a:path w="3285" h="923" extrusionOk="0">
                  <a:moveTo>
                    <a:pt x="122" y="0"/>
                  </a:moveTo>
                  <a:cubicBezTo>
                    <a:pt x="19" y="0"/>
                    <a:pt x="1" y="162"/>
                    <a:pt x="118" y="162"/>
                  </a:cubicBezTo>
                  <a:cubicBezTo>
                    <a:pt x="1131" y="447"/>
                    <a:pt x="2176" y="732"/>
                    <a:pt x="3190" y="922"/>
                  </a:cubicBezTo>
                  <a:cubicBezTo>
                    <a:pt x="3285" y="922"/>
                    <a:pt x="3285" y="859"/>
                    <a:pt x="3253" y="795"/>
                  </a:cubicBezTo>
                  <a:cubicBezTo>
                    <a:pt x="2208" y="542"/>
                    <a:pt x="1194" y="225"/>
                    <a:pt x="149" y="4"/>
                  </a:cubicBezTo>
                  <a:cubicBezTo>
                    <a:pt x="140" y="1"/>
                    <a:pt x="130" y="0"/>
                    <a:pt x="12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536;p51"/>
            <p:cNvSpPr/>
            <p:nvPr/>
          </p:nvSpPr>
          <p:spPr>
            <a:xfrm>
              <a:off x="851795" y="3922151"/>
              <a:ext cx="402268" cy="145617"/>
            </a:xfrm>
            <a:custGeom>
              <a:avLst/>
              <a:gdLst/>
              <a:ahLst/>
              <a:cxnLst/>
              <a:rect l="l" t="t" r="r" b="b"/>
              <a:pathLst>
                <a:path w="12807" h="4636" extrusionOk="0">
                  <a:moveTo>
                    <a:pt x="127" y="1"/>
                  </a:moveTo>
                  <a:cubicBezTo>
                    <a:pt x="32" y="1"/>
                    <a:pt x="0" y="175"/>
                    <a:pt x="139" y="202"/>
                  </a:cubicBezTo>
                  <a:cubicBezTo>
                    <a:pt x="4256" y="1817"/>
                    <a:pt x="8436" y="3338"/>
                    <a:pt x="12712" y="4636"/>
                  </a:cubicBezTo>
                  <a:cubicBezTo>
                    <a:pt x="12807" y="4636"/>
                    <a:pt x="12807" y="4541"/>
                    <a:pt x="12775" y="4509"/>
                  </a:cubicBezTo>
                  <a:cubicBezTo>
                    <a:pt x="8500" y="3148"/>
                    <a:pt x="4288" y="1659"/>
                    <a:pt x="171" y="12"/>
                  </a:cubicBezTo>
                  <a:cubicBezTo>
                    <a:pt x="155" y="4"/>
                    <a:pt x="140" y="1"/>
                    <a:pt x="127"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537;p51"/>
            <p:cNvSpPr/>
            <p:nvPr/>
          </p:nvSpPr>
          <p:spPr>
            <a:xfrm>
              <a:off x="792493" y="3737492"/>
              <a:ext cx="595848" cy="240758"/>
            </a:xfrm>
            <a:custGeom>
              <a:avLst/>
              <a:gdLst/>
              <a:ahLst/>
              <a:cxnLst/>
              <a:rect l="l" t="t" r="r" b="b"/>
              <a:pathLst>
                <a:path w="18970" h="7665" extrusionOk="0">
                  <a:moveTo>
                    <a:pt x="2941" y="1083"/>
                  </a:moveTo>
                  <a:cubicBezTo>
                    <a:pt x="2962" y="1083"/>
                    <a:pt x="2985" y="1091"/>
                    <a:pt x="3009" y="1109"/>
                  </a:cubicBezTo>
                  <a:cubicBezTo>
                    <a:pt x="3420" y="1331"/>
                    <a:pt x="3769" y="1616"/>
                    <a:pt x="4149" y="1901"/>
                  </a:cubicBezTo>
                  <a:cubicBezTo>
                    <a:pt x="4255" y="1954"/>
                    <a:pt x="4183" y="2074"/>
                    <a:pt x="4120" y="2074"/>
                  </a:cubicBezTo>
                  <a:cubicBezTo>
                    <a:pt x="4108" y="2074"/>
                    <a:pt x="4096" y="2070"/>
                    <a:pt x="4086" y="2059"/>
                  </a:cubicBezTo>
                  <a:cubicBezTo>
                    <a:pt x="3674" y="1806"/>
                    <a:pt x="3262" y="1584"/>
                    <a:pt x="2882" y="1299"/>
                  </a:cubicBezTo>
                  <a:cubicBezTo>
                    <a:pt x="2805" y="1222"/>
                    <a:pt x="2853" y="1083"/>
                    <a:pt x="2941" y="1083"/>
                  </a:cubicBezTo>
                  <a:close/>
                  <a:moveTo>
                    <a:pt x="2629" y="1"/>
                  </a:moveTo>
                  <a:cubicBezTo>
                    <a:pt x="1774" y="539"/>
                    <a:pt x="919" y="1109"/>
                    <a:pt x="0" y="1584"/>
                  </a:cubicBezTo>
                  <a:cubicBezTo>
                    <a:pt x="5511" y="3231"/>
                    <a:pt x="11179" y="5100"/>
                    <a:pt x="16310" y="7665"/>
                  </a:cubicBezTo>
                  <a:cubicBezTo>
                    <a:pt x="16310" y="7633"/>
                    <a:pt x="16341" y="7601"/>
                    <a:pt x="16405" y="7538"/>
                  </a:cubicBezTo>
                  <a:cubicBezTo>
                    <a:pt x="17228" y="7063"/>
                    <a:pt x="18083" y="6588"/>
                    <a:pt x="18970" y="6176"/>
                  </a:cubicBezTo>
                  <a:cubicBezTo>
                    <a:pt x="13333" y="4688"/>
                    <a:pt x="7854" y="2566"/>
                    <a:pt x="2629"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538;p51"/>
            <p:cNvSpPr/>
            <p:nvPr/>
          </p:nvSpPr>
          <p:spPr>
            <a:xfrm>
              <a:off x="870295" y="3893568"/>
              <a:ext cx="367811" cy="144580"/>
            </a:xfrm>
            <a:custGeom>
              <a:avLst/>
              <a:gdLst/>
              <a:ahLst/>
              <a:cxnLst/>
              <a:rect l="l" t="t" r="r" b="b"/>
              <a:pathLst>
                <a:path w="11710" h="4603" extrusionOk="0">
                  <a:moveTo>
                    <a:pt x="150" y="0"/>
                  </a:moveTo>
                  <a:cubicBezTo>
                    <a:pt x="21" y="0"/>
                    <a:pt x="1" y="169"/>
                    <a:pt x="88" y="257"/>
                  </a:cubicBezTo>
                  <a:cubicBezTo>
                    <a:pt x="3952" y="1714"/>
                    <a:pt x="7721" y="3266"/>
                    <a:pt x="11616" y="4596"/>
                  </a:cubicBezTo>
                  <a:cubicBezTo>
                    <a:pt x="11629" y="4600"/>
                    <a:pt x="11640" y="4602"/>
                    <a:pt x="11650" y="4602"/>
                  </a:cubicBezTo>
                  <a:cubicBezTo>
                    <a:pt x="11710" y="4602"/>
                    <a:pt x="11702" y="4524"/>
                    <a:pt x="11648" y="4469"/>
                  </a:cubicBezTo>
                  <a:cubicBezTo>
                    <a:pt x="7911" y="2886"/>
                    <a:pt x="4015" y="1461"/>
                    <a:pt x="183" y="4"/>
                  </a:cubicBezTo>
                  <a:cubicBezTo>
                    <a:pt x="171" y="1"/>
                    <a:pt x="160" y="0"/>
                    <a:pt x="150"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539;p51"/>
            <p:cNvSpPr/>
            <p:nvPr/>
          </p:nvSpPr>
          <p:spPr>
            <a:xfrm>
              <a:off x="880598" y="3771509"/>
              <a:ext cx="45576" cy="31159"/>
            </a:xfrm>
            <a:custGeom>
              <a:avLst/>
              <a:gdLst/>
              <a:ahLst/>
              <a:cxnLst/>
              <a:rect l="l" t="t" r="r" b="b"/>
              <a:pathLst>
                <a:path w="1451" h="992" extrusionOk="0">
                  <a:moveTo>
                    <a:pt x="136" y="0"/>
                  </a:moveTo>
                  <a:cubicBezTo>
                    <a:pt x="48" y="0"/>
                    <a:pt x="0" y="139"/>
                    <a:pt x="77" y="216"/>
                  </a:cubicBezTo>
                  <a:cubicBezTo>
                    <a:pt x="489" y="438"/>
                    <a:pt x="869" y="691"/>
                    <a:pt x="1281" y="976"/>
                  </a:cubicBezTo>
                  <a:cubicBezTo>
                    <a:pt x="1291" y="987"/>
                    <a:pt x="1303" y="991"/>
                    <a:pt x="1315" y="991"/>
                  </a:cubicBezTo>
                  <a:cubicBezTo>
                    <a:pt x="1378" y="991"/>
                    <a:pt x="1450" y="871"/>
                    <a:pt x="1344" y="818"/>
                  </a:cubicBezTo>
                  <a:cubicBezTo>
                    <a:pt x="964" y="565"/>
                    <a:pt x="615" y="280"/>
                    <a:pt x="204" y="26"/>
                  </a:cubicBezTo>
                  <a:cubicBezTo>
                    <a:pt x="180" y="8"/>
                    <a:pt x="157" y="0"/>
                    <a:pt x="13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540;p51"/>
            <p:cNvSpPr/>
            <p:nvPr/>
          </p:nvSpPr>
          <p:spPr>
            <a:xfrm>
              <a:off x="882011" y="3533578"/>
              <a:ext cx="604831" cy="225838"/>
            </a:xfrm>
            <a:custGeom>
              <a:avLst/>
              <a:gdLst/>
              <a:ahLst/>
              <a:cxnLst/>
              <a:rect l="l" t="t" r="r" b="b"/>
              <a:pathLst>
                <a:path w="19256" h="7190" extrusionOk="0">
                  <a:moveTo>
                    <a:pt x="824" y="1"/>
                  </a:moveTo>
                  <a:cubicBezTo>
                    <a:pt x="570" y="96"/>
                    <a:pt x="285" y="222"/>
                    <a:pt x="0" y="317"/>
                  </a:cubicBezTo>
                  <a:cubicBezTo>
                    <a:pt x="3357" y="1331"/>
                    <a:pt x="6651" y="2629"/>
                    <a:pt x="9976" y="3833"/>
                  </a:cubicBezTo>
                  <a:cubicBezTo>
                    <a:pt x="13016" y="4909"/>
                    <a:pt x="16120" y="5923"/>
                    <a:pt x="19034" y="7190"/>
                  </a:cubicBezTo>
                  <a:cubicBezTo>
                    <a:pt x="19034" y="7158"/>
                    <a:pt x="19097" y="7158"/>
                    <a:pt x="19129" y="7126"/>
                  </a:cubicBezTo>
                  <a:cubicBezTo>
                    <a:pt x="19129" y="7126"/>
                    <a:pt x="19160" y="7126"/>
                    <a:pt x="19160" y="7063"/>
                  </a:cubicBezTo>
                  <a:cubicBezTo>
                    <a:pt x="19192" y="6841"/>
                    <a:pt x="19192" y="6588"/>
                    <a:pt x="19255" y="6366"/>
                  </a:cubicBezTo>
                  <a:lnTo>
                    <a:pt x="19255" y="6366"/>
                  </a:lnTo>
                  <a:cubicBezTo>
                    <a:pt x="19230" y="6375"/>
                    <a:pt x="19209" y="6379"/>
                    <a:pt x="19191" y="6379"/>
                  </a:cubicBezTo>
                  <a:cubicBezTo>
                    <a:pt x="19143" y="6379"/>
                    <a:pt x="19120" y="6349"/>
                    <a:pt x="19097" y="6303"/>
                  </a:cubicBezTo>
                  <a:lnTo>
                    <a:pt x="19034" y="6303"/>
                  </a:lnTo>
                  <a:cubicBezTo>
                    <a:pt x="15930" y="5828"/>
                    <a:pt x="12953" y="4529"/>
                    <a:pt x="10008" y="3453"/>
                  </a:cubicBezTo>
                  <a:cubicBezTo>
                    <a:pt x="6968" y="2313"/>
                    <a:pt x="3927" y="1204"/>
                    <a:pt x="919" y="64"/>
                  </a:cubicBezTo>
                  <a:lnTo>
                    <a:pt x="824" y="1"/>
                  </a:ln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541;p51"/>
            <p:cNvSpPr/>
            <p:nvPr/>
          </p:nvSpPr>
          <p:spPr>
            <a:xfrm>
              <a:off x="926142" y="3619987"/>
              <a:ext cx="428401" cy="163301"/>
            </a:xfrm>
            <a:custGeom>
              <a:avLst/>
              <a:gdLst/>
              <a:ahLst/>
              <a:cxnLst/>
              <a:rect l="l" t="t" r="r" b="b"/>
              <a:pathLst>
                <a:path w="13639" h="5199" extrusionOk="0">
                  <a:moveTo>
                    <a:pt x="115" y="1"/>
                  </a:moveTo>
                  <a:cubicBezTo>
                    <a:pt x="16" y="1"/>
                    <a:pt x="0" y="134"/>
                    <a:pt x="116" y="163"/>
                  </a:cubicBezTo>
                  <a:cubicBezTo>
                    <a:pt x="4581" y="1873"/>
                    <a:pt x="9046" y="3584"/>
                    <a:pt x="13575" y="5199"/>
                  </a:cubicBezTo>
                  <a:cubicBezTo>
                    <a:pt x="13607" y="5199"/>
                    <a:pt x="13638" y="5135"/>
                    <a:pt x="13607" y="5104"/>
                  </a:cubicBezTo>
                  <a:cubicBezTo>
                    <a:pt x="9078" y="3362"/>
                    <a:pt x="4613" y="1683"/>
                    <a:pt x="147" y="5"/>
                  </a:cubicBezTo>
                  <a:cubicBezTo>
                    <a:pt x="136" y="2"/>
                    <a:pt x="125" y="1"/>
                    <a:pt x="11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542;p51"/>
            <p:cNvSpPr/>
            <p:nvPr/>
          </p:nvSpPr>
          <p:spPr>
            <a:xfrm>
              <a:off x="877049" y="3558455"/>
              <a:ext cx="614757" cy="348180"/>
            </a:xfrm>
            <a:custGeom>
              <a:avLst/>
              <a:gdLst/>
              <a:ahLst/>
              <a:cxnLst/>
              <a:rect l="l" t="t" r="r" b="b"/>
              <a:pathLst>
                <a:path w="19572" h="11085" extrusionOk="0">
                  <a:moveTo>
                    <a:pt x="1846" y="3153"/>
                  </a:moveTo>
                  <a:cubicBezTo>
                    <a:pt x="1862" y="3153"/>
                    <a:pt x="1880" y="3157"/>
                    <a:pt x="1900" y="3167"/>
                  </a:cubicBezTo>
                  <a:cubicBezTo>
                    <a:pt x="2692" y="3421"/>
                    <a:pt x="3452" y="3674"/>
                    <a:pt x="4244" y="3991"/>
                  </a:cubicBezTo>
                  <a:cubicBezTo>
                    <a:pt x="4268" y="4015"/>
                    <a:pt x="4274" y="4075"/>
                    <a:pt x="4247" y="4075"/>
                  </a:cubicBezTo>
                  <a:cubicBezTo>
                    <a:pt x="4239" y="4075"/>
                    <a:pt x="4227" y="4069"/>
                    <a:pt x="4212" y="4054"/>
                  </a:cubicBezTo>
                  <a:cubicBezTo>
                    <a:pt x="3420" y="3832"/>
                    <a:pt x="2629" y="3579"/>
                    <a:pt x="1837" y="3326"/>
                  </a:cubicBezTo>
                  <a:cubicBezTo>
                    <a:pt x="1757" y="3273"/>
                    <a:pt x="1767" y="3153"/>
                    <a:pt x="1846" y="3153"/>
                  </a:cubicBezTo>
                  <a:close/>
                  <a:moveTo>
                    <a:pt x="1686" y="1960"/>
                  </a:moveTo>
                  <a:cubicBezTo>
                    <a:pt x="1694" y="1960"/>
                    <a:pt x="1702" y="1961"/>
                    <a:pt x="1710" y="1964"/>
                  </a:cubicBezTo>
                  <a:cubicBezTo>
                    <a:pt x="6176" y="3674"/>
                    <a:pt x="10704" y="5321"/>
                    <a:pt x="15170" y="7126"/>
                  </a:cubicBezTo>
                  <a:cubicBezTo>
                    <a:pt x="15201" y="7126"/>
                    <a:pt x="15201" y="7189"/>
                    <a:pt x="15138" y="7189"/>
                  </a:cubicBezTo>
                  <a:cubicBezTo>
                    <a:pt x="10609" y="5479"/>
                    <a:pt x="6144" y="3801"/>
                    <a:pt x="1679" y="2122"/>
                  </a:cubicBezTo>
                  <a:cubicBezTo>
                    <a:pt x="1592" y="2093"/>
                    <a:pt x="1611" y="1960"/>
                    <a:pt x="1686" y="1960"/>
                  </a:cubicBezTo>
                  <a:close/>
                  <a:moveTo>
                    <a:pt x="2001" y="4335"/>
                  </a:moveTo>
                  <a:cubicBezTo>
                    <a:pt x="2010" y="4335"/>
                    <a:pt x="2018" y="4336"/>
                    <a:pt x="2027" y="4339"/>
                  </a:cubicBezTo>
                  <a:cubicBezTo>
                    <a:pt x="6271" y="6239"/>
                    <a:pt x="10578" y="7696"/>
                    <a:pt x="14980" y="8994"/>
                  </a:cubicBezTo>
                  <a:cubicBezTo>
                    <a:pt x="15233" y="9089"/>
                    <a:pt x="15550" y="9153"/>
                    <a:pt x="15835" y="9279"/>
                  </a:cubicBezTo>
                  <a:cubicBezTo>
                    <a:pt x="15862" y="9279"/>
                    <a:pt x="15866" y="9349"/>
                    <a:pt x="15846" y="9349"/>
                  </a:cubicBezTo>
                  <a:cubicBezTo>
                    <a:pt x="15843" y="9349"/>
                    <a:pt x="15839" y="9347"/>
                    <a:pt x="15835" y="9343"/>
                  </a:cubicBezTo>
                  <a:cubicBezTo>
                    <a:pt x="11053" y="8203"/>
                    <a:pt x="6429" y="6524"/>
                    <a:pt x="1932" y="4497"/>
                  </a:cubicBezTo>
                  <a:cubicBezTo>
                    <a:pt x="1845" y="4469"/>
                    <a:pt x="1916" y="4335"/>
                    <a:pt x="2001" y="4335"/>
                  </a:cubicBezTo>
                  <a:close/>
                  <a:moveTo>
                    <a:pt x="317" y="0"/>
                  </a:moveTo>
                  <a:lnTo>
                    <a:pt x="317" y="0"/>
                  </a:lnTo>
                  <a:cubicBezTo>
                    <a:pt x="982" y="1331"/>
                    <a:pt x="950" y="3041"/>
                    <a:pt x="0" y="4212"/>
                  </a:cubicBezTo>
                  <a:cubicBezTo>
                    <a:pt x="602" y="4497"/>
                    <a:pt x="1140" y="4751"/>
                    <a:pt x="1742" y="5004"/>
                  </a:cubicBezTo>
                  <a:cubicBezTo>
                    <a:pt x="4307" y="6208"/>
                    <a:pt x="6936" y="7348"/>
                    <a:pt x="9596" y="8329"/>
                  </a:cubicBezTo>
                  <a:cubicBezTo>
                    <a:pt x="12794" y="9533"/>
                    <a:pt x="15993" y="10325"/>
                    <a:pt x="19318" y="11021"/>
                  </a:cubicBezTo>
                  <a:cubicBezTo>
                    <a:pt x="19318" y="11021"/>
                    <a:pt x="19350" y="11021"/>
                    <a:pt x="19350" y="11085"/>
                  </a:cubicBezTo>
                  <a:cubicBezTo>
                    <a:pt x="19445" y="10515"/>
                    <a:pt x="19508" y="9913"/>
                    <a:pt x="19508" y="9374"/>
                  </a:cubicBezTo>
                  <a:cubicBezTo>
                    <a:pt x="18051" y="9058"/>
                    <a:pt x="16626" y="8709"/>
                    <a:pt x="15201" y="8266"/>
                  </a:cubicBezTo>
                  <a:cubicBezTo>
                    <a:pt x="12066" y="7316"/>
                    <a:pt x="9026" y="6081"/>
                    <a:pt x="6049" y="4782"/>
                  </a:cubicBezTo>
                  <a:cubicBezTo>
                    <a:pt x="5991" y="4782"/>
                    <a:pt x="6038" y="4652"/>
                    <a:pt x="6143" y="4652"/>
                  </a:cubicBezTo>
                  <a:cubicBezTo>
                    <a:pt x="6153" y="4652"/>
                    <a:pt x="6164" y="4653"/>
                    <a:pt x="6176" y="4656"/>
                  </a:cubicBezTo>
                  <a:cubicBezTo>
                    <a:pt x="10546" y="6588"/>
                    <a:pt x="15011" y="7949"/>
                    <a:pt x="19508" y="9343"/>
                  </a:cubicBezTo>
                  <a:cubicBezTo>
                    <a:pt x="19572" y="8488"/>
                    <a:pt x="19508" y="7664"/>
                    <a:pt x="19413" y="6841"/>
                  </a:cubicBezTo>
                  <a:cubicBezTo>
                    <a:pt x="19413" y="6778"/>
                    <a:pt x="19413" y="6714"/>
                    <a:pt x="19445" y="6683"/>
                  </a:cubicBezTo>
                  <a:cubicBezTo>
                    <a:pt x="16151" y="5764"/>
                    <a:pt x="12953" y="4497"/>
                    <a:pt x="9754" y="3357"/>
                  </a:cubicBezTo>
                  <a:cubicBezTo>
                    <a:pt x="6619" y="2249"/>
                    <a:pt x="3420" y="1204"/>
                    <a:pt x="317"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543;p51"/>
            <p:cNvSpPr/>
            <p:nvPr/>
          </p:nvSpPr>
          <p:spPr>
            <a:xfrm>
              <a:off x="932393" y="3657459"/>
              <a:ext cx="79970" cy="28363"/>
            </a:xfrm>
            <a:custGeom>
              <a:avLst/>
              <a:gdLst/>
              <a:ahLst/>
              <a:cxnLst/>
              <a:rect l="l" t="t" r="r" b="b"/>
              <a:pathLst>
                <a:path w="2546" h="903" extrusionOk="0">
                  <a:moveTo>
                    <a:pt x="85" y="1"/>
                  </a:moveTo>
                  <a:cubicBezTo>
                    <a:pt x="5" y="1"/>
                    <a:pt x="0" y="121"/>
                    <a:pt x="107" y="174"/>
                  </a:cubicBezTo>
                  <a:cubicBezTo>
                    <a:pt x="898" y="427"/>
                    <a:pt x="1690" y="680"/>
                    <a:pt x="2482" y="902"/>
                  </a:cubicBezTo>
                  <a:cubicBezTo>
                    <a:pt x="2513" y="902"/>
                    <a:pt x="2545" y="839"/>
                    <a:pt x="2513" y="839"/>
                  </a:cubicBezTo>
                  <a:cubicBezTo>
                    <a:pt x="1690" y="522"/>
                    <a:pt x="898" y="237"/>
                    <a:pt x="138" y="15"/>
                  </a:cubicBezTo>
                  <a:cubicBezTo>
                    <a:pt x="118" y="5"/>
                    <a:pt x="100" y="1"/>
                    <a:pt x="8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544;p51"/>
            <p:cNvSpPr/>
            <p:nvPr/>
          </p:nvSpPr>
          <p:spPr>
            <a:xfrm>
              <a:off x="936005" y="3694586"/>
              <a:ext cx="441405" cy="157333"/>
            </a:xfrm>
            <a:custGeom>
              <a:avLst/>
              <a:gdLst/>
              <a:ahLst/>
              <a:cxnLst/>
              <a:rect l="l" t="t" r="r" b="b"/>
              <a:pathLst>
                <a:path w="14053" h="5009" extrusionOk="0">
                  <a:moveTo>
                    <a:pt x="149" y="1"/>
                  </a:moveTo>
                  <a:cubicBezTo>
                    <a:pt x="45" y="1"/>
                    <a:pt x="0" y="135"/>
                    <a:pt x="87" y="163"/>
                  </a:cubicBezTo>
                  <a:cubicBezTo>
                    <a:pt x="4584" y="2190"/>
                    <a:pt x="9207" y="3869"/>
                    <a:pt x="13989" y="5009"/>
                  </a:cubicBezTo>
                  <a:cubicBezTo>
                    <a:pt x="14053" y="5009"/>
                    <a:pt x="14053" y="4945"/>
                    <a:pt x="13989" y="4945"/>
                  </a:cubicBezTo>
                  <a:cubicBezTo>
                    <a:pt x="13704" y="4882"/>
                    <a:pt x="13419" y="4787"/>
                    <a:pt x="13134" y="4660"/>
                  </a:cubicBezTo>
                  <a:cubicBezTo>
                    <a:pt x="8701" y="3362"/>
                    <a:pt x="4394" y="1905"/>
                    <a:pt x="182" y="5"/>
                  </a:cubicBezTo>
                  <a:cubicBezTo>
                    <a:pt x="170" y="2"/>
                    <a:pt x="159" y="1"/>
                    <a:pt x="149"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545;p51"/>
            <p:cNvSpPr/>
            <p:nvPr/>
          </p:nvSpPr>
          <p:spPr>
            <a:xfrm>
              <a:off x="921808" y="3329664"/>
              <a:ext cx="920156" cy="395923"/>
            </a:xfrm>
            <a:custGeom>
              <a:avLst/>
              <a:gdLst/>
              <a:ahLst/>
              <a:cxnLst/>
              <a:rect l="l" t="t" r="r" b="b"/>
              <a:pathLst>
                <a:path w="29295" h="12605" extrusionOk="0">
                  <a:moveTo>
                    <a:pt x="22395" y="7975"/>
                  </a:moveTo>
                  <a:cubicBezTo>
                    <a:pt x="22469" y="7975"/>
                    <a:pt x="22508" y="8053"/>
                    <a:pt x="22454" y="8108"/>
                  </a:cubicBezTo>
                  <a:cubicBezTo>
                    <a:pt x="21979" y="8361"/>
                    <a:pt x="21535" y="8741"/>
                    <a:pt x="21123" y="9121"/>
                  </a:cubicBezTo>
                  <a:cubicBezTo>
                    <a:pt x="21107" y="9154"/>
                    <a:pt x="21082" y="9168"/>
                    <a:pt x="21056" y="9168"/>
                  </a:cubicBezTo>
                  <a:cubicBezTo>
                    <a:pt x="20983" y="9168"/>
                    <a:pt x="20903" y="9057"/>
                    <a:pt x="20997" y="8963"/>
                  </a:cubicBezTo>
                  <a:cubicBezTo>
                    <a:pt x="21377" y="8583"/>
                    <a:pt x="21852" y="8266"/>
                    <a:pt x="22359" y="7981"/>
                  </a:cubicBezTo>
                  <a:cubicBezTo>
                    <a:pt x="22372" y="7977"/>
                    <a:pt x="22384" y="7975"/>
                    <a:pt x="22395" y="7975"/>
                  </a:cubicBezTo>
                  <a:close/>
                  <a:moveTo>
                    <a:pt x="23499" y="8235"/>
                  </a:moveTo>
                  <a:cubicBezTo>
                    <a:pt x="23625" y="8235"/>
                    <a:pt x="23689" y="8330"/>
                    <a:pt x="23594" y="8361"/>
                  </a:cubicBezTo>
                  <a:cubicBezTo>
                    <a:pt x="22960" y="8710"/>
                    <a:pt x="22327" y="9058"/>
                    <a:pt x="21693" y="9438"/>
                  </a:cubicBezTo>
                  <a:cubicBezTo>
                    <a:pt x="21669" y="9456"/>
                    <a:pt x="21646" y="9464"/>
                    <a:pt x="21625" y="9464"/>
                  </a:cubicBezTo>
                  <a:cubicBezTo>
                    <a:pt x="21537" y="9464"/>
                    <a:pt x="21490" y="9325"/>
                    <a:pt x="21567" y="9248"/>
                  </a:cubicBezTo>
                  <a:cubicBezTo>
                    <a:pt x="22169" y="8805"/>
                    <a:pt x="22834" y="8488"/>
                    <a:pt x="23499" y="8235"/>
                  </a:cubicBezTo>
                  <a:close/>
                  <a:moveTo>
                    <a:pt x="12636" y="1"/>
                  </a:moveTo>
                  <a:cubicBezTo>
                    <a:pt x="10166" y="1204"/>
                    <a:pt x="7759" y="2407"/>
                    <a:pt x="5352" y="3611"/>
                  </a:cubicBezTo>
                  <a:cubicBezTo>
                    <a:pt x="3610" y="4498"/>
                    <a:pt x="1837" y="5543"/>
                    <a:pt x="0" y="6334"/>
                  </a:cubicBezTo>
                  <a:cubicBezTo>
                    <a:pt x="5891" y="8488"/>
                    <a:pt x="11749" y="11148"/>
                    <a:pt x="17893" y="12605"/>
                  </a:cubicBezTo>
                  <a:cubicBezTo>
                    <a:pt x="21503" y="10071"/>
                    <a:pt x="25335" y="7696"/>
                    <a:pt x="29294" y="5669"/>
                  </a:cubicBezTo>
                  <a:cubicBezTo>
                    <a:pt x="27806" y="4656"/>
                    <a:pt x="25747" y="4086"/>
                    <a:pt x="24100" y="3516"/>
                  </a:cubicBezTo>
                  <a:cubicBezTo>
                    <a:pt x="20363" y="2091"/>
                    <a:pt x="16468" y="1204"/>
                    <a:pt x="12636"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546;p51"/>
            <p:cNvSpPr/>
            <p:nvPr/>
          </p:nvSpPr>
          <p:spPr>
            <a:xfrm>
              <a:off x="1317699" y="3806154"/>
              <a:ext cx="462575" cy="390929"/>
            </a:xfrm>
            <a:custGeom>
              <a:avLst/>
              <a:gdLst/>
              <a:ahLst/>
              <a:cxnLst/>
              <a:rect l="l" t="t" r="r" b="b"/>
              <a:pathLst>
                <a:path w="14727" h="12446" extrusionOk="0">
                  <a:moveTo>
                    <a:pt x="13491" y="0"/>
                  </a:moveTo>
                  <a:cubicBezTo>
                    <a:pt x="10800" y="1710"/>
                    <a:pt x="8013" y="3294"/>
                    <a:pt x="5226" y="4750"/>
                  </a:cubicBezTo>
                  <a:cubicBezTo>
                    <a:pt x="5190" y="4768"/>
                    <a:pt x="5155" y="4776"/>
                    <a:pt x="5122" y="4776"/>
                  </a:cubicBezTo>
                  <a:cubicBezTo>
                    <a:pt x="5036" y="4776"/>
                    <a:pt x="4964" y="4724"/>
                    <a:pt x="4941" y="4655"/>
                  </a:cubicBezTo>
                  <a:cubicBezTo>
                    <a:pt x="4181" y="4497"/>
                    <a:pt x="3421" y="4275"/>
                    <a:pt x="2629" y="4085"/>
                  </a:cubicBezTo>
                  <a:cubicBezTo>
                    <a:pt x="1774" y="4624"/>
                    <a:pt x="887" y="5130"/>
                    <a:pt x="0" y="5637"/>
                  </a:cubicBezTo>
                  <a:cubicBezTo>
                    <a:pt x="1267" y="7696"/>
                    <a:pt x="1267" y="10387"/>
                    <a:pt x="32" y="12446"/>
                  </a:cubicBezTo>
                  <a:cubicBezTo>
                    <a:pt x="3674" y="10324"/>
                    <a:pt x="7316" y="8139"/>
                    <a:pt x="10926" y="5859"/>
                  </a:cubicBezTo>
                  <a:cubicBezTo>
                    <a:pt x="12193" y="5067"/>
                    <a:pt x="13396" y="4275"/>
                    <a:pt x="14632" y="3452"/>
                  </a:cubicBezTo>
                  <a:cubicBezTo>
                    <a:pt x="14600" y="3452"/>
                    <a:pt x="14568" y="3420"/>
                    <a:pt x="14568" y="3325"/>
                  </a:cubicBezTo>
                  <a:cubicBezTo>
                    <a:pt x="14727" y="2122"/>
                    <a:pt x="14347" y="950"/>
                    <a:pt x="13523" y="95"/>
                  </a:cubicBezTo>
                  <a:cubicBezTo>
                    <a:pt x="13491" y="63"/>
                    <a:pt x="13491" y="63"/>
                    <a:pt x="13491"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547;p51"/>
            <p:cNvSpPr/>
            <p:nvPr/>
          </p:nvSpPr>
          <p:spPr>
            <a:xfrm>
              <a:off x="1359318" y="4247245"/>
              <a:ext cx="57512" cy="60182"/>
            </a:xfrm>
            <a:custGeom>
              <a:avLst/>
              <a:gdLst/>
              <a:ahLst/>
              <a:cxnLst/>
              <a:rect l="l" t="t" r="r" b="b"/>
              <a:pathLst>
                <a:path w="1831" h="1916" extrusionOk="0">
                  <a:moveTo>
                    <a:pt x="1722" y="1"/>
                  </a:moveTo>
                  <a:cubicBezTo>
                    <a:pt x="1709" y="1"/>
                    <a:pt x="1696" y="6"/>
                    <a:pt x="1684" y="18"/>
                  </a:cubicBezTo>
                  <a:cubicBezTo>
                    <a:pt x="1146" y="588"/>
                    <a:pt x="576" y="1126"/>
                    <a:pt x="101" y="1696"/>
                  </a:cubicBezTo>
                  <a:cubicBezTo>
                    <a:pt x="1" y="1796"/>
                    <a:pt x="78" y="1915"/>
                    <a:pt x="192" y="1915"/>
                  </a:cubicBezTo>
                  <a:cubicBezTo>
                    <a:pt x="223" y="1915"/>
                    <a:pt x="257" y="1907"/>
                    <a:pt x="291" y="1886"/>
                  </a:cubicBezTo>
                  <a:cubicBezTo>
                    <a:pt x="829" y="1380"/>
                    <a:pt x="1304" y="746"/>
                    <a:pt x="1779" y="145"/>
                  </a:cubicBezTo>
                  <a:cubicBezTo>
                    <a:pt x="1830" y="93"/>
                    <a:pt x="1778" y="1"/>
                    <a:pt x="1722"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548;p51"/>
            <p:cNvSpPr/>
            <p:nvPr/>
          </p:nvSpPr>
          <p:spPr>
            <a:xfrm>
              <a:off x="1482822" y="3511717"/>
              <a:ext cx="431730" cy="424977"/>
            </a:xfrm>
            <a:custGeom>
              <a:avLst/>
              <a:gdLst/>
              <a:ahLst/>
              <a:cxnLst/>
              <a:rect l="l" t="t" r="r" b="b"/>
              <a:pathLst>
                <a:path w="13745" h="13530" extrusionOk="0">
                  <a:moveTo>
                    <a:pt x="11560" y="0"/>
                  </a:moveTo>
                  <a:cubicBezTo>
                    <a:pt x="7791" y="2249"/>
                    <a:pt x="4023" y="4529"/>
                    <a:pt x="349" y="6936"/>
                  </a:cubicBezTo>
                  <a:cubicBezTo>
                    <a:pt x="349" y="6967"/>
                    <a:pt x="381" y="6999"/>
                    <a:pt x="349" y="7062"/>
                  </a:cubicBezTo>
                  <a:cubicBezTo>
                    <a:pt x="317" y="7252"/>
                    <a:pt x="286" y="7506"/>
                    <a:pt x="191" y="7696"/>
                  </a:cubicBezTo>
                  <a:cubicBezTo>
                    <a:pt x="3991" y="5479"/>
                    <a:pt x="7728" y="3230"/>
                    <a:pt x="11465" y="887"/>
                  </a:cubicBezTo>
                  <a:lnTo>
                    <a:pt x="11528" y="887"/>
                  </a:lnTo>
                  <a:cubicBezTo>
                    <a:pt x="11557" y="830"/>
                    <a:pt x="11623" y="798"/>
                    <a:pt x="11688" y="798"/>
                  </a:cubicBezTo>
                  <a:cubicBezTo>
                    <a:pt x="11768" y="798"/>
                    <a:pt x="11845" y="845"/>
                    <a:pt x="11845" y="950"/>
                  </a:cubicBezTo>
                  <a:cubicBezTo>
                    <a:pt x="12161" y="2502"/>
                    <a:pt x="12256" y="4085"/>
                    <a:pt x="12066" y="5637"/>
                  </a:cubicBezTo>
                  <a:cubicBezTo>
                    <a:pt x="12066" y="5669"/>
                    <a:pt x="12035" y="5700"/>
                    <a:pt x="12003" y="5764"/>
                  </a:cubicBezTo>
                  <a:cubicBezTo>
                    <a:pt x="12035" y="5795"/>
                    <a:pt x="12066" y="5859"/>
                    <a:pt x="12003" y="5954"/>
                  </a:cubicBezTo>
                  <a:cubicBezTo>
                    <a:pt x="8266" y="8392"/>
                    <a:pt x="4181" y="10704"/>
                    <a:pt x="191" y="13048"/>
                  </a:cubicBezTo>
                  <a:cubicBezTo>
                    <a:pt x="143" y="13063"/>
                    <a:pt x="103" y="13071"/>
                    <a:pt x="72" y="13071"/>
                  </a:cubicBezTo>
                  <a:cubicBezTo>
                    <a:pt x="40" y="13071"/>
                    <a:pt x="16" y="13063"/>
                    <a:pt x="1" y="13048"/>
                  </a:cubicBezTo>
                  <a:lnTo>
                    <a:pt x="1" y="13048"/>
                  </a:lnTo>
                  <a:cubicBezTo>
                    <a:pt x="14" y="13404"/>
                    <a:pt x="104" y="13529"/>
                    <a:pt x="250" y="13529"/>
                  </a:cubicBezTo>
                  <a:cubicBezTo>
                    <a:pt x="455" y="13529"/>
                    <a:pt x="771" y="13283"/>
                    <a:pt x="1141" y="13079"/>
                  </a:cubicBezTo>
                  <a:cubicBezTo>
                    <a:pt x="1616" y="12794"/>
                    <a:pt x="2091" y="12573"/>
                    <a:pt x="2566" y="12288"/>
                  </a:cubicBezTo>
                  <a:cubicBezTo>
                    <a:pt x="3611" y="11686"/>
                    <a:pt x="4593" y="11084"/>
                    <a:pt x="5606" y="10451"/>
                  </a:cubicBezTo>
                  <a:cubicBezTo>
                    <a:pt x="7823" y="9121"/>
                    <a:pt x="10040" y="7727"/>
                    <a:pt x="12320" y="6460"/>
                  </a:cubicBezTo>
                  <a:lnTo>
                    <a:pt x="12320" y="6429"/>
                  </a:lnTo>
                  <a:cubicBezTo>
                    <a:pt x="12985" y="4529"/>
                    <a:pt x="13745" y="2154"/>
                    <a:pt x="12098" y="538"/>
                  </a:cubicBezTo>
                  <a:cubicBezTo>
                    <a:pt x="11940" y="380"/>
                    <a:pt x="11750" y="158"/>
                    <a:pt x="11560"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549;p51"/>
            <p:cNvSpPr/>
            <p:nvPr/>
          </p:nvSpPr>
          <p:spPr>
            <a:xfrm>
              <a:off x="1521613" y="3657271"/>
              <a:ext cx="299212" cy="159845"/>
            </a:xfrm>
            <a:custGeom>
              <a:avLst/>
              <a:gdLst/>
              <a:ahLst/>
              <a:cxnLst/>
              <a:rect l="l" t="t" r="r" b="b"/>
              <a:pathLst>
                <a:path w="9526" h="5089" extrusionOk="0">
                  <a:moveTo>
                    <a:pt x="9464" y="0"/>
                  </a:moveTo>
                  <a:cubicBezTo>
                    <a:pt x="9448" y="0"/>
                    <a:pt x="9429" y="6"/>
                    <a:pt x="9406" y="21"/>
                  </a:cubicBezTo>
                  <a:cubicBezTo>
                    <a:pt x="7063" y="1668"/>
                    <a:pt x="4308" y="2808"/>
                    <a:pt x="1679" y="4138"/>
                  </a:cubicBezTo>
                  <a:cubicBezTo>
                    <a:pt x="1141" y="4360"/>
                    <a:pt x="571" y="4645"/>
                    <a:pt x="32" y="4962"/>
                  </a:cubicBezTo>
                  <a:cubicBezTo>
                    <a:pt x="1" y="4962"/>
                    <a:pt x="1" y="4993"/>
                    <a:pt x="1" y="4993"/>
                  </a:cubicBezTo>
                  <a:cubicBezTo>
                    <a:pt x="1" y="5025"/>
                    <a:pt x="32" y="5088"/>
                    <a:pt x="96" y="5088"/>
                  </a:cubicBezTo>
                  <a:cubicBezTo>
                    <a:pt x="1837" y="4233"/>
                    <a:pt x="3548" y="3347"/>
                    <a:pt x="5289" y="2460"/>
                  </a:cubicBezTo>
                  <a:cubicBezTo>
                    <a:pt x="6714" y="1763"/>
                    <a:pt x="8235" y="1066"/>
                    <a:pt x="9501" y="85"/>
                  </a:cubicBezTo>
                  <a:cubicBezTo>
                    <a:pt x="9525" y="61"/>
                    <a:pt x="9513" y="0"/>
                    <a:pt x="9464"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550;p51"/>
            <p:cNvSpPr/>
            <p:nvPr/>
          </p:nvSpPr>
          <p:spPr>
            <a:xfrm>
              <a:off x="1531759" y="3675646"/>
              <a:ext cx="315011" cy="172567"/>
            </a:xfrm>
            <a:custGeom>
              <a:avLst/>
              <a:gdLst/>
              <a:ahLst/>
              <a:cxnLst/>
              <a:rect l="l" t="t" r="r" b="b"/>
              <a:pathLst>
                <a:path w="10029" h="5494" extrusionOk="0">
                  <a:moveTo>
                    <a:pt x="9983" y="0"/>
                  </a:moveTo>
                  <a:cubicBezTo>
                    <a:pt x="9979" y="0"/>
                    <a:pt x="9975" y="2"/>
                    <a:pt x="9970" y="6"/>
                  </a:cubicBezTo>
                  <a:cubicBezTo>
                    <a:pt x="6708" y="1970"/>
                    <a:pt x="3415" y="3775"/>
                    <a:pt x="26" y="5453"/>
                  </a:cubicBezTo>
                  <a:cubicBezTo>
                    <a:pt x="1" y="5453"/>
                    <a:pt x="16" y="5494"/>
                    <a:pt x="39" y="5494"/>
                  </a:cubicBezTo>
                  <a:cubicBezTo>
                    <a:pt x="45" y="5494"/>
                    <a:pt x="51" y="5491"/>
                    <a:pt x="58" y="5485"/>
                  </a:cubicBezTo>
                  <a:cubicBezTo>
                    <a:pt x="3510" y="3933"/>
                    <a:pt x="6835" y="2160"/>
                    <a:pt x="10002" y="101"/>
                  </a:cubicBezTo>
                  <a:cubicBezTo>
                    <a:pt x="10029" y="74"/>
                    <a:pt x="10009" y="0"/>
                    <a:pt x="9983"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51;p51"/>
            <p:cNvSpPr/>
            <p:nvPr/>
          </p:nvSpPr>
          <p:spPr>
            <a:xfrm>
              <a:off x="1493753" y="3546519"/>
              <a:ext cx="367089" cy="360116"/>
            </a:xfrm>
            <a:custGeom>
              <a:avLst/>
              <a:gdLst/>
              <a:ahLst/>
              <a:cxnLst/>
              <a:rect l="l" t="t" r="r" b="b"/>
              <a:pathLst>
                <a:path w="11687" h="11465" extrusionOk="0">
                  <a:moveTo>
                    <a:pt x="11275" y="1584"/>
                  </a:moveTo>
                  <a:cubicBezTo>
                    <a:pt x="11338" y="1584"/>
                    <a:pt x="11338" y="1584"/>
                    <a:pt x="11338" y="1647"/>
                  </a:cubicBezTo>
                  <a:cubicBezTo>
                    <a:pt x="11370" y="1647"/>
                    <a:pt x="11370" y="1679"/>
                    <a:pt x="11338" y="1679"/>
                  </a:cubicBezTo>
                  <a:cubicBezTo>
                    <a:pt x="8362" y="3516"/>
                    <a:pt x="5353" y="5352"/>
                    <a:pt x="2344" y="7126"/>
                  </a:cubicBezTo>
                  <a:cubicBezTo>
                    <a:pt x="2327" y="7138"/>
                    <a:pt x="2310" y="7143"/>
                    <a:pt x="2295" y="7143"/>
                  </a:cubicBezTo>
                  <a:cubicBezTo>
                    <a:pt x="2230" y="7143"/>
                    <a:pt x="2198" y="7045"/>
                    <a:pt x="2249" y="6968"/>
                  </a:cubicBezTo>
                  <a:cubicBezTo>
                    <a:pt x="2693" y="6714"/>
                    <a:pt x="3073" y="6461"/>
                    <a:pt x="3516" y="6176"/>
                  </a:cubicBezTo>
                  <a:cubicBezTo>
                    <a:pt x="6081" y="4592"/>
                    <a:pt x="8678" y="3104"/>
                    <a:pt x="11275" y="1584"/>
                  </a:cubicBezTo>
                  <a:close/>
                  <a:moveTo>
                    <a:pt x="10310" y="3509"/>
                  </a:moveTo>
                  <a:cubicBezTo>
                    <a:pt x="10349" y="3509"/>
                    <a:pt x="10416" y="3583"/>
                    <a:pt x="10388" y="3611"/>
                  </a:cubicBezTo>
                  <a:cubicBezTo>
                    <a:pt x="9122" y="4592"/>
                    <a:pt x="7601" y="5226"/>
                    <a:pt x="6176" y="5986"/>
                  </a:cubicBezTo>
                  <a:cubicBezTo>
                    <a:pt x="4466" y="6841"/>
                    <a:pt x="2724" y="7759"/>
                    <a:pt x="983" y="8583"/>
                  </a:cubicBezTo>
                  <a:cubicBezTo>
                    <a:pt x="975" y="8598"/>
                    <a:pt x="966" y="8604"/>
                    <a:pt x="956" y="8604"/>
                  </a:cubicBezTo>
                  <a:cubicBezTo>
                    <a:pt x="924" y="8604"/>
                    <a:pt x="888" y="8543"/>
                    <a:pt x="888" y="8519"/>
                  </a:cubicBezTo>
                  <a:cubicBezTo>
                    <a:pt x="888" y="8488"/>
                    <a:pt x="888" y="8488"/>
                    <a:pt x="919" y="8488"/>
                  </a:cubicBezTo>
                  <a:cubicBezTo>
                    <a:pt x="1458" y="8203"/>
                    <a:pt x="2028" y="7886"/>
                    <a:pt x="2566" y="7633"/>
                  </a:cubicBezTo>
                  <a:cubicBezTo>
                    <a:pt x="5195" y="6366"/>
                    <a:pt x="7950" y="5226"/>
                    <a:pt x="10293" y="3516"/>
                  </a:cubicBezTo>
                  <a:cubicBezTo>
                    <a:pt x="10298" y="3511"/>
                    <a:pt x="10303" y="3509"/>
                    <a:pt x="10310" y="3509"/>
                  </a:cubicBezTo>
                  <a:close/>
                  <a:moveTo>
                    <a:pt x="11193" y="4111"/>
                  </a:moveTo>
                  <a:cubicBezTo>
                    <a:pt x="11219" y="4111"/>
                    <a:pt x="11239" y="4185"/>
                    <a:pt x="11212" y="4212"/>
                  </a:cubicBezTo>
                  <a:cubicBezTo>
                    <a:pt x="8045" y="6239"/>
                    <a:pt x="4720" y="8044"/>
                    <a:pt x="1268" y="9596"/>
                  </a:cubicBezTo>
                  <a:cubicBezTo>
                    <a:pt x="1236" y="9596"/>
                    <a:pt x="1204" y="9564"/>
                    <a:pt x="1236" y="9564"/>
                  </a:cubicBezTo>
                  <a:cubicBezTo>
                    <a:pt x="4625" y="7886"/>
                    <a:pt x="7918" y="6113"/>
                    <a:pt x="11180" y="4117"/>
                  </a:cubicBezTo>
                  <a:cubicBezTo>
                    <a:pt x="11185" y="4113"/>
                    <a:pt x="11189" y="4111"/>
                    <a:pt x="11193" y="4111"/>
                  </a:cubicBezTo>
                  <a:close/>
                  <a:moveTo>
                    <a:pt x="11275" y="0"/>
                  </a:moveTo>
                  <a:cubicBezTo>
                    <a:pt x="8330" y="2344"/>
                    <a:pt x="4910" y="4434"/>
                    <a:pt x="1489" y="6176"/>
                  </a:cubicBezTo>
                  <a:cubicBezTo>
                    <a:pt x="983" y="6461"/>
                    <a:pt x="476" y="6714"/>
                    <a:pt x="1" y="6936"/>
                  </a:cubicBezTo>
                  <a:lnTo>
                    <a:pt x="1" y="6968"/>
                  </a:lnTo>
                  <a:cubicBezTo>
                    <a:pt x="96" y="6968"/>
                    <a:pt x="159" y="7031"/>
                    <a:pt x="159" y="7126"/>
                  </a:cubicBezTo>
                  <a:cubicBezTo>
                    <a:pt x="254" y="7601"/>
                    <a:pt x="286" y="8076"/>
                    <a:pt x="318" y="8551"/>
                  </a:cubicBezTo>
                  <a:cubicBezTo>
                    <a:pt x="349" y="8994"/>
                    <a:pt x="349" y="9406"/>
                    <a:pt x="318" y="9818"/>
                  </a:cubicBezTo>
                  <a:cubicBezTo>
                    <a:pt x="349" y="9818"/>
                    <a:pt x="349" y="9818"/>
                    <a:pt x="413" y="9881"/>
                  </a:cubicBezTo>
                  <a:cubicBezTo>
                    <a:pt x="444" y="9881"/>
                    <a:pt x="413" y="9913"/>
                    <a:pt x="413" y="9913"/>
                  </a:cubicBezTo>
                  <a:lnTo>
                    <a:pt x="318" y="9913"/>
                  </a:lnTo>
                  <a:cubicBezTo>
                    <a:pt x="286" y="10420"/>
                    <a:pt x="191" y="10926"/>
                    <a:pt x="64" y="11465"/>
                  </a:cubicBezTo>
                  <a:cubicBezTo>
                    <a:pt x="3960" y="9248"/>
                    <a:pt x="7760" y="6809"/>
                    <a:pt x="11687" y="4561"/>
                  </a:cubicBezTo>
                  <a:cubicBezTo>
                    <a:pt x="11592" y="4497"/>
                    <a:pt x="11560" y="4434"/>
                    <a:pt x="11560" y="4371"/>
                  </a:cubicBezTo>
                  <a:cubicBezTo>
                    <a:pt x="11560" y="3421"/>
                    <a:pt x="11560" y="2502"/>
                    <a:pt x="11497" y="1584"/>
                  </a:cubicBezTo>
                  <a:cubicBezTo>
                    <a:pt x="11433" y="1077"/>
                    <a:pt x="11370" y="570"/>
                    <a:pt x="11275"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552;p51"/>
            <p:cNvSpPr/>
            <p:nvPr/>
          </p:nvSpPr>
          <p:spPr>
            <a:xfrm>
              <a:off x="1560907" y="3596241"/>
              <a:ext cx="289003" cy="174577"/>
            </a:xfrm>
            <a:custGeom>
              <a:avLst/>
              <a:gdLst/>
              <a:ahLst/>
              <a:cxnLst/>
              <a:rect l="l" t="t" r="r" b="b"/>
              <a:pathLst>
                <a:path w="9201" h="5558" extrusionOk="0">
                  <a:moveTo>
                    <a:pt x="9105" y="1"/>
                  </a:moveTo>
                  <a:cubicBezTo>
                    <a:pt x="6509" y="1521"/>
                    <a:pt x="3912" y="3041"/>
                    <a:pt x="1346" y="4593"/>
                  </a:cubicBezTo>
                  <a:cubicBezTo>
                    <a:pt x="966" y="4878"/>
                    <a:pt x="523" y="5131"/>
                    <a:pt x="80" y="5385"/>
                  </a:cubicBezTo>
                  <a:cubicBezTo>
                    <a:pt x="0" y="5438"/>
                    <a:pt x="54" y="5558"/>
                    <a:pt x="130" y="5558"/>
                  </a:cubicBezTo>
                  <a:cubicBezTo>
                    <a:pt x="144" y="5558"/>
                    <a:pt x="159" y="5553"/>
                    <a:pt x="175" y="5543"/>
                  </a:cubicBezTo>
                  <a:cubicBezTo>
                    <a:pt x="3183" y="3769"/>
                    <a:pt x="6192" y="1933"/>
                    <a:pt x="9137" y="96"/>
                  </a:cubicBezTo>
                  <a:cubicBezTo>
                    <a:pt x="9200" y="96"/>
                    <a:pt x="9200" y="33"/>
                    <a:pt x="9137" y="33"/>
                  </a:cubicBezTo>
                  <a:cubicBezTo>
                    <a:pt x="9137" y="1"/>
                    <a:pt x="9105" y="1"/>
                    <a:pt x="910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553;p51"/>
            <p:cNvSpPr/>
            <p:nvPr/>
          </p:nvSpPr>
          <p:spPr>
            <a:xfrm>
              <a:off x="1578340" y="3580128"/>
              <a:ext cx="50476" cy="37504"/>
            </a:xfrm>
            <a:custGeom>
              <a:avLst/>
              <a:gdLst/>
              <a:ahLst/>
              <a:cxnLst/>
              <a:rect l="l" t="t" r="r" b="b"/>
              <a:pathLst>
                <a:path w="1607" h="1194" extrusionOk="0">
                  <a:moveTo>
                    <a:pt x="1493" y="1"/>
                  </a:moveTo>
                  <a:cubicBezTo>
                    <a:pt x="1482" y="1"/>
                    <a:pt x="1470" y="3"/>
                    <a:pt x="1457" y="7"/>
                  </a:cubicBezTo>
                  <a:cubicBezTo>
                    <a:pt x="950" y="292"/>
                    <a:pt x="475" y="609"/>
                    <a:pt x="95" y="989"/>
                  </a:cubicBezTo>
                  <a:cubicBezTo>
                    <a:pt x="1" y="1083"/>
                    <a:pt x="81" y="1194"/>
                    <a:pt x="167" y="1194"/>
                  </a:cubicBezTo>
                  <a:cubicBezTo>
                    <a:pt x="197" y="1194"/>
                    <a:pt x="228" y="1180"/>
                    <a:pt x="253" y="1147"/>
                  </a:cubicBezTo>
                  <a:cubicBezTo>
                    <a:pt x="601" y="767"/>
                    <a:pt x="1045" y="387"/>
                    <a:pt x="1552" y="134"/>
                  </a:cubicBezTo>
                  <a:cubicBezTo>
                    <a:pt x="1606" y="79"/>
                    <a:pt x="1567" y="1"/>
                    <a:pt x="1493"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554;p51"/>
            <p:cNvSpPr/>
            <p:nvPr/>
          </p:nvSpPr>
          <p:spPr>
            <a:xfrm>
              <a:off x="1597751" y="3589299"/>
              <a:ext cx="69133" cy="39200"/>
            </a:xfrm>
            <a:custGeom>
              <a:avLst/>
              <a:gdLst/>
              <a:ahLst/>
              <a:cxnLst/>
              <a:rect l="l" t="t" r="r" b="b"/>
              <a:pathLst>
                <a:path w="2201" h="1248" extrusionOk="0">
                  <a:moveTo>
                    <a:pt x="2042" y="0"/>
                  </a:moveTo>
                  <a:cubicBezTo>
                    <a:pt x="1377" y="222"/>
                    <a:pt x="680" y="602"/>
                    <a:pt x="110" y="1014"/>
                  </a:cubicBezTo>
                  <a:cubicBezTo>
                    <a:pt x="1" y="1095"/>
                    <a:pt x="80" y="1248"/>
                    <a:pt x="165" y="1248"/>
                  </a:cubicBezTo>
                  <a:cubicBezTo>
                    <a:pt x="178" y="1248"/>
                    <a:pt x="192" y="1244"/>
                    <a:pt x="205" y="1235"/>
                  </a:cubicBezTo>
                  <a:cubicBezTo>
                    <a:pt x="807" y="792"/>
                    <a:pt x="1440" y="444"/>
                    <a:pt x="2105" y="159"/>
                  </a:cubicBezTo>
                  <a:cubicBezTo>
                    <a:pt x="2200" y="95"/>
                    <a:pt x="2137" y="0"/>
                    <a:pt x="204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555;p51"/>
            <p:cNvSpPr/>
            <p:nvPr/>
          </p:nvSpPr>
          <p:spPr>
            <a:xfrm>
              <a:off x="1747420" y="3783256"/>
              <a:ext cx="55721" cy="128341"/>
            </a:xfrm>
            <a:custGeom>
              <a:avLst/>
              <a:gdLst/>
              <a:ahLst/>
              <a:cxnLst/>
              <a:rect l="l" t="t" r="r" b="b"/>
              <a:pathLst>
                <a:path w="1774" h="4086" extrusionOk="0">
                  <a:moveTo>
                    <a:pt x="951" y="1"/>
                  </a:moveTo>
                  <a:lnTo>
                    <a:pt x="1" y="602"/>
                  </a:lnTo>
                  <a:cubicBezTo>
                    <a:pt x="919" y="1521"/>
                    <a:pt x="1299" y="2819"/>
                    <a:pt x="1077" y="4086"/>
                  </a:cubicBezTo>
                  <a:lnTo>
                    <a:pt x="1774" y="3611"/>
                  </a:lnTo>
                  <a:lnTo>
                    <a:pt x="1711" y="3516"/>
                  </a:lnTo>
                  <a:cubicBezTo>
                    <a:pt x="1702" y="3524"/>
                    <a:pt x="1689" y="3528"/>
                    <a:pt x="1675" y="3528"/>
                  </a:cubicBezTo>
                  <a:cubicBezTo>
                    <a:pt x="1635" y="3528"/>
                    <a:pt x="1584" y="3499"/>
                    <a:pt x="1584" y="3453"/>
                  </a:cubicBezTo>
                  <a:cubicBezTo>
                    <a:pt x="1774" y="2186"/>
                    <a:pt x="1521" y="1109"/>
                    <a:pt x="951"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556;p51"/>
            <p:cNvSpPr/>
            <p:nvPr/>
          </p:nvSpPr>
          <p:spPr>
            <a:xfrm>
              <a:off x="1783227" y="3673855"/>
              <a:ext cx="151239" cy="222823"/>
            </a:xfrm>
            <a:custGeom>
              <a:avLst/>
              <a:gdLst/>
              <a:ahLst/>
              <a:cxnLst/>
              <a:rect l="l" t="t" r="r" b="b"/>
              <a:pathLst>
                <a:path w="4815" h="7094" extrusionOk="0">
                  <a:moveTo>
                    <a:pt x="3643" y="0"/>
                  </a:moveTo>
                  <a:cubicBezTo>
                    <a:pt x="3484" y="475"/>
                    <a:pt x="3294" y="950"/>
                    <a:pt x="3104" y="1330"/>
                  </a:cubicBezTo>
                  <a:cubicBezTo>
                    <a:pt x="3072" y="1425"/>
                    <a:pt x="2977" y="1425"/>
                    <a:pt x="2914" y="1425"/>
                  </a:cubicBezTo>
                  <a:cubicBezTo>
                    <a:pt x="1964" y="2059"/>
                    <a:pt x="951" y="2692"/>
                    <a:pt x="1" y="3325"/>
                  </a:cubicBezTo>
                  <a:cubicBezTo>
                    <a:pt x="761" y="4339"/>
                    <a:pt x="919" y="5732"/>
                    <a:pt x="571" y="6967"/>
                  </a:cubicBezTo>
                  <a:cubicBezTo>
                    <a:pt x="602" y="6999"/>
                    <a:pt x="602" y="6999"/>
                    <a:pt x="571" y="6999"/>
                  </a:cubicBezTo>
                  <a:lnTo>
                    <a:pt x="634" y="7094"/>
                  </a:lnTo>
                  <a:cubicBezTo>
                    <a:pt x="1869" y="6302"/>
                    <a:pt x="3072" y="5447"/>
                    <a:pt x="4276" y="4719"/>
                  </a:cubicBezTo>
                  <a:cubicBezTo>
                    <a:pt x="4814" y="3040"/>
                    <a:pt x="4561" y="1457"/>
                    <a:pt x="3643"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557;p51"/>
            <p:cNvSpPr/>
            <p:nvPr/>
          </p:nvSpPr>
          <p:spPr>
            <a:xfrm>
              <a:off x="1897622" y="3550508"/>
              <a:ext cx="57732" cy="52737"/>
            </a:xfrm>
            <a:custGeom>
              <a:avLst/>
              <a:gdLst/>
              <a:ahLst/>
              <a:cxnLst/>
              <a:rect l="l" t="t" r="r" b="b"/>
              <a:pathLst>
                <a:path w="1838" h="1679" extrusionOk="0">
                  <a:moveTo>
                    <a:pt x="1" y="0"/>
                  </a:moveTo>
                  <a:cubicBezTo>
                    <a:pt x="1" y="32"/>
                    <a:pt x="64" y="95"/>
                    <a:pt x="64" y="127"/>
                  </a:cubicBezTo>
                  <a:cubicBezTo>
                    <a:pt x="254" y="602"/>
                    <a:pt x="381" y="1140"/>
                    <a:pt x="381" y="1679"/>
                  </a:cubicBezTo>
                  <a:cubicBezTo>
                    <a:pt x="856" y="1267"/>
                    <a:pt x="1331" y="919"/>
                    <a:pt x="1837" y="538"/>
                  </a:cubicBezTo>
                  <a:lnTo>
                    <a:pt x="1837" y="507"/>
                  </a:lnTo>
                  <a:lnTo>
                    <a:pt x="1837" y="475"/>
                  </a:lnTo>
                  <a:cubicBezTo>
                    <a:pt x="1489" y="443"/>
                    <a:pt x="1172" y="222"/>
                    <a:pt x="792" y="158"/>
                  </a:cubicBezTo>
                  <a:cubicBezTo>
                    <a:pt x="539" y="127"/>
                    <a:pt x="254" y="32"/>
                    <a:pt x="1"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558;p51"/>
            <p:cNvSpPr/>
            <p:nvPr/>
          </p:nvSpPr>
          <p:spPr>
            <a:xfrm>
              <a:off x="1900606" y="3620113"/>
              <a:ext cx="73656" cy="197004"/>
            </a:xfrm>
            <a:custGeom>
              <a:avLst/>
              <a:gdLst/>
              <a:ahLst/>
              <a:cxnLst/>
              <a:rect l="l" t="t" r="r" b="b"/>
              <a:pathLst>
                <a:path w="2345" h="6272" extrusionOk="0">
                  <a:moveTo>
                    <a:pt x="254" y="1"/>
                  </a:moveTo>
                  <a:cubicBezTo>
                    <a:pt x="222" y="508"/>
                    <a:pt x="127" y="983"/>
                    <a:pt x="1" y="1426"/>
                  </a:cubicBezTo>
                  <a:cubicBezTo>
                    <a:pt x="32" y="1426"/>
                    <a:pt x="64" y="1458"/>
                    <a:pt x="127" y="1458"/>
                  </a:cubicBezTo>
                  <a:cubicBezTo>
                    <a:pt x="1141" y="2851"/>
                    <a:pt x="1394" y="4688"/>
                    <a:pt x="792" y="6271"/>
                  </a:cubicBezTo>
                  <a:cubicBezTo>
                    <a:pt x="982" y="6145"/>
                    <a:pt x="1141" y="6018"/>
                    <a:pt x="1331" y="5891"/>
                  </a:cubicBezTo>
                  <a:cubicBezTo>
                    <a:pt x="1299" y="5891"/>
                    <a:pt x="1299" y="5860"/>
                    <a:pt x="1299" y="5828"/>
                  </a:cubicBezTo>
                  <a:cubicBezTo>
                    <a:pt x="1711" y="3801"/>
                    <a:pt x="2344" y="1299"/>
                    <a:pt x="254"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559;p51"/>
            <p:cNvSpPr/>
            <p:nvPr/>
          </p:nvSpPr>
          <p:spPr>
            <a:xfrm>
              <a:off x="1911537" y="3573375"/>
              <a:ext cx="107485" cy="230801"/>
            </a:xfrm>
            <a:custGeom>
              <a:avLst/>
              <a:gdLst/>
              <a:ahLst/>
              <a:cxnLst/>
              <a:rect l="l" t="t" r="r" b="b"/>
              <a:pathLst>
                <a:path w="3422" h="7348" extrusionOk="0">
                  <a:moveTo>
                    <a:pt x="1521" y="1"/>
                  </a:moveTo>
                  <a:cubicBezTo>
                    <a:pt x="1046" y="412"/>
                    <a:pt x="508" y="824"/>
                    <a:pt x="1" y="1204"/>
                  </a:cubicBezTo>
                  <a:cubicBezTo>
                    <a:pt x="2218" y="2407"/>
                    <a:pt x="1774" y="5321"/>
                    <a:pt x="1078" y="7348"/>
                  </a:cubicBezTo>
                  <a:cubicBezTo>
                    <a:pt x="1679" y="6968"/>
                    <a:pt x="2313" y="6588"/>
                    <a:pt x="2946" y="6239"/>
                  </a:cubicBezTo>
                  <a:lnTo>
                    <a:pt x="2946" y="6176"/>
                  </a:lnTo>
                  <a:cubicBezTo>
                    <a:pt x="3421" y="3832"/>
                    <a:pt x="2883" y="1901"/>
                    <a:pt x="1521"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1618;p51"/>
          <p:cNvGrpSpPr/>
          <p:nvPr/>
        </p:nvGrpSpPr>
        <p:grpSpPr>
          <a:xfrm>
            <a:off x="5859487" y="714304"/>
            <a:ext cx="1147103" cy="1410061"/>
            <a:chOff x="7773460" y="636100"/>
            <a:chExt cx="842573" cy="1362660"/>
          </a:xfrm>
        </p:grpSpPr>
        <p:sp>
          <p:nvSpPr>
            <p:cNvPr id="80" name="Google Shape;1619;p51"/>
            <p:cNvSpPr/>
            <p:nvPr/>
          </p:nvSpPr>
          <p:spPr>
            <a:xfrm>
              <a:off x="7903780" y="1106465"/>
              <a:ext cx="133304" cy="54748"/>
            </a:xfrm>
            <a:custGeom>
              <a:avLst/>
              <a:gdLst/>
              <a:ahLst/>
              <a:cxnLst/>
              <a:rect l="l" t="t" r="r" b="b"/>
              <a:pathLst>
                <a:path w="4244" h="1743" extrusionOk="0">
                  <a:moveTo>
                    <a:pt x="3959" y="1"/>
                  </a:moveTo>
                  <a:cubicBezTo>
                    <a:pt x="2661" y="32"/>
                    <a:pt x="1330" y="1"/>
                    <a:pt x="32" y="64"/>
                  </a:cubicBezTo>
                  <a:cubicBezTo>
                    <a:pt x="0" y="571"/>
                    <a:pt x="32" y="1077"/>
                    <a:pt x="64" y="1616"/>
                  </a:cubicBezTo>
                  <a:cubicBezTo>
                    <a:pt x="380" y="1592"/>
                    <a:pt x="701" y="1582"/>
                    <a:pt x="1024" y="1582"/>
                  </a:cubicBezTo>
                  <a:cubicBezTo>
                    <a:pt x="1994" y="1582"/>
                    <a:pt x="2985" y="1671"/>
                    <a:pt x="3959" y="1742"/>
                  </a:cubicBezTo>
                  <a:lnTo>
                    <a:pt x="3959" y="1679"/>
                  </a:lnTo>
                  <a:cubicBezTo>
                    <a:pt x="4244" y="1109"/>
                    <a:pt x="4181" y="539"/>
                    <a:pt x="3959"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620;p51"/>
            <p:cNvSpPr/>
            <p:nvPr/>
          </p:nvSpPr>
          <p:spPr>
            <a:xfrm>
              <a:off x="8241971" y="1107470"/>
              <a:ext cx="345196" cy="70641"/>
            </a:xfrm>
            <a:custGeom>
              <a:avLst/>
              <a:gdLst/>
              <a:ahLst/>
              <a:cxnLst/>
              <a:rect l="l" t="t" r="r" b="b"/>
              <a:pathLst>
                <a:path w="10990" h="2249" extrusionOk="0">
                  <a:moveTo>
                    <a:pt x="8235" y="1172"/>
                  </a:moveTo>
                  <a:cubicBezTo>
                    <a:pt x="8805" y="1172"/>
                    <a:pt x="9375" y="1235"/>
                    <a:pt x="9977" y="1235"/>
                  </a:cubicBezTo>
                  <a:cubicBezTo>
                    <a:pt x="10040" y="1235"/>
                    <a:pt x="10040" y="1330"/>
                    <a:pt x="9977" y="1330"/>
                  </a:cubicBezTo>
                  <a:cubicBezTo>
                    <a:pt x="9692" y="1362"/>
                    <a:pt x="9407" y="1378"/>
                    <a:pt x="9118" y="1378"/>
                  </a:cubicBezTo>
                  <a:cubicBezTo>
                    <a:pt x="8829" y="1378"/>
                    <a:pt x="8536" y="1362"/>
                    <a:pt x="8235" y="1330"/>
                  </a:cubicBezTo>
                  <a:cubicBezTo>
                    <a:pt x="8108" y="1330"/>
                    <a:pt x="8108" y="1172"/>
                    <a:pt x="8235" y="1172"/>
                  </a:cubicBezTo>
                  <a:close/>
                  <a:moveTo>
                    <a:pt x="10927" y="0"/>
                  </a:moveTo>
                  <a:cubicBezTo>
                    <a:pt x="10194" y="82"/>
                    <a:pt x="9449" y="105"/>
                    <a:pt x="8703" y="105"/>
                  </a:cubicBezTo>
                  <a:cubicBezTo>
                    <a:pt x="7708" y="105"/>
                    <a:pt x="6710" y="64"/>
                    <a:pt x="5733" y="64"/>
                  </a:cubicBezTo>
                  <a:cubicBezTo>
                    <a:pt x="4593" y="64"/>
                    <a:pt x="3441" y="98"/>
                    <a:pt x="2292" y="98"/>
                  </a:cubicBezTo>
                  <a:cubicBezTo>
                    <a:pt x="1526" y="98"/>
                    <a:pt x="761" y="83"/>
                    <a:pt x="1" y="32"/>
                  </a:cubicBezTo>
                  <a:lnTo>
                    <a:pt x="1" y="32"/>
                  </a:lnTo>
                  <a:cubicBezTo>
                    <a:pt x="33" y="64"/>
                    <a:pt x="33" y="64"/>
                    <a:pt x="33" y="95"/>
                  </a:cubicBezTo>
                  <a:cubicBezTo>
                    <a:pt x="33" y="824"/>
                    <a:pt x="64" y="1552"/>
                    <a:pt x="128" y="2249"/>
                  </a:cubicBezTo>
                  <a:cubicBezTo>
                    <a:pt x="2692" y="2158"/>
                    <a:pt x="5272" y="2084"/>
                    <a:pt x="7857" y="2084"/>
                  </a:cubicBezTo>
                  <a:cubicBezTo>
                    <a:pt x="8880" y="2084"/>
                    <a:pt x="9903" y="2095"/>
                    <a:pt x="10927" y="2122"/>
                  </a:cubicBezTo>
                  <a:cubicBezTo>
                    <a:pt x="10990" y="1425"/>
                    <a:pt x="10990" y="760"/>
                    <a:pt x="10927" y="32"/>
                  </a:cubicBezTo>
                  <a:lnTo>
                    <a:pt x="10927" y="0"/>
                  </a:ln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621;p51"/>
            <p:cNvSpPr/>
            <p:nvPr/>
          </p:nvSpPr>
          <p:spPr>
            <a:xfrm>
              <a:off x="7831160" y="1932642"/>
              <a:ext cx="772278" cy="61155"/>
            </a:xfrm>
            <a:custGeom>
              <a:avLst/>
              <a:gdLst/>
              <a:ahLst/>
              <a:cxnLst/>
              <a:rect l="l" t="t" r="r" b="b"/>
              <a:pathLst>
                <a:path w="24587" h="1947" extrusionOk="0">
                  <a:moveTo>
                    <a:pt x="24582" y="0"/>
                  </a:moveTo>
                  <a:cubicBezTo>
                    <a:pt x="24572" y="0"/>
                    <a:pt x="24544" y="15"/>
                    <a:pt x="24544" y="15"/>
                  </a:cubicBezTo>
                  <a:cubicBezTo>
                    <a:pt x="20554" y="363"/>
                    <a:pt x="16532" y="616"/>
                    <a:pt x="12510" y="775"/>
                  </a:cubicBezTo>
                  <a:lnTo>
                    <a:pt x="8488" y="870"/>
                  </a:lnTo>
                  <a:cubicBezTo>
                    <a:pt x="7126" y="933"/>
                    <a:pt x="5796" y="933"/>
                    <a:pt x="4434" y="933"/>
                  </a:cubicBezTo>
                  <a:cubicBezTo>
                    <a:pt x="3712" y="933"/>
                    <a:pt x="2910" y="1001"/>
                    <a:pt x="2118" y="1001"/>
                  </a:cubicBezTo>
                  <a:cubicBezTo>
                    <a:pt x="1589" y="1001"/>
                    <a:pt x="1065" y="971"/>
                    <a:pt x="571" y="870"/>
                  </a:cubicBezTo>
                  <a:cubicBezTo>
                    <a:pt x="444" y="838"/>
                    <a:pt x="381" y="838"/>
                    <a:pt x="286" y="806"/>
                  </a:cubicBezTo>
                  <a:cubicBezTo>
                    <a:pt x="127" y="1155"/>
                    <a:pt x="64" y="1566"/>
                    <a:pt x="1" y="1946"/>
                  </a:cubicBezTo>
                  <a:cubicBezTo>
                    <a:pt x="4181" y="1788"/>
                    <a:pt x="8330" y="1630"/>
                    <a:pt x="12510" y="1471"/>
                  </a:cubicBezTo>
                  <a:lnTo>
                    <a:pt x="12668" y="1471"/>
                  </a:lnTo>
                  <a:cubicBezTo>
                    <a:pt x="14853" y="1408"/>
                    <a:pt x="17007" y="1313"/>
                    <a:pt x="19160" y="1250"/>
                  </a:cubicBezTo>
                  <a:cubicBezTo>
                    <a:pt x="20174" y="1186"/>
                    <a:pt x="21155" y="1155"/>
                    <a:pt x="22169" y="1123"/>
                  </a:cubicBezTo>
                  <a:cubicBezTo>
                    <a:pt x="22406" y="1123"/>
                    <a:pt x="22668" y="1131"/>
                    <a:pt x="22929" y="1131"/>
                  </a:cubicBezTo>
                  <a:cubicBezTo>
                    <a:pt x="23190" y="1131"/>
                    <a:pt x="23451" y="1123"/>
                    <a:pt x="23689" y="1091"/>
                  </a:cubicBezTo>
                  <a:cubicBezTo>
                    <a:pt x="24512" y="933"/>
                    <a:pt x="24544" y="806"/>
                    <a:pt x="24576" y="15"/>
                  </a:cubicBezTo>
                  <a:cubicBezTo>
                    <a:pt x="24586" y="4"/>
                    <a:pt x="24586" y="0"/>
                    <a:pt x="24582"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622;p51"/>
            <p:cNvSpPr/>
            <p:nvPr/>
          </p:nvSpPr>
          <p:spPr>
            <a:xfrm>
              <a:off x="7773460" y="1859488"/>
              <a:ext cx="61721" cy="135283"/>
            </a:xfrm>
            <a:custGeom>
              <a:avLst/>
              <a:gdLst/>
              <a:ahLst/>
              <a:cxnLst/>
              <a:rect l="l" t="t" r="r" b="b"/>
              <a:pathLst>
                <a:path w="1965" h="4307" extrusionOk="0">
                  <a:moveTo>
                    <a:pt x="1014" y="0"/>
                  </a:moveTo>
                  <a:lnTo>
                    <a:pt x="1014" y="0"/>
                  </a:lnTo>
                  <a:cubicBezTo>
                    <a:pt x="1" y="982"/>
                    <a:pt x="476" y="3515"/>
                    <a:pt x="1584" y="4307"/>
                  </a:cubicBezTo>
                  <a:lnTo>
                    <a:pt x="1743" y="4307"/>
                  </a:lnTo>
                  <a:cubicBezTo>
                    <a:pt x="1679" y="3895"/>
                    <a:pt x="1774" y="3452"/>
                    <a:pt x="1964" y="3040"/>
                  </a:cubicBezTo>
                  <a:cubicBezTo>
                    <a:pt x="1046" y="2502"/>
                    <a:pt x="1014" y="1077"/>
                    <a:pt x="1014"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623;p51"/>
            <p:cNvSpPr/>
            <p:nvPr/>
          </p:nvSpPr>
          <p:spPr>
            <a:xfrm>
              <a:off x="7816240" y="1824654"/>
              <a:ext cx="790841" cy="125357"/>
            </a:xfrm>
            <a:custGeom>
              <a:avLst/>
              <a:gdLst/>
              <a:ahLst/>
              <a:cxnLst/>
              <a:rect l="l" t="t" r="r" b="b"/>
              <a:pathLst>
                <a:path w="25178" h="3991" extrusionOk="0">
                  <a:moveTo>
                    <a:pt x="21820" y="2376"/>
                  </a:moveTo>
                  <a:cubicBezTo>
                    <a:pt x="22169" y="2376"/>
                    <a:pt x="22581" y="2376"/>
                    <a:pt x="22929" y="2407"/>
                  </a:cubicBezTo>
                  <a:cubicBezTo>
                    <a:pt x="22932" y="2404"/>
                    <a:pt x="22936" y="2402"/>
                    <a:pt x="22938" y="2402"/>
                  </a:cubicBezTo>
                  <a:lnTo>
                    <a:pt x="22938" y="2402"/>
                  </a:lnTo>
                  <a:cubicBezTo>
                    <a:pt x="22960" y="2402"/>
                    <a:pt x="22957" y="2502"/>
                    <a:pt x="22929" y="2502"/>
                  </a:cubicBezTo>
                  <a:cubicBezTo>
                    <a:pt x="22581" y="2502"/>
                    <a:pt x="22169" y="2502"/>
                    <a:pt x="21820" y="2534"/>
                  </a:cubicBezTo>
                  <a:cubicBezTo>
                    <a:pt x="21694" y="2534"/>
                    <a:pt x="21694" y="2376"/>
                    <a:pt x="21820" y="2376"/>
                  </a:cubicBezTo>
                  <a:close/>
                  <a:moveTo>
                    <a:pt x="5986" y="1"/>
                  </a:moveTo>
                  <a:cubicBezTo>
                    <a:pt x="5986" y="1077"/>
                    <a:pt x="6018" y="2091"/>
                    <a:pt x="5986" y="3167"/>
                  </a:cubicBezTo>
                  <a:cubicBezTo>
                    <a:pt x="5986" y="3267"/>
                    <a:pt x="5908" y="3314"/>
                    <a:pt x="5829" y="3314"/>
                  </a:cubicBezTo>
                  <a:cubicBezTo>
                    <a:pt x="5757" y="3314"/>
                    <a:pt x="5684" y="3275"/>
                    <a:pt x="5669" y="3199"/>
                  </a:cubicBezTo>
                  <a:lnTo>
                    <a:pt x="5638" y="3199"/>
                  </a:lnTo>
                  <a:lnTo>
                    <a:pt x="5638" y="3262"/>
                  </a:lnTo>
                  <a:lnTo>
                    <a:pt x="5638" y="3294"/>
                  </a:lnTo>
                  <a:cubicBezTo>
                    <a:pt x="5638" y="3326"/>
                    <a:pt x="5606" y="3357"/>
                    <a:pt x="5543" y="3357"/>
                  </a:cubicBezTo>
                  <a:cubicBezTo>
                    <a:pt x="5321" y="3453"/>
                    <a:pt x="5004" y="3516"/>
                    <a:pt x="4719" y="3516"/>
                  </a:cubicBezTo>
                  <a:cubicBezTo>
                    <a:pt x="4593" y="3516"/>
                    <a:pt x="4529" y="3516"/>
                    <a:pt x="4403" y="3484"/>
                  </a:cubicBezTo>
                  <a:cubicBezTo>
                    <a:pt x="4212" y="3421"/>
                    <a:pt x="4054" y="3294"/>
                    <a:pt x="4022" y="3104"/>
                  </a:cubicBezTo>
                  <a:cubicBezTo>
                    <a:pt x="4006" y="3108"/>
                    <a:pt x="3988" y="3110"/>
                    <a:pt x="3970" y="3110"/>
                  </a:cubicBezTo>
                  <a:cubicBezTo>
                    <a:pt x="3857" y="3110"/>
                    <a:pt x="3742" y="3028"/>
                    <a:pt x="3769" y="2946"/>
                  </a:cubicBezTo>
                  <a:cubicBezTo>
                    <a:pt x="3801" y="2154"/>
                    <a:pt x="3801" y="1362"/>
                    <a:pt x="3864" y="571"/>
                  </a:cubicBezTo>
                  <a:cubicBezTo>
                    <a:pt x="3484" y="571"/>
                    <a:pt x="3018" y="550"/>
                    <a:pt x="2543" y="550"/>
                  </a:cubicBezTo>
                  <a:cubicBezTo>
                    <a:pt x="1830" y="550"/>
                    <a:pt x="1096" y="596"/>
                    <a:pt x="602" y="824"/>
                  </a:cubicBezTo>
                  <a:cubicBezTo>
                    <a:pt x="1" y="1109"/>
                    <a:pt x="96" y="1394"/>
                    <a:pt x="159" y="1964"/>
                  </a:cubicBezTo>
                  <a:cubicBezTo>
                    <a:pt x="254" y="2756"/>
                    <a:pt x="254" y="3136"/>
                    <a:pt x="951" y="3548"/>
                  </a:cubicBezTo>
                  <a:cubicBezTo>
                    <a:pt x="1489" y="3906"/>
                    <a:pt x="2200" y="3991"/>
                    <a:pt x="2922" y="3991"/>
                  </a:cubicBezTo>
                  <a:cubicBezTo>
                    <a:pt x="3475" y="3991"/>
                    <a:pt x="4035" y="3941"/>
                    <a:pt x="4529" y="3928"/>
                  </a:cubicBezTo>
                  <a:lnTo>
                    <a:pt x="4814" y="3928"/>
                  </a:lnTo>
                  <a:cubicBezTo>
                    <a:pt x="5701" y="3928"/>
                    <a:pt x="6619" y="3928"/>
                    <a:pt x="7538" y="3896"/>
                  </a:cubicBezTo>
                  <a:cubicBezTo>
                    <a:pt x="11655" y="3801"/>
                    <a:pt x="15740" y="3643"/>
                    <a:pt x="19857" y="3357"/>
                  </a:cubicBezTo>
                  <a:cubicBezTo>
                    <a:pt x="20839" y="3294"/>
                    <a:pt x="21852" y="3199"/>
                    <a:pt x="22866" y="3136"/>
                  </a:cubicBezTo>
                  <a:cubicBezTo>
                    <a:pt x="23341" y="3104"/>
                    <a:pt x="23879" y="3136"/>
                    <a:pt x="24354" y="3009"/>
                  </a:cubicBezTo>
                  <a:cubicBezTo>
                    <a:pt x="25177" y="2851"/>
                    <a:pt x="24702" y="2091"/>
                    <a:pt x="24227" y="1521"/>
                  </a:cubicBezTo>
                  <a:cubicBezTo>
                    <a:pt x="23255" y="390"/>
                    <a:pt x="21652" y="228"/>
                    <a:pt x="20146" y="228"/>
                  </a:cubicBezTo>
                  <a:cubicBezTo>
                    <a:pt x="19544" y="228"/>
                    <a:pt x="18957" y="254"/>
                    <a:pt x="18432" y="254"/>
                  </a:cubicBezTo>
                  <a:cubicBezTo>
                    <a:pt x="14252" y="191"/>
                    <a:pt x="10135" y="191"/>
                    <a:pt x="5986"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624;p51"/>
            <p:cNvSpPr/>
            <p:nvPr/>
          </p:nvSpPr>
          <p:spPr>
            <a:xfrm>
              <a:off x="7939587" y="1042797"/>
              <a:ext cx="57669" cy="51764"/>
            </a:xfrm>
            <a:custGeom>
              <a:avLst/>
              <a:gdLst/>
              <a:ahLst/>
              <a:cxnLst/>
              <a:rect l="l" t="t" r="r" b="b"/>
              <a:pathLst>
                <a:path w="1836" h="1648" extrusionOk="0">
                  <a:moveTo>
                    <a:pt x="927" y="0"/>
                  </a:moveTo>
                  <a:cubicBezTo>
                    <a:pt x="914" y="0"/>
                    <a:pt x="901" y="0"/>
                    <a:pt x="887" y="1"/>
                  </a:cubicBezTo>
                  <a:cubicBezTo>
                    <a:pt x="0" y="33"/>
                    <a:pt x="444" y="1014"/>
                    <a:pt x="159" y="1553"/>
                  </a:cubicBezTo>
                  <a:cubicBezTo>
                    <a:pt x="127" y="1616"/>
                    <a:pt x="95" y="1616"/>
                    <a:pt x="32" y="1616"/>
                  </a:cubicBezTo>
                  <a:lnTo>
                    <a:pt x="32" y="1648"/>
                  </a:lnTo>
                  <a:cubicBezTo>
                    <a:pt x="602" y="1616"/>
                    <a:pt x="1141" y="1616"/>
                    <a:pt x="1711" y="1616"/>
                  </a:cubicBezTo>
                  <a:lnTo>
                    <a:pt x="1711" y="1584"/>
                  </a:lnTo>
                  <a:cubicBezTo>
                    <a:pt x="1835" y="961"/>
                    <a:pt x="1745" y="0"/>
                    <a:pt x="927"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625;p51"/>
            <p:cNvSpPr/>
            <p:nvPr/>
          </p:nvSpPr>
          <p:spPr>
            <a:xfrm>
              <a:off x="7938582" y="1169128"/>
              <a:ext cx="55753" cy="759023"/>
            </a:xfrm>
            <a:custGeom>
              <a:avLst/>
              <a:gdLst/>
              <a:ahLst/>
              <a:cxnLst/>
              <a:rect l="l" t="t" r="r" b="b"/>
              <a:pathLst>
                <a:path w="1775" h="24165" extrusionOk="0">
                  <a:moveTo>
                    <a:pt x="1157" y="22359"/>
                  </a:moveTo>
                  <a:cubicBezTo>
                    <a:pt x="1212" y="22359"/>
                    <a:pt x="1268" y="22391"/>
                    <a:pt x="1268" y="22454"/>
                  </a:cubicBezTo>
                  <a:cubicBezTo>
                    <a:pt x="1268" y="22771"/>
                    <a:pt x="1268" y="23119"/>
                    <a:pt x="1236" y="23436"/>
                  </a:cubicBezTo>
                  <a:cubicBezTo>
                    <a:pt x="1236" y="23467"/>
                    <a:pt x="1204" y="23483"/>
                    <a:pt x="1173" y="23483"/>
                  </a:cubicBezTo>
                  <a:cubicBezTo>
                    <a:pt x="1141" y="23483"/>
                    <a:pt x="1109" y="23467"/>
                    <a:pt x="1109" y="23436"/>
                  </a:cubicBezTo>
                  <a:cubicBezTo>
                    <a:pt x="1046" y="23119"/>
                    <a:pt x="1046" y="22771"/>
                    <a:pt x="1046" y="22454"/>
                  </a:cubicBezTo>
                  <a:cubicBezTo>
                    <a:pt x="1046" y="22391"/>
                    <a:pt x="1101" y="22359"/>
                    <a:pt x="1157" y="22359"/>
                  </a:cubicBezTo>
                  <a:close/>
                  <a:moveTo>
                    <a:pt x="1" y="1"/>
                  </a:moveTo>
                  <a:lnTo>
                    <a:pt x="1" y="1"/>
                  </a:lnTo>
                  <a:cubicBezTo>
                    <a:pt x="666" y="7855"/>
                    <a:pt x="508" y="15835"/>
                    <a:pt x="286" y="23721"/>
                  </a:cubicBezTo>
                  <a:cubicBezTo>
                    <a:pt x="317" y="23721"/>
                    <a:pt x="349" y="23752"/>
                    <a:pt x="349" y="23816"/>
                  </a:cubicBezTo>
                  <a:cubicBezTo>
                    <a:pt x="425" y="24087"/>
                    <a:pt x="615" y="24165"/>
                    <a:pt x="841" y="24165"/>
                  </a:cubicBezTo>
                  <a:cubicBezTo>
                    <a:pt x="1090" y="24165"/>
                    <a:pt x="1384" y="24071"/>
                    <a:pt x="1616" y="24037"/>
                  </a:cubicBezTo>
                  <a:cubicBezTo>
                    <a:pt x="1625" y="24028"/>
                    <a:pt x="1637" y="24024"/>
                    <a:pt x="1650" y="24024"/>
                  </a:cubicBezTo>
                  <a:cubicBezTo>
                    <a:pt x="1682" y="24024"/>
                    <a:pt x="1720" y="24047"/>
                    <a:pt x="1743" y="24069"/>
                  </a:cubicBezTo>
                  <a:lnTo>
                    <a:pt x="1774" y="24069"/>
                  </a:lnTo>
                  <a:lnTo>
                    <a:pt x="1774" y="24037"/>
                  </a:lnTo>
                  <a:cubicBezTo>
                    <a:pt x="1584" y="20047"/>
                    <a:pt x="1616" y="15994"/>
                    <a:pt x="1584" y="12003"/>
                  </a:cubicBezTo>
                  <a:cubicBezTo>
                    <a:pt x="1553" y="8045"/>
                    <a:pt x="1394" y="4023"/>
                    <a:pt x="1648" y="64"/>
                  </a:cubicBezTo>
                  <a:cubicBezTo>
                    <a:pt x="1109" y="64"/>
                    <a:pt x="539" y="64"/>
                    <a:pt x="1" y="1"/>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626;p51"/>
            <p:cNvSpPr/>
            <p:nvPr/>
          </p:nvSpPr>
          <p:spPr>
            <a:xfrm>
              <a:off x="8040068" y="1132346"/>
              <a:ext cx="192983" cy="19914"/>
            </a:xfrm>
            <a:custGeom>
              <a:avLst/>
              <a:gdLst/>
              <a:ahLst/>
              <a:cxnLst/>
              <a:rect l="l" t="t" r="r" b="b"/>
              <a:pathLst>
                <a:path w="6144" h="634" extrusionOk="0">
                  <a:moveTo>
                    <a:pt x="6112" y="0"/>
                  </a:moveTo>
                  <a:cubicBezTo>
                    <a:pt x="4085" y="63"/>
                    <a:pt x="2122" y="127"/>
                    <a:pt x="95" y="158"/>
                  </a:cubicBezTo>
                  <a:cubicBezTo>
                    <a:pt x="95" y="285"/>
                    <a:pt x="63" y="380"/>
                    <a:pt x="0" y="507"/>
                  </a:cubicBezTo>
                  <a:lnTo>
                    <a:pt x="158" y="602"/>
                  </a:lnTo>
                  <a:cubicBezTo>
                    <a:pt x="158" y="538"/>
                    <a:pt x="222" y="475"/>
                    <a:pt x="285" y="475"/>
                  </a:cubicBezTo>
                  <a:cubicBezTo>
                    <a:pt x="2217" y="538"/>
                    <a:pt x="4212" y="633"/>
                    <a:pt x="6144" y="633"/>
                  </a:cubicBezTo>
                  <a:cubicBezTo>
                    <a:pt x="6112" y="443"/>
                    <a:pt x="6112" y="222"/>
                    <a:pt x="6112"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627;p51"/>
            <p:cNvSpPr/>
            <p:nvPr/>
          </p:nvSpPr>
          <p:spPr>
            <a:xfrm>
              <a:off x="8300300" y="643952"/>
              <a:ext cx="107831" cy="90743"/>
            </a:xfrm>
            <a:custGeom>
              <a:avLst/>
              <a:gdLst/>
              <a:ahLst/>
              <a:cxnLst/>
              <a:rect l="l" t="t" r="r" b="b"/>
              <a:pathLst>
                <a:path w="3433" h="2889" extrusionOk="0">
                  <a:moveTo>
                    <a:pt x="2047" y="505"/>
                  </a:moveTo>
                  <a:cubicBezTo>
                    <a:pt x="2631" y="505"/>
                    <a:pt x="3112" y="1184"/>
                    <a:pt x="2958" y="1741"/>
                  </a:cubicBezTo>
                  <a:cubicBezTo>
                    <a:pt x="2946" y="1764"/>
                    <a:pt x="2923" y="1774"/>
                    <a:pt x="2898" y="1774"/>
                  </a:cubicBezTo>
                  <a:cubicBezTo>
                    <a:pt x="2852" y="1774"/>
                    <a:pt x="2799" y="1739"/>
                    <a:pt x="2799" y="1678"/>
                  </a:cubicBezTo>
                  <a:cubicBezTo>
                    <a:pt x="2863" y="1140"/>
                    <a:pt x="2483" y="791"/>
                    <a:pt x="1976" y="696"/>
                  </a:cubicBezTo>
                  <a:cubicBezTo>
                    <a:pt x="1849" y="696"/>
                    <a:pt x="1912" y="506"/>
                    <a:pt x="2007" y="506"/>
                  </a:cubicBezTo>
                  <a:cubicBezTo>
                    <a:pt x="2021" y="506"/>
                    <a:pt x="2034" y="505"/>
                    <a:pt x="2047" y="505"/>
                  </a:cubicBezTo>
                  <a:close/>
                  <a:moveTo>
                    <a:pt x="1464" y="1"/>
                  </a:moveTo>
                  <a:cubicBezTo>
                    <a:pt x="204" y="1"/>
                    <a:pt x="0" y="2888"/>
                    <a:pt x="1614" y="2888"/>
                  </a:cubicBezTo>
                  <a:cubicBezTo>
                    <a:pt x="1660" y="2888"/>
                    <a:pt x="1706" y="2886"/>
                    <a:pt x="1754" y="2881"/>
                  </a:cubicBezTo>
                  <a:cubicBezTo>
                    <a:pt x="2451" y="2786"/>
                    <a:pt x="3433" y="2153"/>
                    <a:pt x="3338" y="1361"/>
                  </a:cubicBezTo>
                  <a:cubicBezTo>
                    <a:pt x="3243" y="791"/>
                    <a:pt x="2736" y="95"/>
                    <a:pt x="2103" y="31"/>
                  </a:cubicBezTo>
                  <a:lnTo>
                    <a:pt x="2103" y="31"/>
                  </a:lnTo>
                  <a:cubicBezTo>
                    <a:pt x="2126" y="78"/>
                    <a:pt x="2062" y="160"/>
                    <a:pt x="2002" y="160"/>
                  </a:cubicBezTo>
                  <a:cubicBezTo>
                    <a:pt x="1981" y="160"/>
                    <a:pt x="1960" y="151"/>
                    <a:pt x="1944" y="126"/>
                  </a:cubicBezTo>
                  <a:cubicBezTo>
                    <a:pt x="1771" y="40"/>
                    <a:pt x="1610" y="1"/>
                    <a:pt x="1464"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628;p51"/>
            <p:cNvSpPr/>
            <p:nvPr/>
          </p:nvSpPr>
          <p:spPr>
            <a:xfrm>
              <a:off x="8412088" y="782596"/>
              <a:ext cx="69667" cy="47272"/>
            </a:xfrm>
            <a:custGeom>
              <a:avLst/>
              <a:gdLst/>
              <a:ahLst/>
              <a:cxnLst/>
              <a:rect l="l" t="t" r="r" b="b"/>
              <a:pathLst>
                <a:path w="2218" h="1505" extrusionOk="0">
                  <a:moveTo>
                    <a:pt x="1204" y="336"/>
                  </a:moveTo>
                  <a:cubicBezTo>
                    <a:pt x="1267" y="336"/>
                    <a:pt x="1267" y="431"/>
                    <a:pt x="1204" y="431"/>
                  </a:cubicBezTo>
                  <a:cubicBezTo>
                    <a:pt x="1014" y="431"/>
                    <a:pt x="919" y="526"/>
                    <a:pt x="824" y="653"/>
                  </a:cubicBezTo>
                  <a:cubicBezTo>
                    <a:pt x="792" y="748"/>
                    <a:pt x="792" y="874"/>
                    <a:pt x="792" y="1001"/>
                  </a:cubicBezTo>
                  <a:cubicBezTo>
                    <a:pt x="792" y="1041"/>
                    <a:pt x="741" y="1081"/>
                    <a:pt x="696" y="1081"/>
                  </a:cubicBezTo>
                  <a:cubicBezTo>
                    <a:pt x="670" y="1081"/>
                    <a:pt x="645" y="1068"/>
                    <a:pt x="634" y="1033"/>
                  </a:cubicBezTo>
                  <a:cubicBezTo>
                    <a:pt x="475" y="716"/>
                    <a:pt x="824" y="336"/>
                    <a:pt x="1204" y="336"/>
                  </a:cubicBezTo>
                  <a:close/>
                  <a:moveTo>
                    <a:pt x="1151" y="1"/>
                  </a:moveTo>
                  <a:cubicBezTo>
                    <a:pt x="1007" y="1"/>
                    <a:pt x="865" y="14"/>
                    <a:pt x="729" y="51"/>
                  </a:cubicBezTo>
                  <a:cubicBezTo>
                    <a:pt x="159" y="241"/>
                    <a:pt x="0" y="874"/>
                    <a:pt x="444" y="1286"/>
                  </a:cubicBezTo>
                  <a:cubicBezTo>
                    <a:pt x="608" y="1437"/>
                    <a:pt x="832" y="1505"/>
                    <a:pt x="1062" y="1505"/>
                  </a:cubicBezTo>
                  <a:cubicBezTo>
                    <a:pt x="1362" y="1505"/>
                    <a:pt x="1671" y="1389"/>
                    <a:pt x="1869" y="1191"/>
                  </a:cubicBezTo>
                  <a:cubicBezTo>
                    <a:pt x="2217" y="843"/>
                    <a:pt x="2185" y="336"/>
                    <a:pt x="1837" y="51"/>
                  </a:cubicBezTo>
                  <a:cubicBezTo>
                    <a:pt x="1606" y="32"/>
                    <a:pt x="1375" y="1"/>
                    <a:pt x="1151"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629;p51"/>
            <p:cNvSpPr/>
            <p:nvPr/>
          </p:nvSpPr>
          <p:spPr>
            <a:xfrm>
              <a:off x="8313617" y="849280"/>
              <a:ext cx="66652" cy="65301"/>
            </a:xfrm>
            <a:custGeom>
              <a:avLst/>
              <a:gdLst/>
              <a:ahLst/>
              <a:cxnLst/>
              <a:rect l="l" t="t" r="r" b="b"/>
              <a:pathLst>
                <a:path w="2122" h="2079" extrusionOk="0">
                  <a:moveTo>
                    <a:pt x="979" y="361"/>
                  </a:moveTo>
                  <a:cubicBezTo>
                    <a:pt x="1051" y="361"/>
                    <a:pt x="1070" y="465"/>
                    <a:pt x="1013" y="493"/>
                  </a:cubicBezTo>
                  <a:cubicBezTo>
                    <a:pt x="602" y="620"/>
                    <a:pt x="475" y="1063"/>
                    <a:pt x="633" y="1380"/>
                  </a:cubicBezTo>
                  <a:cubicBezTo>
                    <a:pt x="678" y="1447"/>
                    <a:pt x="612" y="1514"/>
                    <a:pt x="547" y="1514"/>
                  </a:cubicBezTo>
                  <a:cubicBezTo>
                    <a:pt x="520" y="1514"/>
                    <a:pt x="494" y="1503"/>
                    <a:pt x="475" y="1475"/>
                  </a:cubicBezTo>
                  <a:cubicBezTo>
                    <a:pt x="222" y="1095"/>
                    <a:pt x="475" y="493"/>
                    <a:pt x="950" y="366"/>
                  </a:cubicBezTo>
                  <a:cubicBezTo>
                    <a:pt x="961" y="363"/>
                    <a:pt x="970" y="361"/>
                    <a:pt x="979" y="361"/>
                  </a:cubicBezTo>
                  <a:close/>
                  <a:moveTo>
                    <a:pt x="942" y="0"/>
                  </a:moveTo>
                  <a:cubicBezTo>
                    <a:pt x="881" y="0"/>
                    <a:pt x="820" y="6"/>
                    <a:pt x="760" y="18"/>
                  </a:cubicBezTo>
                  <a:lnTo>
                    <a:pt x="633" y="18"/>
                  </a:lnTo>
                  <a:cubicBezTo>
                    <a:pt x="285" y="240"/>
                    <a:pt x="0" y="620"/>
                    <a:pt x="0" y="1126"/>
                  </a:cubicBezTo>
                  <a:cubicBezTo>
                    <a:pt x="61" y="1676"/>
                    <a:pt x="416" y="2078"/>
                    <a:pt x="981" y="2078"/>
                  </a:cubicBezTo>
                  <a:cubicBezTo>
                    <a:pt x="1002" y="2078"/>
                    <a:pt x="1023" y="2078"/>
                    <a:pt x="1045" y="2077"/>
                  </a:cubicBezTo>
                  <a:cubicBezTo>
                    <a:pt x="1552" y="2077"/>
                    <a:pt x="2122" y="1697"/>
                    <a:pt x="2122" y="1126"/>
                  </a:cubicBezTo>
                  <a:cubicBezTo>
                    <a:pt x="2122" y="524"/>
                    <a:pt x="1525" y="0"/>
                    <a:pt x="942"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630;p51"/>
            <p:cNvSpPr/>
            <p:nvPr/>
          </p:nvSpPr>
          <p:spPr>
            <a:xfrm>
              <a:off x="8326527" y="1259400"/>
              <a:ext cx="153218" cy="29840"/>
            </a:xfrm>
            <a:custGeom>
              <a:avLst/>
              <a:gdLst/>
              <a:ahLst/>
              <a:cxnLst/>
              <a:rect l="l" t="t" r="r" b="b"/>
              <a:pathLst>
                <a:path w="4878" h="950" extrusionOk="0">
                  <a:moveTo>
                    <a:pt x="1987" y="0"/>
                  </a:moveTo>
                  <a:cubicBezTo>
                    <a:pt x="1328" y="0"/>
                    <a:pt x="664" y="71"/>
                    <a:pt x="1" y="199"/>
                  </a:cubicBezTo>
                  <a:cubicBezTo>
                    <a:pt x="880" y="701"/>
                    <a:pt x="1820" y="949"/>
                    <a:pt x="2757" y="949"/>
                  </a:cubicBezTo>
                  <a:cubicBezTo>
                    <a:pt x="3475" y="949"/>
                    <a:pt x="4191" y="804"/>
                    <a:pt x="4878" y="515"/>
                  </a:cubicBezTo>
                  <a:cubicBezTo>
                    <a:pt x="3932" y="156"/>
                    <a:pt x="2964" y="0"/>
                    <a:pt x="1987"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631;p51"/>
            <p:cNvSpPr/>
            <p:nvPr/>
          </p:nvSpPr>
          <p:spPr>
            <a:xfrm>
              <a:off x="8309126" y="1271587"/>
              <a:ext cx="181581" cy="350913"/>
            </a:xfrm>
            <a:custGeom>
              <a:avLst/>
              <a:gdLst/>
              <a:ahLst/>
              <a:cxnLst/>
              <a:rect l="l" t="t" r="r" b="b"/>
              <a:pathLst>
                <a:path w="5781" h="11172" extrusionOk="0">
                  <a:moveTo>
                    <a:pt x="4128" y="7720"/>
                  </a:moveTo>
                  <a:cubicBezTo>
                    <a:pt x="4187" y="7720"/>
                    <a:pt x="4247" y="7766"/>
                    <a:pt x="4228" y="7823"/>
                  </a:cubicBezTo>
                  <a:cubicBezTo>
                    <a:pt x="4102" y="8425"/>
                    <a:pt x="3880" y="9026"/>
                    <a:pt x="3627" y="9565"/>
                  </a:cubicBezTo>
                  <a:cubicBezTo>
                    <a:pt x="3612" y="9593"/>
                    <a:pt x="3592" y="9609"/>
                    <a:pt x="3573" y="9609"/>
                  </a:cubicBezTo>
                  <a:cubicBezTo>
                    <a:pt x="3551" y="9609"/>
                    <a:pt x="3532" y="9585"/>
                    <a:pt x="3532" y="9533"/>
                  </a:cubicBezTo>
                  <a:cubicBezTo>
                    <a:pt x="3627" y="8931"/>
                    <a:pt x="3785" y="8361"/>
                    <a:pt x="4038" y="7791"/>
                  </a:cubicBezTo>
                  <a:cubicBezTo>
                    <a:pt x="4051" y="7741"/>
                    <a:pt x="4089" y="7720"/>
                    <a:pt x="4128" y="7720"/>
                  </a:cubicBezTo>
                  <a:close/>
                  <a:moveTo>
                    <a:pt x="301" y="1"/>
                  </a:moveTo>
                  <a:lnTo>
                    <a:pt x="301" y="1"/>
                  </a:lnTo>
                  <a:cubicBezTo>
                    <a:pt x="365" y="1742"/>
                    <a:pt x="428" y="3484"/>
                    <a:pt x="460" y="5226"/>
                  </a:cubicBezTo>
                  <a:cubicBezTo>
                    <a:pt x="551" y="7018"/>
                    <a:pt x="1" y="11171"/>
                    <a:pt x="2556" y="11171"/>
                  </a:cubicBezTo>
                  <a:cubicBezTo>
                    <a:pt x="2664" y="11171"/>
                    <a:pt x="2778" y="11164"/>
                    <a:pt x="2898" y="11148"/>
                  </a:cubicBezTo>
                  <a:cubicBezTo>
                    <a:pt x="5653" y="10831"/>
                    <a:pt x="5622" y="8203"/>
                    <a:pt x="5685" y="6018"/>
                  </a:cubicBezTo>
                  <a:cubicBezTo>
                    <a:pt x="5780" y="4118"/>
                    <a:pt x="5748" y="2218"/>
                    <a:pt x="5780" y="317"/>
                  </a:cubicBezTo>
                  <a:lnTo>
                    <a:pt x="5780" y="222"/>
                  </a:lnTo>
                  <a:cubicBezTo>
                    <a:pt x="4963" y="660"/>
                    <a:pt x="4091" y="876"/>
                    <a:pt x="3225" y="876"/>
                  </a:cubicBezTo>
                  <a:cubicBezTo>
                    <a:pt x="2212" y="876"/>
                    <a:pt x="1206" y="581"/>
                    <a:pt x="301"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632;p51"/>
            <p:cNvSpPr/>
            <p:nvPr/>
          </p:nvSpPr>
          <p:spPr>
            <a:xfrm>
              <a:off x="7776475" y="951770"/>
              <a:ext cx="839558" cy="1046990"/>
            </a:xfrm>
            <a:custGeom>
              <a:avLst/>
              <a:gdLst/>
              <a:ahLst/>
              <a:cxnLst/>
              <a:rect l="l" t="t" r="r" b="b"/>
              <a:pathLst>
                <a:path w="26729" h="33333" extrusionOk="0">
                  <a:moveTo>
                    <a:pt x="15355" y="1472"/>
                  </a:moveTo>
                  <a:cubicBezTo>
                    <a:pt x="15356" y="1483"/>
                    <a:pt x="15357" y="1494"/>
                    <a:pt x="15359" y="1505"/>
                  </a:cubicBezTo>
                  <a:cubicBezTo>
                    <a:pt x="15359" y="1537"/>
                    <a:pt x="15328" y="1600"/>
                    <a:pt x="15296" y="1600"/>
                  </a:cubicBezTo>
                  <a:lnTo>
                    <a:pt x="15359" y="1600"/>
                  </a:lnTo>
                  <a:cubicBezTo>
                    <a:pt x="15460" y="1656"/>
                    <a:pt x="15561" y="1708"/>
                    <a:pt x="15662" y="1758"/>
                  </a:cubicBezTo>
                  <a:lnTo>
                    <a:pt x="15662" y="1758"/>
                  </a:lnTo>
                  <a:cubicBezTo>
                    <a:pt x="15646" y="1748"/>
                    <a:pt x="15630" y="1738"/>
                    <a:pt x="15613" y="1727"/>
                  </a:cubicBezTo>
                  <a:cubicBezTo>
                    <a:pt x="15514" y="1688"/>
                    <a:pt x="15416" y="1575"/>
                    <a:pt x="15355" y="1472"/>
                  </a:cubicBezTo>
                  <a:close/>
                  <a:moveTo>
                    <a:pt x="25747" y="4989"/>
                  </a:moveTo>
                  <a:lnTo>
                    <a:pt x="25747" y="5021"/>
                  </a:lnTo>
                  <a:cubicBezTo>
                    <a:pt x="25873" y="5749"/>
                    <a:pt x="25810" y="6414"/>
                    <a:pt x="25747" y="7142"/>
                  </a:cubicBezTo>
                  <a:cubicBezTo>
                    <a:pt x="24689" y="7115"/>
                    <a:pt x="23632" y="7103"/>
                    <a:pt x="22575" y="7103"/>
                  </a:cubicBezTo>
                  <a:cubicBezTo>
                    <a:pt x="20024" y="7103"/>
                    <a:pt x="17478" y="7170"/>
                    <a:pt x="14948" y="7237"/>
                  </a:cubicBezTo>
                  <a:cubicBezTo>
                    <a:pt x="14853" y="6541"/>
                    <a:pt x="14821" y="5812"/>
                    <a:pt x="14853" y="5147"/>
                  </a:cubicBezTo>
                  <a:cubicBezTo>
                    <a:pt x="14853" y="5116"/>
                    <a:pt x="14821" y="5116"/>
                    <a:pt x="14821" y="5084"/>
                  </a:cubicBezTo>
                  <a:lnTo>
                    <a:pt x="14821" y="5084"/>
                  </a:lnTo>
                  <a:cubicBezTo>
                    <a:pt x="15454" y="5095"/>
                    <a:pt x="16091" y="5098"/>
                    <a:pt x="16729" y="5098"/>
                  </a:cubicBezTo>
                  <a:cubicBezTo>
                    <a:pt x="18005" y="5098"/>
                    <a:pt x="19286" y="5084"/>
                    <a:pt x="20553" y="5084"/>
                  </a:cubicBezTo>
                  <a:cubicBezTo>
                    <a:pt x="21408" y="5084"/>
                    <a:pt x="22279" y="5108"/>
                    <a:pt x="23150" y="5108"/>
                  </a:cubicBezTo>
                  <a:cubicBezTo>
                    <a:pt x="24021" y="5108"/>
                    <a:pt x="24892" y="5084"/>
                    <a:pt x="25747" y="4989"/>
                  </a:cubicBezTo>
                  <a:close/>
                  <a:moveTo>
                    <a:pt x="1050" y="32768"/>
                  </a:moveTo>
                  <a:cubicBezTo>
                    <a:pt x="1162" y="32917"/>
                    <a:pt x="1285" y="33047"/>
                    <a:pt x="1417" y="33152"/>
                  </a:cubicBezTo>
                  <a:lnTo>
                    <a:pt x="1417" y="33152"/>
                  </a:lnTo>
                  <a:cubicBezTo>
                    <a:pt x="1416" y="33128"/>
                    <a:pt x="1419" y="33104"/>
                    <a:pt x="1425" y="33079"/>
                  </a:cubicBezTo>
                  <a:cubicBezTo>
                    <a:pt x="1285" y="32993"/>
                    <a:pt x="1161" y="32888"/>
                    <a:pt x="1050" y="32768"/>
                  </a:cubicBezTo>
                  <a:close/>
                  <a:moveTo>
                    <a:pt x="26348" y="31243"/>
                  </a:moveTo>
                  <a:cubicBezTo>
                    <a:pt x="26285" y="32034"/>
                    <a:pt x="26253" y="32129"/>
                    <a:pt x="25430" y="32319"/>
                  </a:cubicBezTo>
                  <a:cubicBezTo>
                    <a:pt x="25192" y="32351"/>
                    <a:pt x="24931" y="32359"/>
                    <a:pt x="24670" y="32359"/>
                  </a:cubicBezTo>
                  <a:cubicBezTo>
                    <a:pt x="24409" y="32359"/>
                    <a:pt x="24147" y="32351"/>
                    <a:pt x="23910" y="32351"/>
                  </a:cubicBezTo>
                  <a:cubicBezTo>
                    <a:pt x="22896" y="32383"/>
                    <a:pt x="21915" y="32414"/>
                    <a:pt x="20901" y="32478"/>
                  </a:cubicBezTo>
                  <a:cubicBezTo>
                    <a:pt x="18748" y="32541"/>
                    <a:pt x="16594" y="32636"/>
                    <a:pt x="14409" y="32699"/>
                  </a:cubicBezTo>
                  <a:lnTo>
                    <a:pt x="14251" y="32699"/>
                  </a:lnTo>
                  <a:cubicBezTo>
                    <a:pt x="10102" y="32858"/>
                    <a:pt x="5954" y="33016"/>
                    <a:pt x="1742" y="33174"/>
                  </a:cubicBezTo>
                  <a:cubicBezTo>
                    <a:pt x="1805" y="32794"/>
                    <a:pt x="1868" y="32383"/>
                    <a:pt x="2027" y="32034"/>
                  </a:cubicBezTo>
                  <a:cubicBezTo>
                    <a:pt x="2122" y="32066"/>
                    <a:pt x="2185" y="32066"/>
                    <a:pt x="2312" y="32098"/>
                  </a:cubicBezTo>
                  <a:cubicBezTo>
                    <a:pt x="2806" y="32199"/>
                    <a:pt x="3330" y="32229"/>
                    <a:pt x="3859" y="32229"/>
                  </a:cubicBezTo>
                  <a:cubicBezTo>
                    <a:pt x="4651" y="32229"/>
                    <a:pt x="5453" y="32161"/>
                    <a:pt x="6175" y="32161"/>
                  </a:cubicBezTo>
                  <a:cubicBezTo>
                    <a:pt x="7537" y="32161"/>
                    <a:pt x="8867" y="32161"/>
                    <a:pt x="10229" y="32098"/>
                  </a:cubicBezTo>
                  <a:lnTo>
                    <a:pt x="14251" y="32003"/>
                  </a:lnTo>
                  <a:cubicBezTo>
                    <a:pt x="18273" y="31844"/>
                    <a:pt x="22295" y="31591"/>
                    <a:pt x="26285" y="31243"/>
                  </a:cubicBezTo>
                  <a:close/>
                  <a:moveTo>
                    <a:pt x="20136" y="1"/>
                  </a:moveTo>
                  <a:cubicBezTo>
                    <a:pt x="18551" y="1"/>
                    <a:pt x="16974" y="196"/>
                    <a:pt x="15454" y="714"/>
                  </a:cubicBezTo>
                  <a:cubicBezTo>
                    <a:pt x="15359" y="745"/>
                    <a:pt x="15359" y="809"/>
                    <a:pt x="15359" y="872"/>
                  </a:cubicBezTo>
                  <a:cubicBezTo>
                    <a:pt x="15201" y="1030"/>
                    <a:pt x="15043" y="1157"/>
                    <a:pt x="15138" y="1379"/>
                  </a:cubicBezTo>
                  <a:cubicBezTo>
                    <a:pt x="15130" y="1376"/>
                    <a:pt x="15123" y="1375"/>
                    <a:pt x="15118" y="1375"/>
                  </a:cubicBezTo>
                  <a:lnTo>
                    <a:pt x="15118" y="1375"/>
                  </a:lnTo>
                  <a:cubicBezTo>
                    <a:pt x="15080" y="1375"/>
                    <a:pt x="15088" y="1425"/>
                    <a:pt x="15136" y="1425"/>
                  </a:cubicBezTo>
                  <a:cubicBezTo>
                    <a:pt x="15170" y="1425"/>
                    <a:pt x="15224" y="1400"/>
                    <a:pt x="15296" y="1315"/>
                  </a:cubicBezTo>
                  <a:cubicBezTo>
                    <a:pt x="15296" y="1351"/>
                    <a:pt x="15319" y="1410"/>
                    <a:pt x="15355" y="1472"/>
                  </a:cubicBezTo>
                  <a:lnTo>
                    <a:pt x="15355" y="1472"/>
                  </a:lnTo>
                  <a:cubicBezTo>
                    <a:pt x="15342" y="1294"/>
                    <a:pt x="15463" y="1118"/>
                    <a:pt x="15613" y="999"/>
                  </a:cubicBezTo>
                  <a:lnTo>
                    <a:pt x="15644" y="967"/>
                  </a:lnTo>
                  <a:cubicBezTo>
                    <a:pt x="17095" y="478"/>
                    <a:pt x="18552" y="321"/>
                    <a:pt x="20021" y="321"/>
                  </a:cubicBezTo>
                  <a:cubicBezTo>
                    <a:pt x="21599" y="321"/>
                    <a:pt x="23189" y="503"/>
                    <a:pt x="24797" y="650"/>
                  </a:cubicBezTo>
                  <a:cubicBezTo>
                    <a:pt x="25082" y="1030"/>
                    <a:pt x="25177" y="1474"/>
                    <a:pt x="24987" y="1949"/>
                  </a:cubicBezTo>
                  <a:lnTo>
                    <a:pt x="24923" y="1949"/>
                  </a:lnTo>
                  <a:cubicBezTo>
                    <a:pt x="23223" y="2316"/>
                    <a:pt x="21496" y="2656"/>
                    <a:pt x="19803" y="2656"/>
                  </a:cubicBezTo>
                  <a:cubicBezTo>
                    <a:pt x="18388" y="2656"/>
                    <a:pt x="16996" y="2418"/>
                    <a:pt x="15662" y="1758"/>
                  </a:cubicBezTo>
                  <a:lnTo>
                    <a:pt x="15662" y="1758"/>
                  </a:lnTo>
                  <a:cubicBezTo>
                    <a:pt x="15977" y="1952"/>
                    <a:pt x="16138" y="1988"/>
                    <a:pt x="16499" y="2139"/>
                  </a:cubicBezTo>
                  <a:cubicBezTo>
                    <a:pt x="16468" y="2139"/>
                    <a:pt x="16404" y="2170"/>
                    <a:pt x="16404" y="2265"/>
                  </a:cubicBezTo>
                  <a:cubicBezTo>
                    <a:pt x="16404" y="2994"/>
                    <a:pt x="16436" y="3691"/>
                    <a:pt x="16341" y="4419"/>
                  </a:cubicBezTo>
                  <a:cubicBezTo>
                    <a:pt x="15866" y="4419"/>
                    <a:pt x="15359" y="4482"/>
                    <a:pt x="14853" y="4482"/>
                  </a:cubicBezTo>
                  <a:cubicBezTo>
                    <a:pt x="14694" y="4482"/>
                    <a:pt x="14663" y="4704"/>
                    <a:pt x="14758" y="4799"/>
                  </a:cubicBezTo>
                  <a:cubicBezTo>
                    <a:pt x="14758" y="4831"/>
                    <a:pt x="14726" y="4862"/>
                    <a:pt x="14726" y="4894"/>
                  </a:cubicBezTo>
                  <a:lnTo>
                    <a:pt x="14726" y="5337"/>
                  </a:lnTo>
                  <a:cubicBezTo>
                    <a:pt x="12699" y="5337"/>
                    <a:pt x="10736" y="5369"/>
                    <a:pt x="8709" y="5432"/>
                  </a:cubicBezTo>
                  <a:cubicBezTo>
                    <a:pt x="8709" y="5116"/>
                    <a:pt x="8645" y="4736"/>
                    <a:pt x="8424" y="4482"/>
                  </a:cubicBezTo>
                  <a:cubicBezTo>
                    <a:pt x="8389" y="4412"/>
                    <a:pt x="8354" y="4391"/>
                    <a:pt x="8313" y="4391"/>
                  </a:cubicBezTo>
                  <a:cubicBezTo>
                    <a:pt x="8281" y="4391"/>
                    <a:pt x="8245" y="4405"/>
                    <a:pt x="8202" y="4419"/>
                  </a:cubicBezTo>
                  <a:cubicBezTo>
                    <a:pt x="7885" y="4387"/>
                    <a:pt x="7569" y="4356"/>
                    <a:pt x="7252" y="4356"/>
                  </a:cubicBezTo>
                  <a:cubicBezTo>
                    <a:pt x="7600" y="3627"/>
                    <a:pt x="7315" y="2582"/>
                    <a:pt x="6460" y="2455"/>
                  </a:cubicBezTo>
                  <a:cubicBezTo>
                    <a:pt x="6390" y="2434"/>
                    <a:pt x="6315" y="2424"/>
                    <a:pt x="6239" y="2424"/>
                  </a:cubicBezTo>
                  <a:cubicBezTo>
                    <a:pt x="5972" y="2424"/>
                    <a:pt x="5690" y="2550"/>
                    <a:pt x="5542" y="2772"/>
                  </a:cubicBezTo>
                  <a:cubicBezTo>
                    <a:pt x="5288" y="3152"/>
                    <a:pt x="5478" y="3722"/>
                    <a:pt x="5320" y="4166"/>
                  </a:cubicBezTo>
                  <a:cubicBezTo>
                    <a:pt x="5257" y="4229"/>
                    <a:pt x="5352" y="4324"/>
                    <a:pt x="5415" y="4324"/>
                  </a:cubicBezTo>
                  <a:cubicBezTo>
                    <a:pt x="5478" y="4324"/>
                    <a:pt x="5510" y="4261"/>
                    <a:pt x="5542" y="4229"/>
                  </a:cubicBezTo>
                  <a:cubicBezTo>
                    <a:pt x="5827" y="3722"/>
                    <a:pt x="5383" y="2740"/>
                    <a:pt x="6270" y="2677"/>
                  </a:cubicBezTo>
                  <a:cubicBezTo>
                    <a:pt x="6284" y="2677"/>
                    <a:pt x="6297" y="2676"/>
                    <a:pt x="6310" y="2676"/>
                  </a:cubicBezTo>
                  <a:cubicBezTo>
                    <a:pt x="7128" y="2676"/>
                    <a:pt x="7218" y="3637"/>
                    <a:pt x="7094" y="4261"/>
                  </a:cubicBezTo>
                  <a:lnTo>
                    <a:pt x="7094" y="4324"/>
                  </a:lnTo>
                  <a:cubicBezTo>
                    <a:pt x="6524" y="4324"/>
                    <a:pt x="5985" y="4324"/>
                    <a:pt x="5415" y="4356"/>
                  </a:cubicBezTo>
                  <a:cubicBezTo>
                    <a:pt x="5003" y="4356"/>
                    <a:pt x="4560" y="4387"/>
                    <a:pt x="4117" y="4419"/>
                  </a:cubicBezTo>
                  <a:cubicBezTo>
                    <a:pt x="3958" y="4482"/>
                    <a:pt x="3927" y="4672"/>
                    <a:pt x="3990" y="4736"/>
                  </a:cubicBezTo>
                  <a:lnTo>
                    <a:pt x="3990" y="4799"/>
                  </a:lnTo>
                  <a:cubicBezTo>
                    <a:pt x="3962" y="5267"/>
                    <a:pt x="3983" y="5712"/>
                    <a:pt x="4093" y="6174"/>
                  </a:cubicBezTo>
                  <a:lnTo>
                    <a:pt x="4093" y="6174"/>
                  </a:lnTo>
                  <a:cubicBezTo>
                    <a:pt x="4073" y="5799"/>
                    <a:pt x="4062" y="5418"/>
                    <a:pt x="4085" y="5021"/>
                  </a:cubicBezTo>
                  <a:cubicBezTo>
                    <a:pt x="5383" y="4957"/>
                    <a:pt x="6714" y="4989"/>
                    <a:pt x="8012" y="4926"/>
                  </a:cubicBezTo>
                  <a:cubicBezTo>
                    <a:pt x="8234" y="5464"/>
                    <a:pt x="8297" y="6034"/>
                    <a:pt x="8012" y="6604"/>
                  </a:cubicBezTo>
                  <a:lnTo>
                    <a:pt x="8012" y="6667"/>
                  </a:lnTo>
                  <a:cubicBezTo>
                    <a:pt x="7168" y="6583"/>
                    <a:pt x="6309" y="6513"/>
                    <a:pt x="5436" y="6513"/>
                  </a:cubicBezTo>
                  <a:cubicBezTo>
                    <a:pt x="5016" y="6513"/>
                    <a:pt x="4592" y="6529"/>
                    <a:pt x="4166" y="6568"/>
                  </a:cubicBezTo>
                  <a:lnTo>
                    <a:pt x="4166" y="6568"/>
                  </a:lnTo>
                  <a:cubicBezTo>
                    <a:pt x="4106" y="6517"/>
                    <a:pt x="4104" y="6427"/>
                    <a:pt x="4148" y="6382"/>
                  </a:cubicBezTo>
                  <a:cubicBezTo>
                    <a:pt x="4128" y="6313"/>
                    <a:pt x="4109" y="6243"/>
                    <a:pt x="4093" y="6174"/>
                  </a:cubicBezTo>
                  <a:lnTo>
                    <a:pt x="4093" y="6174"/>
                  </a:lnTo>
                  <a:cubicBezTo>
                    <a:pt x="4100" y="6307"/>
                    <a:pt x="4108" y="6440"/>
                    <a:pt x="4117" y="6572"/>
                  </a:cubicBezTo>
                  <a:cubicBezTo>
                    <a:pt x="4133" y="6571"/>
                    <a:pt x="4149" y="6569"/>
                    <a:pt x="4166" y="6568"/>
                  </a:cubicBezTo>
                  <a:lnTo>
                    <a:pt x="4166" y="6568"/>
                  </a:lnTo>
                  <a:cubicBezTo>
                    <a:pt x="4191" y="6590"/>
                    <a:pt x="4227" y="6604"/>
                    <a:pt x="4275" y="6604"/>
                  </a:cubicBezTo>
                  <a:cubicBezTo>
                    <a:pt x="4560" y="6636"/>
                    <a:pt x="4877" y="6699"/>
                    <a:pt x="5193" y="6699"/>
                  </a:cubicBezTo>
                  <a:cubicBezTo>
                    <a:pt x="5194" y="6774"/>
                    <a:pt x="5194" y="6849"/>
                    <a:pt x="5195" y="6925"/>
                  </a:cubicBezTo>
                  <a:lnTo>
                    <a:pt x="5195" y="6925"/>
                  </a:lnTo>
                  <a:cubicBezTo>
                    <a:pt x="5184" y="6923"/>
                    <a:pt x="5173" y="6922"/>
                    <a:pt x="5162" y="6921"/>
                  </a:cubicBezTo>
                  <a:lnTo>
                    <a:pt x="5162" y="6921"/>
                  </a:lnTo>
                  <a:cubicBezTo>
                    <a:pt x="5174" y="7069"/>
                    <a:pt x="5185" y="7218"/>
                    <a:pt x="5197" y="7367"/>
                  </a:cubicBezTo>
                  <a:lnTo>
                    <a:pt x="5197" y="7367"/>
                  </a:lnTo>
                  <a:cubicBezTo>
                    <a:pt x="5196" y="7219"/>
                    <a:pt x="5195" y="7072"/>
                    <a:pt x="5195" y="6925"/>
                  </a:cubicBezTo>
                  <a:lnTo>
                    <a:pt x="5195" y="6925"/>
                  </a:lnTo>
                  <a:cubicBezTo>
                    <a:pt x="5723" y="6984"/>
                    <a:pt x="6281" y="6984"/>
                    <a:pt x="6809" y="6984"/>
                  </a:cubicBezTo>
                  <a:cubicBezTo>
                    <a:pt x="6555" y="10943"/>
                    <a:pt x="6714" y="14965"/>
                    <a:pt x="6745" y="18923"/>
                  </a:cubicBezTo>
                  <a:cubicBezTo>
                    <a:pt x="6777" y="22914"/>
                    <a:pt x="6745" y="26967"/>
                    <a:pt x="6935" y="30957"/>
                  </a:cubicBezTo>
                  <a:lnTo>
                    <a:pt x="6935" y="30989"/>
                  </a:lnTo>
                  <a:cubicBezTo>
                    <a:pt x="6950" y="31065"/>
                    <a:pt x="7023" y="31104"/>
                    <a:pt x="7095" y="31104"/>
                  </a:cubicBezTo>
                  <a:cubicBezTo>
                    <a:pt x="7174" y="31104"/>
                    <a:pt x="7252" y="31057"/>
                    <a:pt x="7252" y="30957"/>
                  </a:cubicBezTo>
                  <a:cubicBezTo>
                    <a:pt x="7284" y="29881"/>
                    <a:pt x="7252" y="28867"/>
                    <a:pt x="7252" y="27791"/>
                  </a:cubicBezTo>
                  <a:lnTo>
                    <a:pt x="7252" y="27791"/>
                  </a:lnTo>
                  <a:cubicBezTo>
                    <a:pt x="11401" y="27981"/>
                    <a:pt x="15518" y="27981"/>
                    <a:pt x="19698" y="28044"/>
                  </a:cubicBezTo>
                  <a:cubicBezTo>
                    <a:pt x="20223" y="28044"/>
                    <a:pt x="20810" y="28018"/>
                    <a:pt x="21412" y="28018"/>
                  </a:cubicBezTo>
                  <a:cubicBezTo>
                    <a:pt x="22918" y="28018"/>
                    <a:pt x="24521" y="28180"/>
                    <a:pt x="25493" y="29311"/>
                  </a:cubicBezTo>
                  <a:cubicBezTo>
                    <a:pt x="25968" y="29849"/>
                    <a:pt x="26507" y="30641"/>
                    <a:pt x="25557" y="30831"/>
                  </a:cubicBezTo>
                  <a:cubicBezTo>
                    <a:pt x="25082" y="30957"/>
                    <a:pt x="24512" y="30926"/>
                    <a:pt x="24037" y="30957"/>
                  </a:cubicBezTo>
                  <a:cubicBezTo>
                    <a:pt x="23055" y="31052"/>
                    <a:pt x="22010" y="31116"/>
                    <a:pt x="21028" y="31211"/>
                  </a:cubicBezTo>
                  <a:cubicBezTo>
                    <a:pt x="16911" y="31464"/>
                    <a:pt x="12826" y="31623"/>
                    <a:pt x="8709" y="31718"/>
                  </a:cubicBezTo>
                  <a:cubicBezTo>
                    <a:pt x="7822" y="31749"/>
                    <a:pt x="6904" y="31749"/>
                    <a:pt x="5985" y="31749"/>
                  </a:cubicBezTo>
                  <a:lnTo>
                    <a:pt x="5700" y="31749"/>
                  </a:lnTo>
                  <a:cubicBezTo>
                    <a:pt x="5174" y="31764"/>
                    <a:pt x="4580" y="31826"/>
                    <a:pt x="3999" y="31826"/>
                  </a:cubicBezTo>
                  <a:cubicBezTo>
                    <a:pt x="3323" y="31826"/>
                    <a:pt x="2665" y="31742"/>
                    <a:pt x="2153" y="31401"/>
                  </a:cubicBezTo>
                  <a:cubicBezTo>
                    <a:pt x="1488" y="30926"/>
                    <a:pt x="1488" y="30546"/>
                    <a:pt x="1393" y="29754"/>
                  </a:cubicBezTo>
                  <a:cubicBezTo>
                    <a:pt x="1330" y="29184"/>
                    <a:pt x="1235" y="28899"/>
                    <a:pt x="1837" y="28614"/>
                  </a:cubicBezTo>
                  <a:cubicBezTo>
                    <a:pt x="2385" y="28361"/>
                    <a:pt x="3216" y="28318"/>
                    <a:pt x="3990" y="28318"/>
                  </a:cubicBezTo>
                  <a:cubicBezTo>
                    <a:pt x="4377" y="28318"/>
                    <a:pt x="4750" y="28329"/>
                    <a:pt x="5067" y="28329"/>
                  </a:cubicBezTo>
                  <a:cubicBezTo>
                    <a:pt x="5035" y="29121"/>
                    <a:pt x="5035" y="29912"/>
                    <a:pt x="5003" y="30704"/>
                  </a:cubicBezTo>
                  <a:cubicBezTo>
                    <a:pt x="4979" y="30803"/>
                    <a:pt x="5070" y="30883"/>
                    <a:pt x="5156" y="30883"/>
                  </a:cubicBezTo>
                  <a:cubicBezTo>
                    <a:pt x="5180" y="30883"/>
                    <a:pt x="5204" y="30876"/>
                    <a:pt x="5225" y="30862"/>
                  </a:cubicBezTo>
                  <a:cubicBezTo>
                    <a:pt x="5288" y="31084"/>
                    <a:pt x="5447" y="31179"/>
                    <a:pt x="5637" y="31274"/>
                  </a:cubicBezTo>
                  <a:cubicBezTo>
                    <a:pt x="5764" y="31306"/>
                    <a:pt x="5827" y="31306"/>
                    <a:pt x="5954" y="31306"/>
                  </a:cubicBezTo>
                  <a:cubicBezTo>
                    <a:pt x="6207" y="31306"/>
                    <a:pt x="6555" y="31243"/>
                    <a:pt x="6777" y="31147"/>
                  </a:cubicBezTo>
                  <a:cubicBezTo>
                    <a:pt x="6809" y="31147"/>
                    <a:pt x="6872" y="31116"/>
                    <a:pt x="6872" y="31084"/>
                  </a:cubicBezTo>
                  <a:lnTo>
                    <a:pt x="6872" y="31021"/>
                  </a:lnTo>
                  <a:lnTo>
                    <a:pt x="6872" y="30989"/>
                  </a:lnTo>
                  <a:cubicBezTo>
                    <a:pt x="6809" y="30957"/>
                    <a:pt x="6777" y="30957"/>
                    <a:pt x="6745" y="30957"/>
                  </a:cubicBezTo>
                  <a:cubicBezTo>
                    <a:pt x="6524" y="31021"/>
                    <a:pt x="6246" y="31108"/>
                    <a:pt x="6005" y="31108"/>
                  </a:cubicBezTo>
                  <a:cubicBezTo>
                    <a:pt x="5764" y="31108"/>
                    <a:pt x="5558" y="31021"/>
                    <a:pt x="5478" y="30736"/>
                  </a:cubicBezTo>
                  <a:cubicBezTo>
                    <a:pt x="5415" y="30672"/>
                    <a:pt x="5415" y="30641"/>
                    <a:pt x="5383" y="30641"/>
                  </a:cubicBezTo>
                  <a:cubicBezTo>
                    <a:pt x="5663" y="22904"/>
                    <a:pt x="5790" y="15077"/>
                    <a:pt x="5197" y="7367"/>
                  </a:cubicBezTo>
                  <a:lnTo>
                    <a:pt x="5197" y="7367"/>
                  </a:lnTo>
                  <a:cubicBezTo>
                    <a:pt x="5237" y="14173"/>
                    <a:pt x="5410" y="20951"/>
                    <a:pt x="5257" y="27759"/>
                  </a:cubicBezTo>
                  <a:lnTo>
                    <a:pt x="5225" y="27759"/>
                  </a:lnTo>
                  <a:cubicBezTo>
                    <a:pt x="3832" y="27759"/>
                    <a:pt x="2533" y="27917"/>
                    <a:pt x="1203" y="28139"/>
                  </a:cubicBezTo>
                  <a:cubicBezTo>
                    <a:pt x="1108" y="28139"/>
                    <a:pt x="1045" y="28234"/>
                    <a:pt x="1045" y="28297"/>
                  </a:cubicBezTo>
                  <a:cubicBezTo>
                    <a:pt x="285" y="28741"/>
                    <a:pt x="95" y="29659"/>
                    <a:pt x="190" y="30482"/>
                  </a:cubicBezTo>
                  <a:cubicBezTo>
                    <a:pt x="295" y="31245"/>
                    <a:pt x="509" y="32182"/>
                    <a:pt x="1050" y="32768"/>
                  </a:cubicBezTo>
                  <a:lnTo>
                    <a:pt x="1050" y="32768"/>
                  </a:lnTo>
                  <a:cubicBezTo>
                    <a:pt x="259" y="31720"/>
                    <a:pt x="0" y="29740"/>
                    <a:pt x="950" y="28899"/>
                  </a:cubicBezTo>
                  <a:lnTo>
                    <a:pt x="950" y="28899"/>
                  </a:lnTo>
                  <a:cubicBezTo>
                    <a:pt x="950" y="29976"/>
                    <a:pt x="1013" y="31401"/>
                    <a:pt x="1868" y="31939"/>
                  </a:cubicBezTo>
                  <a:cubicBezTo>
                    <a:pt x="1678" y="32351"/>
                    <a:pt x="1583" y="32794"/>
                    <a:pt x="1647" y="33206"/>
                  </a:cubicBezTo>
                  <a:lnTo>
                    <a:pt x="1488" y="33206"/>
                  </a:lnTo>
                  <a:cubicBezTo>
                    <a:pt x="1464" y="33189"/>
                    <a:pt x="1440" y="33171"/>
                    <a:pt x="1417" y="33152"/>
                  </a:cubicBezTo>
                  <a:lnTo>
                    <a:pt x="1417" y="33152"/>
                  </a:lnTo>
                  <a:cubicBezTo>
                    <a:pt x="1420" y="33250"/>
                    <a:pt x="1481" y="33333"/>
                    <a:pt x="1583" y="33333"/>
                  </a:cubicBezTo>
                  <a:cubicBezTo>
                    <a:pt x="9944" y="33016"/>
                    <a:pt x="18241" y="32699"/>
                    <a:pt x="26570" y="32288"/>
                  </a:cubicBezTo>
                  <a:cubicBezTo>
                    <a:pt x="26602" y="32288"/>
                    <a:pt x="26697" y="32256"/>
                    <a:pt x="26697" y="32193"/>
                  </a:cubicBezTo>
                  <a:cubicBezTo>
                    <a:pt x="26697" y="31749"/>
                    <a:pt x="26697" y="31338"/>
                    <a:pt x="26633" y="30926"/>
                  </a:cubicBezTo>
                  <a:lnTo>
                    <a:pt x="26602" y="30862"/>
                  </a:lnTo>
                  <a:lnTo>
                    <a:pt x="26602" y="30831"/>
                  </a:lnTo>
                  <a:cubicBezTo>
                    <a:pt x="26728" y="27506"/>
                    <a:pt x="22611" y="27474"/>
                    <a:pt x="20268" y="27442"/>
                  </a:cubicBezTo>
                  <a:cubicBezTo>
                    <a:pt x="17270" y="27398"/>
                    <a:pt x="14271" y="27339"/>
                    <a:pt x="11262" y="27339"/>
                  </a:cubicBezTo>
                  <a:cubicBezTo>
                    <a:pt x="9949" y="27339"/>
                    <a:pt x="8634" y="27350"/>
                    <a:pt x="7315" y="27379"/>
                  </a:cubicBezTo>
                  <a:cubicBezTo>
                    <a:pt x="7284" y="24497"/>
                    <a:pt x="7220" y="21647"/>
                    <a:pt x="7157" y="18765"/>
                  </a:cubicBezTo>
                  <a:cubicBezTo>
                    <a:pt x="7125" y="14775"/>
                    <a:pt x="7284" y="10721"/>
                    <a:pt x="7062" y="6762"/>
                  </a:cubicBezTo>
                  <a:lnTo>
                    <a:pt x="8202" y="6762"/>
                  </a:lnTo>
                  <a:cubicBezTo>
                    <a:pt x="8360" y="6762"/>
                    <a:pt x="8392" y="6604"/>
                    <a:pt x="8329" y="6541"/>
                  </a:cubicBezTo>
                  <a:cubicBezTo>
                    <a:pt x="8424" y="6414"/>
                    <a:pt x="8519" y="6256"/>
                    <a:pt x="8550" y="6097"/>
                  </a:cubicBezTo>
                  <a:cubicBezTo>
                    <a:pt x="8582" y="6002"/>
                    <a:pt x="8645" y="5907"/>
                    <a:pt x="8645" y="5781"/>
                  </a:cubicBezTo>
                  <a:cubicBezTo>
                    <a:pt x="10672" y="5749"/>
                    <a:pt x="12636" y="5686"/>
                    <a:pt x="14663" y="5622"/>
                  </a:cubicBezTo>
                  <a:cubicBezTo>
                    <a:pt x="14663" y="5844"/>
                    <a:pt x="14663" y="6066"/>
                    <a:pt x="14694" y="6256"/>
                  </a:cubicBezTo>
                  <a:cubicBezTo>
                    <a:pt x="12762" y="6256"/>
                    <a:pt x="10767" y="6161"/>
                    <a:pt x="8835" y="6097"/>
                  </a:cubicBezTo>
                  <a:cubicBezTo>
                    <a:pt x="8740" y="6097"/>
                    <a:pt x="8709" y="6161"/>
                    <a:pt x="8709" y="6224"/>
                  </a:cubicBezTo>
                  <a:cubicBezTo>
                    <a:pt x="8709" y="6256"/>
                    <a:pt x="8709" y="6287"/>
                    <a:pt x="8740" y="6319"/>
                  </a:cubicBezTo>
                  <a:lnTo>
                    <a:pt x="8709" y="6319"/>
                  </a:lnTo>
                  <a:cubicBezTo>
                    <a:pt x="8645" y="6319"/>
                    <a:pt x="8645" y="6477"/>
                    <a:pt x="8709" y="6477"/>
                  </a:cubicBezTo>
                  <a:lnTo>
                    <a:pt x="9215" y="6477"/>
                  </a:lnTo>
                  <a:lnTo>
                    <a:pt x="9279" y="6446"/>
                  </a:lnTo>
                  <a:cubicBezTo>
                    <a:pt x="10385" y="6543"/>
                    <a:pt x="11502" y="6580"/>
                    <a:pt x="12617" y="6580"/>
                  </a:cubicBezTo>
                  <a:cubicBezTo>
                    <a:pt x="13322" y="6580"/>
                    <a:pt x="14027" y="6565"/>
                    <a:pt x="14726" y="6541"/>
                  </a:cubicBezTo>
                  <a:cubicBezTo>
                    <a:pt x="14758" y="6794"/>
                    <a:pt x="14821" y="7047"/>
                    <a:pt x="14884" y="7332"/>
                  </a:cubicBezTo>
                  <a:lnTo>
                    <a:pt x="14916" y="7364"/>
                  </a:lnTo>
                  <a:cubicBezTo>
                    <a:pt x="14916" y="7427"/>
                    <a:pt x="14979" y="7523"/>
                    <a:pt x="15074" y="7523"/>
                  </a:cubicBezTo>
                  <a:cubicBezTo>
                    <a:pt x="15518" y="7523"/>
                    <a:pt x="15993" y="7491"/>
                    <a:pt x="16436" y="7491"/>
                  </a:cubicBezTo>
                  <a:cubicBezTo>
                    <a:pt x="18938" y="7396"/>
                    <a:pt x="21408" y="7396"/>
                    <a:pt x="23942" y="7364"/>
                  </a:cubicBezTo>
                  <a:lnTo>
                    <a:pt x="23942" y="7364"/>
                  </a:lnTo>
                  <a:cubicBezTo>
                    <a:pt x="23847" y="10056"/>
                    <a:pt x="23815" y="12780"/>
                    <a:pt x="23625" y="15471"/>
                  </a:cubicBezTo>
                  <a:lnTo>
                    <a:pt x="23530" y="17245"/>
                  </a:lnTo>
                  <a:cubicBezTo>
                    <a:pt x="23467" y="17973"/>
                    <a:pt x="23435" y="18670"/>
                    <a:pt x="23372" y="19398"/>
                  </a:cubicBezTo>
                  <a:cubicBezTo>
                    <a:pt x="23245" y="20475"/>
                    <a:pt x="22833" y="21457"/>
                    <a:pt x="21756" y="21900"/>
                  </a:cubicBezTo>
                  <a:cubicBezTo>
                    <a:pt x="21186" y="22090"/>
                    <a:pt x="20585" y="22217"/>
                    <a:pt x="19983" y="22249"/>
                  </a:cubicBezTo>
                  <a:cubicBezTo>
                    <a:pt x="19863" y="22257"/>
                    <a:pt x="19746" y="22262"/>
                    <a:pt x="19632" y="22262"/>
                  </a:cubicBezTo>
                  <a:cubicBezTo>
                    <a:pt x="18080" y="22262"/>
                    <a:pt x="17018" y="21459"/>
                    <a:pt x="16753" y="19778"/>
                  </a:cubicBezTo>
                  <a:cubicBezTo>
                    <a:pt x="16594" y="18512"/>
                    <a:pt x="16563" y="17182"/>
                    <a:pt x="16499" y="15883"/>
                  </a:cubicBezTo>
                  <a:cubicBezTo>
                    <a:pt x="16436" y="13888"/>
                    <a:pt x="16436" y="11861"/>
                    <a:pt x="16468" y="9898"/>
                  </a:cubicBezTo>
                  <a:cubicBezTo>
                    <a:pt x="16468" y="9169"/>
                    <a:pt x="16531" y="8441"/>
                    <a:pt x="16563" y="7681"/>
                  </a:cubicBezTo>
                  <a:cubicBezTo>
                    <a:pt x="16563" y="7554"/>
                    <a:pt x="16499" y="7523"/>
                    <a:pt x="16404" y="7523"/>
                  </a:cubicBezTo>
                  <a:cubicBezTo>
                    <a:pt x="16278" y="7523"/>
                    <a:pt x="16214" y="7554"/>
                    <a:pt x="16214" y="7681"/>
                  </a:cubicBezTo>
                  <a:cubicBezTo>
                    <a:pt x="15993" y="11481"/>
                    <a:pt x="15993" y="15313"/>
                    <a:pt x="16309" y="19113"/>
                  </a:cubicBezTo>
                  <a:cubicBezTo>
                    <a:pt x="16489" y="21304"/>
                    <a:pt x="17465" y="22641"/>
                    <a:pt x="19614" y="22641"/>
                  </a:cubicBezTo>
                  <a:cubicBezTo>
                    <a:pt x="19733" y="22641"/>
                    <a:pt x="19856" y="22637"/>
                    <a:pt x="19983" y="22629"/>
                  </a:cubicBezTo>
                  <a:cubicBezTo>
                    <a:pt x="20965" y="22597"/>
                    <a:pt x="22136" y="22375"/>
                    <a:pt x="22833" y="21678"/>
                  </a:cubicBezTo>
                  <a:cubicBezTo>
                    <a:pt x="23752" y="20823"/>
                    <a:pt x="23688" y="19367"/>
                    <a:pt x="23752" y="18195"/>
                  </a:cubicBezTo>
                  <a:cubicBezTo>
                    <a:pt x="24037" y="14616"/>
                    <a:pt x="24227" y="11006"/>
                    <a:pt x="24068" y="7396"/>
                  </a:cubicBezTo>
                  <a:cubicBezTo>
                    <a:pt x="24670" y="7364"/>
                    <a:pt x="25272" y="7364"/>
                    <a:pt x="25842" y="7364"/>
                  </a:cubicBezTo>
                  <a:cubicBezTo>
                    <a:pt x="25968" y="7364"/>
                    <a:pt x="26000" y="7206"/>
                    <a:pt x="25937" y="7111"/>
                  </a:cubicBezTo>
                  <a:lnTo>
                    <a:pt x="25937" y="7079"/>
                  </a:lnTo>
                  <a:cubicBezTo>
                    <a:pt x="26190" y="6414"/>
                    <a:pt x="26222" y="5622"/>
                    <a:pt x="26000" y="4894"/>
                  </a:cubicBezTo>
                  <a:lnTo>
                    <a:pt x="26000" y="4862"/>
                  </a:lnTo>
                  <a:cubicBezTo>
                    <a:pt x="26095" y="4862"/>
                    <a:pt x="26095" y="4736"/>
                    <a:pt x="26000" y="4736"/>
                  </a:cubicBezTo>
                  <a:cubicBezTo>
                    <a:pt x="25430" y="4672"/>
                    <a:pt x="24828" y="4641"/>
                    <a:pt x="24227" y="4641"/>
                  </a:cubicBezTo>
                  <a:lnTo>
                    <a:pt x="24227" y="4577"/>
                  </a:lnTo>
                  <a:cubicBezTo>
                    <a:pt x="24227" y="3881"/>
                    <a:pt x="24258" y="3121"/>
                    <a:pt x="24163" y="2455"/>
                  </a:cubicBezTo>
                  <a:cubicBezTo>
                    <a:pt x="24163" y="2424"/>
                    <a:pt x="24100" y="2424"/>
                    <a:pt x="24068" y="2424"/>
                  </a:cubicBezTo>
                  <a:cubicBezTo>
                    <a:pt x="24037" y="2424"/>
                    <a:pt x="24037" y="2424"/>
                    <a:pt x="24037" y="2455"/>
                  </a:cubicBezTo>
                  <a:cubicBezTo>
                    <a:pt x="23910" y="3121"/>
                    <a:pt x="23942" y="3881"/>
                    <a:pt x="23942" y="4577"/>
                  </a:cubicBezTo>
                  <a:lnTo>
                    <a:pt x="23942" y="4641"/>
                  </a:lnTo>
                  <a:cubicBezTo>
                    <a:pt x="22801" y="4641"/>
                    <a:pt x="21661" y="4672"/>
                    <a:pt x="20553" y="4672"/>
                  </a:cubicBezTo>
                  <a:cubicBezTo>
                    <a:pt x="19160" y="4641"/>
                    <a:pt x="17734" y="4641"/>
                    <a:pt x="16373" y="4641"/>
                  </a:cubicBezTo>
                  <a:cubicBezTo>
                    <a:pt x="16563" y="3944"/>
                    <a:pt x="16626" y="3121"/>
                    <a:pt x="16468" y="2424"/>
                  </a:cubicBezTo>
                  <a:lnTo>
                    <a:pt x="16436" y="2360"/>
                  </a:lnTo>
                  <a:lnTo>
                    <a:pt x="16436" y="2360"/>
                  </a:lnTo>
                  <a:cubicBezTo>
                    <a:pt x="17541" y="2768"/>
                    <a:pt x="18700" y="2934"/>
                    <a:pt x="19872" y="2934"/>
                  </a:cubicBezTo>
                  <a:cubicBezTo>
                    <a:pt x="21252" y="2934"/>
                    <a:pt x="22652" y="2703"/>
                    <a:pt x="24005" y="2360"/>
                  </a:cubicBezTo>
                  <a:lnTo>
                    <a:pt x="24955" y="2139"/>
                  </a:lnTo>
                  <a:cubicBezTo>
                    <a:pt x="24987" y="2139"/>
                    <a:pt x="25018" y="2107"/>
                    <a:pt x="25018" y="2044"/>
                  </a:cubicBezTo>
                  <a:lnTo>
                    <a:pt x="25082" y="2012"/>
                  </a:lnTo>
                  <a:cubicBezTo>
                    <a:pt x="25335" y="1537"/>
                    <a:pt x="25335" y="904"/>
                    <a:pt x="24987" y="524"/>
                  </a:cubicBezTo>
                  <a:cubicBezTo>
                    <a:pt x="24987" y="460"/>
                    <a:pt x="24955" y="460"/>
                    <a:pt x="24955" y="460"/>
                  </a:cubicBezTo>
                  <a:lnTo>
                    <a:pt x="24828" y="365"/>
                  </a:lnTo>
                  <a:cubicBezTo>
                    <a:pt x="24811" y="357"/>
                    <a:pt x="24792" y="353"/>
                    <a:pt x="24773" y="353"/>
                  </a:cubicBezTo>
                  <a:cubicBezTo>
                    <a:pt x="24721" y="353"/>
                    <a:pt x="24670" y="382"/>
                    <a:pt x="24670" y="429"/>
                  </a:cubicBezTo>
                  <a:cubicBezTo>
                    <a:pt x="23182" y="181"/>
                    <a:pt x="21656" y="1"/>
                    <a:pt x="20136"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633;p51"/>
            <p:cNvSpPr/>
            <p:nvPr/>
          </p:nvSpPr>
          <p:spPr>
            <a:xfrm>
              <a:off x="7972411" y="1870419"/>
              <a:ext cx="5497" cy="35336"/>
            </a:xfrm>
            <a:custGeom>
              <a:avLst/>
              <a:gdLst/>
              <a:ahLst/>
              <a:cxnLst/>
              <a:rect l="l" t="t" r="r" b="b"/>
              <a:pathLst>
                <a:path w="175" h="1125" extrusionOk="0">
                  <a:moveTo>
                    <a:pt x="92" y="0"/>
                  </a:moveTo>
                  <a:cubicBezTo>
                    <a:pt x="48" y="0"/>
                    <a:pt x="1" y="32"/>
                    <a:pt x="1" y="95"/>
                  </a:cubicBezTo>
                  <a:cubicBezTo>
                    <a:pt x="1" y="412"/>
                    <a:pt x="1" y="760"/>
                    <a:pt x="32" y="1077"/>
                  </a:cubicBezTo>
                  <a:cubicBezTo>
                    <a:pt x="32" y="1109"/>
                    <a:pt x="48" y="1125"/>
                    <a:pt x="64" y="1125"/>
                  </a:cubicBezTo>
                  <a:cubicBezTo>
                    <a:pt x="80" y="1125"/>
                    <a:pt x="96" y="1109"/>
                    <a:pt x="96" y="1077"/>
                  </a:cubicBezTo>
                  <a:cubicBezTo>
                    <a:pt x="159" y="760"/>
                    <a:pt x="159" y="412"/>
                    <a:pt x="159" y="95"/>
                  </a:cubicBezTo>
                  <a:cubicBezTo>
                    <a:pt x="175" y="32"/>
                    <a:pt x="135" y="0"/>
                    <a:pt x="9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634;p51"/>
            <p:cNvSpPr/>
            <p:nvPr/>
          </p:nvSpPr>
          <p:spPr>
            <a:xfrm>
              <a:off x="8252933" y="961853"/>
              <a:ext cx="314351" cy="76829"/>
            </a:xfrm>
            <a:custGeom>
              <a:avLst/>
              <a:gdLst/>
              <a:ahLst/>
              <a:cxnLst/>
              <a:rect l="l" t="t" r="r" b="b"/>
              <a:pathLst>
                <a:path w="10008" h="2446" extrusionOk="0">
                  <a:moveTo>
                    <a:pt x="8899" y="963"/>
                  </a:moveTo>
                  <a:cubicBezTo>
                    <a:pt x="8994" y="963"/>
                    <a:pt x="8994" y="1026"/>
                    <a:pt x="8899" y="1058"/>
                  </a:cubicBezTo>
                  <a:cubicBezTo>
                    <a:pt x="7663" y="1475"/>
                    <a:pt x="6281" y="1624"/>
                    <a:pt x="4905" y="1624"/>
                  </a:cubicBezTo>
                  <a:cubicBezTo>
                    <a:pt x="3566" y="1624"/>
                    <a:pt x="2232" y="1483"/>
                    <a:pt x="1045" y="1311"/>
                  </a:cubicBezTo>
                  <a:cubicBezTo>
                    <a:pt x="834" y="1311"/>
                    <a:pt x="910" y="1024"/>
                    <a:pt x="1082" y="1024"/>
                  </a:cubicBezTo>
                  <a:cubicBezTo>
                    <a:pt x="1091" y="1024"/>
                    <a:pt x="1100" y="1025"/>
                    <a:pt x="1109" y="1026"/>
                  </a:cubicBezTo>
                  <a:cubicBezTo>
                    <a:pt x="2328" y="1168"/>
                    <a:pt x="3548" y="1284"/>
                    <a:pt x="4790" y="1284"/>
                  </a:cubicBezTo>
                  <a:cubicBezTo>
                    <a:pt x="4935" y="1284"/>
                    <a:pt x="5080" y="1283"/>
                    <a:pt x="5226" y="1279"/>
                  </a:cubicBezTo>
                  <a:cubicBezTo>
                    <a:pt x="6461" y="1216"/>
                    <a:pt x="7696" y="994"/>
                    <a:pt x="8899" y="963"/>
                  </a:cubicBezTo>
                  <a:close/>
                  <a:moveTo>
                    <a:pt x="4864" y="0"/>
                  </a:moveTo>
                  <a:cubicBezTo>
                    <a:pt x="3399" y="0"/>
                    <a:pt x="1941" y="157"/>
                    <a:pt x="475" y="646"/>
                  </a:cubicBezTo>
                  <a:lnTo>
                    <a:pt x="444" y="678"/>
                  </a:lnTo>
                  <a:cubicBezTo>
                    <a:pt x="285" y="804"/>
                    <a:pt x="0" y="741"/>
                    <a:pt x="32" y="963"/>
                  </a:cubicBezTo>
                  <a:cubicBezTo>
                    <a:pt x="95" y="994"/>
                    <a:pt x="159" y="1089"/>
                    <a:pt x="64" y="1121"/>
                  </a:cubicBezTo>
                  <a:cubicBezTo>
                    <a:pt x="127" y="1121"/>
                    <a:pt x="444" y="1438"/>
                    <a:pt x="475" y="1438"/>
                  </a:cubicBezTo>
                  <a:cubicBezTo>
                    <a:pt x="1843" y="2178"/>
                    <a:pt x="3204" y="2445"/>
                    <a:pt x="4581" y="2445"/>
                  </a:cubicBezTo>
                  <a:cubicBezTo>
                    <a:pt x="6267" y="2445"/>
                    <a:pt x="7977" y="2046"/>
                    <a:pt x="9754" y="1628"/>
                  </a:cubicBezTo>
                  <a:lnTo>
                    <a:pt x="9818" y="1628"/>
                  </a:lnTo>
                  <a:cubicBezTo>
                    <a:pt x="10008" y="1153"/>
                    <a:pt x="9913" y="709"/>
                    <a:pt x="9628" y="329"/>
                  </a:cubicBezTo>
                  <a:cubicBezTo>
                    <a:pt x="8020" y="182"/>
                    <a:pt x="6438" y="0"/>
                    <a:pt x="4864" y="0"/>
                  </a:cubicBezTo>
                  <a:close/>
                </a:path>
              </a:pathLst>
            </a:custGeom>
            <a:solidFill>
              <a:schemeClr val="accent1"/>
            </a:solidFill>
            <a:ln w="4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635;p51"/>
            <p:cNvSpPr/>
            <p:nvPr/>
          </p:nvSpPr>
          <p:spPr>
            <a:xfrm>
              <a:off x="8277088" y="990091"/>
              <a:ext cx="257374" cy="22175"/>
            </a:xfrm>
            <a:custGeom>
              <a:avLst/>
              <a:gdLst/>
              <a:ahLst/>
              <a:cxnLst/>
              <a:rect l="l" t="t" r="r" b="b"/>
              <a:pathLst>
                <a:path w="8194" h="706" extrusionOk="0">
                  <a:moveTo>
                    <a:pt x="8099" y="0"/>
                  </a:moveTo>
                  <a:cubicBezTo>
                    <a:pt x="6863" y="64"/>
                    <a:pt x="5660" y="285"/>
                    <a:pt x="4425" y="317"/>
                  </a:cubicBezTo>
                  <a:cubicBezTo>
                    <a:pt x="4134" y="330"/>
                    <a:pt x="3843" y="337"/>
                    <a:pt x="3553" y="337"/>
                  </a:cubicBezTo>
                  <a:cubicBezTo>
                    <a:pt x="2451" y="337"/>
                    <a:pt x="1354" y="246"/>
                    <a:pt x="276" y="95"/>
                  </a:cubicBezTo>
                  <a:cubicBezTo>
                    <a:pt x="266" y="94"/>
                    <a:pt x="256" y="93"/>
                    <a:pt x="246" y="93"/>
                  </a:cubicBezTo>
                  <a:cubicBezTo>
                    <a:pt x="49" y="93"/>
                    <a:pt x="0" y="380"/>
                    <a:pt x="181" y="380"/>
                  </a:cubicBezTo>
                  <a:cubicBezTo>
                    <a:pt x="1399" y="565"/>
                    <a:pt x="2737" y="705"/>
                    <a:pt x="4067" y="705"/>
                  </a:cubicBezTo>
                  <a:cubicBezTo>
                    <a:pt x="5469" y="705"/>
                    <a:pt x="6863" y="550"/>
                    <a:pt x="8099" y="127"/>
                  </a:cubicBezTo>
                  <a:cubicBezTo>
                    <a:pt x="8194" y="95"/>
                    <a:pt x="8194" y="0"/>
                    <a:pt x="8099"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636;p51"/>
            <p:cNvSpPr/>
            <p:nvPr/>
          </p:nvSpPr>
          <p:spPr>
            <a:xfrm>
              <a:off x="8290719" y="1027877"/>
              <a:ext cx="241763" cy="71646"/>
            </a:xfrm>
            <a:custGeom>
              <a:avLst/>
              <a:gdLst/>
              <a:ahLst/>
              <a:cxnLst/>
              <a:rect l="l" t="t" r="r" b="b"/>
              <a:pathLst>
                <a:path w="7697" h="2281" extrusionOk="0">
                  <a:moveTo>
                    <a:pt x="7696" y="1"/>
                  </a:moveTo>
                  <a:cubicBezTo>
                    <a:pt x="6354" y="341"/>
                    <a:pt x="4975" y="562"/>
                    <a:pt x="3608" y="562"/>
                  </a:cubicBezTo>
                  <a:cubicBezTo>
                    <a:pt x="2428" y="562"/>
                    <a:pt x="1257" y="397"/>
                    <a:pt x="127" y="1"/>
                  </a:cubicBezTo>
                  <a:lnTo>
                    <a:pt x="127" y="1"/>
                  </a:lnTo>
                  <a:lnTo>
                    <a:pt x="191" y="32"/>
                  </a:lnTo>
                  <a:cubicBezTo>
                    <a:pt x="317" y="761"/>
                    <a:pt x="222" y="1553"/>
                    <a:pt x="1" y="2249"/>
                  </a:cubicBezTo>
                  <a:cubicBezTo>
                    <a:pt x="1362" y="2249"/>
                    <a:pt x="2788" y="2249"/>
                    <a:pt x="4181" y="2281"/>
                  </a:cubicBezTo>
                  <a:cubicBezTo>
                    <a:pt x="5289" y="2281"/>
                    <a:pt x="6429" y="2249"/>
                    <a:pt x="7570" y="2249"/>
                  </a:cubicBezTo>
                  <a:lnTo>
                    <a:pt x="7570" y="2218"/>
                  </a:lnTo>
                  <a:cubicBezTo>
                    <a:pt x="7570" y="1489"/>
                    <a:pt x="7538" y="761"/>
                    <a:pt x="7665" y="64"/>
                  </a:cubicBezTo>
                  <a:cubicBezTo>
                    <a:pt x="7665" y="32"/>
                    <a:pt x="7665" y="32"/>
                    <a:pt x="7696" y="32"/>
                  </a:cubicBezTo>
                  <a:lnTo>
                    <a:pt x="7696" y="1"/>
                  </a:lnTo>
                  <a:close/>
                </a:path>
              </a:pathLst>
            </a:custGeom>
            <a:solidFill>
              <a:schemeClr val="accen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637;p51"/>
            <p:cNvSpPr/>
            <p:nvPr/>
          </p:nvSpPr>
          <p:spPr>
            <a:xfrm>
              <a:off x="8287736" y="1185052"/>
              <a:ext cx="237774" cy="468794"/>
            </a:xfrm>
            <a:custGeom>
              <a:avLst/>
              <a:gdLst/>
              <a:ahLst/>
              <a:cxnLst/>
              <a:rect l="l" t="t" r="r" b="b"/>
              <a:pathLst>
                <a:path w="7570" h="14925" extrusionOk="0">
                  <a:moveTo>
                    <a:pt x="6487" y="3007"/>
                  </a:moveTo>
                  <a:cubicBezTo>
                    <a:pt x="6478" y="3015"/>
                    <a:pt x="6469" y="3026"/>
                    <a:pt x="6461" y="3041"/>
                  </a:cubicBezTo>
                  <a:cubicBezTo>
                    <a:pt x="6472" y="3030"/>
                    <a:pt x="6480" y="3019"/>
                    <a:pt x="6487" y="3007"/>
                  </a:cubicBezTo>
                  <a:close/>
                  <a:moveTo>
                    <a:pt x="3315" y="2060"/>
                  </a:moveTo>
                  <a:cubicBezTo>
                    <a:pt x="4338" y="2060"/>
                    <a:pt x="5361" y="2271"/>
                    <a:pt x="6334" y="2661"/>
                  </a:cubicBezTo>
                  <a:cubicBezTo>
                    <a:pt x="6429" y="2724"/>
                    <a:pt x="6461" y="2787"/>
                    <a:pt x="6461" y="2819"/>
                  </a:cubicBezTo>
                  <a:cubicBezTo>
                    <a:pt x="6514" y="2872"/>
                    <a:pt x="6523" y="2947"/>
                    <a:pt x="6487" y="3007"/>
                  </a:cubicBezTo>
                  <a:lnTo>
                    <a:pt x="6487" y="3007"/>
                  </a:lnTo>
                  <a:cubicBezTo>
                    <a:pt x="6496" y="3000"/>
                    <a:pt x="6506" y="2997"/>
                    <a:pt x="6514" y="2997"/>
                  </a:cubicBezTo>
                  <a:cubicBezTo>
                    <a:pt x="6537" y="2997"/>
                    <a:pt x="6556" y="3020"/>
                    <a:pt x="6556" y="3072"/>
                  </a:cubicBezTo>
                  <a:cubicBezTo>
                    <a:pt x="6778" y="5289"/>
                    <a:pt x="6809" y="7633"/>
                    <a:pt x="6651" y="9881"/>
                  </a:cubicBezTo>
                  <a:cubicBezTo>
                    <a:pt x="6651" y="10388"/>
                    <a:pt x="6588" y="10895"/>
                    <a:pt x="6524" y="11465"/>
                  </a:cubicBezTo>
                  <a:cubicBezTo>
                    <a:pt x="6334" y="13111"/>
                    <a:pt x="5036" y="14156"/>
                    <a:pt x="3358" y="14315"/>
                  </a:cubicBezTo>
                  <a:cubicBezTo>
                    <a:pt x="3266" y="14324"/>
                    <a:pt x="3178" y="14329"/>
                    <a:pt x="3093" y="14329"/>
                  </a:cubicBezTo>
                  <a:cubicBezTo>
                    <a:pt x="1468" y="14329"/>
                    <a:pt x="979" y="12656"/>
                    <a:pt x="919" y="11211"/>
                  </a:cubicBezTo>
                  <a:cubicBezTo>
                    <a:pt x="761" y="8329"/>
                    <a:pt x="729" y="5448"/>
                    <a:pt x="634" y="2597"/>
                  </a:cubicBezTo>
                  <a:cubicBezTo>
                    <a:pt x="634" y="2489"/>
                    <a:pt x="723" y="2440"/>
                    <a:pt x="809" y="2440"/>
                  </a:cubicBezTo>
                  <a:cubicBezTo>
                    <a:pt x="849" y="2440"/>
                    <a:pt x="889" y="2451"/>
                    <a:pt x="919" y="2471"/>
                  </a:cubicBezTo>
                  <a:cubicBezTo>
                    <a:pt x="1701" y="2191"/>
                    <a:pt x="2508" y="2060"/>
                    <a:pt x="3315" y="2060"/>
                  </a:cubicBezTo>
                  <a:close/>
                  <a:moveTo>
                    <a:pt x="7570" y="0"/>
                  </a:moveTo>
                  <a:cubicBezTo>
                    <a:pt x="5036" y="64"/>
                    <a:pt x="2534" y="64"/>
                    <a:pt x="1" y="127"/>
                  </a:cubicBezTo>
                  <a:cubicBezTo>
                    <a:pt x="96" y="159"/>
                    <a:pt x="159" y="222"/>
                    <a:pt x="159" y="349"/>
                  </a:cubicBezTo>
                  <a:cubicBezTo>
                    <a:pt x="127" y="1077"/>
                    <a:pt x="96" y="1837"/>
                    <a:pt x="96" y="2534"/>
                  </a:cubicBezTo>
                  <a:cubicBezTo>
                    <a:pt x="32" y="4529"/>
                    <a:pt x="32" y="6556"/>
                    <a:pt x="127" y="8519"/>
                  </a:cubicBezTo>
                  <a:cubicBezTo>
                    <a:pt x="159" y="9818"/>
                    <a:pt x="191" y="11180"/>
                    <a:pt x="349" y="12446"/>
                  </a:cubicBezTo>
                  <a:cubicBezTo>
                    <a:pt x="619" y="14125"/>
                    <a:pt x="1740" y="14924"/>
                    <a:pt x="3336" y="14924"/>
                  </a:cubicBezTo>
                  <a:cubicBezTo>
                    <a:pt x="3426" y="14924"/>
                    <a:pt x="3518" y="14922"/>
                    <a:pt x="3611" y="14917"/>
                  </a:cubicBezTo>
                  <a:cubicBezTo>
                    <a:pt x="4181" y="14853"/>
                    <a:pt x="4783" y="14727"/>
                    <a:pt x="5353" y="14537"/>
                  </a:cubicBezTo>
                  <a:cubicBezTo>
                    <a:pt x="6461" y="14125"/>
                    <a:pt x="6841" y="13111"/>
                    <a:pt x="6968" y="12035"/>
                  </a:cubicBezTo>
                  <a:cubicBezTo>
                    <a:pt x="7063" y="11338"/>
                    <a:pt x="7095" y="10641"/>
                    <a:pt x="7126" y="9913"/>
                  </a:cubicBezTo>
                  <a:lnTo>
                    <a:pt x="7253" y="8139"/>
                  </a:lnTo>
                  <a:cubicBezTo>
                    <a:pt x="7411" y="5448"/>
                    <a:pt x="7443" y="2692"/>
                    <a:pt x="7570" y="0"/>
                  </a:cubicBezTo>
                  <a:close/>
                </a:path>
              </a:pathLst>
            </a:custGeom>
            <a:solidFill>
              <a:schemeClr val="accen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638;p51"/>
            <p:cNvSpPr/>
            <p:nvPr/>
          </p:nvSpPr>
          <p:spPr>
            <a:xfrm>
              <a:off x="8302655" y="839762"/>
              <a:ext cx="89550" cy="83928"/>
            </a:xfrm>
            <a:custGeom>
              <a:avLst/>
              <a:gdLst/>
              <a:ahLst/>
              <a:cxnLst/>
              <a:rect l="l" t="t" r="r" b="b"/>
              <a:pathLst>
                <a:path w="2851" h="2672" extrusionOk="0">
                  <a:moveTo>
                    <a:pt x="1266" y="303"/>
                  </a:moveTo>
                  <a:cubicBezTo>
                    <a:pt x="1863" y="303"/>
                    <a:pt x="2408" y="827"/>
                    <a:pt x="2408" y="1429"/>
                  </a:cubicBezTo>
                  <a:cubicBezTo>
                    <a:pt x="2408" y="2000"/>
                    <a:pt x="1869" y="2348"/>
                    <a:pt x="1362" y="2380"/>
                  </a:cubicBezTo>
                  <a:cubicBezTo>
                    <a:pt x="1340" y="2381"/>
                    <a:pt x="1318" y="2381"/>
                    <a:pt x="1297" y="2381"/>
                  </a:cubicBezTo>
                  <a:cubicBezTo>
                    <a:pt x="759" y="2381"/>
                    <a:pt x="349" y="2008"/>
                    <a:pt x="349" y="1429"/>
                  </a:cubicBezTo>
                  <a:cubicBezTo>
                    <a:pt x="317" y="923"/>
                    <a:pt x="602" y="606"/>
                    <a:pt x="982" y="321"/>
                  </a:cubicBezTo>
                  <a:lnTo>
                    <a:pt x="1077" y="321"/>
                  </a:lnTo>
                  <a:cubicBezTo>
                    <a:pt x="1140" y="309"/>
                    <a:pt x="1204" y="303"/>
                    <a:pt x="1266" y="303"/>
                  </a:cubicBezTo>
                  <a:close/>
                  <a:moveTo>
                    <a:pt x="1344" y="1"/>
                  </a:moveTo>
                  <a:cubicBezTo>
                    <a:pt x="1245" y="1"/>
                    <a:pt x="1146" y="12"/>
                    <a:pt x="1046" y="36"/>
                  </a:cubicBezTo>
                  <a:cubicBezTo>
                    <a:pt x="951" y="99"/>
                    <a:pt x="951" y="131"/>
                    <a:pt x="951" y="131"/>
                  </a:cubicBezTo>
                  <a:cubicBezTo>
                    <a:pt x="317" y="226"/>
                    <a:pt x="1" y="986"/>
                    <a:pt x="96" y="1588"/>
                  </a:cubicBezTo>
                  <a:cubicBezTo>
                    <a:pt x="184" y="2293"/>
                    <a:pt x="736" y="2671"/>
                    <a:pt x="1397" y="2671"/>
                  </a:cubicBezTo>
                  <a:cubicBezTo>
                    <a:pt x="1448" y="2671"/>
                    <a:pt x="1500" y="2669"/>
                    <a:pt x="1552" y="2665"/>
                  </a:cubicBezTo>
                  <a:cubicBezTo>
                    <a:pt x="2249" y="2570"/>
                    <a:pt x="2851" y="2000"/>
                    <a:pt x="2724" y="1239"/>
                  </a:cubicBezTo>
                  <a:cubicBezTo>
                    <a:pt x="2641" y="548"/>
                    <a:pt x="2026" y="1"/>
                    <a:pt x="1344"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639;p51"/>
            <p:cNvSpPr/>
            <p:nvPr/>
          </p:nvSpPr>
          <p:spPr>
            <a:xfrm>
              <a:off x="8301556" y="636100"/>
              <a:ext cx="115338" cy="108176"/>
            </a:xfrm>
            <a:custGeom>
              <a:avLst/>
              <a:gdLst/>
              <a:ahLst/>
              <a:cxnLst/>
              <a:rect l="l" t="t" r="r" b="b"/>
              <a:pathLst>
                <a:path w="3672" h="3444" extrusionOk="0">
                  <a:moveTo>
                    <a:pt x="2094" y="281"/>
                  </a:moveTo>
                  <a:lnTo>
                    <a:pt x="2094" y="281"/>
                  </a:lnTo>
                  <a:cubicBezTo>
                    <a:pt x="2696" y="345"/>
                    <a:pt x="3234" y="1041"/>
                    <a:pt x="3329" y="1611"/>
                  </a:cubicBezTo>
                  <a:cubicBezTo>
                    <a:pt x="3456" y="2403"/>
                    <a:pt x="2411" y="3100"/>
                    <a:pt x="1746" y="3163"/>
                  </a:cubicBezTo>
                  <a:cubicBezTo>
                    <a:pt x="1705" y="3166"/>
                    <a:pt x="1666" y="3168"/>
                    <a:pt x="1627" y="3168"/>
                  </a:cubicBezTo>
                  <a:cubicBezTo>
                    <a:pt x="0" y="3168"/>
                    <a:pt x="238" y="304"/>
                    <a:pt x="1454" y="304"/>
                  </a:cubicBezTo>
                  <a:cubicBezTo>
                    <a:pt x="1601" y="304"/>
                    <a:pt x="1762" y="346"/>
                    <a:pt x="1936" y="440"/>
                  </a:cubicBezTo>
                  <a:cubicBezTo>
                    <a:pt x="1946" y="443"/>
                    <a:pt x="1956" y="445"/>
                    <a:pt x="1967" y="445"/>
                  </a:cubicBezTo>
                  <a:cubicBezTo>
                    <a:pt x="2050" y="445"/>
                    <a:pt x="2122" y="338"/>
                    <a:pt x="2094" y="281"/>
                  </a:cubicBezTo>
                  <a:close/>
                  <a:moveTo>
                    <a:pt x="1419" y="0"/>
                  </a:moveTo>
                  <a:cubicBezTo>
                    <a:pt x="843" y="0"/>
                    <a:pt x="313" y="558"/>
                    <a:pt x="162" y="1136"/>
                  </a:cubicBezTo>
                  <a:cubicBezTo>
                    <a:pt x="4" y="1991"/>
                    <a:pt x="321" y="3195"/>
                    <a:pt x="1271" y="3417"/>
                  </a:cubicBezTo>
                  <a:cubicBezTo>
                    <a:pt x="1354" y="3435"/>
                    <a:pt x="1444" y="3444"/>
                    <a:pt x="1539" y="3444"/>
                  </a:cubicBezTo>
                  <a:cubicBezTo>
                    <a:pt x="2413" y="3444"/>
                    <a:pt x="3671" y="2684"/>
                    <a:pt x="3614" y="1770"/>
                  </a:cubicBezTo>
                  <a:cubicBezTo>
                    <a:pt x="3527" y="1015"/>
                    <a:pt x="2881" y="100"/>
                    <a:pt x="2090" y="100"/>
                  </a:cubicBezTo>
                  <a:cubicBezTo>
                    <a:pt x="2019" y="100"/>
                    <a:pt x="1946" y="107"/>
                    <a:pt x="1872" y="123"/>
                  </a:cubicBezTo>
                  <a:cubicBezTo>
                    <a:pt x="1722" y="38"/>
                    <a:pt x="1569" y="0"/>
                    <a:pt x="1419"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640;p51"/>
            <p:cNvSpPr/>
            <p:nvPr/>
          </p:nvSpPr>
          <p:spPr>
            <a:xfrm>
              <a:off x="8306644" y="1249663"/>
              <a:ext cx="194993" cy="385464"/>
            </a:xfrm>
            <a:custGeom>
              <a:avLst/>
              <a:gdLst/>
              <a:ahLst/>
              <a:cxnLst/>
              <a:rect l="l" t="t" r="r" b="b"/>
              <a:pathLst>
                <a:path w="6208" h="12272" extrusionOk="0">
                  <a:moveTo>
                    <a:pt x="2620" y="310"/>
                  </a:moveTo>
                  <a:cubicBezTo>
                    <a:pt x="3597" y="310"/>
                    <a:pt x="4565" y="466"/>
                    <a:pt x="5511" y="825"/>
                  </a:cubicBezTo>
                  <a:cubicBezTo>
                    <a:pt x="4824" y="1114"/>
                    <a:pt x="4108" y="1259"/>
                    <a:pt x="3390" y="1259"/>
                  </a:cubicBezTo>
                  <a:cubicBezTo>
                    <a:pt x="2453" y="1259"/>
                    <a:pt x="1513" y="1011"/>
                    <a:pt x="634" y="509"/>
                  </a:cubicBezTo>
                  <a:cubicBezTo>
                    <a:pt x="1297" y="381"/>
                    <a:pt x="1961" y="310"/>
                    <a:pt x="2620" y="310"/>
                  </a:cubicBezTo>
                  <a:close/>
                  <a:moveTo>
                    <a:pt x="2727" y="0"/>
                  </a:moveTo>
                  <a:cubicBezTo>
                    <a:pt x="1903" y="0"/>
                    <a:pt x="1072" y="131"/>
                    <a:pt x="254" y="414"/>
                  </a:cubicBezTo>
                  <a:cubicBezTo>
                    <a:pt x="234" y="394"/>
                    <a:pt x="201" y="383"/>
                    <a:pt x="166" y="383"/>
                  </a:cubicBezTo>
                  <a:cubicBezTo>
                    <a:pt x="89" y="383"/>
                    <a:pt x="0" y="432"/>
                    <a:pt x="0" y="540"/>
                  </a:cubicBezTo>
                  <a:cubicBezTo>
                    <a:pt x="64" y="3391"/>
                    <a:pt x="95" y="6272"/>
                    <a:pt x="254" y="9154"/>
                  </a:cubicBezTo>
                  <a:cubicBezTo>
                    <a:pt x="344" y="10599"/>
                    <a:pt x="806" y="12272"/>
                    <a:pt x="2455" y="12272"/>
                  </a:cubicBezTo>
                  <a:cubicBezTo>
                    <a:pt x="2541" y="12272"/>
                    <a:pt x="2631" y="12267"/>
                    <a:pt x="2724" y="12258"/>
                  </a:cubicBezTo>
                  <a:cubicBezTo>
                    <a:pt x="4371" y="12099"/>
                    <a:pt x="5701" y="11054"/>
                    <a:pt x="5891" y="9408"/>
                  </a:cubicBezTo>
                  <a:cubicBezTo>
                    <a:pt x="5954" y="8901"/>
                    <a:pt x="6017" y="8331"/>
                    <a:pt x="6049" y="7824"/>
                  </a:cubicBezTo>
                  <a:cubicBezTo>
                    <a:pt x="6207" y="5576"/>
                    <a:pt x="6176" y="3232"/>
                    <a:pt x="5954" y="1015"/>
                  </a:cubicBezTo>
                  <a:cubicBezTo>
                    <a:pt x="5954" y="963"/>
                    <a:pt x="5935" y="940"/>
                    <a:pt x="5912" y="940"/>
                  </a:cubicBezTo>
                  <a:cubicBezTo>
                    <a:pt x="5894" y="940"/>
                    <a:pt x="5873" y="955"/>
                    <a:pt x="5859" y="984"/>
                  </a:cubicBezTo>
                  <a:cubicBezTo>
                    <a:pt x="5796" y="984"/>
                    <a:pt x="5796" y="984"/>
                    <a:pt x="5796" y="1015"/>
                  </a:cubicBezTo>
                  <a:cubicBezTo>
                    <a:pt x="5764" y="2916"/>
                    <a:pt x="5796" y="4816"/>
                    <a:pt x="5732" y="6716"/>
                  </a:cubicBezTo>
                  <a:cubicBezTo>
                    <a:pt x="5669" y="8901"/>
                    <a:pt x="5732" y="11529"/>
                    <a:pt x="2914" y="11846"/>
                  </a:cubicBezTo>
                  <a:cubicBezTo>
                    <a:pt x="2813" y="11857"/>
                    <a:pt x="2716" y="11862"/>
                    <a:pt x="2623" y="11862"/>
                  </a:cubicBezTo>
                  <a:cubicBezTo>
                    <a:pt x="41" y="11862"/>
                    <a:pt x="599" y="7728"/>
                    <a:pt x="507" y="5924"/>
                  </a:cubicBezTo>
                  <a:cubicBezTo>
                    <a:pt x="475" y="4182"/>
                    <a:pt x="380" y="2440"/>
                    <a:pt x="349" y="699"/>
                  </a:cubicBezTo>
                  <a:lnTo>
                    <a:pt x="349" y="699"/>
                  </a:lnTo>
                  <a:cubicBezTo>
                    <a:pt x="1265" y="1276"/>
                    <a:pt x="2272" y="1562"/>
                    <a:pt x="3282" y="1562"/>
                  </a:cubicBezTo>
                  <a:cubicBezTo>
                    <a:pt x="4158" y="1562"/>
                    <a:pt x="5036" y="1347"/>
                    <a:pt x="5859" y="920"/>
                  </a:cubicBezTo>
                  <a:cubicBezTo>
                    <a:pt x="5922" y="889"/>
                    <a:pt x="5922" y="762"/>
                    <a:pt x="5859" y="730"/>
                  </a:cubicBezTo>
                  <a:cubicBezTo>
                    <a:pt x="5859" y="699"/>
                    <a:pt x="5827" y="604"/>
                    <a:pt x="5732" y="572"/>
                  </a:cubicBezTo>
                  <a:cubicBezTo>
                    <a:pt x="4767" y="203"/>
                    <a:pt x="3753" y="0"/>
                    <a:pt x="2727"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641;p51"/>
            <p:cNvSpPr/>
            <p:nvPr/>
          </p:nvSpPr>
          <p:spPr>
            <a:xfrm>
              <a:off x="8319585" y="859770"/>
              <a:ext cx="27861" cy="36122"/>
            </a:xfrm>
            <a:custGeom>
              <a:avLst/>
              <a:gdLst/>
              <a:ahLst/>
              <a:cxnLst/>
              <a:rect l="l" t="t" r="r" b="b"/>
              <a:pathLst>
                <a:path w="887" h="1150" extrusionOk="0">
                  <a:moveTo>
                    <a:pt x="760" y="1"/>
                  </a:moveTo>
                  <a:cubicBezTo>
                    <a:pt x="285" y="127"/>
                    <a:pt x="0" y="729"/>
                    <a:pt x="285" y="1109"/>
                  </a:cubicBezTo>
                  <a:cubicBezTo>
                    <a:pt x="314" y="1138"/>
                    <a:pt x="346" y="1149"/>
                    <a:pt x="374" y="1149"/>
                  </a:cubicBezTo>
                  <a:cubicBezTo>
                    <a:pt x="440" y="1149"/>
                    <a:pt x="488" y="1090"/>
                    <a:pt x="443" y="1046"/>
                  </a:cubicBezTo>
                  <a:cubicBezTo>
                    <a:pt x="285" y="729"/>
                    <a:pt x="412" y="286"/>
                    <a:pt x="823" y="159"/>
                  </a:cubicBezTo>
                  <a:cubicBezTo>
                    <a:pt x="887" y="127"/>
                    <a:pt x="855" y="1"/>
                    <a:pt x="760"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642;p51"/>
            <p:cNvSpPr/>
            <p:nvPr/>
          </p:nvSpPr>
          <p:spPr>
            <a:xfrm>
              <a:off x="8358377" y="658841"/>
              <a:ext cx="38823" cy="39639"/>
            </a:xfrm>
            <a:custGeom>
              <a:avLst/>
              <a:gdLst/>
              <a:ahLst/>
              <a:cxnLst/>
              <a:rect l="l" t="t" r="r" b="b"/>
              <a:pathLst>
                <a:path w="1236" h="1262" extrusionOk="0">
                  <a:moveTo>
                    <a:pt x="158" y="1"/>
                  </a:moveTo>
                  <a:cubicBezTo>
                    <a:pt x="63" y="1"/>
                    <a:pt x="0" y="191"/>
                    <a:pt x="127" y="191"/>
                  </a:cubicBezTo>
                  <a:cubicBezTo>
                    <a:pt x="634" y="254"/>
                    <a:pt x="1014" y="666"/>
                    <a:pt x="950" y="1172"/>
                  </a:cubicBezTo>
                  <a:cubicBezTo>
                    <a:pt x="950" y="1228"/>
                    <a:pt x="993" y="1261"/>
                    <a:pt x="1035" y="1261"/>
                  </a:cubicBezTo>
                  <a:cubicBezTo>
                    <a:pt x="1065" y="1261"/>
                    <a:pt x="1095" y="1244"/>
                    <a:pt x="1109" y="1204"/>
                  </a:cubicBezTo>
                  <a:cubicBezTo>
                    <a:pt x="1235" y="666"/>
                    <a:pt x="760" y="1"/>
                    <a:pt x="158"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643;p51"/>
            <p:cNvSpPr/>
            <p:nvPr/>
          </p:nvSpPr>
          <p:spPr>
            <a:xfrm>
              <a:off x="8403136" y="774838"/>
              <a:ext cx="87571" cy="63008"/>
            </a:xfrm>
            <a:custGeom>
              <a:avLst/>
              <a:gdLst/>
              <a:ahLst/>
              <a:cxnLst/>
              <a:rect l="l" t="t" r="r" b="b"/>
              <a:pathLst>
                <a:path w="2788" h="2006" extrusionOk="0">
                  <a:moveTo>
                    <a:pt x="1477" y="214"/>
                  </a:moveTo>
                  <a:cubicBezTo>
                    <a:pt x="1677" y="214"/>
                    <a:pt x="1872" y="247"/>
                    <a:pt x="2059" y="298"/>
                  </a:cubicBezTo>
                  <a:lnTo>
                    <a:pt x="2122" y="298"/>
                  </a:lnTo>
                  <a:cubicBezTo>
                    <a:pt x="2470" y="583"/>
                    <a:pt x="2470" y="1090"/>
                    <a:pt x="2154" y="1438"/>
                  </a:cubicBezTo>
                  <a:cubicBezTo>
                    <a:pt x="1956" y="1636"/>
                    <a:pt x="1647" y="1752"/>
                    <a:pt x="1341" y="1752"/>
                  </a:cubicBezTo>
                  <a:cubicBezTo>
                    <a:pt x="1107" y="1752"/>
                    <a:pt x="875" y="1684"/>
                    <a:pt x="697" y="1533"/>
                  </a:cubicBezTo>
                  <a:cubicBezTo>
                    <a:pt x="285" y="1121"/>
                    <a:pt x="412" y="456"/>
                    <a:pt x="950" y="298"/>
                  </a:cubicBezTo>
                  <a:cubicBezTo>
                    <a:pt x="1127" y="239"/>
                    <a:pt x="1304" y="214"/>
                    <a:pt x="1477" y="214"/>
                  </a:cubicBezTo>
                  <a:close/>
                  <a:moveTo>
                    <a:pt x="1391" y="1"/>
                  </a:moveTo>
                  <a:cubicBezTo>
                    <a:pt x="1011" y="1"/>
                    <a:pt x="639" y="107"/>
                    <a:pt x="412" y="425"/>
                  </a:cubicBezTo>
                  <a:cubicBezTo>
                    <a:pt x="0" y="963"/>
                    <a:pt x="317" y="1691"/>
                    <a:pt x="919" y="1913"/>
                  </a:cubicBezTo>
                  <a:cubicBezTo>
                    <a:pt x="1074" y="1975"/>
                    <a:pt x="1240" y="2005"/>
                    <a:pt x="1404" y="2005"/>
                  </a:cubicBezTo>
                  <a:cubicBezTo>
                    <a:pt x="1909" y="2005"/>
                    <a:pt x="2406" y="1726"/>
                    <a:pt x="2597" y="1248"/>
                  </a:cubicBezTo>
                  <a:cubicBezTo>
                    <a:pt x="2787" y="741"/>
                    <a:pt x="2470" y="108"/>
                    <a:pt x="1837" y="45"/>
                  </a:cubicBezTo>
                  <a:cubicBezTo>
                    <a:pt x="1693" y="18"/>
                    <a:pt x="1541" y="1"/>
                    <a:pt x="1391"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644;p51"/>
            <p:cNvSpPr/>
            <p:nvPr/>
          </p:nvSpPr>
          <p:spPr>
            <a:xfrm>
              <a:off x="8420034" y="1515109"/>
              <a:ext cx="22521" cy="58297"/>
            </a:xfrm>
            <a:custGeom>
              <a:avLst/>
              <a:gdLst/>
              <a:ahLst/>
              <a:cxnLst/>
              <a:rect l="l" t="t" r="r" b="b"/>
              <a:pathLst>
                <a:path w="717" h="1856" extrusionOk="0">
                  <a:moveTo>
                    <a:pt x="592" y="1"/>
                  </a:moveTo>
                  <a:cubicBezTo>
                    <a:pt x="555" y="1"/>
                    <a:pt x="519" y="22"/>
                    <a:pt x="507" y="70"/>
                  </a:cubicBezTo>
                  <a:cubicBezTo>
                    <a:pt x="317" y="608"/>
                    <a:pt x="159" y="1178"/>
                    <a:pt x="1" y="1780"/>
                  </a:cubicBezTo>
                  <a:cubicBezTo>
                    <a:pt x="1" y="1832"/>
                    <a:pt x="20" y="1856"/>
                    <a:pt x="42" y="1856"/>
                  </a:cubicBezTo>
                  <a:cubicBezTo>
                    <a:pt x="61" y="1856"/>
                    <a:pt x="81" y="1840"/>
                    <a:pt x="96" y="1812"/>
                  </a:cubicBezTo>
                  <a:cubicBezTo>
                    <a:pt x="349" y="1273"/>
                    <a:pt x="571" y="672"/>
                    <a:pt x="697" y="133"/>
                  </a:cubicBezTo>
                  <a:cubicBezTo>
                    <a:pt x="717" y="55"/>
                    <a:pt x="652" y="1"/>
                    <a:pt x="592"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645;p51"/>
            <p:cNvSpPr/>
            <p:nvPr/>
          </p:nvSpPr>
          <p:spPr>
            <a:xfrm>
              <a:off x="8496643" y="1144282"/>
              <a:ext cx="60684" cy="4994"/>
            </a:xfrm>
            <a:custGeom>
              <a:avLst/>
              <a:gdLst/>
              <a:ahLst/>
              <a:cxnLst/>
              <a:rect l="l" t="t" r="r" b="b"/>
              <a:pathLst>
                <a:path w="1932" h="159" extrusionOk="0">
                  <a:moveTo>
                    <a:pt x="127" y="0"/>
                  </a:moveTo>
                  <a:cubicBezTo>
                    <a:pt x="0" y="0"/>
                    <a:pt x="0" y="158"/>
                    <a:pt x="127" y="158"/>
                  </a:cubicBezTo>
                  <a:cubicBezTo>
                    <a:pt x="729" y="158"/>
                    <a:pt x="1267" y="158"/>
                    <a:pt x="1869" y="127"/>
                  </a:cubicBezTo>
                  <a:cubicBezTo>
                    <a:pt x="1932" y="127"/>
                    <a:pt x="1932" y="0"/>
                    <a:pt x="1869" y="0"/>
                  </a:cubicBezTo>
                  <a:cubicBezTo>
                    <a:pt x="1679" y="21"/>
                    <a:pt x="1489" y="28"/>
                    <a:pt x="1297" y="28"/>
                  </a:cubicBezTo>
                  <a:cubicBezTo>
                    <a:pt x="915" y="28"/>
                    <a:pt x="528" y="0"/>
                    <a:pt x="127"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3015374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98"/>
                                        </p:tgtEl>
                                        <p:attrNameLst>
                                          <p:attrName>style.visibility</p:attrName>
                                        </p:attrNameLst>
                                      </p:cBhvr>
                                      <p:to>
                                        <p:strVal val="visible"/>
                                      </p:to>
                                    </p:set>
                                    <p:animEffect transition="in" filter="barn(inVertical)">
                                      <p:cBhvr>
                                        <p:cTn id="7" dur="500"/>
                                        <p:tgtEl>
                                          <p:spTgt spid="698"/>
                                        </p:tgtEl>
                                      </p:cBhvr>
                                    </p:animEffect>
                                  </p:childTnLst>
                                </p:cTn>
                              </p:par>
                              <p:par>
                                <p:cTn id="8" presetID="16" presetClass="entr" presetSubtype="21"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03">
                                            <p:bg/>
                                          </p:spTgt>
                                        </p:tgtEl>
                                        <p:attrNameLst>
                                          <p:attrName>style.visibility</p:attrName>
                                        </p:attrNameLst>
                                      </p:cBhvr>
                                      <p:to>
                                        <p:strVal val="visible"/>
                                      </p:to>
                                    </p:set>
                                    <p:animEffect transition="in" filter="barn(inVertical)">
                                      <p:cBhvr>
                                        <p:cTn id="13" dur="500"/>
                                        <p:tgtEl>
                                          <p:spTgt spid="703">
                                            <p:bg/>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03">
                                            <p:txEl>
                                              <p:pRg st="0" end="0"/>
                                            </p:txEl>
                                          </p:spTgt>
                                        </p:tgtEl>
                                        <p:attrNameLst>
                                          <p:attrName>style.visibility</p:attrName>
                                        </p:attrNameLst>
                                      </p:cBhvr>
                                      <p:to>
                                        <p:strVal val="visible"/>
                                      </p:to>
                                    </p:set>
                                    <p:animEffect transition="in" filter="barn(inVertical)">
                                      <p:cBhvr>
                                        <p:cTn id="18" dur="500"/>
                                        <p:tgtEl>
                                          <p:spTgt spid="703">
                                            <p:txEl>
                                              <p:pRg st="0" end="0"/>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5">
                                            <p:bg/>
                                          </p:spTgt>
                                        </p:tgtEl>
                                        <p:attrNameLst>
                                          <p:attrName>style.visibility</p:attrName>
                                        </p:attrNameLst>
                                      </p:cBhvr>
                                      <p:to>
                                        <p:strVal val="visible"/>
                                      </p:to>
                                    </p:set>
                                    <p:animEffect transition="in" filter="barn(inVertical)">
                                      <p:cBhvr>
                                        <p:cTn id="21" dur="500"/>
                                        <p:tgtEl>
                                          <p:spTgt spid="55">
                                            <p:bg/>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5">
                                            <p:txEl>
                                              <p:pRg st="0" end="0"/>
                                            </p:txEl>
                                          </p:spTgt>
                                        </p:tgtEl>
                                        <p:attrNameLst>
                                          <p:attrName>style.visibility</p:attrName>
                                        </p:attrNameLst>
                                      </p:cBhvr>
                                      <p:to>
                                        <p:strVal val="visible"/>
                                      </p:to>
                                    </p:set>
                                    <p:animEffect transition="in" filter="barn(inVertical)">
                                      <p:cBhvr>
                                        <p:cTn id="26" dur="500"/>
                                        <p:tgtEl>
                                          <p:spTgt spid="5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barn(inVertical)">
                                      <p:cBhvr>
                                        <p:cTn id="31" dur="500"/>
                                        <p:tgtEl>
                                          <p:spTgt spid="79"/>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barn(inVertical)">
                                      <p:cBhvr>
                                        <p:cTn id="34" dur="500"/>
                                        <p:tgtEl>
                                          <p:spTgt spid="42"/>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56">
                                            <p:bg/>
                                          </p:spTgt>
                                        </p:tgtEl>
                                        <p:attrNameLst>
                                          <p:attrName>style.visibility</p:attrName>
                                        </p:attrNameLst>
                                      </p:cBhvr>
                                      <p:to>
                                        <p:strVal val="visible"/>
                                      </p:to>
                                    </p:set>
                                    <p:animEffect transition="in" filter="barn(inVertical)">
                                      <p:cBhvr>
                                        <p:cTn id="37" dur="500"/>
                                        <p:tgtEl>
                                          <p:spTgt spid="56">
                                            <p:bg/>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6">
                                            <p:txEl>
                                              <p:pRg st="0" end="0"/>
                                            </p:txEl>
                                          </p:spTgt>
                                        </p:tgtEl>
                                        <p:attrNameLst>
                                          <p:attrName>style.visibility</p:attrName>
                                        </p:attrNameLst>
                                      </p:cBhvr>
                                      <p:to>
                                        <p:strVal val="visible"/>
                                      </p:to>
                                    </p:set>
                                    <p:animEffect transition="in" filter="barn(inVertical)">
                                      <p:cBhvr>
                                        <p:cTn id="42" dur="500"/>
                                        <p:tgtEl>
                                          <p:spTgt spid="56">
                                            <p:txEl>
                                              <p:pRg st="0" end="0"/>
                                            </p:txEl>
                                          </p:spTgt>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57">
                                            <p:bg/>
                                          </p:spTgt>
                                        </p:tgtEl>
                                        <p:attrNameLst>
                                          <p:attrName>style.visibility</p:attrName>
                                        </p:attrNameLst>
                                      </p:cBhvr>
                                      <p:to>
                                        <p:strVal val="visible"/>
                                      </p:to>
                                    </p:set>
                                    <p:animEffect transition="in" filter="barn(inVertical)">
                                      <p:cBhvr>
                                        <p:cTn id="45" dur="500"/>
                                        <p:tgtEl>
                                          <p:spTgt spid="57">
                                            <p:bg/>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57">
                                            <p:txEl>
                                              <p:pRg st="0" end="0"/>
                                            </p:txEl>
                                          </p:spTgt>
                                        </p:tgtEl>
                                        <p:attrNameLst>
                                          <p:attrName>style.visibility</p:attrName>
                                        </p:attrNameLst>
                                      </p:cBhvr>
                                      <p:to>
                                        <p:strVal val="visible"/>
                                      </p:to>
                                    </p:set>
                                    <p:animEffect transition="in" filter="barn(inVertical)">
                                      <p:cBhvr>
                                        <p:cTn id="50" dur="500"/>
                                        <p:tgtEl>
                                          <p:spTgt spid="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8" grpId="0"/>
      <p:bldP spid="703" grpId="0" build="p" animBg="1"/>
      <p:bldP spid="42" grpId="0"/>
      <p:bldP spid="55" grpId="0" build="p" animBg="1"/>
      <p:bldP spid="56" grpId="0" build="p" animBg="1"/>
      <p:bldP spid="57"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617864" y="903383"/>
            <a:ext cx="716097" cy="716096"/>
          </a:xfrm>
          <a:prstGeom prst="ellipse">
            <a:avLst/>
          </a:prstGeom>
          <a:ln>
            <a:solidFill>
              <a:schemeClr val="accent5">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A1</a:t>
            </a:r>
            <a:endParaRPr lang="en-US" dirty="0"/>
          </a:p>
        </p:txBody>
      </p:sp>
      <p:sp>
        <p:nvSpPr>
          <p:cNvPr id="10" name="Oval 9"/>
          <p:cNvSpPr/>
          <p:nvPr/>
        </p:nvSpPr>
        <p:spPr>
          <a:xfrm>
            <a:off x="1322025" y="903383"/>
            <a:ext cx="716097" cy="716096"/>
          </a:xfrm>
          <a:prstGeom prst="ellipse">
            <a:avLst/>
          </a:prstGeom>
          <a:ln>
            <a:solidFill>
              <a:schemeClr val="accent5">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A2</a:t>
            </a:r>
            <a:endParaRPr lang="en-US" dirty="0"/>
          </a:p>
        </p:txBody>
      </p:sp>
      <p:sp>
        <p:nvSpPr>
          <p:cNvPr id="11" name="Oval 10"/>
          <p:cNvSpPr/>
          <p:nvPr/>
        </p:nvSpPr>
        <p:spPr>
          <a:xfrm>
            <a:off x="2038122" y="903383"/>
            <a:ext cx="716097" cy="716096"/>
          </a:xfrm>
          <a:prstGeom prst="ellipse">
            <a:avLst/>
          </a:prstGeom>
          <a:ln>
            <a:solidFill>
              <a:schemeClr val="accent5">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A3</a:t>
            </a:r>
            <a:endParaRPr lang="en-US" dirty="0"/>
          </a:p>
        </p:txBody>
      </p:sp>
      <p:sp>
        <p:nvSpPr>
          <p:cNvPr id="12" name="Oval 11"/>
          <p:cNvSpPr/>
          <p:nvPr/>
        </p:nvSpPr>
        <p:spPr>
          <a:xfrm>
            <a:off x="3398707" y="903383"/>
            <a:ext cx="716097" cy="716096"/>
          </a:xfrm>
          <a:prstGeom prst="ellipse">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B1</a:t>
            </a:r>
            <a:endParaRPr lang="en-US" dirty="0"/>
          </a:p>
        </p:txBody>
      </p:sp>
      <p:sp>
        <p:nvSpPr>
          <p:cNvPr id="13" name="Oval 12"/>
          <p:cNvSpPr/>
          <p:nvPr/>
        </p:nvSpPr>
        <p:spPr>
          <a:xfrm>
            <a:off x="4114804" y="903383"/>
            <a:ext cx="716097" cy="716096"/>
          </a:xfrm>
          <a:prstGeom prst="ellipse">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B2</a:t>
            </a:r>
            <a:endParaRPr lang="en-US" dirty="0"/>
          </a:p>
        </p:txBody>
      </p:sp>
      <p:sp>
        <p:nvSpPr>
          <p:cNvPr id="14" name="Oval 13"/>
          <p:cNvSpPr/>
          <p:nvPr/>
        </p:nvSpPr>
        <p:spPr>
          <a:xfrm>
            <a:off x="4836413" y="903383"/>
            <a:ext cx="716097" cy="716096"/>
          </a:xfrm>
          <a:prstGeom prst="ellipse">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B3</a:t>
            </a:r>
            <a:endParaRPr lang="en-US" dirty="0"/>
          </a:p>
        </p:txBody>
      </p:sp>
      <p:sp>
        <p:nvSpPr>
          <p:cNvPr id="15" name="Oval 14"/>
          <p:cNvSpPr/>
          <p:nvPr/>
        </p:nvSpPr>
        <p:spPr>
          <a:xfrm>
            <a:off x="6244736" y="903383"/>
            <a:ext cx="716097" cy="716096"/>
          </a:xfrm>
          <a:prstGeom prst="ellipse">
            <a:avLst/>
          </a:prstGeom>
          <a:solidFill>
            <a:srgbClr val="E789A6"/>
          </a:solidFill>
          <a:ln>
            <a:solidFill>
              <a:srgbClr val="E329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C1</a:t>
            </a:r>
            <a:endParaRPr lang="en-US" dirty="0"/>
          </a:p>
        </p:txBody>
      </p:sp>
      <p:sp>
        <p:nvSpPr>
          <p:cNvPr id="16" name="Oval 15"/>
          <p:cNvSpPr/>
          <p:nvPr/>
        </p:nvSpPr>
        <p:spPr>
          <a:xfrm>
            <a:off x="6960833" y="903383"/>
            <a:ext cx="716097" cy="716096"/>
          </a:xfrm>
          <a:prstGeom prst="ellipse">
            <a:avLst/>
          </a:prstGeom>
          <a:solidFill>
            <a:srgbClr val="E789A6"/>
          </a:solidFill>
          <a:ln>
            <a:solidFill>
              <a:srgbClr val="E329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C2</a:t>
            </a:r>
            <a:endParaRPr lang="en-US" dirty="0"/>
          </a:p>
        </p:txBody>
      </p:sp>
      <p:sp>
        <p:nvSpPr>
          <p:cNvPr id="17" name="Oval 16"/>
          <p:cNvSpPr/>
          <p:nvPr/>
        </p:nvSpPr>
        <p:spPr>
          <a:xfrm>
            <a:off x="7676930" y="903383"/>
            <a:ext cx="716097" cy="716096"/>
          </a:xfrm>
          <a:prstGeom prst="ellipse">
            <a:avLst/>
          </a:prstGeom>
          <a:solidFill>
            <a:srgbClr val="E789A6"/>
          </a:solidFill>
          <a:ln>
            <a:solidFill>
              <a:srgbClr val="E329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C3</a:t>
            </a:r>
            <a:endParaRPr lang="en-US" dirty="0"/>
          </a:p>
        </p:txBody>
      </p:sp>
      <p:grpSp>
        <p:nvGrpSpPr>
          <p:cNvPr id="27" name="Google Shape;5919;p60"/>
          <p:cNvGrpSpPr/>
          <p:nvPr/>
        </p:nvGrpSpPr>
        <p:grpSpPr>
          <a:xfrm>
            <a:off x="1615545" y="4131708"/>
            <a:ext cx="6073695" cy="950669"/>
            <a:chOff x="246070" y="1983375"/>
            <a:chExt cx="1855347" cy="616849"/>
          </a:xfrm>
        </p:grpSpPr>
        <p:sp>
          <p:nvSpPr>
            <p:cNvPr id="28" name="Google Shape;5920;p60"/>
            <p:cNvSpPr/>
            <p:nvPr/>
          </p:nvSpPr>
          <p:spPr>
            <a:xfrm>
              <a:off x="1072131" y="1983872"/>
              <a:ext cx="408910" cy="407494"/>
            </a:xfrm>
            <a:custGeom>
              <a:avLst/>
              <a:gdLst/>
              <a:ahLst/>
              <a:cxnLst/>
              <a:rect l="l" t="t" r="r" b="b"/>
              <a:pathLst>
                <a:path w="34090" h="33972" extrusionOk="0">
                  <a:moveTo>
                    <a:pt x="17046" y="1"/>
                  </a:moveTo>
                  <a:cubicBezTo>
                    <a:pt x="16894" y="1"/>
                    <a:pt x="16742" y="59"/>
                    <a:pt x="16626" y="174"/>
                  </a:cubicBezTo>
                  <a:lnTo>
                    <a:pt x="9933" y="6868"/>
                  </a:lnTo>
                  <a:cubicBezTo>
                    <a:pt x="9821" y="6978"/>
                    <a:pt x="9670" y="7041"/>
                    <a:pt x="9512" y="7041"/>
                  </a:cubicBezTo>
                  <a:cubicBezTo>
                    <a:pt x="9354" y="7041"/>
                    <a:pt x="9203" y="6978"/>
                    <a:pt x="9094" y="6868"/>
                  </a:cubicBezTo>
                  <a:lnTo>
                    <a:pt x="9087" y="6861"/>
                  </a:lnTo>
                  <a:cubicBezTo>
                    <a:pt x="8857" y="6629"/>
                    <a:pt x="8642" y="6175"/>
                    <a:pt x="8611" y="5850"/>
                  </a:cubicBezTo>
                  <a:cubicBezTo>
                    <a:pt x="8611" y="5850"/>
                    <a:pt x="8522" y="4941"/>
                    <a:pt x="7959" y="4378"/>
                  </a:cubicBezTo>
                  <a:cubicBezTo>
                    <a:pt x="7469" y="3863"/>
                    <a:pt x="6813" y="3605"/>
                    <a:pt x="6156" y="3605"/>
                  </a:cubicBezTo>
                  <a:cubicBezTo>
                    <a:pt x="5520" y="3605"/>
                    <a:pt x="4883" y="3847"/>
                    <a:pt x="4396" y="4333"/>
                  </a:cubicBezTo>
                  <a:cubicBezTo>
                    <a:pt x="3407" y="5322"/>
                    <a:pt x="3425" y="6932"/>
                    <a:pt x="4435" y="7898"/>
                  </a:cubicBezTo>
                  <a:cubicBezTo>
                    <a:pt x="5002" y="8462"/>
                    <a:pt x="5908" y="8553"/>
                    <a:pt x="5908" y="8553"/>
                  </a:cubicBezTo>
                  <a:cubicBezTo>
                    <a:pt x="6232" y="8583"/>
                    <a:pt x="6687" y="8797"/>
                    <a:pt x="6919" y="9027"/>
                  </a:cubicBezTo>
                  <a:lnTo>
                    <a:pt x="6926" y="9034"/>
                  </a:lnTo>
                  <a:cubicBezTo>
                    <a:pt x="7156" y="9267"/>
                    <a:pt x="7156" y="9642"/>
                    <a:pt x="6926" y="9875"/>
                  </a:cubicBezTo>
                  <a:lnTo>
                    <a:pt x="232" y="16567"/>
                  </a:lnTo>
                  <a:cubicBezTo>
                    <a:pt x="1" y="16798"/>
                    <a:pt x="1" y="17174"/>
                    <a:pt x="232" y="17406"/>
                  </a:cubicBezTo>
                  <a:lnTo>
                    <a:pt x="6411" y="23585"/>
                  </a:lnTo>
                  <a:lnTo>
                    <a:pt x="6926" y="24100"/>
                  </a:lnTo>
                  <a:cubicBezTo>
                    <a:pt x="6969" y="24141"/>
                    <a:pt x="7020" y="24173"/>
                    <a:pt x="7073" y="24197"/>
                  </a:cubicBezTo>
                  <a:cubicBezTo>
                    <a:pt x="7158" y="24244"/>
                    <a:pt x="7250" y="24269"/>
                    <a:pt x="7345" y="24273"/>
                  </a:cubicBezTo>
                  <a:cubicBezTo>
                    <a:pt x="7503" y="24273"/>
                    <a:pt x="7654" y="24211"/>
                    <a:pt x="7765" y="24101"/>
                  </a:cubicBezTo>
                  <a:lnTo>
                    <a:pt x="7839" y="24027"/>
                  </a:lnTo>
                  <a:cubicBezTo>
                    <a:pt x="8069" y="23796"/>
                    <a:pt x="8283" y="23341"/>
                    <a:pt x="8318" y="23013"/>
                  </a:cubicBezTo>
                  <a:cubicBezTo>
                    <a:pt x="8318" y="23013"/>
                    <a:pt x="8405" y="22107"/>
                    <a:pt x="8967" y="21541"/>
                  </a:cubicBezTo>
                  <a:cubicBezTo>
                    <a:pt x="9183" y="21324"/>
                    <a:pt x="9437" y="21149"/>
                    <a:pt x="9717" y="21026"/>
                  </a:cubicBezTo>
                  <a:cubicBezTo>
                    <a:pt x="10047" y="20876"/>
                    <a:pt x="10396" y="20805"/>
                    <a:pt x="10740" y="20805"/>
                  </a:cubicBezTo>
                  <a:cubicBezTo>
                    <a:pt x="11539" y="20805"/>
                    <a:pt x="12316" y="21191"/>
                    <a:pt x="12792" y="21886"/>
                  </a:cubicBezTo>
                  <a:cubicBezTo>
                    <a:pt x="13474" y="22879"/>
                    <a:pt x="13347" y="24218"/>
                    <a:pt x="12490" y="25064"/>
                  </a:cubicBezTo>
                  <a:cubicBezTo>
                    <a:pt x="12119" y="25437"/>
                    <a:pt x="11599" y="25600"/>
                    <a:pt x="11289" y="25668"/>
                  </a:cubicBezTo>
                  <a:cubicBezTo>
                    <a:pt x="11157" y="25704"/>
                    <a:pt x="11023" y="25732"/>
                    <a:pt x="10887" y="25749"/>
                  </a:cubicBezTo>
                  <a:cubicBezTo>
                    <a:pt x="10830" y="25757"/>
                    <a:pt x="10775" y="25769"/>
                    <a:pt x="10722" y="25785"/>
                  </a:cubicBezTo>
                  <a:cubicBezTo>
                    <a:pt x="10456" y="25871"/>
                    <a:pt x="10173" y="26027"/>
                    <a:pt x="10008" y="26193"/>
                  </a:cubicBezTo>
                  <a:lnTo>
                    <a:pt x="9933" y="26265"/>
                  </a:lnTo>
                  <a:cubicBezTo>
                    <a:pt x="9699" y="26497"/>
                    <a:pt x="9699" y="26875"/>
                    <a:pt x="9933" y="27106"/>
                  </a:cubicBezTo>
                  <a:lnTo>
                    <a:pt x="11412" y="28584"/>
                  </a:lnTo>
                  <a:lnTo>
                    <a:pt x="16625" y="33798"/>
                  </a:lnTo>
                  <a:cubicBezTo>
                    <a:pt x="16736" y="33908"/>
                    <a:pt x="16887" y="33972"/>
                    <a:pt x="17043" y="33972"/>
                  </a:cubicBezTo>
                  <a:cubicBezTo>
                    <a:pt x="17198" y="33970"/>
                    <a:pt x="17347" y="33910"/>
                    <a:pt x="17459" y="33802"/>
                  </a:cubicBezTo>
                  <a:lnTo>
                    <a:pt x="20636" y="30627"/>
                  </a:lnTo>
                  <a:lnTo>
                    <a:pt x="24073" y="27189"/>
                  </a:lnTo>
                  <a:cubicBezTo>
                    <a:pt x="24300" y="26955"/>
                    <a:pt x="24300" y="26581"/>
                    <a:pt x="24073" y="26348"/>
                  </a:cubicBezTo>
                  <a:lnTo>
                    <a:pt x="23953" y="26231"/>
                  </a:lnTo>
                  <a:cubicBezTo>
                    <a:pt x="23722" y="26001"/>
                    <a:pt x="23267" y="25783"/>
                    <a:pt x="22942" y="25754"/>
                  </a:cubicBezTo>
                  <a:cubicBezTo>
                    <a:pt x="22942" y="25754"/>
                    <a:pt x="22033" y="25665"/>
                    <a:pt x="21470" y="25100"/>
                  </a:cubicBezTo>
                  <a:cubicBezTo>
                    <a:pt x="20528" y="24086"/>
                    <a:pt x="20569" y="22503"/>
                    <a:pt x="21561" y="21539"/>
                  </a:cubicBezTo>
                  <a:cubicBezTo>
                    <a:pt x="22056" y="21057"/>
                    <a:pt x="22698" y="20816"/>
                    <a:pt x="23340" y="20816"/>
                  </a:cubicBezTo>
                  <a:cubicBezTo>
                    <a:pt x="23985" y="20816"/>
                    <a:pt x="24629" y="21059"/>
                    <a:pt x="25125" y="21544"/>
                  </a:cubicBezTo>
                  <a:cubicBezTo>
                    <a:pt x="25687" y="22107"/>
                    <a:pt x="25774" y="23017"/>
                    <a:pt x="25774" y="23017"/>
                  </a:cubicBezTo>
                  <a:cubicBezTo>
                    <a:pt x="25807" y="23341"/>
                    <a:pt x="26021" y="23796"/>
                    <a:pt x="26253" y="24027"/>
                  </a:cubicBezTo>
                  <a:lnTo>
                    <a:pt x="26325" y="24101"/>
                  </a:lnTo>
                  <a:cubicBezTo>
                    <a:pt x="26441" y="24216"/>
                    <a:pt x="26592" y="24274"/>
                    <a:pt x="26744" y="24274"/>
                  </a:cubicBezTo>
                  <a:cubicBezTo>
                    <a:pt x="26891" y="24274"/>
                    <a:pt x="27038" y="24219"/>
                    <a:pt x="27152" y="24110"/>
                  </a:cubicBezTo>
                  <a:lnTo>
                    <a:pt x="29878" y="21384"/>
                  </a:lnTo>
                  <a:lnTo>
                    <a:pt x="33774" y="17487"/>
                  </a:lnTo>
                  <a:cubicBezTo>
                    <a:pt x="33779" y="17482"/>
                    <a:pt x="33786" y="17482"/>
                    <a:pt x="33791" y="17476"/>
                  </a:cubicBezTo>
                  <a:lnTo>
                    <a:pt x="33860" y="17408"/>
                  </a:lnTo>
                  <a:cubicBezTo>
                    <a:pt x="34090" y="17174"/>
                    <a:pt x="34090" y="16798"/>
                    <a:pt x="33860" y="16567"/>
                  </a:cubicBezTo>
                  <a:lnTo>
                    <a:pt x="27166" y="9875"/>
                  </a:lnTo>
                  <a:cubicBezTo>
                    <a:pt x="26934" y="9643"/>
                    <a:pt x="26934" y="9267"/>
                    <a:pt x="27166" y="9036"/>
                  </a:cubicBezTo>
                  <a:lnTo>
                    <a:pt x="27283" y="8914"/>
                  </a:lnTo>
                  <a:cubicBezTo>
                    <a:pt x="27513" y="8684"/>
                    <a:pt x="27973" y="8469"/>
                    <a:pt x="28297" y="8437"/>
                  </a:cubicBezTo>
                  <a:cubicBezTo>
                    <a:pt x="28297" y="8437"/>
                    <a:pt x="29203" y="8349"/>
                    <a:pt x="29770" y="7786"/>
                  </a:cubicBezTo>
                  <a:cubicBezTo>
                    <a:pt x="30769" y="6818"/>
                    <a:pt x="30782" y="5219"/>
                    <a:pt x="29799" y="4235"/>
                  </a:cubicBezTo>
                  <a:cubicBezTo>
                    <a:pt x="29311" y="3748"/>
                    <a:pt x="28674" y="3505"/>
                    <a:pt x="28036" y="3505"/>
                  </a:cubicBezTo>
                  <a:cubicBezTo>
                    <a:pt x="27385" y="3505"/>
                    <a:pt x="26735" y="3758"/>
                    <a:pt x="26246" y="4263"/>
                  </a:cubicBezTo>
                  <a:cubicBezTo>
                    <a:pt x="25685" y="4826"/>
                    <a:pt x="25594" y="5735"/>
                    <a:pt x="25594" y="5735"/>
                  </a:cubicBezTo>
                  <a:cubicBezTo>
                    <a:pt x="25563" y="6060"/>
                    <a:pt x="25350" y="6514"/>
                    <a:pt x="25119" y="6746"/>
                  </a:cubicBezTo>
                  <a:lnTo>
                    <a:pt x="24998" y="6866"/>
                  </a:lnTo>
                  <a:cubicBezTo>
                    <a:pt x="24883" y="6982"/>
                    <a:pt x="24731" y="7040"/>
                    <a:pt x="24579" y="7040"/>
                  </a:cubicBezTo>
                  <a:cubicBezTo>
                    <a:pt x="24427" y="7040"/>
                    <a:pt x="24275" y="6982"/>
                    <a:pt x="24159" y="6866"/>
                  </a:cubicBezTo>
                  <a:lnTo>
                    <a:pt x="17466" y="174"/>
                  </a:lnTo>
                  <a:cubicBezTo>
                    <a:pt x="17350" y="59"/>
                    <a:pt x="17198" y="1"/>
                    <a:pt x="17046"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921;p60"/>
            <p:cNvSpPr/>
            <p:nvPr/>
          </p:nvSpPr>
          <p:spPr>
            <a:xfrm>
              <a:off x="1430530" y="2193486"/>
              <a:ext cx="46960" cy="46948"/>
            </a:xfrm>
            <a:custGeom>
              <a:avLst/>
              <a:gdLst/>
              <a:ahLst/>
              <a:cxnLst/>
              <a:rect l="l" t="t" r="r" b="b"/>
              <a:pathLst>
                <a:path w="3915" h="3914" extrusionOk="0">
                  <a:moveTo>
                    <a:pt x="3914" y="1"/>
                  </a:moveTo>
                  <a:lnTo>
                    <a:pt x="3914" y="1"/>
                  </a:lnTo>
                  <a:cubicBezTo>
                    <a:pt x="3909" y="6"/>
                    <a:pt x="3902" y="8"/>
                    <a:pt x="3897" y="13"/>
                  </a:cubicBezTo>
                  <a:lnTo>
                    <a:pt x="1" y="3909"/>
                  </a:lnTo>
                  <a:lnTo>
                    <a:pt x="1" y="3914"/>
                  </a:lnTo>
                  <a:lnTo>
                    <a:pt x="3914" y="1"/>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922;p60"/>
            <p:cNvSpPr/>
            <p:nvPr/>
          </p:nvSpPr>
          <p:spPr>
            <a:xfrm>
              <a:off x="1277847" y="2191554"/>
              <a:ext cx="408898" cy="407518"/>
            </a:xfrm>
            <a:custGeom>
              <a:avLst/>
              <a:gdLst/>
              <a:ahLst/>
              <a:cxnLst/>
              <a:rect l="l" t="t" r="r" b="b"/>
              <a:pathLst>
                <a:path w="34089" h="33974" extrusionOk="0">
                  <a:moveTo>
                    <a:pt x="17044" y="0"/>
                  </a:moveTo>
                  <a:cubicBezTo>
                    <a:pt x="16893" y="2"/>
                    <a:pt x="16750" y="60"/>
                    <a:pt x="16640" y="163"/>
                  </a:cubicBezTo>
                  <a:lnTo>
                    <a:pt x="12729" y="4075"/>
                  </a:lnTo>
                  <a:lnTo>
                    <a:pt x="12729" y="4070"/>
                  </a:lnTo>
                  <a:lnTo>
                    <a:pt x="10005" y="6793"/>
                  </a:lnTo>
                  <a:cubicBezTo>
                    <a:pt x="9890" y="6904"/>
                    <a:pt x="9742" y="6959"/>
                    <a:pt x="9595" y="6959"/>
                  </a:cubicBezTo>
                  <a:cubicBezTo>
                    <a:pt x="9444" y="6959"/>
                    <a:pt x="9293" y="6901"/>
                    <a:pt x="9178" y="6787"/>
                  </a:cubicBezTo>
                  <a:lnTo>
                    <a:pt x="9104" y="6713"/>
                  </a:lnTo>
                  <a:cubicBezTo>
                    <a:pt x="8874" y="6481"/>
                    <a:pt x="8660" y="6026"/>
                    <a:pt x="8625" y="5702"/>
                  </a:cubicBezTo>
                  <a:cubicBezTo>
                    <a:pt x="8625" y="5702"/>
                    <a:pt x="8539" y="4792"/>
                    <a:pt x="7976" y="4229"/>
                  </a:cubicBezTo>
                  <a:cubicBezTo>
                    <a:pt x="7478" y="3726"/>
                    <a:pt x="6821" y="3474"/>
                    <a:pt x="6165" y="3474"/>
                  </a:cubicBezTo>
                  <a:cubicBezTo>
                    <a:pt x="5524" y="3474"/>
                    <a:pt x="4883" y="3714"/>
                    <a:pt x="4388" y="4197"/>
                  </a:cubicBezTo>
                  <a:cubicBezTo>
                    <a:pt x="3384" y="5172"/>
                    <a:pt x="3354" y="6775"/>
                    <a:pt x="4322" y="7785"/>
                  </a:cubicBezTo>
                  <a:cubicBezTo>
                    <a:pt x="4884" y="8350"/>
                    <a:pt x="5795" y="8439"/>
                    <a:pt x="5795" y="8439"/>
                  </a:cubicBezTo>
                  <a:cubicBezTo>
                    <a:pt x="6118" y="8468"/>
                    <a:pt x="6573" y="8686"/>
                    <a:pt x="6804" y="8916"/>
                  </a:cubicBezTo>
                  <a:lnTo>
                    <a:pt x="6924" y="9033"/>
                  </a:lnTo>
                  <a:cubicBezTo>
                    <a:pt x="7153" y="9267"/>
                    <a:pt x="7153" y="9641"/>
                    <a:pt x="6924" y="9874"/>
                  </a:cubicBezTo>
                  <a:lnTo>
                    <a:pt x="3488" y="13310"/>
                  </a:lnTo>
                  <a:lnTo>
                    <a:pt x="310" y="16487"/>
                  </a:lnTo>
                  <a:lnTo>
                    <a:pt x="233" y="16566"/>
                  </a:lnTo>
                  <a:cubicBezTo>
                    <a:pt x="1" y="16798"/>
                    <a:pt x="1" y="17174"/>
                    <a:pt x="233" y="17405"/>
                  </a:cubicBezTo>
                  <a:lnTo>
                    <a:pt x="6926" y="24099"/>
                  </a:lnTo>
                  <a:cubicBezTo>
                    <a:pt x="7156" y="24332"/>
                    <a:pt x="7156" y="24706"/>
                    <a:pt x="6926" y="24938"/>
                  </a:cubicBezTo>
                  <a:lnTo>
                    <a:pt x="6919" y="24945"/>
                  </a:lnTo>
                  <a:cubicBezTo>
                    <a:pt x="6688" y="25177"/>
                    <a:pt x="6233" y="25391"/>
                    <a:pt x="5908" y="25420"/>
                  </a:cubicBezTo>
                  <a:cubicBezTo>
                    <a:pt x="5908" y="25420"/>
                    <a:pt x="4999" y="25511"/>
                    <a:pt x="4436" y="26074"/>
                  </a:cubicBezTo>
                  <a:cubicBezTo>
                    <a:pt x="3478" y="27047"/>
                    <a:pt x="3485" y="28613"/>
                    <a:pt x="4451" y="29579"/>
                  </a:cubicBezTo>
                  <a:cubicBezTo>
                    <a:pt x="4938" y="30065"/>
                    <a:pt x="5575" y="30309"/>
                    <a:pt x="6213" y="30309"/>
                  </a:cubicBezTo>
                  <a:cubicBezTo>
                    <a:pt x="6843" y="30309"/>
                    <a:pt x="7473" y="30072"/>
                    <a:pt x="7958" y="29596"/>
                  </a:cubicBezTo>
                  <a:cubicBezTo>
                    <a:pt x="8522" y="29031"/>
                    <a:pt x="8608" y="28125"/>
                    <a:pt x="8608" y="28125"/>
                  </a:cubicBezTo>
                  <a:cubicBezTo>
                    <a:pt x="8642" y="27797"/>
                    <a:pt x="8857" y="27341"/>
                    <a:pt x="9087" y="27111"/>
                  </a:cubicBezTo>
                  <a:lnTo>
                    <a:pt x="9090" y="27107"/>
                  </a:lnTo>
                  <a:cubicBezTo>
                    <a:pt x="9204" y="26996"/>
                    <a:pt x="9355" y="26934"/>
                    <a:pt x="9513" y="26934"/>
                  </a:cubicBezTo>
                  <a:cubicBezTo>
                    <a:pt x="9669" y="26934"/>
                    <a:pt x="9820" y="26996"/>
                    <a:pt x="9930" y="27107"/>
                  </a:cubicBezTo>
                  <a:lnTo>
                    <a:pt x="16623" y="33801"/>
                  </a:lnTo>
                  <a:cubicBezTo>
                    <a:pt x="16741" y="33916"/>
                    <a:pt x="16893" y="33973"/>
                    <a:pt x="17045" y="33973"/>
                  </a:cubicBezTo>
                  <a:cubicBezTo>
                    <a:pt x="17198" y="33973"/>
                    <a:pt x="17350" y="33916"/>
                    <a:pt x="17468" y="33801"/>
                  </a:cubicBezTo>
                  <a:lnTo>
                    <a:pt x="24161" y="27107"/>
                  </a:lnTo>
                  <a:cubicBezTo>
                    <a:pt x="24391" y="26874"/>
                    <a:pt x="24391" y="26500"/>
                    <a:pt x="24161" y="26266"/>
                  </a:cubicBezTo>
                  <a:lnTo>
                    <a:pt x="24082" y="26193"/>
                  </a:lnTo>
                  <a:cubicBezTo>
                    <a:pt x="23852" y="25963"/>
                    <a:pt x="23396" y="25746"/>
                    <a:pt x="23073" y="25714"/>
                  </a:cubicBezTo>
                  <a:cubicBezTo>
                    <a:pt x="23073" y="25714"/>
                    <a:pt x="22167" y="25628"/>
                    <a:pt x="21600" y="25063"/>
                  </a:cubicBezTo>
                  <a:cubicBezTo>
                    <a:pt x="20626" y="24092"/>
                    <a:pt x="20631" y="22513"/>
                    <a:pt x="21600" y="21541"/>
                  </a:cubicBezTo>
                  <a:cubicBezTo>
                    <a:pt x="22087" y="21055"/>
                    <a:pt x="22725" y="20812"/>
                    <a:pt x="23362" y="20812"/>
                  </a:cubicBezTo>
                  <a:cubicBezTo>
                    <a:pt x="24000" y="20812"/>
                    <a:pt x="24637" y="21055"/>
                    <a:pt x="25124" y="21541"/>
                  </a:cubicBezTo>
                  <a:cubicBezTo>
                    <a:pt x="25685" y="22104"/>
                    <a:pt x="25776" y="23016"/>
                    <a:pt x="25776" y="23016"/>
                  </a:cubicBezTo>
                  <a:cubicBezTo>
                    <a:pt x="25805" y="23338"/>
                    <a:pt x="26022" y="23793"/>
                    <a:pt x="26252" y="24025"/>
                  </a:cubicBezTo>
                  <a:lnTo>
                    <a:pt x="26325" y="24099"/>
                  </a:lnTo>
                  <a:cubicBezTo>
                    <a:pt x="26437" y="24209"/>
                    <a:pt x="26588" y="24270"/>
                    <a:pt x="26746" y="24270"/>
                  </a:cubicBezTo>
                  <a:cubicBezTo>
                    <a:pt x="26902" y="24270"/>
                    <a:pt x="27053" y="24209"/>
                    <a:pt x="27165" y="24099"/>
                  </a:cubicBezTo>
                  <a:lnTo>
                    <a:pt x="33858" y="17405"/>
                  </a:lnTo>
                  <a:cubicBezTo>
                    <a:pt x="34088" y="17172"/>
                    <a:pt x="34087" y="16798"/>
                    <a:pt x="33855" y="16566"/>
                  </a:cubicBezTo>
                  <a:lnTo>
                    <a:pt x="28225" y="10937"/>
                  </a:lnTo>
                  <a:lnTo>
                    <a:pt x="27163" y="9874"/>
                  </a:lnTo>
                  <a:cubicBezTo>
                    <a:pt x="27051" y="9763"/>
                    <a:pt x="26900" y="9701"/>
                    <a:pt x="26742" y="9701"/>
                  </a:cubicBezTo>
                  <a:cubicBezTo>
                    <a:pt x="26585" y="9701"/>
                    <a:pt x="26434" y="9763"/>
                    <a:pt x="26322" y="9874"/>
                  </a:cubicBezTo>
                  <a:lnTo>
                    <a:pt x="26252" y="9945"/>
                  </a:lnTo>
                  <a:cubicBezTo>
                    <a:pt x="26022" y="10176"/>
                    <a:pt x="25807" y="10631"/>
                    <a:pt x="25773" y="10959"/>
                  </a:cubicBezTo>
                  <a:cubicBezTo>
                    <a:pt x="25773" y="10959"/>
                    <a:pt x="25687" y="11865"/>
                    <a:pt x="25124" y="12430"/>
                  </a:cubicBezTo>
                  <a:cubicBezTo>
                    <a:pt x="24657" y="12897"/>
                    <a:pt x="24024" y="13159"/>
                    <a:pt x="23363" y="13159"/>
                  </a:cubicBezTo>
                  <a:cubicBezTo>
                    <a:pt x="23351" y="13159"/>
                    <a:pt x="23341" y="13156"/>
                    <a:pt x="23329" y="13156"/>
                  </a:cubicBezTo>
                  <a:cubicBezTo>
                    <a:pt x="23312" y="13156"/>
                    <a:pt x="23293" y="13161"/>
                    <a:pt x="23276" y="13161"/>
                  </a:cubicBezTo>
                  <a:cubicBezTo>
                    <a:pt x="22268" y="13161"/>
                    <a:pt x="21358" y="12553"/>
                    <a:pt x="20974" y="11623"/>
                  </a:cubicBezTo>
                  <a:cubicBezTo>
                    <a:pt x="20588" y="10691"/>
                    <a:pt x="20801" y="9620"/>
                    <a:pt x="21513" y="8908"/>
                  </a:cubicBezTo>
                  <a:cubicBezTo>
                    <a:pt x="22076" y="8345"/>
                    <a:pt x="22987" y="8257"/>
                    <a:pt x="22987" y="8257"/>
                  </a:cubicBezTo>
                  <a:cubicBezTo>
                    <a:pt x="23310" y="8228"/>
                    <a:pt x="23765" y="8010"/>
                    <a:pt x="23996" y="7779"/>
                  </a:cubicBezTo>
                  <a:lnTo>
                    <a:pt x="24117" y="7662"/>
                  </a:lnTo>
                  <a:cubicBezTo>
                    <a:pt x="24345" y="7432"/>
                    <a:pt x="24347" y="7063"/>
                    <a:pt x="24122" y="6831"/>
                  </a:cubicBezTo>
                  <a:lnTo>
                    <a:pt x="23358" y="6067"/>
                  </a:lnTo>
                  <a:lnTo>
                    <a:pt x="17464" y="174"/>
                  </a:lnTo>
                  <a:cubicBezTo>
                    <a:pt x="17353" y="64"/>
                    <a:pt x="17202" y="0"/>
                    <a:pt x="17044"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923;p60"/>
            <p:cNvSpPr/>
            <p:nvPr/>
          </p:nvSpPr>
          <p:spPr>
            <a:xfrm>
              <a:off x="1690156" y="2190379"/>
              <a:ext cx="411261" cy="409845"/>
            </a:xfrm>
            <a:custGeom>
              <a:avLst/>
              <a:gdLst/>
              <a:ahLst/>
              <a:cxnLst/>
              <a:rect l="l" t="t" r="r" b="b"/>
              <a:pathLst>
                <a:path w="34286" h="34168" extrusionOk="0">
                  <a:moveTo>
                    <a:pt x="17145" y="1"/>
                  </a:moveTo>
                  <a:cubicBezTo>
                    <a:pt x="16992" y="1"/>
                    <a:pt x="16839" y="59"/>
                    <a:pt x="16722" y="176"/>
                  </a:cubicBezTo>
                  <a:lnTo>
                    <a:pt x="16686" y="210"/>
                  </a:lnTo>
                  <a:cubicBezTo>
                    <a:pt x="16681" y="215"/>
                    <a:pt x="16681" y="220"/>
                    <a:pt x="16676" y="225"/>
                  </a:cubicBezTo>
                  <a:lnTo>
                    <a:pt x="11966" y="4935"/>
                  </a:lnTo>
                  <a:lnTo>
                    <a:pt x="9984" y="6917"/>
                  </a:lnTo>
                  <a:cubicBezTo>
                    <a:pt x="9756" y="7149"/>
                    <a:pt x="9758" y="7521"/>
                    <a:pt x="9988" y="7751"/>
                  </a:cubicBezTo>
                  <a:lnTo>
                    <a:pt x="10048" y="7810"/>
                  </a:lnTo>
                  <a:cubicBezTo>
                    <a:pt x="10290" y="8021"/>
                    <a:pt x="10698" y="8211"/>
                    <a:pt x="11002" y="8239"/>
                  </a:cubicBezTo>
                  <a:cubicBezTo>
                    <a:pt x="11002" y="8239"/>
                    <a:pt x="11759" y="8319"/>
                    <a:pt x="12317" y="8760"/>
                  </a:cubicBezTo>
                  <a:cubicBezTo>
                    <a:pt x="12404" y="8821"/>
                    <a:pt x="12487" y="8887"/>
                    <a:pt x="12562" y="8963"/>
                  </a:cubicBezTo>
                  <a:cubicBezTo>
                    <a:pt x="13552" y="9938"/>
                    <a:pt x="13559" y="11536"/>
                    <a:pt x="12576" y="12516"/>
                  </a:cubicBezTo>
                  <a:cubicBezTo>
                    <a:pt x="12086" y="13006"/>
                    <a:pt x="11445" y="13250"/>
                    <a:pt x="10804" y="13250"/>
                  </a:cubicBezTo>
                  <a:cubicBezTo>
                    <a:pt x="10156" y="13250"/>
                    <a:pt x="9509" y="13001"/>
                    <a:pt x="9018" y="12502"/>
                  </a:cubicBezTo>
                  <a:cubicBezTo>
                    <a:pt x="8939" y="12421"/>
                    <a:pt x="8869" y="12335"/>
                    <a:pt x="8807" y="12241"/>
                  </a:cubicBezTo>
                  <a:cubicBezTo>
                    <a:pt x="8376" y="11683"/>
                    <a:pt x="8300" y="10944"/>
                    <a:pt x="8300" y="10944"/>
                  </a:cubicBezTo>
                  <a:cubicBezTo>
                    <a:pt x="8271" y="10652"/>
                    <a:pt x="8094" y="10264"/>
                    <a:pt x="7894" y="10017"/>
                  </a:cubicBezTo>
                  <a:cubicBezTo>
                    <a:pt x="7890" y="10013"/>
                    <a:pt x="7887" y="10008"/>
                    <a:pt x="7883" y="10005"/>
                  </a:cubicBezTo>
                  <a:lnTo>
                    <a:pt x="7810" y="9933"/>
                  </a:lnTo>
                  <a:cubicBezTo>
                    <a:pt x="7697" y="9818"/>
                    <a:pt x="7544" y="9756"/>
                    <a:pt x="7388" y="9756"/>
                  </a:cubicBezTo>
                  <a:cubicBezTo>
                    <a:pt x="7313" y="9756"/>
                    <a:pt x="7238" y="9770"/>
                    <a:pt x="7166" y="9799"/>
                  </a:cubicBezTo>
                  <a:cubicBezTo>
                    <a:pt x="7096" y="9828"/>
                    <a:pt x="7029" y="9871"/>
                    <a:pt x="6974" y="9924"/>
                  </a:cubicBezTo>
                  <a:lnTo>
                    <a:pt x="5908" y="10990"/>
                  </a:lnTo>
                  <a:lnTo>
                    <a:pt x="282" y="16618"/>
                  </a:lnTo>
                  <a:cubicBezTo>
                    <a:pt x="277" y="16623"/>
                    <a:pt x="270" y="16624"/>
                    <a:pt x="265" y="16628"/>
                  </a:cubicBezTo>
                  <a:lnTo>
                    <a:pt x="236" y="16662"/>
                  </a:lnTo>
                  <a:cubicBezTo>
                    <a:pt x="0" y="16896"/>
                    <a:pt x="0" y="17275"/>
                    <a:pt x="236" y="17510"/>
                  </a:cubicBezTo>
                  <a:lnTo>
                    <a:pt x="6965" y="24238"/>
                  </a:lnTo>
                  <a:cubicBezTo>
                    <a:pt x="7082" y="24355"/>
                    <a:pt x="7235" y="24414"/>
                    <a:pt x="7388" y="24414"/>
                  </a:cubicBezTo>
                  <a:cubicBezTo>
                    <a:pt x="7541" y="24414"/>
                    <a:pt x="7695" y="24355"/>
                    <a:pt x="7811" y="24238"/>
                  </a:cubicBezTo>
                  <a:lnTo>
                    <a:pt x="7882" y="24168"/>
                  </a:lnTo>
                  <a:cubicBezTo>
                    <a:pt x="8115" y="23932"/>
                    <a:pt x="8330" y="23478"/>
                    <a:pt x="8364" y="23150"/>
                  </a:cubicBezTo>
                  <a:cubicBezTo>
                    <a:pt x="8364" y="23150"/>
                    <a:pt x="8450" y="22237"/>
                    <a:pt x="9016" y="21669"/>
                  </a:cubicBezTo>
                  <a:cubicBezTo>
                    <a:pt x="9506" y="21169"/>
                    <a:pt x="10154" y="20919"/>
                    <a:pt x="10803" y="20919"/>
                  </a:cubicBezTo>
                  <a:cubicBezTo>
                    <a:pt x="11444" y="20919"/>
                    <a:pt x="12085" y="21163"/>
                    <a:pt x="12574" y="21653"/>
                  </a:cubicBezTo>
                  <a:cubicBezTo>
                    <a:pt x="13559" y="22637"/>
                    <a:pt x="13552" y="24236"/>
                    <a:pt x="12559" y="25211"/>
                  </a:cubicBezTo>
                  <a:cubicBezTo>
                    <a:pt x="11994" y="25777"/>
                    <a:pt x="11081" y="25867"/>
                    <a:pt x="11081" y="25867"/>
                  </a:cubicBezTo>
                  <a:cubicBezTo>
                    <a:pt x="10753" y="25898"/>
                    <a:pt x="10295" y="26116"/>
                    <a:pt x="10063" y="26346"/>
                  </a:cubicBezTo>
                  <a:lnTo>
                    <a:pt x="9989" y="26419"/>
                  </a:lnTo>
                  <a:cubicBezTo>
                    <a:pt x="9758" y="26653"/>
                    <a:pt x="9758" y="27030"/>
                    <a:pt x="9989" y="27264"/>
                  </a:cubicBezTo>
                  <a:lnTo>
                    <a:pt x="16722" y="33995"/>
                  </a:lnTo>
                  <a:cubicBezTo>
                    <a:pt x="16839" y="34110"/>
                    <a:pt x="16991" y="34168"/>
                    <a:pt x="17144" y="34168"/>
                  </a:cubicBezTo>
                  <a:cubicBezTo>
                    <a:pt x="17296" y="34168"/>
                    <a:pt x="17448" y="34110"/>
                    <a:pt x="17565" y="33995"/>
                  </a:cubicBezTo>
                  <a:lnTo>
                    <a:pt x="24296" y="27264"/>
                  </a:lnTo>
                  <a:cubicBezTo>
                    <a:pt x="24414" y="27148"/>
                    <a:pt x="24567" y="27090"/>
                    <a:pt x="24720" y="27090"/>
                  </a:cubicBezTo>
                  <a:cubicBezTo>
                    <a:pt x="24873" y="27090"/>
                    <a:pt x="25027" y="27148"/>
                    <a:pt x="25144" y="27264"/>
                  </a:cubicBezTo>
                  <a:lnTo>
                    <a:pt x="25264" y="27384"/>
                  </a:lnTo>
                  <a:cubicBezTo>
                    <a:pt x="25496" y="27619"/>
                    <a:pt x="25712" y="28077"/>
                    <a:pt x="25743" y="28402"/>
                  </a:cubicBezTo>
                  <a:cubicBezTo>
                    <a:pt x="25743" y="28402"/>
                    <a:pt x="25832" y="29315"/>
                    <a:pt x="26399" y="29883"/>
                  </a:cubicBezTo>
                  <a:cubicBezTo>
                    <a:pt x="26888" y="30368"/>
                    <a:pt x="27526" y="30611"/>
                    <a:pt x="28165" y="30611"/>
                  </a:cubicBezTo>
                  <a:cubicBezTo>
                    <a:pt x="28806" y="30611"/>
                    <a:pt x="29447" y="30366"/>
                    <a:pt x="29936" y="29878"/>
                  </a:cubicBezTo>
                  <a:cubicBezTo>
                    <a:pt x="30913" y="28901"/>
                    <a:pt x="30914" y="27319"/>
                    <a:pt x="29943" y="26340"/>
                  </a:cubicBezTo>
                  <a:lnTo>
                    <a:pt x="29943" y="26340"/>
                  </a:lnTo>
                  <a:lnTo>
                    <a:pt x="29943" y="26344"/>
                  </a:lnTo>
                  <a:cubicBezTo>
                    <a:pt x="29373" y="25774"/>
                    <a:pt x="28460" y="25688"/>
                    <a:pt x="28460" y="25688"/>
                  </a:cubicBezTo>
                  <a:cubicBezTo>
                    <a:pt x="28132" y="25654"/>
                    <a:pt x="27677" y="25439"/>
                    <a:pt x="27442" y="25206"/>
                  </a:cubicBezTo>
                  <a:lnTo>
                    <a:pt x="27322" y="25084"/>
                  </a:lnTo>
                  <a:cubicBezTo>
                    <a:pt x="27092" y="24851"/>
                    <a:pt x="27092" y="24475"/>
                    <a:pt x="27322" y="24241"/>
                  </a:cubicBezTo>
                  <a:lnTo>
                    <a:pt x="34054" y="17508"/>
                  </a:lnTo>
                  <a:cubicBezTo>
                    <a:pt x="34285" y="17275"/>
                    <a:pt x="34285" y="16897"/>
                    <a:pt x="34054" y="16664"/>
                  </a:cubicBezTo>
                  <a:lnTo>
                    <a:pt x="27322" y="9933"/>
                  </a:lnTo>
                  <a:cubicBezTo>
                    <a:pt x="27090" y="9698"/>
                    <a:pt x="27090" y="9320"/>
                    <a:pt x="27322" y="9085"/>
                  </a:cubicBezTo>
                  <a:lnTo>
                    <a:pt x="27327" y="9081"/>
                  </a:lnTo>
                  <a:cubicBezTo>
                    <a:pt x="27559" y="8848"/>
                    <a:pt x="28017" y="8635"/>
                    <a:pt x="28345" y="8601"/>
                  </a:cubicBezTo>
                  <a:cubicBezTo>
                    <a:pt x="28345" y="8601"/>
                    <a:pt x="29258" y="8515"/>
                    <a:pt x="29825" y="7947"/>
                  </a:cubicBezTo>
                  <a:cubicBezTo>
                    <a:pt x="30817" y="6972"/>
                    <a:pt x="30823" y="5372"/>
                    <a:pt x="29840" y="4389"/>
                  </a:cubicBezTo>
                  <a:cubicBezTo>
                    <a:pt x="29350" y="3899"/>
                    <a:pt x="28709" y="3655"/>
                    <a:pt x="28068" y="3655"/>
                  </a:cubicBezTo>
                  <a:cubicBezTo>
                    <a:pt x="27420" y="3655"/>
                    <a:pt x="26771" y="3905"/>
                    <a:pt x="26280" y="4404"/>
                  </a:cubicBezTo>
                  <a:cubicBezTo>
                    <a:pt x="25716" y="4969"/>
                    <a:pt x="25628" y="5887"/>
                    <a:pt x="25628" y="5887"/>
                  </a:cubicBezTo>
                  <a:cubicBezTo>
                    <a:pt x="25596" y="6210"/>
                    <a:pt x="25381" y="6670"/>
                    <a:pt x="25146" y="6903"/>
                  </a:cubicBezTo>
                  <a:lnTo>
                    <a:pt x="25144" y="6907"/>
                  </a:lnTo>
                  <a:cubicBezTo>
                    <a:pt x="25027" y="7023"/>
                    <a:pt x="24873" y="7081"/>
                    <a:pt x="24720" y="7081"/>
                  </a:cubicBezTo>
                  <a:cubicBezTo>
                    <a:pt x="24567" y="7081"/>
                    <a:pt x="24414" y="7023"/>
                    <a:pt x="24296" y="6907"/>
                  </a:cubicBezTo>
                  <a:lnTo>
                    <a:pt x="17567" y="176"/>
                  </a:lnTo>
                  <a:cubicBezTo>
                    <a:pt x="17450" y="59"/>
                    <a:pt x="17297" y="1"/>
                    <a:pt x="17145" y="1"/>
                  </a:cubicBezTo>
                  <a:close/>
                </a:path>
              </a:pathLst>
            </a:custGeom>
            <a:solidFill>
              <a:srgbClr val="DB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924;p60"/>
            <p:cNvSpPr/>
            <p:nvPr/>
          </p:nvSpPr>
          <p:spPr>
            <a:xfrm>
              <a:off x="1484068" y="1984268"/>
              <a:ext cx="408862" cy="407494"/>
            </a:xfrm>
            <a:custGeom>
              <a:avLst/>
              <a:gdLst/>
              <a:ahLst/>
              <a:cxnLst/>
              <a:rect l="l" t="t" r="r" b="b"/>
              <a:pathLst>
                <a:path w="34086" h="33972" extrusionOk="0">
                  <a:moveTo>
                    <a:pt x="17043" y="1"/>
                  </a:moveTo>
                  <a:cubicBezTo>
                    <a:pt x="16887" y="1"/>
                    <a:pt x="16736" y="61"/>
                    <a:pt x="16624" y="172"/>
                  </a:cubicBezTo>
                  <a:lnTo>
                    <a:pt x="9932" y="6866"/>
                  </a:lnTo>
                  <a:cubicBezTo>
                    <a:pt x="9701" y="7099"/>
                    <a:pt x="9701" y="7475"/>
                    <a:pt x="9932" y="7709"/>
                  </a:cubicBezTo>
                  <a:lnTo>
                    <a:pt x="10003" y="7779"/>
                  </a:lnTo>
                  <a:cubicBezTo>
                    <a:pt x="10235" y="8009"/>
                    <a:pt x="10689" y="8223"/>
                    <a:pt x="11014" y="8254"/>
                  </a:cubicBezTo>
                  <a:cubicBezTo>
                    <a:pt x="11014" y="8254"/>
                    <a:pt x="11923" y="8345"/>
                    <a:pt x="12486" y="8907"/>
                  </a:cubicBezTo>
                  <a:cubicBezTo>
                    <a:pt x="13430" y="9883"/>
                    <a:pt x="13420" y="11436"/>
                    <a:pt x="12459" y="12397"/>
                  </a:cubicBezTo>
                  <a:cubicBezTo>
                    <a:pt x="11973" y="12885"/>
                    <a:pt x="11335" y="13129"/>
                    <a:pt x="10697" y="13129"/>
                  </a:cubicBezTo>
                  <a:cubicBezTo>
                    <a:pt x="10074" y="13129"/>
                    <a:pt x="9450" y="12896"/>
                    <a:pt x="8968" y="12430"/>
                  </a:cubicBezTo>
                  <a:cubicBezTo>
                    <a:pt x="8402" y="11864"/>
                    <a:pt x="8314" y="10958"/>
                    <a:pt x="8314" y="10958"/>
                  </a:cubicBezTo>
                  <a:cubicBezTo>
                    <a:pt x="8280" y="10633"/>
                    <a:pt x="8067" y="10178"/>
                    <a:pt x="7835" y="9948"/>
                  </a:cubicBezTo>
                  <a:lnTo>
                    <a:pt x="7765" y="9873"/>
                  </a:lnTo>
                  <a:cubicBezTo>
                    <a:pt x="7653" y="9763"/>
                    <a:pt x="7502" y="9701"/>
                    <a:pt x="7344" y="9699"/>
                  </a:cubicBezTo>
                  <a:cubicBezTo>
                    <a:pt x="7186" y="9699"/>
                    <a:pt x="7037" y="9763"/>
                    <a:pt x="6926" y="9873"/>
                  </a:cubicBezTo>
                  <a:lnTo>
                    <a:pt x="232" y="16566"/>
                  </a:lnTo>
                  <a:cubicBezTo>
                    <a:pt x="0" y="16800"/>
                    <a:pt x="0" y="17174"/>
                    <a:pt x="232" y="17406"/>
                  </a:cubicBezTo>
                  <a:lnTo>
                    <a:pt x="6170" y="23347"/>
                  </a:lnTo>
                  <a:lnTo>
                    <a:pt x="6167" y="23347"/>
                  </a:lnTo>
                  <a:lnTo>
                    <a:pt x="6929" y="24109"/>
                  </a:lnTo>
                  <a:cubicBezTo>
                    <a:pt x="7154" y="24343"/>
                    <a:pt x="7152" y="24712"/>
                    <a:pt x="6924" y="24942"/>
                  </a:cubicBezTo>
                  <a:lnTo>
                    <a:pt x="6805" y="25059"/>
                  </a:lnTo>
                  <a:cubicBezTo>
                    <a:pt x="6574" y="25290"/>
                    <a:pt x="6119" y="25508"/>
                    <a:pt x="5794" y="25537"/>
                  </a:cubicBezTo>
                  <a:cubicBezTo>
                    <a:pt x="5794" y="25537"/>
                    <a:pt x="4883" y="25625"/>
                    <a:pt x="4322" y="26188"/>
                  </a:cubicBezTo>
                  <a:cubicBezTo>
                    <a:pt x="3610" y="26900"/>
                    <a:pt x="3397" y="27971"/>
                    <a:pt x="3781" y="28903"/>
                  </a:cubicBezTo>
                  <a:cubicBezTo>
                    <a:pt x="4167" y="29833"/>
                    <a:pt x="5075" y="30441"/>
                    <a:pt x="6083" y="30441"/>
                  </a:cubicBezTo>
                  <a:cubicBezTo>
                    <a:pt x="6102" y="30441"/>
                    <a:pt x="6119" y="30436"/>
                    <a:pt x="6138" y="30436"/>
                  </a:cubicBezTo>
                  <a:cubicBezTo>
                    <a:pt x="6148" y="30436"/>
                    <a:pt x="6158" y="30437"/>
                    <a:pt x="6170" y="30437"/>
                  </a:cubicBezTo>
                  <a:cubicBezTo>
                    <a:pt x="6173" y="30437"/>
                    <a:pt x="6175" y="30437"/>
                    <a:pt x="6177" y="30437"/>
                  </a:cubicBezTo>
                  <a:cubicBezTo>
                    <a:pt x="6835" y="30437"/>
                    <a:pt x="7466" y="30175"/>
                    <a:pt x="7933" y="29710"/>
                  </a:cubicBezTo>
                  <a:cubicBezTo>
                    <a:pt x="8494" y="29145"/>
                    <a:pt x="8582" y="28239"/>
                    <a:pt x="8582" y="28239"/>
                  </a:cubicBezTo>
                  <a:cubicBezTo>
                    <a:pt x="8614" y="27911"/>
                    <a:pt x="8829" y="27456"/>
                    <a:pt x="9059" y="27225"/>
                  </a:cubicBezTo>
                  <a:lnTo>
                    <a:pt x="9129" y="27154"/>
                  </a:lnTo>
                  <a:cubicBezTo>
                    <a:pt x="9243" y="27043"/>
                    <a:pt x="9394" y="26981"/>
                    <a:pt x="9551" y="26981"/>
                  </a:cubicBezTo>
                  <a:cubicBezTo>
                    <a:pt x="9708" y="26981"/>
                    <a:pt x="9859" y="27043"/>
                    <a:pt x="9970" y="27154"/>
                  </a:cubicBezTo>
                  <a:lnTo>
                    <a:pt x="11033" y="28217"/>
                  </a:lnTo>
                  <a:lnTo>
                    <a:pt x="11033" y="28211"/>
                  </a:lnTo>
                  <a:lnTo>
                    <a:pt x="16621" y="33800"/>
                  </a:lnTo>
                  <a:cubicBezTo>
                    <a:pt x="16734" y="33909"/>
                    <a:pt x="16885" y="33971"/>
                    <a:pt x="17043" y="33971"/>
                  </a:cubicBezTo>
                  <a:cubicBezTo>
                    <a:pt x="17192" y="33970"/>
                    <a:pt x="17337" y="33913"/>
                    <a:pt x="17445" y="33810"/>
                  </a:cubicBezTo>
                  <a:cubicBezTo>
                    <a:pt x="17450" y="33805"/>
                    <a:pt x="17457" y="33803"/>
                    <a:pt x="17462" y="33800"/>
                  </a:cubicBezTo>
                  <a:lnTo>
                    <a:pt x="23088" y="28172"/>
                  </a:lnTo>
                  <a:lnTo>
                    <a:pt x="24154" y="27106"/>
                  </a:lnTo>
                  <a:cubicBezTo>
                    <a:pt x="24209" y="27053"/>
                    <a:pt x="24274" y="27010"/>
                    <a:pt x="24346" y="26981"/>
                  </a:cubicBezTo>
                  <a:cubicBezTo>
                    <a:pt x="24418" y="26951"/>
                    <a:pt x="24494" y="26937"/>
                    <a:pt x="24569" y="26937"/>
                  </a:cubicBezTo>
                  <a:cubicBezTo>
                    <a:pt x="24724" y="26937"/>
                    <a:pt x="24876" y="26998"/>
                    <a:pt x="24990" y="27113"/>
                  </a:cubicBezTo>
                  <a:lnTo>
                    <a:pt x="25063" y="27187"/>
                  </a:lnTo>
                  <a:cubicBezTo>
                    <a:pt x="25067" y="27190"/>
                    <a:pt x="25070" y="27195"/>
                    <a:pt x="25074" y="27199"/>
                  </a:cubicBezTo>
                  <a:cubicBezTo>
                    <a:pt x="25274" y="27444"/>
                    <a:pt x="25450" y="27834"/>
                    <a:pt x="25480" y="28124"/>
                  </a:cubicBezTo>
                  <a:cubicBezTo>
                    <a:pt x="25480" y="28124"/>
                    <a:pt x="25556" y="28865"/>
                    <a:pt x="25985" y="29423"/>
                  </a:cubicBezTo>
                  <a:cubicBezTo>
                    <a:pt x="26049" y="29516"/>
                    <a:pt x="26119" y="29603"/>
                    <a:pt x="26198" y="29684"/>
                  </a:cubicBezTo>
                  <a:cubicBezTo>
                    <a:pt x="26689" y="30182"/>
                    <a:pt x="27336" y="30431"/>
                    <a:pt x="27983" y="30431"/>
                  </a:cubicBezTo>
                  <a:cubicBezTo>
                    <a:pt x="28624" y="30431"/>
                    <a:pt x="29265" y="30187"/>
                    <a:pt x="29754" y="29698"/>
                  </a:cubicBezTo>
                  <a:cubicBezTo>
                    <a:pt x="30737" y="28716"/>
                    <a:pt x="30732" y="27120"/>
                    <a:pt x="29742" y="26143"/>
                  </a:cubicBezTo>
                  <a:cubicBezTo>
                    <a:pt x="29667" y="26069"/>
                    <a:pt x="29584" y="26001"/>
                    <a:pt x="29497" y="25941"/>
                  </a:cubicBezTo>
                  <a:cubicBezTo>
                    <a:pt x="28937" y="25500"/>
                    <a:pt x="28182" y="25421"/>
                    <a:pt x="28182" y="25421"/>
                  </a:cubicBezTo>
                  <a:cubicBezTo>
                    <a:pt x="27878" y="25392"/>
                    <a:pt x="27470" y="25203"/>
                    <a:pt x="27226" y="24990"/>
                  </a:cubicBezTo>
                  <a:lnTo>
                    <a:pt x="27168" y="24932"/>
                  </a:lnTo>
                  <a:cubicBezTo>
                    <a:pt x="26938" y="24703"/>
                    <a:pt x="26936" y="24331"/>
                    <a:pt x="27164" y="24099"/>
                  </a:cubicBezTo>
                  <a:lnTo>
                    <a:pt x="29146" y="22115"/>
                  </a:lnTo>
                  <a:lnTo>
                    <a:pt x="33856" y="17407"/>
                  </a:lnTo>
                  <a:cubicBezTo>
                    <a:pt x="33861" y="17402"/>
                    <a:pt x="33861" y="17397"/>
                    <a:pt x="33866" y="17392"/>
                  </a:cubicBezTo>
                  <a:cubicBezTo>
                    <a:pt x="34086" y="17160"/>
                    <a:pt x="34081" y="16795"/>
                    <a:pt x="33856" y="16566"/>
                  </a:cubicBezTo>
                  <a:lnTo>
                    <a:pt x="27162" y="9873"/>
                  </a:lnTo>
                  <a:cubicBezTo>
                    <a:pt x="27052" y="9764"/>
                    <a:pt x="26905" y="9701"/>
                    <a:pt x="26750" y="9701"/>
                  </a:cubicBezTo>
                  <a:cubicBezTo>
                    <a:pt x="26748" y="9701"/>
                    <a:pt x="26746" y="9701"/>
                    <a:pt x="26744" y="9701"/>
                  </a:cubicBezTo>
                  <a:cubicBezTo>
                    <a:pt x="26586" y="9701"/>
                    <a:pt x="26435" y="9763"/>
                    <a:pt x="26323" y="9873"/>
                  </a:cubicBezTo>
                  <a:lnTo>
                    <a:pt x="26249" y="9948"/>
                  </a:lnTo>
                  <a:cubicBezTo>
                    <a:pt x="26019" y="10178"/>
                    <a:pt x="25803" y="10635"/>
                    <a:pt x="25774" y="10961"/>
                  </a:cubicBezTo>
                  <a:cubicBezTo>
                    <a:pt x="25774" y="10961"/>
                    <a:pt x="25685" y="11869"/>
                    <a:pt x="25122" y="12434"/>
                  </a:cubicBezTo>
                  <a:cubicBezTo>
                    <a:pt x="24634" y="12928"/>
                    <a:pt x="23990" y="13175"/>
                    <a:pt x="23347" y="13175"/>
                  </a:cubicBezTo>
                  <a:cubicBezTo>
                    <a:pt x="22709" y="13175"/>
                    <a:pt x="22072" y="12932"/>
                    <a:pt x="21586" y="12446"/>
                  </a:cubicBezTo>
                  <a:cubicBezTo>
                    <a:pt x="20608" y="11467"/>
                    <a:pt x="20613" y="9881"/>
                    <a:pt x="21598" y="8910"/>
                  </a:cubicBezTo>
                  <a:cubicBezTo>
                    <a:pt x="22163" y="8347"/>
                    <a:pt x="23071" y="8258"/>
                    <a:pt x="23071" y="8258"/>
                  </a:cubicBezTo>
                  <a:cubicBezTo>
                    <a:pt x="23395" y="8227"/>
                    <a:pt x="23850" y="8014"/>
                    <a:pt x="24080" y="7782"/>
                  </a:cubicBezTo>
                  <a:lnTo>
                    <a:pt x="24159" y="7709"/>
                  </a:lnTo>
                  <a:cubicBezTo>
                    <a:pt x="24389" y="7475"/>
                    <a:pt x="24389" y="7099"/>
                    <a:pt x="24159" y="6866"/>
                  </a:cubicBezTo>
                  <a:lnTo>
                    <a:pt x="17465" y="172"/>
                  </a:lnTo>
                  <a:cubicBezTo>
                    <a:pt x="17352" y="63"/>
                    <a:pt x="17201" y="1"/>
                    <a:pt x="1704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925;p60"/>
            <p:cNvSpPr/>
            <p:nvPr/>
          </p:nvSpPr>
          <p:spPr>
            <a:xfrm flipH="1">
              <a:off x="865779" y="2190662"/>
              <a:ext cx="408898" cy="407518"/>
            </a:xfrm>
            <a:custGeom>
              <a:avLst/>
              <a:gdLst/>
              <a:ahLst/>
              <a:cxnLst/>
              <a:rect l="l" t="t" r="r" b="b"/>
              <a:pathLst>
                <a:path w="34089" h="33974" extrusionOk="0">
                  <a:moveTo>
                    <a:pt x="17044" y="0"/>
                  </a:moveTo>
                  <a:cubicBezTo>
                    <a:pt x="16893" y="2"/>
                    <a:pt x="16750" y="60"/>
                    <a:pt x="16640" y="163"/>
                  </a:cubicBezTo>
                  <a:lnTo>
                    <a:pt x="12729" y="4075"/>
                  </a:lnTo>
                  <a:lnTo>
                    <a:pt x="12729" y="4070"/>
                  </a:lnTo>
                  <a:lnTo>
                    <a:pt x="10005" y="6793"/>
                  </a:lnTo>
                  <a:cubicBezTo>
                    <a:pt x="9890" y="6904"/>
                    <a:pt x="9742" y="6959"/>
                    <a:pt x="9595" y="6959"/>
                  </a:cubicBezTo>
                  <a:cubicBezTo>
                    <a:pt x="9444" y="6959"/>
                    <a:pt x="9293" y="6901"/>
                    <a:pt x="9178" y="6787"/>
                  </a:cubicBezTo>
                  <a:lnTo>
                    <a:pt x="9104" y="6713"/>
                  </a:lnTo>
                  <a:cubicBezTo>
                    <a:pt x="8874" y="6481"/>
                    <a:pt x="8660" y="6026"/>
                    <a:pt x="8625" y="5702"/>
                  </a:cubicBezTo>
                  <a:cubicBezTo>
                    <a:pt x="8625" y="5702"/>
                    <a:pt x="8539" y="4792"/>
                    <a:pt x="7976" y="4229"/>
                  </a:cubicBezTo>
                  <a:cubicBezTo>
                    <a:pt x="7478" y="3726"/>
                    <a:pt x="6821" y="3474"/>
                    <a:pt x="6165" y="3474"/>
                  </a:cubicBezTo>
                  <a:cubicBezTo>
                    <a:pt x="5524" y="3474"/>
                    <a:pt x="4883" y="3714"/>
                    <a:pt x="4388" y="4197"/>
                  </a:cubicBezTo>
                  <a:cubicBezTo>
                    <a:pt x="3384" y="5172"/>
                    <a:pt x="3354" y="6775"/>
                    <a:pt x="4322" y="7785"/>
                  </a:cubicBezTo>
                  <a:cubicBezTo>
                    <a:pt x="4884" y="8350"/>
                    <a:pt x="5795" y="8439"/>
                    <a:pt x="5795" y="8439"/>
                  </a:cubicBezTo>
                  <a:cubicBezTo>
                    <a:pt x="6118" y="8468"/>
                    <a:pt x="6573" y="8686"/>
                    <a:pt x="6804" y="8916"/>
                  </a:cubicBezTo>
                  <a:lnTo>
                    <a:pt x="6924" y="9033"/>
                  </a:lnTo>
                  <a:cubicBezTo>
                    <a:pt x="7153" y="9267"/>
                    <a:pt x="7153" y="9641"/>
                    <a:pt x="6924" y="9874"/>
                  </a:cubicBezTo>
                  <a:lnTo>
                    <a:pt x="3488" y="13310"/>
                  </a:lnTo>
                  <a:lnTo>
                    <a:pt x="310" y="16487"/>
                  </a:lnTo>
                  <a:lnTo>
                    <a:pt x="233" y="16566"/>
                  </a:lnTo>
                  <a:cubicBezTo>
                    <a:pt x="1" y="16798"/>
                    <a:pt x="1" y="17174"/>
                    <a:pt x="233" y="17405"/>
                  </a:cubicBezTo>
                  <a:lnTo>
                    <a:pt x="6926" y="24099"/>
                  </a:lnTo>
                  <a:cubicBezTo>
                    <a:pt x="7156" y="24332"/>
                    <a:pt x="7156" y="24706"/>
                    <a:pt x="6926" y="24938"/>
                  </a:cubicBezTo>
                  <a:lnTo>
                    <a:pt x="6919" y="24945"/>
                  </a:lnTo>
                  <a:cubicBezTo>
                    <a:pt x="6688" y="25177"/>
                    <a:pt x="6233" y="25391"/>
                    <a:pt x="5908" y="25420"/>
                  </a:cubicBezTo>
                  <a:cubicBezTo>
                    <a:pt x="5908" y="25420"/>
                    <a:pt x="4999" y="25511"/>
                    <a:pt x="4436" y="26074"/>
                  </a:cubicBezTo>
                  <a:cubicBezTo>
                    <a:pt x="3478" y="27047"/>
                    <a:pt x="3485" y="28613"/>
                    <a:pt x="4451" y="29579"/>
                  </a:cubicBezTo>
                  <a:cubicBezTo>
                    <a:pt x="4938" y="30065"/>
                    <a:pt x="5575" y="30309"/>
                    <a:pt x="6213" y="30309"/>
                  </a:cubicBezTo>
                  <a:cubicBezTo>
                    <a:pt x="6843" y="30309"/>
                    <a:pt x="7473" y="30072"/>
                    <a:pt x="7958" y="29596"/>
                  </a:cubicBezTo>
                  <a:cubicBezTo>
                    <a:pt x="8522" y="29031"/>
                    <a:pt x="8608" y="28125"/>
                    <a:pt x="8608" y="28125"/>
                  </a:cubicBezTo>
                  <a:cubicBezTo>
                    <a:pt x="8642" y="27797"/>
                    <a:pt x="8857" y="27341"/>
                    <a:pt x="9087" y="27111"/>
                  </a:cubicBezTo>
                  <a:lnTo>
                    <a:pt x="9090" y="27107"/>
                  </a:lnTo>
                  <a:cubicBezTo>
                    <a:pt x="9204" y="26996"/>
                    <a:pt x="9355" y="26934"/>
                    <a:pt x="9513" y="26934"/>
                  </a:cubicBezTo>
                  <a:cubicBezTo>
                    <a:pt x="9669" y="26934"/>
                    <a:pt x="9820" y="26996"/>
                    <a:pt x="9930" y="27107"/>
                  </a:cubicBezTo>
                  <a:lnTo>
                    <a:pt x="16623" y="33801"/>
                  </a:lnTo>
                  <a:cubicBezTo>
                    <a:pt x="16741" y="33916"/>
                    <a:pt x="16893" y="33973"/>
                    <a:pt x="17045" y="33973"/>
                  </a:cubicBezTo>
                  <a:cubicBezTo>
                    <a:pt x="17198" y="33973"/>
                    <a:pt x="17350" y="33916"/>
                    <a:pt x="17468" y="33801"/>
                  </a:cubicBezTo>
                  <a:lnTo>
                    <a:pt x="24161" y="27107"/>
                  </a:lnTo>
                  <a:cubicBezTo>
                    <a:pt x="24391" y="26874"/>
                    <a:pt x="24391" y="26500"/>
                    <a:pt x="24161" y="26266"/>
                  </a:cubicBezTo>
                  <a:lnTo>
                    <a:pt x="24082" y="26193"/>
                  </a:lnTo>
                  <a:cubicBezTo>
                    <a:pt x="23852" y="25963"/>
                    <a:pt x="23396" y="25746"/>
                    <a:pt x="23073" y="25714"/>
                  </a:cubicBezTo>
                  <a:cubicBezTo>
                    <a:pt x="23073" y="25714"/>
                    <a:pt x="22167" y="25628"/>
                    <a:pt x="21600" y="25063"/>
                  </a:cubicBezTo>
                  <a:cubicBezTo>
                    <a:pt x="20626" y="24092"/>
                    <a:pt x="20631" y="22513"/>
                    <a:pt x="21600" y="21541"/>
                  </a:cubicBezTo>
                  <a:cubicBezTo>
                    <a:pt x="22087" y="21055"/>
                    <a:pt x="22725" y="20812"/>
                    <a:pt x="23362" y="20812"/>
                  </a:cubicBezTo>
                  <a:cubicBezTo>
                    <a:pt x="24000" y="20812"/>
                    <a:pt x="24637" y="21055"/>
                    <a:pt x="25124" y="21541"/>
                  </a:cubicBezTo>
                  <a:cubicBezTo>
                    <a:pt x="25685" y="22104"/>
                    <a:pt x="25776" y="23016"/>
                    <a:pt x="25776" y="23016"/>
                  </a:cubicBezTo>
                  <a:cubicBezTo>
                    <a:pt x="25805" y="23338"/>
                    <a:pt x="26022" y="23793"/>
                    <a:pt x="26252" y="24025"/>
                  </a:cubicBezTo>
                  <a:lnTo>
                    <a:pt x="26325" y="24099"/>
                  </a:lnTo>
                  <a:cubicBezTo>
                    <a:pt x="26437" y="24209"/>
                    <a:pt x="26588" y="24270"/>
                    <a:pt x="26746" y="24270"/>
                  </a:cubicBezTo>
                  <a:cubicBezTo>
                    <a:pt x="26902" y="24270"/>
                    <a:pt x="27053" y="24209"/>
                    <a:pt x="27165" y="24099"/>
                  </a:cubicBezTo>
                  <a:lnTo>
                    <a:pt x="33858" y="17405"/>
                  </a:lnTo>
                  <a:cubicBezTo>
                    <a:pt x="34088" y="17172"/>
                    <a:pt x="34087" y="16798"/>
                    <a:pt x="33855" y="16566"/>
                  </a:cubicBezTo>
                  <a:lnTo>
                    <a:pt x="28225" y="10937"/>
                  </a:lnTo>
                  <a:lnTo>
                    <a:pt x="27163" y="9874"/>
                  </a:lnTo>
                  <a:cubicBezTo>
                    <a:pt x="27051" y="9763"/>
                    <a:pt x="26900" y="9701"/>
                    <a:pt x="26742" y="9701"/>
                  </a:cubicBezTo>
                  <a:cubicBezTo>
                    <a:pt x="26585" y="9701"/>
                    <a:pt x="26434" y="9763"/>
                    <a:pt x="26322" y="9874"/>
                  </a:cubicBezTo>
                  <a:lnTo>
                    <a:pt x="26252" y="9945"/>
                  </a:lnTo>
                  <a:cubicBezTo>
                    <a:pt x="26022" y="10176"/>
                    <a:pt x="25807" y="10631"/>
                    <a:pt x="25773" y="10959"/>
                  </a:cubicBezTo>
                  <a:cubicBezTo>
                    <a:pt x="25773" y="10959"/>
                    <a:pt x="25687" y="11865"/>
                    <a:pt x="25124" y="12430"/>
                  </a:cubicBezTo>
                  <a:cubicBezTo>
                    <a:pt x="24657" y="12897"/>
                    <a:pt x="24024" y="13159"/>
                    <a:pt x="23363" y="13159"/>
                  </a:cubicBezTo>
                  <a:cubicBezTo>
                    <a:pt x="23351" y="13159"/>
                    <a:pt x="23341" y="13156"/>
                    <a:pt x="23329" y="13156"/>
                  </a:cubicBezTo>
                  <a:cubicBezTo>
                    <a:pt x="23312" y="13156"/>
                    <a:pt x="23293" y="13161"/>
                    <a:pt x="23276" y="13161"/>
                  </a:cubicBezTo>
                  <a:cubicBezTo>
                    <a:pt x="22268" y="13161"/>
                    <a:pt x="21358" y="12553"/>
                    <a:pt x="20974" y="11623"/>
                  </a:cubicBezTo>
                  <a:cubicBezTo>
                    <a:pt x="20588" y="10691"/>
                    <a:pt x="20801" y="9620"/>
                    <a:pt x="21513" y="8908"/>
                  </a:cubicBezTo>
                  <a:cubicBezTo>
                    <a:pt x="22076" y="8345"/>
                    <a:pt x="22987" y="8257"/>
                    <a:pt x="22987" y="8257"/>
                  </a:cubicBezTo>
                  <a:cubicBezTo>
                    <a:pt x="23310" y="8228"/>
                    <a:pt x="23765" y="8010"/>
                    <a:pt x="23996" y="7779"/>
                  </a:cubicBezTo>
                  <a:lnTo>
                    <a:pt x="24117" y="7662"/>
                  </a:lnTo>
                  <a:cubicBezTo>
                    <a:pt x="24345" y="7432"/>
                    <a:pt x="24347" y="7063"/>
                    <a:pt x="24122" y="6831"/>
                  </a:cubicBezTo>
                  <a:lnTo>
                    <a:pt x="23358" y="6067"/>
                  </a:lnTo>
                  <a:lnTo>
                    <a:pt x="17464" y="174"/>
                  </a:lnTo>
                  <a:cubicBezTo>
                    <a:pt x="17353" y="64"/>
                    <a:pt x="17202" y="0"/>
                    <a:pt x="17044"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926;p60"/>
            <p:cNvSpPr/>
            <p:nvPr/>
          </p:nvSpPr>
          <p:spPr>
            <a:xfrm>
              <a:off x="246070" y="1983826"/>
              <a:ext cx="408910" cy="407494"/>
            </a:xfrm>
            <a:custGeom>
              <a:avLst/>
              <a:gdLst/>
              <a:ahLst/>
              <a:cxnLst/>
              <a:rect l="l" t="t" r="r" b="b"/>
              <a:pathLst>
                <a:path w="34090" h="33972" extrusionOk="0">
                  <a:moveTo>
                    <a:pt x="17046" y="1"/>
                  </a:moveTo>
                  <a:cubicBezTo>
                    <a:pt x="16894" y="1"/>
                    <a:pt x="16742" y="59"/>
                    <a:pt x="16626" y="174"/>
                  </a:cubicBezTo>
                  <a:lnTo>
                    <a:pt x="9933" y="6868"/>
                  </a:lnTo>
                  <a:cubicBezTo>
                    <a:pt x="9821" y="6978"/>
                    <a:pt x="9670" y="7041"/>
                    <a:pt x="9512" y="7041"/>
                  </a:cubicBezTo>
                  <a:cubicBezTo>
                    <a:pt x="9354" y="7041"/>
                    <a:pt x="9203" y="6978"/>
                    <a:pt x="9094" y="6868"/>
                  </a:cubicBezTo>
                  <a:lnTo>
                    <a:pt x="9087" y="6861"/>
                  </a:lnTo>
                  <a:cubicBezTo>
                    <a:pt x="8857" y="6629"/>
                    <a:pt x="8642" y="6175"/>
                    <a:pt x="8611" y="5850"/>
                  </a:cubicBezTo>
                  <a:cubicBezTo>
                    <a:pt x="8611" y="5850"/>
                    <a:pt x="8522" y="4941"/>
                    <a:pt x="7959" y="4378"/>
                  </a:cubicBezTo>
                  <a:cubicBezTo>
                    <a:pt x="7469" y="3863"/>
                    <a:pt x="6813" y="3605"/>
                    <a:pt x="6156" y="3605"/>
                  </a:cubicBezTo>
                  <a:cubicBezTo>
                    <a:pt x="5520" y="3605"/>
                    <a:pt x="4883" y="3847"/>
                    <a:pt x="4396" y="4333"/>
                  </a:cubicBezTo>
                  <a:cubicBezTo>
                    <a:pt x="3407" y="5322"/>
                    <a:pt x="3425" y="6932"/>
                    <a:pt x="4435" y="7898"/>
                  </a:cubicBezTo>
                  <a:cubicBezTo>
                    <a:pt x="5002" y="8462"/>
                    <a:pt x="5908" y="8553"/>
                    <a:pt x="5908" y="8553"/>
                  </a:cubicBezTo>
                  <a:cubicBezTo>
                    <a:pt x="6232" y="8583"/>
                    <a:pt x="6687" y="8797"/>
                    <a:pt x="6919" y="9027"/>
                  </a:cubicBezTo>
                  <a:lnTo>
                    <a:pt x="6926" y="9034"/>
                  </a:lnTo>
                  <a:cubicBezTo>
                    <a:pt x="7156" y="9267"/>
                    <a:pt x="7156" y="9642"/>
                    <a:pt x="6926" y="9875"/>
                  </a:cubicBezTo>
                  <a:lnTo>
                    <a:pt x="232" y="16567"/>
                  </a:lnTo>
                  <a:cubicBezTo>
                    <a:pt x="1" y="16798"/>
                    <a:pt x="1" y="17174"/>
                    <a:pt x="232" y="17406"/>
                  </a:cubicBezTo>
                  <a:lnTo>
                    <a:pt x="6411" y="23585"/>
                  </a:lnTo>
                  <a:lnTo>
                    <a:pt x="6926" y="24100"/>
                  </a:lnTo>
                  <a:cubicBezTo>
                    <a:pt x="6969" y="24141"/>
                    <a:pt x="7020" y="24173"/>
                    <a:pt x="7073" y="24197"/>
                  </a:cubicBezTo>
                  <a:cubicBezTo>
                    <a:pt x="7158" y="24244"/>
                    <a:pt x="7250" y="24269"/>
                    <a:pt x="7345" y="24273"/>
                  </a:cubicBezTo>
                  <a:cubicBezTo>
                    <a:pt x="7503" y="24273"/>
                    <a:pt x="7654" y="24211"/>
                    <a:pt x="7765" y="24101"/>
                  </a:cubicBezTo>
                  <a:lnTo>
                    <a:pt x="7839" y="24027"/>
                  </a:lnTo>
                  <a:cubicBezTo>
                    <a:pt x="8069" y="23796"/>
                    <a:pt x="8283" y="23341"/>
                    <a:pt x="8318" y="23013"/>
                  </a:cubicBezTo>
                  <a:cubicBezTo>
                    <a:pt x="8318" y="23013"/>
                    <a:pt x="8405" y="22107"/>
                    <a:pt x="8967" y="21541"/>
                  </a:cubicBezTo>
                  <a:cubicBezTo>
                    <a:pt x="9183" y="21324"/>
                    <a:pt x="9437" y="21149"/>
                    <a:pt x="9717" y="21026"/>
                  </a:cubicBezTo>
                  <a:cubicBezTo>
                    <a:pt x="10047" y="20876"/>
                    <a:pt x="10396" y="20805"/>
                    <a:pt x="10740" y="20805"/>
                  </a:cubicBezTo>
                  <a:cubicBezTo>
                    <a:pt x="11539" y="20805"/>
                    <a:pt x="12316" y="21191"/>
                    <a:pt x="12792" y="21886"/>
                  </a:cubicBezTo>
                  <a:cubicBezTo>
                    <a:pt x="13474" y="22879"/>
                    <a:pt x="13347" y="24218"/>
                    <a:pt x="12490" y="25064"/>
                  </a:cubicBezTo>
                  <a:cubicBezTo>
                    <a:pt x="12119" y="25437"/>
                    <a:pt x="11599" y="25600"/>
                    <a:pt x="11289" y="25668"/>
                  </a:cubicBezTo>
                  <a:cubicBezTo>
                    <a:pt x="11157" y="25704"/>
                    <a:pt x="11023" y="25732"/>
                    <a:pt x="10887" y="25749"/>
                  </a:cubicBezTo>
                  <a:cubicBezTo>
                    <a:pt x="10830" y="25757"/>
                    <a:pt x="10775" y="25769"/>
                    <a:pt x="10722" y="25785"/>
                  </a:cubicBezTo>
                  <a:cubicBezTo>
                    <a:pt x="10456" y="25871"/>
                    <a:pt x="10173" y="26027"/>
                    <a:pt x="10008" y="26193"/>
                  </a:cubicBezTo>
                  <a:lnTo>
                    <a:pt x="9933" y="26265"/>
                  </a:lnTo>
                  <a:cubicBezTo>
                    <a:pt x="9699" y="26497"/>
                    <a:pt x="9699" y="26875"/>
                    <a:pt x="9933" y="27106"/>
                  </a:cubicBezTo>
                  <a:lnTo>
                    <a:pt x="11412" y="28584"/>
                  </a:lnTo>
                  <a:lnTo>
                    <a:pt x="16625" y="33798"/>
                  </a:lnTo>
                  <a:cubicBezTo>
                    <a:pt x="16736" y="33908"/>
                    <a:pt x="16887" y="33972"/>
                    <a:pt x="17043" y="33972"/>
                  </a:cubicBezTo>
                  <a:cubicBezTo>
                    <a:pt x="17198" y="33970"/>
                    <a:pt x="17347" y="33910"/>
                    <a:pt x="17459" y="33802"/>
                  </a:cubicBezTo>
                  <a:lnTo>
                    <a:pt x="20636" y="30627"/>
                  </a:lnTo>
                  <a:lnTo>
                    <a:pt x="24073" y="27189"/>
                  </a:lnTo>
                  <a:cubicBezTo>
                    <a:pt x="24300" y="26955"/>
                    <a:pt x="24300" y="26581"/>
                    <a:pt x="24073" y="26348"/>
                  </a:cubicBezTo>
                  <a:lnTo>
                    <a:pt x="23953" y="26231"/>
                  </a:lnTo>
                  <a:cubicBezTo>
                    <a:pt x="23722" y="26001"/>
                    <a:pt x="23267" y="25783"/>
                    <a:pt x="22942" y="25754"/>
                  </a:cubicBezTo>
                  <a:cubicBezTo>
                    <a:pt x="22942" y="25754"/>
                    <a:pt x="22033" y="25665"/>
                    <a:pt x="21470" y="25100"/>
                  </a:cubicBezTo>
                  <a:cubicBezTo>
                    <a:pt x="20528" y="24086"/>
                    <a:pt x="20569" y="22503"/>
                    <a:pt x="21561" y="21539"/>
                  </a:cubicBezTo>
                  <a:cubicBezTo>
                    <a:pt x="22056" y="21057"/>
                    <a:pt x="22698" y="20816"/>
                    <a:pt x="23340" y="20816"/>
                  </a:cubicBezTo>
                  <a:cubicBezTo>
                    <a:pt x="23985" y="20816"/>
                    <a:pt x="24629" y="21059"/>
                    <a:pt x="25125" y="21544"/>
                  </a:cubicBezTo>
                  <a:cubicBezTo>
                    <a:pt x="25687" y="22107"/>
                    <a:pt x="25774" y="23017"/>
                    <a:pt x="25774" y="23017"/>
                  </a:cubicBezTo>
                  <a:cubicBezTo>
                    <a:pt x="25807" y="23341"/>
                    <a:pt x="26021" y="23796"/>
                    <a:pt x="26253" y="24027"/>
                  </a:cubicBezTo>
                  <a:lnTo>
                    <a:pt x="26325" y="24101"/>
                  </a:lnTo>
                  <a:cubicBezTo>
                    <a:pt x="26441" y="24216"/>
                    <a:pt x="26592" y="24274"/>
                    <a:pt x="26744" y="24274"/>
                  </a:cubicBezTo>
                  <a:cubicBezTo>
                    <a:pt x="26891" y="24274"/>
                    <a:pt x="27038" y="24219"/>
                    <a:pt x="27152" y="24110"/>
                  </a:cubicBezTo>
                  <a:lnTo>
                    <a:pt x="29878" y="21384"/>
                  </a:lnTo>
                  <a:lnTo>
                    <a:pt x="33774" y="17487"/>
                  </a:lnTo>
                  <a:cubicBezTo>
                    <a:pt x="33779" y="17482"/>
                    <a:pt x="33786" y="17482"/>
                    <a:pt x="33791" y="17476"/>
                  </a:cubicBezTo>
                  <a:lnTo>
                    <a:pt x="33860" y="17408"/>
                  </a:lnTo>
                  <a:cubicBezTo>
                    <a:pt x="34090" y="17174"/>
                    <a:pt x="34090" y="16798"/>
                    <a:pt x="33860" y="16567"/>
                  </a:cubicBezTo>
                  <a:lnTo>
                    <a:pt x="27166" y="9875"/>
                  </a:lnTo>
                  <a:cubicBezTo>
                    <a:pt x="26934" y="9643"/>
                    <a:pt x="26934" y="9267"/>
                    <a:pt x="27166" y="9036"/>
                  </a:cubicBezTo>
                  <a:lnTo>
                    <a:pt x="27283" y="8914"/>
                  </a:lnTo>
                  <a:cubicBezTo>
                    <a:pt x="27513" y="8684"/>
                    <a:pt x="27973" y="8469"/>
                    <a:pt x="28297" y="8437"/>
                  </a:cubicBezTo>
                  <a:cubicBezTo>
                    <a:pt x="28297" y="8437"/>
                    <a:pt x="29203" y="8349"/>
                    <a:pt x="29770" y="7786"/>
                  </a:cubicBezTo>
                  <a:cubicBezTo>
                    <a:pt x="30769" y="6818"/>
                    <a:pt x="30782" y="5219"/>
                    <a:pt x="29799" y="4235"/>
                  </a:cubicBezTo>
                  <a:cubicBezTo>
                    <a:pt x="29311" y="3748"/>
                    <a:pt x="28674" y="3505"/>
                    <a:pt x="28036" y="3505"/>
                  </a:cubicBezTo>
                  <a:cubicBezTo>
                    <a:pt x="27385" y="3505"/>
                    <a:pt x="26735" y="3758"/>
                    <a:pt x="26246" y="4263"/>
                  </a:cubicBezTo>
                  <a:cubicBezTo>
                    <a:pt x="25685" y="4826"/>
                    <a:pt x="25594" y="5735"/>
                    <a:pt x="25594" y="5735"/>
                  </a:cubicBezTo>
                  <a:cubicBezTo>
                    <a:pt x="25563" y="6060"/>
                    <a:pt x="25350" y="6514"/>
                    <a:pt x="25119" y="6746"/>
                  </a:cubicBezTo>
                  <a:lnTo>
                    <a:pt x="24998" y="6866"/>
                  </a:lnTo>
                  <a:cubicBezTo>
                    <a:pt x="24883" y="6982"/>
                    <a:pt x="24731" y="7040"/>
                    <a:pt x="24579" y="7040"/>
                  </a:cubicBezTo>
                  <a:cubicBezTo>
                    <a:pt x="24427" y="7040"/>
                    <a:pt x="24275" y="6982"/>
                    <a:pt x="24159" y="6866"/>
                  </a:cubicBezTo>
                  <a:lnTo>
                    <a:pt x="17466" y="174"/>
                  </a:lnTo>
                  <a:cubicBezTo>
                    <a:pt x="17350" y="59"/>
                    <a:pt x="17198" y="1"/>
                    <a:pt x="17046"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927;p60"/>
            <p:cNvSpPr/>
            <p:nvPr/>
          </p:nvSpPr>
          <p:spPr>
            <a:xfrm flipH="1">
              <a:off x="659595" y="1983375"/>
              <a:ext cx="408862" cy="407494"/>
            </a:xfrm>
            <a:custGeom>
              <a:avLst/>
              <a:gdLst/>
              <a:ahLst/>
              <a:cxnLst/>
              <a:rect l="l" t="t" r="r" b="b"/>
              <a:pathLst>
                <a:path w="34086" h="33972" extrusionOk="0">
                  <a:moveTo>
                    <a:pt x="17043" y="1"/>
                  </a:moveTo>
                  <a:cubicBezTo>
                    <a:pt x="16887" y="1"/>
                    <a:pt x="16736" y="61"/>
                    <a:pt x="16624" y="172"/>
                  </a:cubicBezTo>
                  <a:lnTo>
                    <a:pt x="9932" y="6866"/>
                  </a:lnTo>
                  <a:cubicBezTo>
                    <a:pt x="9701" y="7099"/>
                    <a:pt x="9701" y="7475"/>
                    <a:pt x="9932" y="7709"/>
                  </a:cubicBezTo>
                  <a:lnTo>
                    <a:pt x="10003" y="7779"/>
                  </a:lnTo>
                  <a:cubicBezTo>
                    <a:pt x="10235" y="8009"/>
                    <a:pt x="10689" y="8223"/>
                    <a:pt x="11014" y="8254"/>
                  </a:cubicBezTo>
                  <a:cubicBezTo>
                    <a:pt x="11014" y="8254"/>
                    <a:pt x="11923" y="8345"/>
                    <a:pt x="12486" y="8907"/>
                  </a:cubicBezTo>
                  <a:cubicBezTo>
                    <a:pt x="13430" y="9883"/>
                    <a:pt x="13420" y="11436"/>
                    <a:pt x="12459" y="12397"/>
                  </a:cubicBezTo>
                  <a:cubicBezTo>
                    <a:pt x="11973" y="12885"/>
                    <a:pt x="11335" y="13129"/>
                    <a:pt x="10697" y="13129"/>
                  </a:cubicBezTo>
                  <a:cubicBezTo>
                    <a:pt x="10074" y="13129"/>
                    <a:pt x="9450" y="12896"/>
                    <a:pt x="8968" y="12430"/>
                  </a:cubicBezTo>
                  <a:cubicBezTo>
                    <a:pt x="8402" y="11864"/>
                    <a:pt x="8314" y="10958"/>
                    <a:pt x="8314" y="10958"/>
                  </a:cubicBezTo>
                  <a:cubicBezTo>
                    <a:pt x="8280" y="10633"/>
                    <a:pt x="8067" y="10178"/>
                    <a:pt x="7835" y="9948"/>
                  </a:cubicBezTo>
                  <a:lnTo>
                    <a:pt x="7765" y="9873"/>
                  </a:lnTo>
                  <a:cubicBezTo>
                    <a:pt x="7653" y="9763"/>
                    <a:pt x="7502" y="9701"/>
                    <a:pt x="7344" y="9699"/>
                  </a:cubicBezTo>
                  <a:cubicBezTo>
                    <a:pt x="7186" y="9699"/>
                    <a:pt x="7037" y="9763"/>
                    <a:pt x="6926" y="9873"/>
                  </a:cubicBezTo>
                  <a:lnTo>
                    <a:pt x="232" y="16566"/>
                  </a:lnTo>
                  <a:cubicBezTo>
                    <a:pt x="0" y="16800"/>
                    <a:pt x="0" y="17174"/>
                    <a:pt x="232" y="17406"/>
                  </a:cubicBezTo>
                  <a:lnTo>
                    <a:pt x="6170" y="23347"/>
                  </a:lnTo>
                  <a:lnTo>
                    <a:pt x="6167" y="23347"/>
                  </a:lnTo>
                  <a:lnTo>
                    <a:pt x="6929" y="24109"/>
                  </a:lnTo>
                  <a:cubicBezTo>
                    <a:pt x="7154" y="24343"/>
                    <a:pt x="7152" y="24712"/>
                    <a:pt x="6924" y="24942"/>
                  </a:cubicBezTo>
                  <a:lnTo>
                    <a:pt x="6805" y="25059"/>
                  </a:lnTo>
                  <a:cubicBezTo>
                    <a:pt x="6574" y="25290"/>
                    <a:pt x="6119" y="25508"/>
                    <a:pt x="5794" y="25537"/>
                  </a:cubicBezTo>
                  <a:cubicBezTo>
                    <a:pt x="5794" y="25537"/>
                    <a:pt x="4883" y="25625"/>
                    <a:pt x="4322" y="26188"/>
                  </a:cubicBezTo>
                  <a:cubicBezTo>
                    <a:pt x="3610" y="26900"/>
                    <a:pt x="3397" y="27971"/>
                    <a:pt x="3781" y="28903"/>
                  </a:cubicBezTo>
                  <a:cubicBezTo>
                    <a:pt x="4167" y="29833"/>
                    <a:pt x="5075" y="30441"/>
                    <a:pt x="6083" y="30441"/>
                  </a:cubicBezTo>
                  <a:cubicBezTo>
                    <a:pt x="6102" y="30441"/>
                    <a:pt x="6119" y="30436"/>
                    <a:pt x="6138" y="30436"/>
                  </a:cubicBezTo>
                  <a:cubicBezTo>
                    <a:pt x="6148" y="30436"/>
                    <a:pt x="6158" y="30437"/>
                    <a:pt x="6170" y="30437"/>
                  </a:cubicBezTo>
                  <a:cubicBezTo>
                    <a:pt x="6173" y="30437"/>
                    <a:pt x="6175" y="30437"/>
                    <a:pt x="6177" y="30437"/>
                  </a:cubicBezTo>
                  <a:cubicBezTo>
                    <a:pt x="6835" y="30437"/>
                    <a:pt x="7466" y="30175"/>
                    <a:pt x="7933" y="29710"/>
                  </a:cubicBezTo>
                  <a:cubicBezTo>
                    <a:pt x="8494" y="29145"/>
                    <a:pt x="8582" y="28239"/>
                    <a:pt x="8582" y="28239"/>
                  </a:cubicBezTo>
                  <a:cubicBezTo>
                    <a:pt x="8614" y="27911"/>
                    <a:pt x="8829" y="27456"/>
                    <a:pt x="9059" y="27225"/>
                  </a:cubicBezTo>
                  <a:lnTo>
                    <a:pt x="9129" y="27154"/>
                  </a:lnTo>
                  <a:cubicBezTo>
                    <a:pt x="9243" y="27043"/>
                    <a:pt x="9394" y="26981"/>
                    <a:pt x="9551" y="26981"/>
                  </a:cubicBezTo>
                  <a:cubicBezTo>
                    <a:pt x="9708" y="26981"/>
                    <a:pt x="9859" y="27043"/>
                    <a:pt x="9970" y="27154"/>
                  </a:cubicBezTo>
                  <a:lnTo>
                    <a:pt x="11033" y="28217"/>
                  </a:lnTo>
                  <a:lnTo>
                    <a:pt x="11033" y="28211"/>
                  </a:lnTo>
                  <a:lnTo>
                    <a:pt x="16621" y="33800"/>
                  </a:lnTo>
                  <a:cubicBezTo>
                    <a:pt x="16734" y="33909"/>
                    <a:pt x="16885" y="33971"/>
                    <a:pt x="17043" y="33971"/>
                  </a:cubicBezTo>
                  <a:cubicBezTo>
                    <a:pt x="17192" y="33970"/>
                    <a:pt x="17337" y="33913"/>
                    <a:pt x="17445" y="33810"/>
                  </a:cubicBezTo>
                  <a:cubicBezTo>
                    <a:pt x="17450" y="33805"/>
                    <a:pt x="17457" y="33803"/>
                    <a:pt x="17462" y="33800"/>
                  </a:cubicBezTo>
                  <a:lnTo>
                    <a:pt x="23088" y="28172"/>
                  </a:lnTo>
                  <a:lnTo>
                    <a:pt x="24154" y="27106"/>
                  </a:lnTo>
                  <a:cubicBezTo>
                    <a:pt x="24209" y="27053"/>
                    <a:pt x="24274" y="27010"/>
                    <a:pt x="24346" y="26981"/>
                  </a:cubicBezTo>
                  <a:cubicBezTo>
                    <a:pt x="24418" y="26951"/>
                    <a:pt x="24494" y="26937"/>
                    <a:pt x="24569" y="26937"/>
                  </a:cubicBezTo>
                  <a:cubicBezTo>
                    <a:pt x="24724" y="26937"/>
                    <a:pt x="24876" y="26998"/>
                    <a:pt x="24990" y="27113"/>
                  </a:cubicBezTo>
                  <a:lnTo>
                    <a:pt x="25063" y="27187"/>
                  </a:lnTo>
                  <a:cubicBezTo>
                    <a:pt x="25067" y="27190"/>
                    <a:pt x="25070" y="27195"/>
                    <a:pt x="25074" y="27199"/>
                  </a:cubicBezTo>
                  <a:cubicBezTo>
                    <a:pt x="25274" y="27444"/>
                    <a:pt x="25450" y="27834"/>
                    <a:pt x="25480" y="28124"/>
                  </a:cubicBezTo>
                  <a:cubicBezTo>
                    <a:pt x="25480" y="28124"/>
                    <a:pt x="25556" y="28865"/>
                    <a:pt x="25985" y="29423"/>
                  </a:cubicBezTo>
                  <a:cubicBezTo>
                    <a:pt x="26049" y="29516"/>
                    <a:pt x="26119" y="29603"/>
                    <a:pt x="26198" y="29684"/>
                  </a:cubicBezTo>
                  <a:cubicBezTo>
                    <a:pt x="26689" y="30182"/>
                    <a:pt x="27336" y="30431"/>
                    <a:pt x="27983" y="30431"/>
                  </a:cubicBezTo>
                  <a:cubicBezTo>
                    <a:pt x="28624" y="30431"/>
                    <a:pt x="29265" y="30187"/>
                    <a:pt x="29754" y="29698"/>
                  </a:cubicBezTo>
                  <a:cubicBezTo>
                    <a:pt x="30737" y="28716"/>
                    <a:pt x="30732" y="27120"/>
                    <a:pt x="29742" y="26143"/>
                  </a:cubicBezTo>
                  <a:cubicBezTo>
                    <a:pt x="29667" y="26069"/>
                    <a:pt x="29584" y="26001"/>
                    <a:pt x="29497" y="25941"/>
                  </a:cubicBezTo>
                  <a:cubicBezTo>
                    <a:pt x="28937" y="25500"/>
                    <a:pt x="28182" y="25421"/>
                    <a:pt x="28182" y="25421"/>
                  </a:cubicBezTo>
                  <a:cubicBezTo>
                    <a:pt x="27878" y="25392"/>
                    <a:pt x="27470" y="25203"/>
                    <a:pt x="27226" y="24990"/>
                  </a:cubicBezTo>
                  <a:lnTo>
                    <a:pt x="27168" y="24932"/>
                  </a:lnTo>
                  <a:cubicBezTo>
                    <a:pt x="26938" y="24703"/>
                    <a:pt x="26936" y="24331"/>
                    <a:pt x="27164" y="24099"/>
                  </a:cubicBezTo>
                  <a:lnTo>
                    <a:pt x="29146" y="22115"/>
                  </a:lnTo>
                  <a:lnTo>
                    <a:pt x="33856" y="17407"/>
                  </a:lnTo>
                  <a:cubicBezTo>
                    <a:pt x="33861" y="17402"/>
                    <a:pt x="33861" y="17397"/>
                    <a:pt x="33866" y="17392"/>
                  </a:cubicBezTo>
                  <a:cubicBezTo>
                    <a:pt x="34086" y="17160"/>
                    <a:pt x="34081" y="16795"/>
                    <a:pt x="33856" y="16566"/>
                  </a:cubicBezTo>
                  <a:lnTo>
                    <a:pt x="27162" y="9873"/>
                  </a:lnTo>
                  <a:cubicBezTo>
                    <a:pt x="27052" y="9764"/>
                    <a:pt x="26905" y="9701"/>
                    <a:pt x="26750" y="9701"/>
                  </a:cubicBezTo>
                  <a:cubicBezTo>
                    <a:pt x="26748" y="9701"/>
                    <a:pt x="26746" y="9701"/>
                    <a:pt x="26744" y="9701"/>
                  </a:cubicBezTo>
                  <a:cubicBezTo>
                    <a:pt x="26586" y="9701"/>
                    <a:pt x="26435" y="9763"/>
                    <a:pt x="26323" y="9873"/>
                  </a:cubicBezTo>
                  <a:lnTo>
                    <a:pt x="26249" y="9948"/>
                  </a:lnTo>
                  <a:cubicBezTo>
                    <a:pt x="26019" y="10178"/>
                    <a:pt x="25803" y="10635"/>
                    <a:pt x="25774" y="10961"/>
                  </a:cubicBezTo>
                  <a:cubicBezTo>
                    <a:pt x="25774" y="10961"/>
                    <a:pt x="25685" y="11869"/>
                    <a:pt x="25122" y="12434"/>
                  </a:cubicBezTo>
                  <a:cubicBezTo>
                    <a:pt x="24634" y="12928"/>
                    <a:pt x="23990" y="13175"/>
                    <a:pt x="23347" y="13175"/>
                  </a:cubicBezTo>
                  <a:cubicBezTo>
                    <a:pt x="22709" y="13175"/>
                    <a:pt x="22072" y="12932"/>
                    <a:pt x="21586" y="12446"/>
                  </a:cubicBezTo>
                  <a:cubicBezTo>
                    <a:pt x="20608" y="11467"/>
                    <a:pt x="20613" y="9881"/>
                    <a:pt x="21598" y="8910"/>
                  </a:cubicBezTo>
                  <a:cubicBezTo>
                    <a:pt x="22163" y="8347"/>
                    <a:pt x="23071" y="8258"/>
                    <a:pt x="23071" y="8258"/>
                  </a:cubicBezTo>
                  <a:cubicBezTo>
                    <a:pt x="23395" y="8227"/>
                    <a:pt x="23850" y="8014"/>
                    <a:pt x="24080" y="7782"/>
                  </a:cubicBezTo>
                  <a:lnTo>
                    <a:pt x="24159" y="7709"/>
                  </a:lnTo>
                  <a:cubicBezTo>
                    <a:pt x="24389" y="7475"/>
                    <a:pt x="24389" y="7099"/>
                    <a:pt x="24159" y="6866"/>
                  </a:cubicBezTo>
                  <a:lnTo>
                    <a:pt x="17465" y="172"/>
                  </a:lnTo>
                  <a:cubicBezTo>
                    <a:pt x="17352" y="63"/>
                    <a:pt x="17201" y="1"/>
                    <a:pt x="1704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928;p60"/>
            <p:cNvSpPr/>
            <p:nvPr/>
          </p:nvSpPr>
          <p:spPr>
            <a:xfrm flipH="1">
              <a:off x="451107" y="2189486"/>
              <a:ext cx="411261" cy="409845"/>
            </a:xfrm>
            <a:custGeom>
              <a:avLst/>
              <a:gdLst/>
              <a:ahLst/>
              <a:cxnLst/>
              <a:rect l="l" t="t" r="r" b="b"/>
              <a:pathLst>
                <a:path w="34286" h="34168" extrusionOk="0">
                  <a:moveTo>
                    <a:pt x="17145" y="1"/>
                  </a:moveTo>
                  <a:cubicBezTo>
                    <a:pt x="16992" y="1"/>
                    <a:pt x="16839" y="59"/>
                    <a:pt x="16722" y="176"/>
                  </a:cubicBezTo>
                  <a:lnTo>
                    <a:pt x="16686" y="210"/>
                  </a:lnTo>
                  <a:cubicBezTo>
                    <a:pt x="16681" y="215"/>
                    <a:pt x="16681" y="220"/>
                    <a:pt x="16676" y="225"/>
                  </a:cubicBezTo>
                  <a:lnTo>
                    <a:pt x="11966" y="4935"/>
                  </a:lnTo>
                  <a:lnTo>
                    <a:pt x="9984" y="6917"/>
                  </a:lnTo>
                  <a:cubicBezTo>
                    <a:pt x="9756" y="7149"/>
                    <a:pt x="9758" y="7521"/>
                    <a:pt x="9988" y="7751"/>
                  </a:cubicBezTo>
                  <a:lnTo>
                    <a:pt x="10048" y="7810"/>
                  </a:lnTo>
                  <a:cubicBezTo>
                    <a:pt x="10290" y="8021"/>
                    <a:pt x="10698" y="8211"/>
                    <a:pt x="11002" y="8239"/>
                  </a:cubicBezTo>
                  <a:cubicBezTo>
                    <a:pt x="11002" y="8239"/>
                    <a:pt x="11759" y="8319"/>
                    <a:pt x="12317" y="8760"/>
                  </a:cubicBezTo>
                  <a:cubicBezTo>
                    <a:pt x="12404" y="8821"/>
                    <a:pt x="12487" y="8887"/>
                    <a:pt x="12562" y="8963"/>
                  </a:cubicBezTo>
                  <a:cubicBezTo>
                    <a:pt x="13552" y="9938"/>
                    <a:pt x="13559" y="11536"/>
                    <a:pt x="12576" y="12516"/>
                  </a:cubicBezTo>
                  <a:cubicBezTo>
                    <a:pt x="12086" y="13006"/>
                    <a:pt x="11445" y="13250"/>
                    <a:pt x="10804" y="13250"/>
                  </a:cubicBezTo>
                  <a:cubicBezTo>
                    <a:pt x="10156" y="13250"/>
                    <a:pt x="9509" y="13001"/>
                    <a:pt x="9018" y="12502"/>
                  </a:cubicBezTo>
                  <a:cubicBezTo>
                    <a:pt x="8939" y="12421"/>
                    <a:pt x="8869" y="12335"/>
                    <a:pt x="8807" y="12241"/>
                  </a:cubicBezTo>
                  <a:cubicBezTo>
                    <a:pt x="8376" y="11683"/>
                    <a:pt x="8300" y="10944"/>
                    <a:pt x="8300" y="10944"/>
                  </a:cubicBezTo>
                  <a:cubicBezTo>
                    <a:pt x="8271" y="10652"/>
                    <a:pt x="8094" y="10264"/>
                    <a:pt x="7894" y="10017"/>
                  </a:cubicBezTo>
                  <a:cubicBezTo>
                    <a:pt x="7890" y="10013"/>
                    <a:pt x="7887" y="10008"/>
                    <a:pt x="7883" y="10005"/>
                  </a:cubicBezTo>
                  <a:lnTo>
                    <a:pt x="7810" y="9933"/>
                  </a:lnTo>
                  <a:cubicBezTo>
                    <a:pt x="7697" y="9818"/>
                    <a:pt x="7544" y="9756"/>
                    <a:pt x="7388" y="9756"/>
                  </a:cubicBezTo>
                  <a:cubicBezTo>
                    <a:pt x="7313" y="9756"/>
                    <a:pt x="7238" y="9770"/>
                    <a:pt x="7166" y="9799"/>
                  </a:cubicBezTo>
                  <a:cubicBezTo>
                    <a:pt x="7096" y="9828"/>
                    <a:pt x="7029" y="9871"/>
                    <a:pt x="6974" y="9924"/>
                  </a:cubicBezTo>
                  <a:lnTo>
                    <a:pt x="5908" y="10990"/>
                  </a:lnTo>
                  <a:lnTo>
                    <a:pt x="282" y="16618"/>
                  </a:lnTo>
                  <a:cubicBezTo>
                    <a:pt x="277" y="16623"/>
                    <a:pt x="270" y="16624"/>
                    <a:pt x="265" y="16628"/>
                  </a:cubicBezTo>
                  <a:lnTo>
                    <a:pt x="236" y="16662"/>
                  </a:lnTo>
                  <a:cubicBezTo>
                    <a:pt x="0" y="16896"/>
                    <a:pt x="0" y="17275"/>
                    <a:pt x="236" y="17510"/>
                  </a:cubicBezTo>
                  <a:lnTo>
                    <a:pt x="6965" y="24238"/>
                  </a:lnTo>
                  <a:cubicBezTo>
                    <a:pt x="7082" y="24355"/>
                    <a:pt x="7235" y="24414"/>
                    <a:pt x="7388" y="24414"/>
                  </a:cubicBezTo>
                  <a:cubicBezTo>
                    <a:pt x="7541" y="24414"/>
                    <a:pt x="7695" y="24355"/>
                    <a:pt x="7811" y="24238"/>
                  </a:cubicBezTo>
                  <a:lnTo>
                    <a:pt x="7882" y="24168"/>
                  </a:lnTo>
                  <a:cubicBezTo>
                    <a:pt x="8115" y="23932"/>
                    <a:pt x="8330" y="23478"/>
                    <a:pt x="8364" y="23150"/>
                  </a:cubicBezTo>
                  <a:cubicBezTo>
                    <a:pt x="8364" y="23150"/>
                    <a:pt x="8450" y="22237"/>
                    <a:pt x="9016" y="21669"/>
                  </a:cubicBezTo>
                  <a:cubicBezTo>
                    <a:pt x="9506" y="21169"/>
                    <a:pt x="10154" y="20919"/>
                    <a:pt x="10803" y="20919"/>
                  </a:cubicBezTo>
                  <a:cubicBezTo>
                    <a:pt x="11444" y="20919"/>
                    <a:pt x="12085" y="21163"/>
                    <a:pt x="12574" y="21653"/>
                  </a:cubicBezTo>
                  <a:cubicBezTo>
                    <a:pt x="13559" y="22637"/>
                    <a:pt x="13552" y="24236"/>
                    <a:pt x="12559" y="25211"/>
                  </a:cubicBezTo>
                  <a:cubicBezTo>
                    <a:pt x="11994" y="25777"/>
                    <a:pt x="11081" y="25867"/>
                    <a:pt x="11081" y="25867"/>
                  </a:cubicBezTo>
                  <a:cubicBezTo>
                    <a:pt x="10753" y="25898"/>
                    <a:pt x="10295" y="26116"/>
                    <a:pt x="10063" y="26346"/>
                  </a:cubicBezTo>
                  <a:lnTo>
                    <a:pt x="9989" y="26419"/>
                  </a:lnTo>
                  <a:cubicBezTo>
                    <a:pt x="9758" y="26653"/>
                    <a:pt x="9758" y="27030"/>
                    <a:pt x="9989" y="27264"/>
                  </a:cubicBezTo>
                  <a:lnTo>
                    <a:pt x="16722" y="33995"/>
                  </a:lnTo>
                  <a:cubicBezTo>
                    <a:pt x="16839" y="34110"/>
                    <a:pt x="16991" y="34168"/>
                    <a:pt x="17144" y="34168"/>
                  </a:cubicBezTo>
                  <a:cubicBezTo>
                    <a:pt x="17296" y="34168"/>
                    <a:pt x="17448" y="34110"/>
                    <a:pt x="17565" y="33995"/>
                  </a:cubicBezTo>
                  <a:lnTo>
                    <a:pt x="24296" y="27264"/>
                  </a:lnTo>
                  <a:cubicBezTo>
                    <a:pt x="24414" y="27148"/>
                    <a:pt x="24567" y="27090"/>
                    <a:pt x="24720" y="27090"/>
                  </a:cubicBezTo>
                  <a:cubicBezTo>
                    <a:pt x="24873" y="27090"/>
                    <a:pt x="25027" y="27148"/>
                    <a:pt x="25144" y="27264"/>
                  </a:cubicBezTo>
                  <a:lnTo>
                    <a:pt x="25264" y="27384"/>
                  </a:lnTo>
                  <a:cubicBezTo>
                    <a:pt x="25496" y="27619"/>
                    <a:pt x="25712" y="28077"/>
                    <a:pt x="25743" y="28402"/>
                  </a:cubicBezTo>
                  <a:cubicBezTo>
                    <a:pt x="25743" y="28402"/>
                    <a:pt x="25832" y="29315"/>
                    <a:pt x="26399" y="29883"/>
                  </a:cubicBezTo>
                  <a:cubicBezTo>
                    <a:pt x="26888" y="30368"/>
                    <a:pt x="27526" y="30611"/>
                    <a:pt x="28165" y="30611"/>
                  </a:cubicBezTo>
                  <a:cubicBezTo>
                    <a:pt x="28806" y="30611"/>
                    <a:pt x="29447" y="30366"/>
                    <a:pt x="29936" y="29878"/>
                  </a:cubicBezTo>
                  <a:cubicBezTo>
                    <a:pt x="30913" y="28901"/>
                    <a:pt x="30914" y="27319"/>
                    <a:pt x="29943" y="26340"/>
                  </a:cubicBezTo>
                  <a:lnTo>
                    <a:pt x="29943" y="26340"/>
                  </a:lnTo>
                  <a:lnTo>
                    <a:pt x="29943" y="26344"/>
                  </a:lnTo>
                  <a:cubicBezTo>
                    <a:pt x="29373" y="25774"/>
                    <a:pt x="28460" y="25688"/>
                    <a:pt x="28460" y="25688"/>
                  </a:cubicBezTo>
                  <a:cubicBezTo>
                    <a:pt x="28132" y="25654"/>
                    <a:pt x="27677" y="25439"/>
                    <a:pt x="27442" y="25206"/>
                  </a:cubicBezTo>
                  <a:lnTo>
                    <a:pt x="27322" y="25084"/>
                  </a:lnTo>
                  <a:cubicBezTo>
                    <a:pt x="27092" y="24851"/>
                    <a:pt x="27092" y="24475"/>
                    <a:pt x="27322" y="24241"/>
                  </a:cubicBezTo>
                  <a:lnTo>
                    <a:pt x="34054" y="17508"/>
                  </a:lnTo>
                  <a:cubicBezTo>
                    <a:pt x="34285" y="17275"/>
                    <a:pt x="34285" y="16897"/>
                    <a:pt x="34054" y="16664"/>
                  </a:cubicBezTo>
                  <a:lnTo>
                    <a:pt x="27322" y="9933"/>
                  </a:lnTo>
                  <a:cubicBezTo>
                    <a:pt x="27090" y="9698"/>
                    <a:pt x="27090" y="9320"/>
                    <a:pt x="27322" y="9085"/>
                  </a:cubicBezTo>
                  <a:lnTo>
                    <a:pt x="27327" y="9081"/>
                  </a:lnTo>
                  <a:cubicBezTo>
                    <a:pt x="27559" y="8848"/>
                    <a:pt x="28017" y="8635"/>
                    <a:pt x="28345" y="8601"/>
                  </a:cubicBezTo>
                  <a:cubicBezTo>
                    <a:pt x="28345" y="8601"/>
                    <a:pt x="29258" y="8515"/>
                    <a:pt x="29825" y="7947"/>
                  </a:cubicBezTo>
                  <a:cubicBezTo>
                    <a:pt x="30817" y="6972"/>
                    <a:pt x="30823" y="5372"/>
                    <a:pt x="29840" y="4389"/>
                  </a:cubicBezTo>
                  <a:cubicBezTo>
                    <a:pt x="29350" y="3899"/>
                    <a:pt x="28709" y="3655"/>
                    <a:pt x="28068" y="3655"/>
                  </a:cubicBezTo>
                  <a:cubicBezTo>
                    <a:pt x="27420" y="3655"/>
                    <a:pt x="26771" y="3905"/>
                    <a:pt x="26280" y="4404"/>
                  </a:cubicBezTo>
                  <a:cubicBezTo>
                    <a:pt x="25716" y="4969"/>
                    <a:pt x="25628" y="5887"/>
                    <a:pt x="25628" y="5887"/>
                  </a:cubicBezTo>
                  <a:cubicBezTo>
                    <a:pt x="25596" y="6210"/>
                    <a:pt x="25381" y="6670"/>
                    <a:pt x="25146" y="6903"/>
                  </a:cubicBezTo>
                  <a:lnTo>
                    <a:pt x="25144" y="6907"/>
                  </a:lnTo>
                  <a:cubicBezTo>
                    <a:pt x="25027" y="7023"/>
                    <a:pt x="24873" y="7081"/>
                    <a:pt x="24720" y="7081"/>
                  </a:cubicBezTo>
                  <a:cubicBezTo>
                    <a:pt x="24567" y="7081"/>
                    <a:pt x="24414" y="7023"/>
                    <a:pt x="24296" y="6907"/>
                  </a:cubicBezTo>
                  <a:lnTo>
                    <a:pt x="17567" y="176"/>
                  </a:lnTo>
                  <a:cubicBezTo>
                    <a:pt x="17450" y="59"/>
                    <a:pt x="17297" y="1"/>
                    <a:pt x="17145" y="1"/>
                  </a:cubicBezTo>
                  <a:close/>
                </a:path>
              </a:pathLst>
            </a:custGeom>
            <a:solidFill>
              <a:srgbClr val="DB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589;p32"/>
          <p:cNvSpPr txBox="1">
            <a:spLocks noGrp="1"/>
          </p:cNvSpPr>
          <p:nvPr>
            <p:ph type="title"/>
          </p:nvPr>
        </p:nvSpPr>
        <p:spPr>
          <a:xfrm>
            <a:off x="1911054" y="-6101"/>
            <a:ext cx="4441953" cy="73463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smtClean="0">
                <a:solidFill>
                  <a:srgbClr val="002060"/>
                </a:solidFill>
                <a:latin typeface="#9Slide05 Cimochi" panose="02000504060000020004" pitchFamily="2" charset="-34"/>
                <a:cs typeface="#9Slide05 Cimochi" panose="02000504060000020004" pitchFamily="2" charset="-34"/>
              </a:rPr>
              <a:t>Vòng 1: Nhóm chuyên gia</a:t>
            </a:r>
            <a:endParaRPr sz="3600" dirty="0">
              <a:solidFill>
                <a:srgbClr val="002060"/>
              </a:solidFill>
              <a:latin typeface="#9Slide05 Cimochi" panose="02000504060000020004" pitchFamily="2" charset="-34"/>
              <a:cs typeface="#9Slide05 Cimochi" panose="02000504060000020004" pitchFamily="2" charset="-34"/>
            </a:endParaRPr>
          </a:p>
        </p:txBody>
      </p:sp>
      <p:sp>
        <p:nvSpPr>
          <p:cNvPr id="38" name="Google Shape;589;p32"/>
          <p:cNvSpPr txBox="1">
            <a:spLocks noGrp="1"/>
          </p:cNvSpPr>
          <p:nvPr>
            <p:ph type="title"/>
          </p:nvPr>
        </p:nvSpPr>
        <p:spPr>
          <a:xfrm>
            <a:off x="1788774" y="4257323"/>
            <a:ext cx="5328594" cy="73463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smtClean="0">
                <a:solidFill>
                  <a:srgbClr val="002060"/>
                </a:solidFill>
                <a:latin typeface="#9Slide05 Cimochi" panose="02000504060000020004" pitchFamily="2" charset="-34"/>
                <a:cs typeface="#9Slide05 Cimochi" panose="02000504060000020004" pitchFamily="2" charset="-34"/>
              </a:rPr>
              <a:t>Vòng 2: Nhóm mảnh ghép</a:t>
            </a:r>
            <a:endParaRPr sz="3600" dirty="0">
              <a:solidFill>
                <a:srgbClr val="002060"/>
              </a:solidFill>
              <a:latin typeface="#9Slide05 Cimochi" panose="02000504060000020004" pitchFamily="2" charset="-34"/>
              <a:cs typeface="#9Slide05 Cimochi" panose="02000504060000020004" pitchFamily="2" charset="-34"/>
            </a:endParaRPr>
          </a:p>
        </p:txBody>
      </p:sp>
      <p:sp>
        <p:nvSpPr>
          <p:cNvPr id="39" name="TextBox 38"/>
          <p:cNvSpPr txBox="1"/>
          <p:nvPr/>
        </p:nvSpPr>
        <p:spPr>
          <a:xfrm>
            <a:off x="984421" y="1872867"/>
            <a:ext cx="963725" cy="369332"/>
          </a:xfrm>
          <a:prstGeom prst="rect">
            <a:avLst/>
          </a:prstGeom>
          <a:noFill/>
        </p:spPr>
        <p:txBody>
          <a:bodyPr wrap="none" rtlCol="0">
            <a:spAutoFit/>
          </a:bodyPr>
          <a:lstStyle/>
          <a:p>
            <a:r>
              <a:rPr lang="en-US" sz="1800" dirty="0" err="1" smtClean="0">
                <a:latin typeface="#9Slide03 Arima Madurai Black" panose="00000A00000000000000" pitchFamily="2" charset="0"/>
                <a:cs typeface="#9Slide03 Arima Madurai Black" panose="00000A00000000000000" pitchFamily="2" charset="0"/>
              </a:rPr>
              <a:t>Nhóm</a:t>
            </a:r>
            <a:r>
              <a:rPr lang="en-US" sz="1800" dirty="0" smtClean="0">
                <a:latin typeface="#9Slide03 Arima Madurai Black" panose="00000A00000000000000" pitchFamily="2" charset="0"/>
                <a:cs typeface="#9Slide03 Arima Madurai Black" panose="00000A00000000000000" pitchFamily="2" charset="0"/>
              </a:rPr>
              <a:t> 1</a:t>
            </a:r>
            <a:endParaRPr lang="en-US" sz="1800" dirty="0">
              <a:latin typeface="#9Slide03 Arima Madurai Black" panose="00000A00000000000000" pitchFamily="2" charset="0"/>
              <a:cs typeface="#9Slide03 Arima Madurai Black" panose="00000A00000000000000" pitchFamily="2" charset="0"/>
            </a:endParaRPr>
          </a:p>
        </p:txBody>
      </p:sp>
      <p:sp>
        <p:nvSpPr>
          <p:cNvPr id="40" name="TextBox 39"/>
          <p:cNvSpPr txBox="1"/>
          <p:nvPr/>
        </p:nvSpPr>
        <p:spPr>
          <a:xfrm>
            <a:off x="4019085" y="1862792"/>
            <a:ext cx="987771" cy="369332"/>
          </a:xfrm>
          <a:prstGeom prst="rect">
            <a:avLst/>
          </a:prstGeom>
          <a:noFill/>
        </p:spPr>
        <p:txBody>
          <a:bodyPr wrap="none" rtlCol="0">
            <a:spAutoFit/>
          </a:bodyPr>
          <a:lstStyle/>
          <a:p>
            <a:r>
              <a:rPr lang="en-US" sz="1800" dirty="0" err="1" smtClean="0">
                <a:latin typeface="#9Slide03 Arima Madurai Black" panose="00000A00000000000000" pitchFamily="2" charset="0"/>
                <a:cs typeface="#9Slide03 Arima Madurai Black" panose="00000A00000000000000" pitchFamily="2" charset="0"/>
              </a:rPr>
              <a:t>Nhóm</a:t>
            </a:r>
            <a:r>
              <a:rPr lang="en-US" sz="1800" dirty="0" smtClean="0">
                <a:latin typeface="#9Slide03 Arima Madurai Black" panose="00000A00000000000000" pitchFamily="2" charset="0"/>
                <a:cs typeface="#9Slide03 Arima Madurai Black" panose="00000A00000000000000" pitchFamily="2" charset="0"/>
              </a:rPr>
              <a:t> 2</a:t>
            </a:r>
            <a:endParaRPr lang="en-US" sz="1800" dirty="0">
              <a:latin typeface="#9Slide03 Arima Madurai Black" panose="00000A00000000000000" pitchFamily="2" charset="0"/>
              <a:cs typeface="#9Slide03 Arima Madurai Black" panose="00000A00000000000000" pitchFamily="2" charset="0"/>
            </a:endParaRPr>
          </a:p>
        </p:txBody>
      </p:sp>
      <p:sp>
        <p:nvSpPr>
          <p:cNvPr id="41" name="TextBox 40"/>
          <p:cNvSpPr txBox="1"/>
          <p:nvPr/>
        </p:nvSpPr>
        <p:spPr>
          <a:xfrm>
            <a:off x="6824995" y="1862792"/>
            <a:ext cx="987771" cy="369332"/>
          </a:xfrm>
          <a:prstGeom prst="rect">
            <a:avLst/>
          </a:prstGeom>
          <a:noFill/>
        </p:spPr>
        <p:txBody>
          <a:bodyPr wrap="none" rtlCol="0">
            <a:spAutoFit/>
          </a:bodyPr>
          <a:lstStyle/>
          <a:p>
            <a:r>
              <a:rPr lang="en-US" sz="1800" dirty="0" err="1" smtClean="0">
                <a:latin typeface="#9Slide03 Arima Madurai Black" panose="00000A00000000000000" pitchFamily="2" charset="0"/>
                <a:cs typeface="#9Slide03 Arima Madurai Black" panose="00000A00000000000000" pitchFamily="2" charset="0"/>
              </a:rPr>
              <a:t>Nhóm</a:t>
            </a:r>
            <a:r>
              <a:rPr lang="en-US" sz="1800" dirty="0" smtClean="0">
                <a:latin typeface="#9Slide03 Arima Madurai Black" panose="00000A00000000000000" pitchFamily="2" charset="0"/>
                <a:cs typeface="#9Slide03 Arima Madurai Black" panose="00000A00000000000000" pitchFamily="2" charset="0"/>
              </a:rPr>
              <a:t> 3</a:t>
            </a:r>
            <a:endParaRPr lang="en-US" sz="1800" dirty="0">
              <a:latin typeface="#9Slide03 Arima Madurai Black" panose="00000A00000000000000" pitchFamily="2" charset="0"/>
              <a:cs typeface="#9Slide03 Arima Madurai Black" panose="00000A00000000000000" pitchFamily="2" charset="0"/>
            </a:endParaRPr>
          </a:p>
        </p:txBody>
      </p:sp>
      <p:sp>
        <p:nvSpPr>
          <p:cNvPr id="42" name="Google Shape;589;p32"/>
          <p:cNvSpPr txBox="1">
            <a:spLocks noGrp="1"/>
          </p:cNvSpPr>
          <p:nvPr>
            <p:ph type="title"/>
          </p:nvPr>
        </p:nvSpPr>
        <p:spPr>
          <a:xfrm>
            <a:off x="2294041" y="882695"/>
            <a:ext cx="4441953" cy="73463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smtClean="0">
                <a:solidFill>
                  <a:srgbClr val="002060"/>
                </a:solidFill>
                <a:latin typeface="#9Slide05 Cimochi" panose="02000504060000020004" pitchFamily="2" charset="-34"/>
                <a:cs typeface="#9Slide05 Cimochi" panose="02000504060000020004" pitchFamily="2" charset="-34"/>
              </a:rPr>
              <a:t>Mô hình phân nhóm mảnh ghép</a:t>
            </a:r>
            <a:endParaRPr sz="3600" dirty="0">
              <a:solidFill>
                <a:srgbClr val="002060"/>
              </a:solidFill>
              <a:latin typeface="#9Slide05 Cimochi" panose="02000504060000020004" pitchFamily="2" charset="-34"/>
              <a:cs typeface="#9Slide05 Cimochi" panose="02000504060000020004" pitchFamily="2" charset="-34"/>
            </a:endParaRPr>
          </a:p>
        </p:txBody>
      </p:sp>
    </p:spTree>
    <p:extLst>
      <p:ext uri="{BB962C8B-B14F-4D97-AF65-F5344CB8AC3E}">
        <p14:creationId xmlns:p14="http://schemas.microsoft.com/office/powerpoint/2010/main" val="195862833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77778E-6 -1.7284E-6 L -0.00174 0.38673 " pathEditMode="relative" rAng="0" ptsTypes="AA">
                                      <p:cBhvr>
                                        <p:cTn id="6" dur="2000" fill="hold"/>
                                        <p:tgtEl>
                                          <p:spTgt spid="9"/>
                                        </p:tgtEl>
                                        <p:attrNameLst>
                                          <p:attrName>ppt_x</p:attrName>
                                          <p:attrName>ppt_y</p:attrName>
                                        </p:attrNameLst>
                                      </p:cBhvr>
                                      <p:rCtr x="-87" y="19321"/>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5.55556E-7 -1.7284E-6 L 0.2283 0.38488 " pathEditMode="relative" rAng="0" ptsTypes="AA">
                                      <p:cBhvr>
                                        <p:cTn id="10" dur="2000" fill="hold"/>
                                        <p:tgtEl>
                                          <p:spTgt spid="10"/>
                                        </p:tgtEl>
                                        <p:attrNameLst>
                                          <p:attrName>ppt_x</p:attrName>
                                          <p:attrName>ppt_y</p:attrName>
                                        </p:attrNameLst>
                                      </p:cBhvr>
                                      <p:rCtr x="11406" y="19228"/>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8.33333E-7 -1.7284E-6 L 0.46094 0.38488 " pathEditMode="relative" rAng="0" ptsTypes="AA">
                                      <p:cBhvr>
                                        <p:cTn id="14" dur="2000" fill="hold"/>
                                        <p:tgtEl>
                                          <p:spTgt spid="11"/>
                                        </p:tgtEl>
                                        <p:attrNameLst>
                                          <p:attrName>ppt_x</p:attrName>
                                          <p:attrName>ppt_y</p:attrName>
                                        </p:attrNameLst>
                                      </p:cBhvr>
                                      <p:rCtr x="23038" y="19228"/>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3.88889E-6 -1.7284E-6 L -0.23402 0.38488 " pathEditMode="relative" rAng="0" ptsTypes="AA">
                                      <p:cBhvr>
                                        <p:cTn id="18" dur="2000" fill="hold"/>
                                        <p:tgtEl>
                                          <p:spTgt spid="12"/>
                                        </p:tgtEl>
                                        <p:attrNameLst>
                                          <p:attrName>ppt_x</p:attrName>
                                          <p:attrName>ppt_y</p:attrName>
                                        </p:attrNameLst>
                                      </p:cBhvr>
                                      <p:rCtr x="-11701" y="19228"/>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2.5E-6 -1.7284E-6 L -0.00104 0.38519 " pathEditMode="relative" rAng="0" ptsTypes="AA">
                                      <p:cBhvr>
                                        <p:cTn id="22" dur="2000" fill="hold"/>
                                        <p:tgtEl>
                                          <p:spTgt spid="13"/>
                                        </p:tgtEl>
                                        <p:attrNameLst>
                                          <p:attrName>ppt_x</p:attrName>
                                          <p:attrName>ppt_y</p:attrName>
                                        </p:attrNameLst>
                                      </p:cBhvr>
                                      <p:rCtr x="-52" y="19259"/>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4.44444E-6 -1.7284E-6 L 0.23194 0.38519 " pathEditMode="relative" rAng="0" ptsTypes="AA">
                                      <p:cBhvr>
                                        <p:cTn id="26" dur="2000" fill="hold"/>
                                        <p:tgtEl>
                                          <p:spTgt spid="14"/>
                                        </p:tgtEl>
                                        <p:attrNameLst>
                                          <p:attrName>ppt_x</p:attrName>
                                          <p:attrName>ppt_y</p:attrName>
                                        </p:attrNameLst>
                                      </p:cBhvr>
                                      <p:rCtr x="11597" y="19259"/>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1.38889E-6 -1.7284E-6 L -0.47205 0.38488 " pathEditMode="relative" rAng="0" ptsTypes="AA">
                                      <p:cBhvr>
                                        <p:cTn id="30" dur="2000" fill="hold"/>
                                        <p:tgtEl>
                                          <p:spTgt spid="15"/>
                                        </p:tgtEl>
                                        <p:attrNameLst>
                                          <p:attrName>ppt_x</p:attrName>
                                          <p:attrName>ppt_y</p:attrName>
                                        </p:attrNameLst>
                                      </p:cBhvr>
                                      <p:rCtr x="-23611" y="19228"/>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2.77778E-6 -1.7284E-6 L -0.23525 0.38519 " pathEditMode="relative" rAng="0" ptsTypes="AA">
                                      <p:cBhvr>
                                        <p:cTn id="34" dur="2000" fill="hold"/>
                                        <p:tgtEl>
                                          <p:spTgt spid="16"/>
                                        </p:tgtEl>
                                        <p:attrNameLst>
                                          <p:attrName>ppt_x</p:attrName>
                                          <p:attrName>ppt_y</p:attrName>
                                        </p:attrNameLst>
                                      </p:cBhvr>
                                      <p:rCtr x="-11771" y="19259"/>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0" nodeType="clickEffect">
                                  <p:stCondLst>
                                    <p:cond delay="0"/>
                                  </p:stCondLst>
                                  <p:childTnLst>
                                    <p:animMotion origin="layout" path="M 4.16667E-6 -1.7284E-6 L 0.00086 0.38673 " pathEditMode="relative" rAng="0" ptsTypes="AA">
                                      <p:cBhvr>
                                        <p:cTn id="38" dur="2000" fill="hold"/>
                                        <p:tgtEl>
                                          <p:spTgt spid="17"/>
                                        </p:tgtEl>
                                        <p:attrNameLst>
                                          <p:attrName>ppt_x</p:attrName>
                                          <p:attrName>ppt_y</p:attrName>
                                        </p:attrNameLst>
                                      </p:cBhvr>
                                      <p:rCtr x="35" y="19321"/>
                                    </p:animMotion>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barn(inVertical)">
                                      <p:cBhvr>
                                        <p:cTn id="43" dur="500"/>
                                        <p:tgtEl>
                                          <p:spTgt spid="38"/>
                                        </p:tgtEl>
                                      </p:cBhvr>
                                    </p:animEffect>
                                  </p:childTnLst>
                                </p:cTn>
                              </p:par>
                              <p:par>
                                <p:cTn id="44" presetID="16" presetClass="entr" presetSubtype="21"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barn(inVertical)">
                                      <p:cBhvr>
                                        <p:cTn id="46" dur="5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grpId="0" nodeType="clickEffect">
                                  <p:stCondLst>
                                    <p:cond delay="0"/>
                                  </p:stCondLst>
                                  <p:childTnLst>
                                    <p:animMotion origin="layout" path="M -3.05556E-6 5.55112E-17 L -3.05556E-6 0.37315 " pathEditMode="relative" rAng="0" ptsTypes="AA">
                                      <p:cBhvr>
                                        <p:cTn id="50" dur="2000" fill="hold"/>
                                        <p:tgtEl>
                                          <p:spTgt spid="39"/>
                                        </p:tgtEl>
                                        <p:attrNameLst>
                                          <p:attrName>ppt_x</p:attrName>
                                          <p:attrName>ppt_y</p:attrName>
                                        </p:attrNameLst>
                                      </p:cBhvr>
                                      <p:rCtr x="0" y="18642"/>
                                    </p:animMotion>
                                  </p:childTnLst>
                                </p:cTn>
                              </p:par>
                              <p:par>
                                <p:cTn id="51" presetID="42" presetClass="path" presetSubtype="0" accel="50000" decel="50000" fill="hold" grpId="0" nodeType="withEffect">
                                  <p:stCondLst>
                                    <p:cond delay="0"/>
                                  </p:stCondLst>
                                  <p:childTnLst>
                                    <p:animMotion origin="layout" path="M 3.61111E-6 4.93827E-7 L -0.00209 0.38796 " pathEditMode="relative" rAng="0" ptsTypes="AA">
                                      <p:cBhvr>
                                        <p:cTn id="52" dur="2000" fill="hold"/>
                                        <p:tgtEl>
                                          <p:spTgt spid="40"/>
                                        </p:tgtEl>
                                        <p:attrNameLst>
                                          <p:attrName>ppt_x</p:attrName>
                                          <p:attrName>ppt_y</p:attrName>
                                        </p:attrNameLst>
                                      </p:cBhvr>
                                      <p:rCtr x="-104" y="19383"/>
                                    </p:animMotion>
                                  </p:childTnLst>
                                </p:cTn>
                              </p:par>
                              <p:par>
                                <p:cTn id="53" presetID="42" presetClass="path" presetSubtype="0" accel="50000" decel="50000" fill="hold" grpId="0" nodeType="withEffect">
                                  <p:stCondLst>
                                    <p:cond delay="0"/>
                                  </p:stCondLst>
                                  <p:childTnLst>
                                    <p:animMotion origin="layout" path="M 2.77778E-6 4.93827E-7 L 0.00208 0.37747 " pathEditMode="relative" rAng="0" ptsTypes="AA">
                                      <p:cBhvr>
                                        <p:cTn id="54" dur="2000" fill="hold"/>
                                        <p:tgtEl>
                                          <p:spTgt spid="41"/>
                                        </p:tgtEl>
                                        <p:attrNameLst>
                                          <p:attrName>ppt_x</p:attrName>
                                          <p:attrName>ppt_y</p:attrName>
                                        </p:attrNameLst>
                                      </p:cBhvr>
                                      <p:rCtr x="104" y="18858"/>
                                    </p:animMotion>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0" nodeType="clickEffect">
                                  <p:stCondLst>
                                    <p:cond delay="0"/>
                                  </p:stCondLst>
                                  <p:childTnLst>
                                    <p:animEffect transition="out" filter="fade">
                                      <p:cBhvr>
                                        <p:cTn id="58" dur="500"/>
                                        <p:tgtEl>
                                          <p:spTgt spid="37"/>
                                        </p:tgtEl>
                                      </p:cBhvr>
                                    </p:animEffect>
                                    <p:set>
                                      <p:cBhvr>
                                        <p:cTn id="59" dur="1" fill="hold">
                                          <p:stCondLst>
                                            <p:cond delay="499"/>
                                          </p:stCondLst>
                                        </p:cTn>
                                        <p:tgtEl>
                                          <p:spTgt spid="37"/>
                                        </p:tgtEl>
                                        <p:attrNameLst>
                                          <p:attrName>style.visibility</p:attrName>
                                        </p:attrNameLst>
                                      </p:cBhvr>
                                      <p:to>
                                        <p:strVal val="hidden"/>
                                      </p:to>
                                    </p:set>
                                  </p:childTnLst>
                                </p:cTn>
                              </p:par>
                              <p:par>
                                <p:cTn id="60" presetID="16" presetClass="entr" presetSubtype="21"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barn(inVertical)">
                                      <p:cBhvr>
                                        <p:cTn id="6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37" grpId="0"/>
      <p:bldP spid="38" grpId="0"/>
      <p:bldP spid="39" grpId="0"/>
      <p:bldP spid="40" grpId="0"/>
      <p:bldP spid="41" grpId="0"/>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pic>
        <p:nvPicPr>
          <p:cNvPr id="590" name="Google Shape;590;p32"/>
          <p:cNvPicPr preferRelativeResize="0"/>
          <p:nvPr/>
        </p:nvPicPr>
        <p:blipFill rotWithShape="1">
          <a:blip r:embed="rId3">
            <a:alphaModFix/>
          </a:blip>
          <a:srcRect l="51857" r="6668"/>
          <a:stretch/>
        </p:blipFill>
        <p:spPr>
          <a:xfrm>
            <a:off x="6589486" y="0"/>
            <a:ext cx="2554515" cy="5143499"/>
          </a:xfrm>
          <a:prstGeom prst="rect">
            <a:avLst/>
          </a:prstGeom>
          <a:noFill/>
          <a:ln>
            <a:noFill/>
          </a:ln>
        </p:spPr>
      </p:pic>
      <p:sp>
        <p:nvSpPr>
          <p:cNvPr id="591" name="Google Shape;591;p32"/>
          <p:cNvSpPr/>
          <p:nvPr/>
        </p:nvSpPr>
        <p:spPr>
          <a:xfrm>
            <a:off x="6579365" y="0"/>
            <a:ext cx="45719" cy="5159575"/>
          </a:xfrm>
          <a:custGeom>
            <a:avLst/>
            <a:gdLst/>
            <a:ahLst/>
            <a:cxnLst/>
            <a:rect l="l" t="t" r="r" b="b"/>
            <a:pathLst>
              <a:path w="4054" h="202673" extrusionOk="0">
                <a:moveTo>
                  <a:pt x="1451" y="202673"/>
                </a:moveTo>
                <a:cubicBezTo>
                  <a:pt x="1451" y="183521"/>
                  <a:pt x="-151" y="163994"/>
                  <a:pt x="3861" y="145267"/>
                </a:cubicBezTo>
                <a:cubicBezTo>
                  <a:pt x="4637" y="141647"/>
                  <a:pt x="1422" y="138211"/>
                  <a:pt x="1013" y="134531"/>
                </a:cubicBezTo>
                <a:cubicBezTo>
                  <a:pt x="497" y="129889"/>
                  <a:pt x="3939" y="125369"/>
                  <a:pt x="3423" y="120727"/>
                </a:cubicBezTo>
                <a:cubicBezTo>
                  <a:pt x="2676" y="114001"/>
                  <a:pt x="340" y="107303"/>
                  <a:pt x="1013" y="100569"/>
                </a:cubicBezTo>
                <a:cubicBezTo>
                  <a:pt x="1563" y="95071"/>
                  <a:pt x="3814" y="89629"/>
                  <a:pt x="3204" y="84137"/>
                </a:cubicBezTo>
                <a:cubicBezTo>
                  <a:pt x="2588" y="78590"/>
                  <a:pt x="241" y="72934"/>
                  <a:pt x="1451" y="67485"/>
                </a:cubicBezTo>
                <a:cubicBezTo>
                  <a:pt x="4334" y="54507"/>
                  <a:pt x="4444" y="40391"/>
                  <a:pt x="794" y="27607"/>
                </a:cubicBezTo>
                <a:cubicBezTo>
                  <a:pt x="-1739" y="18736"/>
                  <a:pt x="2766" y="9226"/>
                  <a:pt x="2766" y="0"/>
                </a:cubicBezTo>
              </a:path>
            </a:pathLst>
          </a:custGeom>
          <a:noFill/>
          <a:ln w="76200" cap="flat" cmpd="sng">
            <a:solidFill>
              <a:schemeClr val="dk2"/>
            </a:solidFill>
            <a:prstDash val="solid"/>
            <a:round/>
            <a:headEnd type="none" w="med" len="med"/>
            <a:tailEnd type="none" w="med" len="med"/>
          </a:ln>
        </p:spPr>
      </p:sp>
      <p:pic>
        <p:nvPicPr>
          <p:cNvPr id="592" name="Google Shape;592;p32"/>
          <p:cNvPicPr preferRelativeResize="0"/>
          <p:nvPr/>
        </p:nvPicPr>
        <p:blipFill rotWithShape="1">
          <a:blip r:embed="rId4">
            <a:alphaModFix/>
          </a:blip>
          <a:srcRect l="74973"/>
          <a:stretch/>
        </p:blipFill>
        <p:spPr>
          <a:xfrm>
            <a:off x="6855600" y="-1"/>
            <a:ext cx="2288400" cy="5126807"/>
          </a:xfrm>
          <a:prstGeom prst="rect">
            <a:avLst/>
          </a:prstGeom>
          <a:noFill/>
          <a:ln>
            <a:noFill/>
          </a:ln>
        </p:spPr>
      </p:pic>
      <p:sp>
        <p:nvSpPr>
          <p:cNvPr id="2" name="Rectangle 1"/>
          <p:cNvSpPr/>
          <p:nvPr/>
        </p:nvSpPr>
        <p:spPr>
          <a:xfrm>
            <a:off x="132320" y="1126883"/>
            <a:ext cx="6057523" cy="3754874"/>
          </a:xfrm>
          <a:prstGeom prst="rect">
            <a:avLst/>
          </a:prstGeom>
        </p:spPr>
        <p:txBody>
          <a:bodyPr wrap="square">
            <a:spAutoFit/>
          </a:bodyPr>
          <a:lstStyle/>
          <a:p>
            <a:pPr marL="115888" indent="290513">
              <a:lnSpc>
                <a:spcPct val="200000"/>
              </a:lnSpc>
              <a:buFont typeface="Arial" panose="020B0604020202020204" pitchFamily="34" charset="0"/>
              <a:buChar char="•"/>
            </a:pPr>
            <a:r>
              <a:rPr lang="vi-VN" sz="1700" dirty="0">
                <a:latin typeface="#9Slide03 Arima Madurai" panose="00000500000000000000" pitchFamily="2" charset="0"/>
                <a:cs typeface="#9Slide03 Arima Madurai" panose="00000500000000000000" pitchFamily="2" charset="0"/>
              </a:rPr>
              <a:t>Giáo viên thông báo chia thành </a:t>
            </a:r>
            <a:r>
              <a:rPr lang="en-US" sz="1700" dirty="0">
                <a:latin typeface="#9Slide03 Arima Madurai" panose="00000500000000000000" pitchFamily="2" charset="0"/>
                <a:cs typeface="#9Slide03 Arima Madurai" panose="00000500000000000000" pitchFamily="2" charset="0"/>
              </a:rPr>
              <a:t>5</a:t>
            </a:r>
            <a:r>
              <a:rPr lang="vi-VN" sz="1700" dirty="0" smtClean="0">
                <a:latin typeface="#9Slide03 Arima Madurai" panose="00000500000000000000" pitchFamily="2" charset="0"/>
                <a:cs typeface="#9Slide03 Arima Madurai" panose="00000500000000000000" pitchFamily="2" charset="0"/>
              </a:rPr>
              <a:t> </a:t>
            </a:r>
            <a:r>
              <a:rPr lang="vi-VN" sz="1700" dirty="0">
                <a:latin typeface="#9Slide03 Arima Madurai" panose="00000500000000000000" pitchFamily="2" charset="0"/>
                <a:cs typeface="#9Slide03 Arima Madurai" panose="00000500000000000000" pitchFamily="2" charset="0"/>
              </a:rPr>
              <a:t>nhóm </a:t>
            </a:r>
            <a:r>
              <a:rPr lang="vi-VN" sz="1700" dirty="0" smtClean="0">
                <a:latin typeface="#9Slide03 Arima Madurai" panose="00000500000000000000" pitchFamily="2" charset="0"/>
                <a:cs typeface="#9Slide03 Arima Madurai" panose="00000500000000000000" pitchFamily="2" charset="0"/>
              </a:rPr>
              <a:t>mới</a:t>
            </a:r>
            <a:r>
              <a:rPr lang="en-US" sz="1700" dirty="0" smtClean="0">
                <a:latin typeface="#9Slide03 Arima Madurai" panose="00000500000000000000" pitchFamily="2" charset="0"/>
                <a:cs typeface="#9Slide03 Arima Madurai" panose="00000500000000000000" pitchFamily="2" charset="0"/>
              </a:rPr>
              <a:t>, </a:t>
            </a:r>
            <a:r>
              <a:rPr lang="en-US" sz="1700" dirty="0" err="1" smtClean="0">
                <a:latin typeface="#9Slide03 Arima Madurai" panose="00000500000000000000" pitchFamily="2" charset="0"/>
                <a:cs typeface="#9Slide03 Arima Madurai" panose="00000500000000000000" pitchFamily="2" charset="0"/>
              </a:rPr>
              <a:t>phân</a:t>
            </a:r>
            <a:r>
              <a:rPr lang="en-US" sz="1700" dirty="0" smtClean="0">
                <a:latin typeface="#9Slide03 Arima Madurai" panose="00000500000000000000" pitchFamily="2" charset="0"/>
                <a:cs typeface="#9Slide03 Arima Madurai" panose="00000500000000000000" pitchFamily="2" charset="0"/>
              </a:rPr>
              <a:t> chia </a:t>
            </a:r>
            <a:r>
              <a:rPr lang="en-US" sz="1700" dirty="0" err="1" smtClean="0">
                <a:latin typeface="#9Slide03 Arima Madurai" panose="00000500000000000000" pitchFamily="2" charset="0"/>
                <a:cs typeface="#9Slide03 Arima Madurai" panose="00000500000000000000" pitchFamily="2" charset="0"/>
              </a:rPr>
              <a:t>giống</a:t>
            </a:r>
            <a:r>
              <a:rPr lang="en-US" sz="1700" dirty="0" smtClean="0">
                <a:latin typeface="#9Slide03 Arima Madurai" panose="00000500000000000000" pitchFamily="2" charset="0"/>
                <a:cs typeface="#9Slide03 Arima Madurai" panose="00000500000000000000" pitchFamily="2" charset="0"/>
              </a:rPr>
              <a:t> </a:t>
            </a:r>
            <a:r>
              <a:rPr lang="en-US" sz="1700" dirty="0" err="1" smtClean="0">
                <a:latin typeface="#9Slide03 Arima Madurai" panose="00000500000000000000" pitchFamily="2" charset="0"/>
                <a:cs typeface="#9Slide03 Arima Madurai" panose="00000500000000000000" pitchFamily="2" charset="0"/>
              </a:rPr>
              <a:t>mô</a:t>
            </a:r>
            <a:r>
              <a:rPr lang="en-US" sz="1700" dirty="0" smtClean="0">
                <a:latin typeface="#9Slide03 Arima Madurai" panose="00000500000000000000" pitchFamily="2" charset="0"/>
                <a:cs typeface="#9Slide03 Arima Madurai" panose="00000500000000000000" pitchFamily="2" charset="0"/>
              </a:rPr>
              <a:t> </a:t>
            </a:r>
            <a:r>
              <a:rPr lang="en-US" sz="1700" dirty="0" err="1" smtClean="0">
                <a:latin typeface="#9Slide03 Arima Madurai" panose="00000500000000000000" pitchFamily="2" charset="0"/>
                <a:cs typeface="#9Slide03 Arima Madurai" panose="00000500000000000000" pitchFamily="2" charset="0"/>
              </a:rPr>
              <a:t>hình</a:t>
            </a:r>
            <a:r>
              <a:rPr lang="en-US" sz="1700" dirty="0" smtClean="0">
                <a:latin typeface="#9Slide03 Arima Madurai" panose="00000500000000000000" pitchFamily="2" charset="0"/>
                <a:cs typeface="#9Slide03 Arima Madurai" panose="00000500000000000000" pitchFamily="2" charset="0"/>
              </a:rPr>
              <a:t> </a:t>
            </a:r>
            <a:r>
              <a:rPr lang="en-US" sz="1700" dirty="0" smtClean="0">
                <a:latin typeface="#9Slide03 Arima Madurai" panose="00000500000000000000" pitchFamily="2" charset="0"/>
                <a:cs typeface="#9Slide03 Arima Madurai" panose="00000500000000000000" pitchFamily="2" charset="0"/>
              </a:rPr>
              <a:t>ở </a:t>
            </a:r>
            <a:r>
              <a:rPr lang="en-US" sz="1700" dirty="0" err="1" smtClean="0">
                <a:latin typeface="#9Slide03 Arima Madurai" panose="00000500000000000000" pitchFamily="2" charset="0"/>
                <a:cs typeface="#9Slide03 Arima Madurai" panose="00000500000000000000" pitchFamily="2" charset="0"/>
              </a:rPr>
              <a:t>trên</a:t>
            </a:r>
            <a:r>
              <a:rPr lang="en-US" sz="1700" dirty="0">
                <a:latin typeface="#9Slide03 Arima Madurai" panose="00000500000000000000" pitchFamily="2" charset="0"/>
                <a:cs typeface="#9Slide03 Arima Madurai" panose="00000500000000000000" pitchFamily="2" charset="0"/>
              </a:rPr>
              <a:t>.</a:t>
            </a:r>
            <a:endParaRPr lang="en-US" sz="1700" dirty="0" smtClean="0">
              <a:latin typeface="#9Slide03 Arima Madurai" panose="00000500000000000000" pitchFamily="2" charset="0"/>
              <a:cs typeface="#9Slide03 Arima Madurai" panose="00000500000000000000" pitchFamily="2" charset="0"/>
            </a:endParaRPr>
          </a:p>
          <a:p>
            <a:pPr marL="115888" indent="290513">
              <a:lnSpc>
                <a:spcPct val="200000"/>
              </a:lnSpc>
              <a:buFont typeface="Arial" panose="020B0604020202020204" pitchFamily="34" charset="0"/>
              <a:buChar char="•"/>
            </a:pPr>
            <a:r>
              <a:rPr lang="vi-VN" sz="1700" dirty="0" smtClean="0">
                <a:solidFill>
                  <a:srgbClr val="002060"/>
                </a:solidFill>
                <a:latin typeface="#9Slide03 Arima Madurai" panose="00000500000000000000" pitchFamily="2" charset="0"/>
                <a:cs typeface="#9Slide03 Arima Madurai" panose="00000500000000000000" pitchFamily="2" charset="0"/>
              </a:rPr>
              <a:t>Các </a:t>
            </a:r>
            <a:r>
              <a:rPr lang="vi-VN" sz="1700" dirty="0">
                <a:solidFill>
                  <a:srgbClr val="002060"/>
                </a:solidFill>
                <a:latin typeface="#9Slide03 Arima Madurai" panose="00000500000000000000" pitchFamily="2" charset="0"/>
                <a:cs typeface="#9Slide03 Arima Madurai" panose="00000500000000000000" pitchFamily="2" charset="0"/>
              </a:rPr>
              <a:t>chuyên gia sẽ trình bày ý kiến của của nhóm mình ở vòng 1</a:t>
            </a:r>
            <a:r>
              <a:rPr lang="vi-VN" sz="1700" dirty="0" smtClean="0">
                <a:solidFill>
                  <a:srgbClr val="002060"/>
                </a:solidFill>
                <a:latin typeface="#9Slide03 Arima Madurai" panose="00000500000000000000" pitchFamily="2" charset="0"/>
                <a:cs typeface="#9Slide03 Arima Madurai" panose="00000500000000000000" pitchFamily="2" charset="0"/>
              </a:rPr>
              <a:t>.</a:t>
            </a:r>
          </a:p>
          <a:p>
            <a:pPr marL="115888" indent="290513">
              <a:lnSpc>
                <a:spcPct val="200000"/>
              </a:lnSpc>
              <a:buFont typeface="Arial" panose="020B0604020202020204" pitchFamily="34" charset="0"/>
              <a:buChar char="•"/>
            </a:pPr>
            <a:r>
              <a:rPr lang="vi-VN" sz="1700" dirty="0" smtClean="0">
                <a:latin typeface="#9Slide03 Arima Madurai" panose="00000500000000000000" pitchFamily="2" charset="0"/>
                <a:cs typeface="#9Slide03 Arima Madurai" panose="00000500000000000000" pitchFamily="2" charset="0"/>
              </a:rPr>
              <a:t>Mờ</a:t>
            </a:r>
            <a:r>
              <a:rPr lang="en-US" sz="1700" dirty="0" err="1" smtClean="0">
                <a:latin typeface="#9Slide03 Arima Madurai" panose="00000500000000000000" pitchFamily="2" charset="0"/>
                <a:cs typeface="#9Slide03 Arima Madurai" panose="00000500000000000000" pitchFamily="2" charset="0"/>
              </a:rPr>
              <a:t>i</a:t>
            </a:r>
            <a:r>
              <a:rPr lang="vi-VN" sz="1700" dirty="0" smtClean="0">
                <a:latin typeface="#9Slide03 Arima Madurai" panose="00000500000000000000" pitchFamily="2" charset="0"/>
                <a:cs typeface="#9Slide03 Arima Madurai" panose="00000500000000000000" pitchFamily="2" charset="0"/>
              </a:rPr>
              <a:t> </a:t>
            </a:r>
            <a:r>
              <a:rPr lang="vi-VN" sz="1700" dirty="0" smtClean="0">
                <a:latin typeface="#9Slide03 Arima Madurai" panose="00000500000000000000" pitchFamily="2" charset="0"/>
                <a:cs typeface="#9Slide03 Arima Madurai" panose="00000500000000000000" pitchFamily="2" charset="0"/>
              </a:rPr>
              <a:t>đại diện bất kỳ của các nhóm trình bày các nhiệm vụ đã giao</a:t>
            </a:r>
            <a:endParaRPr lang="vi-VN" sz="1700" dirty="0">
              <a:latin typeface="#9Slide03 Arima Madurai" panose="00000500000000000000" pitchFamily="2" charset="0"/>
              <a:cs typeface="#9Slide03 Arima Madurai" panose="00000500000000000000" pitchFamily="2" charset="0"/>
            </a:endParaRPr>
          </a:p>
          <a:p>
            <a:pPr marL="115888" indent="290513">
              <a:lnSpc>
                <a:spcPct val="200000"/>
              </a:lnSpc>
              <a:buFont typeface="Arial" panose="020B0604020202020204" pitchFamily="34" charset="0"/>
              <a:buChar char="•"/>
            </a:pPr>
            <a:r>
              <a:rPr lang="vi-VN" sz="1700" dirty="0" smtClean="0">
                <a:solidFill>
                  <a:srgbClr val="FF0000"/>
                </a:solidFill>
                <a:latin typeface="#9Slide03 Arima Madurai" panose="00000500000000000000" pitchFamily="2" charset="0"/>
                <a:cs typeface="#9Slide03 Arima Madurai" panose="00000500000000000000" pitchFamily="2" charset="0"/>
              </a:rPr>
              <a:t>Giáo viên hệ thống tổng hợp lại kiến thức</a:t>
            </a:r>
            <a:endParaRPr lang="vi-VN" sz="1700" dirty="0">
              <a:solidFill>
                <a:srgbClr val="FF0000"/>
              </a:solidFill>
              <a:latin typeface="#9Slide03 Arima Madurai" panose="00000500000000000000" pitchFamily="2" charset="0"/>
              <a:cs typeface="#9Slide03 Arima Madurai" panose="00000500000000000000" pitchFamily="2" charset="0"/>
            </a:endParaRPr>
          </a:p>
        </p:txBody>
      </p:sp>
      <p:sp>
        <p:nvSpPr>
          <p:cNvPr id="589" name="Google Shape;589;p32"/>
          <p:cNvSpPr txBox="1">
            <a:spLocks noGrp="1"/>
          </p:cNvSpPr>
          <p:nvPr>
            <p:ph type="title"/>
          </p:nvPr>
        </p:nvSpPr>
        <p:spPr>
          <a:xfrm>
            <a:off x="763909" y="0"/>
            <a:ext cx="4794344" cy="114781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smtClean="0">
                <a:solidFill>
                  <a:srgbClr val="002060"/>
                </a:solidFill>
                <a:latin typeface="#9Slide05 Cimochi" panose="02000504060000020004" pitchFamily="2" charset="-34"/>
                <a:cs typeface="#9Slide05 Cimochi" panose="02000504060000020004" pitchFamily="2" charset="-34"/>
              </a:rPr>
              <a:t>Vòng 2: </a:t>
            </a:r>
            <a:r>
              <a:rPr lang="en" sz="3600" dirty="0" smtClean="0">
                <a:solidFill>
                  <a:srgbClr val="002060"/>
                </a:solidFill>
                <a:latin typeface="#9Slide05 Cimochi" panose="02000504060000020004" pitchFamily="2" charset="-34"/>
                <a:cs typeface="#9Slide05 Cimochi" panose="02000504060000020004" pitchFamily="2" charset="-34"/>
              </a:rPr>
              <a:t>Nhóm </a:t>
            </a:r>
            <a:r>
              <a:rPr lang="en" sz="3600" dirty="0" smtClean="0">
                <a:solidFill>
                  <a:srgbClr val="002060"/>
                </a:solidFill>
                <a:latin typeface="#9Slide05 Cimochi" panose="02000504060000020004" pitchFamily="2" charset="-34"/>
                <a:cs typeface="#9Slide05 Cimochi" panose="02000504060000020004" pitchFamily="2" charset="-34"/>
              </a:rPr>
              <a:t>mảnh ghép</a:t>
            </a:r>
            <a:endParaRPr sz="3600" dirty="0">
              <a:solidFill>
                <a:srgbClr val="002060"/>
              </a:solidFill>
              <a:latin typeface="#9Slide05 Cimochi" panose="02000504060000020004" pitchFamily="2" charset="-34"/>
              <a:cs typeface="#9Slide05 Cimochi" panose="02000504060000020004" pitchFamily="2" charset="-34"/>
            </a:endParaRPr>
          </a:p>
        </p:txBody>
      </p:sp>
    </p:spTree>
    <p:extLst>
      <p:ext uri="{BB962C8B-B14F-4D97-AF65-F5344CB8AC3E}">
        <p14:creationId xmlns:p14="http://schemas.microsoft.com/office/powerpoint/2010/main" val="325433578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9" name="Google Shape;589;p32"/>
          <p:cNvSpPr txBox="1">
            <a:spLocks noGrp="1"/>
          </p:cNvSpPr>
          <p:nvPr>
            <p:ph type="title"/>
          </p:nvPr>
        </p:nvSpPr>
        <p:spPr>
          <a:xfrm>
            <a:off x="3542092" y="140387"/>
            <a:ext cx="2432924" cy="60664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smtClean="0">
                <a:solidFill>
                  <a:srgbClr val="002060"/>
                </a:solidFill>
                <a:latin typeface="#9Slide05 Cimochi" panose="02000504060000020004" pitchFamily="2" charset="-34"/>
                <a:cs typeface="#9Slide05 Cimochi" panose="02000504060000020004" pitchFamily="2" charset="-34"/>
              </a:rPr>
              <a:t>Tổng kết</a:t>
            </a:r>
            <a:endParaRPr sz="4000" dirty="0">
              <a:solidFill>
                <a:srgbClr val="002060"/>
              </a:solidFill>
              <a:latin typeface="#9Slide05 Cimochi" panose="02000504060000020004" pitchFamily="2" charset="-34"/>
              <a:cs typeface="#9Slide05 Cimochi" panose="02000504060000020004" pitchFamily="2" charset="-34"/>
            </a:endParaRPr>
          </a:p>
        </p:txBody>
      </p:sp>
      <p:sp>
        <p:nvSpPr>
          <p:cNvPr id="591" name="Google Shape;591;p32"/>
          <p:cNvSpPr/>
          <p:nvPr/>
        </p:nvSpPr>
        <p:spPr>
          <a:xfrm>
            <a:off x="9089356" y="-41263"/>
            <a:ext cx="71198" cy="5176268"/>
          </a:xfrm>
          <a:custGeom>
            <a:avLst/>
            <a:gdLst/>
            <a:ahLst/>
            <a:cxnLst/>
            <a:rect l="l" t="t" r="r" b="b"/>
            <a:pathLst>
              <a:path w="4054" h="202673" extrusionOk="0">
                <a:moveTo>
                  <a:pt x="1451" y="202673"/>
                </a:moveTo>
                <a:cubicBezTo>
                  <a:pt x="1451" y="183521"/>
                  <a:pt x="-151" y="163994"/>
                  <a:pt x="3861" y="145267"/>
                </a:cubicBezTo>
                <a:cubicBezTo>
                  <a:pt x="4637" y="141647"/>
                  <a:pt x="1422" y="138211"/>
                  <a:pt x="1013" y="134531"/>
                </a:cubicBezTo>
                <a:cubicBezTo>
                  <a:pt x="497" y="129889"/>
                  <a:pt x="3939" y="125369"/>
                  <a:pt x="3423" y="120727"/>
                </a:cubicBezTo>
                <a:cubicBezTo>
                  <a:pt x="2676" y="114001"/>
                  <a:pt x="340" y="107303"/>
                  <a:pt x="1013" y="100569"/>
                </a:cubicBezTo>
                <a:cubicBezTo>
                  <a:pt x="1563" y="95071"/>
                  <a:pt x="3814" y="89629"/>
                  <a:pt x="3204" y="84137"/>
                </a:cubicBezTo>
                <a:cubicBezTo>
                  <a:pt x="2588" y="78590"/>
                  <a:pt x="241" y="72934"/>
                  <a:pt x="1451" y="67485"/>
                </a:cubicBezTo>
                <a:cubicBezTo>
                  <a:pt x="4334" y="54507"/>
                  <a:pt x="4444" y="40391"/>
                  <a:pt x="794" y="27607"/>
                </a:cubicBezTo>
                <a:cubicBezTo>
                  <a:pt x="-1739" y="18736"/>
                  <a:pt x="2766" y="9226"/>
                  <a:pt x="2766" y="0"/>
                </a:cubicBezTo>
              </a:path>
            </a:pathLst>
          </a:custGeom>
          <a:noFill/>
          <a:ln w="76200" cap="flat" cmpd="sng">
            <a:solidFill>
              <a:schemeClr val="dk2"/>
            </a:solidFill>
            <a:prstDash val="solid"/>
            <a:round/>
            <a:headEnd type="none" w="med" len="med"/>
            <a:tailEnd type="none" w="med" len="med"/>
          </a:ln>
        </p:spPr>
      </p:sp>
      <p:sp>
        <p:nvSpPr>
          <p:cNvPr id="8" name="Text Box 5"/>
          <p:cNvSpPr txBox="1">
            <a:spLocks noChangeArrowheads="1"/>
          </p:cNvSpPr>
          <p:nvPr/>
        </p:nvSpPr>
        <p:spPr bwMode="auto">
          <a:xfrm>
            <a:off x="1750146" y="1047346"/>
            <a:ext cx="5394861" cy="400110"/>
          </a:xfrm>
          <a:prstGeom prst="rect">
            <a:avLst/>
          </a:prstGeom>
          <a:solidFill>
            <a:srgbClr val="FF9999"/>
          </a:solidFill>
          <a:ln w="9525">
            <a:solidFill>
              <a:srgbClr val="FF0000"/>
            </a:solidFill>
            <a:miter lim="800000"/>
            <a:headEnd/>
            <a:tailEnd/>
          </a:ln>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smtClean="0">
                <a:solidFill>
                  <a:schemeClr val="tx1">
                    <a:lumMod val="50000"/>
                  </a:schemeClr>
                </a:solidFill>
                <a:latin typeface="#9Slide03 Arima Madurai ExtraBo" panose="00000900000000000000" pitchFamily="2" charset="0"/>
                <a:cs typeface="#9Slide03 Arima Madurai ExtraBo" panose="00000900000000000000" pitchFamily="2" charset="0"/>
              </a:rPr>
              <a:t>CÁC LOẠI HỢP CHẤT VÔ CƠ</a:t>
            </a:r>
            <a:endParaRPr lang="en-US" altLang="en-US" sz="2000" dirty="0">
              <a:solidFill>
                <a:schemeClr val="tx1">
                  <a:lumMod val="50000"/>
                </a:schemeClr>
              </a:solidFill>
              <a:latin typeface="#9Slide03 Arima Madurai ExtraBo" panose="00000900000000000000" pitchFamily="2" charset="0"/>
              <a:cs typeface="#9Slide03 Arima Madurai ExtraBo" panose="00000900000000000000" pitchFamily="2" charset="0"/>
            </a:endParaRPr>
          </a:p>
        </p:txBody>
      </p:sp>
      <p:grpSp>
        <p:nvGrpSpPr>
          <p:cNvPr id="9" name="Group 6"/>
          <p:cNvGrpSpPr>
            <a:grpSpLocks/>
          </p:cNvGrpSpPr>
          <p:nvPr/>
        </p:nvGrpSpPr>
        <p:grpSpPr bwMode="auto">
          <a:xfrm>
            <a:off x="1335652" y="1393443"/>
            <a:ext cx="6025326" cy="650875"/>
            <a:chOff x="768" y="1763"/>
            <a:chExt cx="4224" cy="410"/>
          </a:xfrm>
        </p:grpSpPr>
        <p:sp>
          <p:nvSpPr>
            <p:cNvPr id="10" name="Line 7"/>
            <p:cNvSpPr>
              <a:spLocks noChangeShapeType="1"/>
            </p:cNvSpPr>
            <p:nvPr/>
          </p:nvSpPr>
          <p:spPr bwMode="auto">
            <a:xfrm>
              <a:off x="2880" y="1763"/>
              <a:ext cx="0" cy="192"/>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US" sz="1800">
                <a:solidFill>
                  <a:schemeClr val="tx1">
                    <a:lumMod val="50000"/>
                  </a:schemeClr>
                </a:solidFill>
                <a:latin typeface="#9Slide03 Arima Madurai ExtraBo" panose="00000900000000000000" pitchFamily="2" charset="0"/>
                <a:cs typeface="#9Slide03 Arima Madurai ExtraBo" panose="00000900000000000000" pitchFamily="2" charset="0"/>
              </a:endParaRPr>
            </a:p>
          </p:txBody>
        </p:sp>
        <p:sp>
          <p:nvSpPr>
            <p:cNvPr id="11" name="Line 8"/>
            <p:cNvSpPr>
              <a:spLocks noChangeShapeType="1"/>
            </p:cNvSpPr>
            <p:nvPr/>
          </p:nvSpPr>
          <p:spPr bwMode="auto">
            <a:xfrm>
              <a:off x="768" y="1955"/>
              <a:ext cx="4224" cy="0"/>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US" sz="1800">
                <a:solidFill>
                  <a:schemeClr val="tx1">
                    <a:lumMod val="50000"/>
                  </a:schemeClr>
                </a:solidFill>
                <a:latin typeface="#9Slide03 Arima Madurai ExtraBo" panose="00000900000000000000" pitchFamily="2" charset="0"/>
                <a:cs typeface="#9Slide03 Arima Madurai ExtraBo" panose="00000900000000000000" pitchFamily="2" charset="0"/>
              </a:endParaRPr>
            </a:p>
          </p:txBody>
        </p:sp>
        <p:sp>
          <p:nvSpPr>
            <p:cNvPr id="12" name="Line 9"/>
            <p:cNvSpPr>
              <a:spLocks noChangeShapeType="1"/>
            </p:cNvSpPr>
            <p:nvPr/>
          </p:nvSpPr>
          <p:spPr bwMode="auto">
            <a:xfrm>
              <a:off x="768" y="1968"/>
              <a:ext cx="0" cy="192"/>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US" sz="1800">
                <a:solidFill>
                  <a:schemeClr val="tx1">
                    <a:lumMod val="50000"/>
                  </a:schemeClr>
                </a:solidFill>
                <a:latin typeface="#9Slide03 Arima Madurai ExtraBo" panose="00000900000000000000" pitchFamily="2" charset="0"/>
                <a:cs typeface="#9Slide03 Arima Madurai ExtraBo" panose="00000900000000000000" pitchFamily="2" charset="0"/>
              </a:endParaRPr>
            </a:p>
          </p:txBody>
        </p:sp>
        <p:sp>
          <p:nvSpPr>
            <p:cNvPr id="13" name="Line 10"/>
            <p:cNvSpPr>
              <a:spLocks noChangeShapeType="1"/>
            </p:cNvSpPr>
            <p:nvPr/>
          </p:nvSpPr>
          <p:spPr bwMode="auto">
            <a:xfrm>
              <a:off x="2112" y="1968"/>
              <a:ext cx="0" cy="192"/>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US" sz="1800">
                <a:solidFill>
                  <a:schemeClr val="tx1">
                    <a:lumMod val="50000"/>
                  </a:schemeClr>
                </a:solidFill>
                <a:latin typeface="#9Slide03 Arima Madurai ExtraBo" panose="00000900000000000000" pitchFamily="2" charset="0"/>
                <a:cs typeface="#9Slide03 Arima Madurai ExtraBo" panose="00000900000000000000" pitchFamily="2" charset="0"/>
              </a:endParaRPr>
            </a:p>
          </p:txBody>
        </p:sp>
        <p:sp>
          <p:nvSpPr>
            <p:cNvPr id="14" name="Line 11"/>
            <p:cNvSpPr>
              <a:spLocks noChangeShapeType="1"/>
            </p:cNvSpPr>
            <p:nvPr/>
          </p:nvSpPr>
          <p:spPr bwMode="auto">
            <a:xfrm>
              <a:off x="3552" y="1981"/>
              <a:ext cx="0" cy="192"/>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US" sz="1800">
                <a:solidFill>
                  <a:schemeClr val="tx1">
                    <a:lumMod val="50000"/>
                  </a:schemeClr>
                </a:solidFill>
                <a:latin typeface="#9Slide03 Arima Madurai ExtraBo" panose="00000900000000000000" pitchFamily="2" charset="0"/>
                <a:cs typeface="#9Slide03 Arima Madurai ExtraBo" panose="00000900000000000000" pitchFamily="2" charset="0"/>
              </a:endParaRPr>
            </a:p>
          </p:txBody>
        </p:sp>
        <p:sp>
          <p:nvSpPr>
            <p:cNvPr id="15" name="Line 12"/>
            <p:cNvSpPr>
              <a:spLocks noChangeShapeType="1"/>
            </p:cNvSpPr>
            <p:nvPr/>
          </p:nvSpPr>
          <p:spPr bwMode="auto">
            <a:xfrm>
              <a:off x="4992" y="1968"/>
              <a:ext cx="0" cy="201"/>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US" sz="1800">
                <a:solidFill>
                  <a:schemeClr val="tx1">
                    <a:lumMod val="50000"/>
                  </a:schemeClr>
                </a:solidFill>
                <a:latin typeface="#9Slide03 Arima Madurai ExtraBo" panose="00000900000000000000" pitchFamily="2" charset="0"/>
                <a:cs typeface="#9Slide03 Arima Madurai ExtraBo" panose="00000900000000000000" pitchFamily="2" charset="0"/>
              </a:endParaRPr>
            </a:p>
          </p:txBody>
        </p:sp>
      </p:grpSp>
      <p:sp>
        <p:nvSpPr>
          <p:cNvPr id="16" name="Text Box 13"/>
          <p:cNvSpPr txBox="1">
            <a:spLocks noChangeArrowheads="1"/>
          </p:cNvSpPr>
          <p:nvPr/>
        </p:nvSpPr>
        <p:spPr bwMode="auto">
          <a:xfrm>
            <a:off x="761534" y="2037968"/>
            <a:ext cx="1159787" cy="369332"/>
          </a:xfrm>
          <a:prstGeom prst="rect">
            <a:avLst/>
          </a:prstGeom>
          <a:solidFill>
            <a:srgbClr val="FF9999"/>
          </a:solidFill>
          <a:ln w="9525">
            <a:solidFill>
              <a:srgbClr val="FF0000"/>
            </a:solidFill>
            <a:miter lim="800000"/>
            <a:headEnd/>
            <a:tailEnd/>
          </a:ln>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altLang="en-US" sz="1800" dirty="0">
                <a:solidFill>
                  <a:schemeClr val="tx1">
                    <a:lumMod val="50000"/>
                  </a:schemeClr>
                </a:solidFill>
                <a:latin typeface="#9Slide03 Arima Madurai ExtraBo" panose="00000900000000000000" pitchFamily="2" charset="0"/>
                <a:cs typeface="#9Slide03 Arima Madurai ExtraBo" panose="00000900000000000000" pitchFamily="2" charset="0"/>
              </a:rPr>
              <a:t>OXIT</a:t>
            </a:r>
          </a:p>
        </p:txBody>
      </p:sp>
      <p:sp>
        <p:nvSpPr>
          <p:cNvPr id="17" name="Text Box 14"/>
          <p:cNvSpPr txBox="1">
            <a:spLocks noChangeArrowheads="1"/>
          </p:cNvSpPr>
          <p:nvPr/>
        </p:nvSpPr>
        <p:spPr bwMode="auto">
          <a:xfrm>
            <a:off x="2676293" y="2053154"/>
            <a:ext cx="1212571" cy="369332"/>
          </a:xfrm>
          <a:prstGeom prst="rect">
            <a:avLst/>
          </a:prstGeom>
          <a:solidFill>
            <a:srgbClr val="FF9999"/>
          </a:solidFill>
          <a:ln w="9525">
            <a:solidFill>
              <a:srgbClr val="FF0000"/>
            </a:solidFill>
            <a:miter lim="800000"/>
            <a:headEnd/>
            <a:tailEnd/>
          </a:ln>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altLang="en-US" sz="1800" dirty="0">
                <a:solidFill>
                  <a:schemeClr val="tx1">
                    <a:lumMod val="50000"/>
                  </a:schemeClr>
                </a:solidFill>
                <a:latin typeface="#9Slide03 Arima Madurai ExtraBo" panose="00000900000000000000" pitchFamily="2" charset="0"/>
                <a:cs typeface="#9Slide03 Arima Madurai ExtraBo" panose="00000900000000000000" pitchFamily="2" charset="0"/>
              </a:rPr>
              <a:t>AXIT</a:t>
            </a:r>
          </a:p>
        </p:txBody>
      </p:sp>
      <p:sp>
        <p:nvSpPr>
          <p:cNvPr id="18" name="Text Box 15"/>
          <p:cNvSpPr txBox="1">
            <a:spLocks noChangeArrowheads="1"/>
          </p:cNvSpPr>
          <p:nvPr/>
        </p:nvSpPr>
        <p:spPr bwMode="auto">
          <a:xfrm>
            <a:off x="4648556" y="2044318"/>
            <a:ext cx="1271609" cy="369332"/>
          </a:xfrm>
          <a:prstGeom prst="rect">
            <a:avLst/>
          </a:prstGeom>
          <a:solidFill>
            <a:srgbClr val="FF9999"/>
          </a:solidFill>
          <a:ln w="9525">
            <a:solidFill>
              <a:srgbClr val="FF0000"/>
            </a:solidFill>
            <a:miter lim="800000"/>
            <a:headEnd/>
            <a:tailEnd/>
          </a:ln>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altLang="en-US" sz="1800" dirty="0" smtClean="0">
                <a:solidFill>
                  <a:schemeClr val="tx1">
                    <a:lumMod val="50000"/>
                  </a:schemeClr>
                </a:solidFill>
                <a:latin typeface="#9Slide03 Arima Madurai ExtraBo" panose="00000900000000000000" pitchFamily="2" charset="0"/>
                <a:cs typeface="#9Slide03 Arima Madurai ExtraBo" panose="00000900000000000000" pitchFamily="2" charset="0"/>
              </a:rPr>
              <a:t>BAZ</a:t>
            </a:r>
            <a:r>
              <a:rPr lang="vi-VN" altLang="en-US" sz="1800" dirty="0">
                <a:solidFill>
                  <a:schemeClr val="tx1">
                    <a:lumMod val="50000"/>
                  </a:schemeClr>
                </a:solidFill>
                <a:latin typeface="#9Slide03 Arima Madurai ExtraBo" panose="00000900000000000000" pitchFamily="2" charset="0"/>
                <a:cs typeface="#9Slide03 Arima Madurai ExtraBo" panose="00000900000000000000" pitchFamily="2" charset="0"/>
              </a:rPr>
              <a:t>Ơ</a:t>
            </a:r>
            <a:endParaRPr lang="en-US" altLang="en-US" sz="1800" dirty="0">
              <a:solidFill>
                <a:schemeClr val="tx1">
                  <a:lumMod val="50000"/>
                </a:schemeClr>
              </a:solidFill>
              <a:latin typeface="#9Slide03 Arima Madurai ExtraBo" panose="00000900000000000000" pitchFamily="2" charset="0"/>
              <a:cs typeface="#9Slide03 Arima Madurai ExtraBo" panose="00000900000000000000" pitchFamily="2" charset="0"/>
            </a:endParaRPr>
          </a:p>
        </p:txBody>
      </p:sp>
      <p:sp>
        <p:nvSpPr>
          <p:cNvPr id="19" name="Text Box 16"/>
          <p:cNvSpPr txBox="1">
            <a:spLocks noChangeArrowheads="1"/>
          </p:cNvSpPr>
          <p:nvPr/>
        </p:nvSpPr>
        <p:spPr bwMode="auto">
          <a:xfrm>
            <a:off x="6661920" y="2072892"/>
            <a:ext cx="1176810" cy="369332"/>
          </a:xfrm>
          <a:prstGeom prst="rect">
            <a:avLst/>
          </a:prstGeom>
          <a:solidFill>
            <a:srgbClr val="FF9999"/>
          </a:solidFill>
          <a:ln w="9525">
            <a:solidFill>
              <a:srgbClr val="FF0000"/>
            </a:solidFill>
            <a:miter lim="800000"/>
            <a:headEnd/>
            <a:tailEnd/>
          </a:ln>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altLang="en-US" sz="1800" dirty="0" smtClean="0">
                <a:solidFill>
                  <a:schemeClr val="tx1">
                    <a:lumMod val="50000"/>
                  </a:schemeClr>
                </a:solidFill>
                <a:latin typeface="#9Slide03 Arima Madurai ExtraBo" panose="00000900000000000000" pitchFamily="2" charset="0"/>
                <a:cs typeface="#9Slide03 Arima Madurai ExtraBo" panose="00000900000000000000" pitchFamily="2" charset="0"/>
              </a:rPr>
              <a:t>MUỐI</a:t>
            </a:r>
            <a:endParaRPr lang="en-US" altLang="en-US" sz="1800" dirty="0">
              <a:solidFill>
                <a:schemeClr val="tx1">
                  <a:lumMod val="50000"/>
                </a:schemeClr>
              </a:solidFill>
              <a:latin typeface="#9Slide03 Arima Madurai ExtraBo" panose="00000900000000000000" pitchFamily="2" charset="0"/>
              <a:cs typeface="#9Slide03 Arima Madurai ExtraBo" panose="00000900000000000000" pitchFamily="2" charset="0"/>
            </a:endParaRPr>
          </a:p>
        </p:txBody>
      </p:sp>
      <p:grpSp>
        <p:nvGrpSpPr>
          <p:cNvPr id="20" name="Group 17"/>
          <p:cNvGrpSpPr>
            <a:grpSpLocks/>
          </p:cNvGrpSpPr>
          <p:nvPr/>
        </p:nvGrpSpPr>
        <p:grpSpPr bwMode="auto">
          <a:xfrm>
            <a:off x="479774" y="2409454"/>
            <a:ext cx="1825522" cy="1492587"/>
            <a:chOff x="48" y="2496"/>
            <a:chExt cx="1304" cy="585"/>
          </a:xfrm>
        </p:grpSpPr>
        <p:sp>
          <p:nvSpPr>
            <p:cNvPr id="21" name="Text Box 18"/>
            <p:cNvSpPr txBox="1">
              <a:spLocks noChangeArrowheads="1"/>
            </p:cNvSpPr>
            <p:nvPr/>
          </p:nvSpPr>
          <p:spPr bwMode="auto">
            <a:xfrm>
              <a:off x="48" y="2791"/>
              <a:ext cx="575"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endParaRPr lang="en-US" altLang="en-US" dirty="0" smtClean="0">
                <a:solidFill>
                  <a:schemeClr val="tx1">
                    <a:lumMod val="50000"/>
                  </a:schemeClr>
                </a:solidFill>
                <a:latin typeface="#9Slide03 Arima Madurai ExtraBo" panose="00000900000000000000" pitchFamily="2" charset="0"/>
                <a:cs typeface="#9Slide03 Arima Madurai ExtraBo" panose="00000900000000000000" pitchFamily="2" charset="0"/>
              </a:endParaRPr>
            </a:p>
            <a:p>
              <a:pPr algn="ctr" eaLnBrk="1" hangingPunct="1"/>
              <a:r>
                <a:rPr lang="en-US" altLang="en-US" dirty="0" err="1" smtClean="0">
                  <a:solidFill>
                    <a:schemeClr val="tx1">
                      <a:lumMod val="50000"/>
                    </a:schemeClr>
                  </a:solidFill>
                  <a:latin typeface="#9Slide03 Arima Madurai ExtraBo" panose="00000900000000000000" pitchFamily="2" charset="0"/>
                  <a:cs typeface="#9Slide03 Arima Madurai ExtraBo" panose="00000900000000000000" pitchFamily="2" charset="0"/>
                </a:rPr>
                <a:t>Oxit</a:t>
              </a:r>
              <a:r>
                <a:rPr lang="en-US" altLang="en-US" dirty="0" smtClean="0">
                  <a:solidFill>
                    <a:schemeClr val="tx1">
                      <a:lumMod val="50000"/>
                    </a:schemeClr>
                  </a:solidFill>
                  <a:latin typeface="#9Slide03 Arima Madurai ExtraBo" panose="00000900000000000000" pitchFamily="2" charset="0"/>
                  <a:cs typeface="#9Slide03 Arima Madurai ExtraBo" panose="00000900000000000000" pitchFamily="2" charset="0"/>
                </a:rPr>
                <a:t> </a:t>
              </a:r>
              <a:r>
                <a:rPr lang="en-US" altLang="en-US" dirty="0" err="1" smtClean="0">
                  <a:solidFill>
                    <a:schemeClr val="tx1">
                      <a:lumMod val="50000"/>
                    </a:schemeClr>
                  </a:solidFill>
                  <a:latin typeface="#9Slide03 Arima Madurai ExtraBo" panose="00000900000000000000" pitchFamily="2" charset="0"/>
                  <a:cs typeface="#9Slide03 Arima Madurai ExtraBo" panose="00000900000000000000" pitchFamily="2" charset="0"/>
                </a:rPr>
                <a:t>bazơ</a:t>
              </a:r>
              <a:endParaRPr lang="en-US" altLang="en-US" dirty="0">
                <a:solidFill>
                  <a:schemeClr val="tx1">
                    <a:lumMod val="50000"/>
                  </a:schemeClr>
                </a:solidFill>
                <a:latin typeface="#9Slide03 Arima Madurai ExtraBo" panose="00000900000000000000" pitchFamily="2" charset="0"/>
                <a:cs typeface="#9Slide03 Arima Madurai ExtraBo" panose="00000900000000000000" pitchFamily="2" charset="0"/>
              </a:endParaRPr>
            </a:p>
          </p:txBody>
        </p:sp>
        <p:sp>
          <p:nvSpPr>
            <p:cNvPr id="22" name="Text Box 19"/>
            <p:cNvSpPr txBox="1">
              <a:spLocks noChangeArrowheads="1"/>
            </p:cNvSpPr>
            <p:nvPr/>
          </p:nvSpPr>
          <p:spPr bwMode="auto">
            <a:xfrm>
              <a:off x="777" y="2791"/>
              <a:ext cx="575"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endParaRPr lang="en-US" altLang="en-US" dirty="0" smtClean="0">
                <a:solidFill>
                  <a:schemeClr val="tx1">
                    <a:lumMod val="50000"/>
                  </a:schemeClr>
                </a:solidFill>
                <a:latin typeface="#9Slide03 Arima Madurai ExtraBo" panose="00000900000000000000" pitchFamily="2" charset="0"/>
                <a:cs typeface="#9Slide03 Arima Madurai ExtraBo" panose="00000900000000000000" pitchFamily="2" charset="0"/>
              </a:endParaRPr>
            </a:p>
            <a:p>
              <a:pPr algn="ctr" eaLnBrk="1" hangingPunct="1"/>
              <a:r>
                <a:rPr lang="en-US" altLang="en-US" dirty="0" err="1" smtClean="0">
                  <a:solidFill>
                    <a:schemeClr val="tx1">
                      <a:lumMod val="50000"/>
                    </a:schemeClr>
                  </a:solidFill>
                  <a:latin typeface="#9Slide03 Arima Madurai ExtraBo" panose="00000900000000000000" pitchFamily="2" charset="0"/>
                  <a:cs typeface="#9Slide03 Arima Madurai ExtraBo" panose="00000900000000000000" pitchFamily="2" charset="0"/>
                </a:rPr>
                <a:t>Oxit</a:t>
              </a:r>
              <a:r>
                <a:rPr lang="en-US" altLang="en-US" dirty="0" smtClean="0">
                  <a:solidFill>
                    <a:schemeClr val="tx1">
                      <a:lumMod val="50000"/>
                    </a:schemeClr>
                  </a:solidFill>
                  <a:latin typeface="#9Slide03 Arima Madurai ExtraBo" panose="00000900000000000000" pitchFamily="2" charset="0"/>
                  <a:cs typeface="#9Slide03 Arima Madurai ExtraBo" panose="00000900000000000000" pitchFamily="2" charset="0"/>
                </a:rPr>
                <a:t> </a:t>
              </a:r>
              <a:r>
                <a:rPr lang="en-US" altLang="en-US" dirty="0" err="1">
                  <a:solidFill>
                    <a:schemeClr val="tx1">
                      <a:lumMod val="50000"/>
                    </a:schemeClr>
                  </a:solidFill>
                  <a:latin typeface="#9Slide03 Arima Madurai ExtraBo" panose="00000900000000000000" pitchFamily="2" charset="0"/>
                  <a:cs typeface="#9Slide03 Arima Madurai ExtraBo" panose="00000900000000000000" pitchFamily="2" charset="0"/>
                </a:rPr>
                <a:t>axit</a:t>
              </a:r>
              <a:endParaRPr lang="en-US" altLang="en-US" dirty="0">
                <a:solidFill>
                  <a:schemeClr val="tx1">
                    <a:lumMod val="50000"/>
                  </a:schemeClr>
                </a:solidFill>
                <a:latin typeface="#9Slide03 Arima Madurai ExtraBo" panose="00000900000000000000" pitchFamily="2" charset="0"/>
                <a:cs typeface="#9Slide03 Arima Madurai ExtraBo" panose="00000900000000000000" pitchFamily="2" charset="0"/>
              </a:endParaRPr>
            </a:p>
          </p:txBody>
        </p:sp>
        <p:grpSp>
          <p:nvGrpSpPr>
            <p:cNvPr id="23" name="Group 20"/>
            <p:cNvGrpSpPr>
              <a:grpSpLocks/>
            </p:cNvGrpSpPr>
            <p:nvPr/>
          </p:nvGrpSpPr>
          <p:grpSpPr bwMode="auto">
            <a:xfrm>
              <a:off x="336" y="2496"/>
              <a:ext cx="720" cy="336"/>
              <a:chOff x="336" y="2496"/>
              <a:chExt cx="720" cy="336"/>
            </a:xfrm>
          </p:grpSpPr>
          <p:sp>
            <p:nvSpPr>
              <p:cNvPr id="24" name="Line 21"/>
              <p:cNvSpPr>
                <a:spLocks noChangeShapeType="1"/>
              </p:cNvSpPr>
              <p:nvPr/>
            </p:nvSpPr>
            <p:spPr bwMode="auto">
              <a:xfrm>
                <a:off x="689" y="2496"/>
                <a:ext cx="0" cy="19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chemeClr val="tx1">
                      <a:lumMod val="50000"/>
                    </a:schemeClr>
                  </a:solidFill>
                  <a:latin typeface="#9Slide03 Arima Madurai ExtraBo" panose="00000900000000000000" pitchFamily="2" charset="0"/>
                  <a:cs typeface="#9Slide03 Arima Madurai ExtraBo" panose="00000900000000000000" pitchFamily="2" charset="0"/>
                </a:endParaRPr>
              </a:p>
            </p:txBody>
          </p:sp>
          <p:sp>
            <p:nvSpPr>
              <p:cNvPr id="25" name="Line 22"/>
              <p:cNvSpPr>
                <a:spLocks noChangeShapeType="1"/>
              </p:cNvSpPr>
              <p:nvPr/>
            </p:nvSpPr>
            <p:spPr bwMode="auto">
              <a:xfrm>
                <a:off x="336" y="2688"/>
                <a:ext cx="72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chemeClr val="tx1">
                      <a:lumMod val="50000"/>
                    </a:schemeClr>
                  </a:solidFill>
                  <a:latin typeface="#9Slide03 Arima Madurai ExtraBo" panose="00000900000000000000" pitchFamily="2" charset="0"/>
                  <a:cs typeface="#9Slide03 Arima Madurai ExtraBo" panose="00000900000000000000" pitchFamily="2" charset="0"/>
                </a:endParaRPr>
              </a:p>
            </p:txBody>
          </p:sp>
          <p:sp>
            <p:nvSpPr>
              <p:cNvPr id="26" name="Line 23"/>
              <p:cNvSpPr>
                <a:spLocks noChangeShapeType="1"/>
              </p:cNvSpPr>
              <p:nvPr/>
            </p:nvSpPr>
            <p:spPr bwMode="auto">
              <a:xfrm>
                <a:off x="336" y="2688"/>
                <a:ext cx="0" cy="144"/>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tx1">
                      <a:lumMod val="50000"/>
                    </a:schemeClr>
                  </a:solidFill>
                  <a:latin typeface="#9Slide03 Arima Madurai ExtraBo" panose="00000900000000000000" pitchFamily="2" charset="0"/>
                  <a:cs typeface="#9Slide03 Arima Madurai ExtraBo" panose="00000900000000000000" pitchFamily="2" charset="0"/>
                </a:endParaRPr>
              </a:p>
            </p:txBody>
          </p:sp>
          <p:sp>
            <p:nvSpPr>
              <p:cNvPr id="27" name="Line 24"/>
              <p:cNvSpPr>
                <a:spLocks noChangeShapeType="1"/>
              </p:cNvSpPr>
              <p:nvPr/>
            </p:nvSpPr>
            <p:spPr bwMode="auto">
              <a:xfrm>
                <a:off x="1056" y="2688"/>
                <a:ext cx="0" cy="144"/>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tx1">
                      <a:lumMod val="50000"/>
                    </a:schemeClr>
                  </a:solidFill>
                  <a:latin typeface="#9Slide03 Arima Madurai ExtraBo" panose="00000900000000000000" pitchFamily="2" charset="0"/>
                  <a:cs typeface="#9Slide03 Arima Madurai ExtraBo" panose="00000900000000000000" pitchFamily="2" charset="0"/>
                </a:endParaRPr>
              </a:p>
            </p:txBody>
          </p:sp>
        </p:grpSp>
      </p:grpSp>
      <p:grpSp>
        <p:nvGrpSpPr>
          <p:cNvPr id="28" name="Group 25"/>
          <p:cNvGrpSpPr>
            <a:grpSpLocks/>
          </p:cNvGrpSpPr>
          <p:nvPr/>
        </p:nvGrpSpPr>
        <p:grpSpPr bwMode="auto">
          <a:xfrm>
            <a:off x="2300825" y="2422486"/>
            <a:ext cx="1906907" cy="2140192"/>
            <a:chOff x="1392" y="2501"/>
            <a:chExt cx="1419" cy="847"/>
          </a:xfrm>
        </p:grpSpPr>
        <p:sp>
          <p:nvSpPr>
            <p:cNvPr id="29" name="Text Box 26"/>
            <p:cNvSpPr txBox="1">
              <a:spLocks noChangeArrowheads="1"/>
            </p:cNvSpPr>
            <p:nvPr/>
          </p:nvSpPr>
          <p:spPr bwMode="auto">
            <a:xfrm>
              <a:off x="1392" y="2803"/>
              <a:ext cx="623"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endParaRPr lang="en-US" altLang="en-US" dirty="0" smtClean="0">
                <a:solidFill>
                  <a:schemeClr val="tx1">
                    <a:lumMod val="50000"/>
                  </a:schemeClr>
                </a:solidFill>
                <a:latin typeface="#9Slide03 Arima Madurai ExtraBo" panose="00000900000000000000" pitchFamily="2" charset="0"/>
                <a:cs typeface="#9Slide03 Arima Madurai ExtraBo" panose="00000900000000000000" pitchFamily="2" charset="0"/>
              </a:endParaRPr>
            </a:p>
            <a:p>
              <a:pPr algn="ctr" eaLnBrk="1" hangingPunct="1"/>
              <a:r>
                <a:rPr lang="en-US" altLang="en-US" dirty="0" err="1" smtClean="0">
                  <a:solidFill>
                    <a:schemeClr val="tx1">
                      <a:lumMod val="50000"/>
                    </a:schemeClr>
                  </a:solidFill>
                  <a:latin typeface="#9Slide03 Arima Madurai ExtraBo" panose="00000900000000000000" pitchFamily="2" charset="0"/>
                  <a:cs typeface="#9Slide03 Arima Madurai ExtraBo" panose="00000900000000000000" pitchFamily="2" charset="0"/>
                </a:rPr>
                <a:t>Axit</a:t>
              </a:r>
              <a:r>
                <a:rPr lang="en-US" altLang="en-US" dirty="0" smtClean="0">
                  <a:solidFill>
                    <a:schemeClr val="tx1">
                      <a:lumMod val="50000"/>
                    </a:schemeClr>
                  </a:solidFill>
                  <a:latin typeface="#9Slide03 Arima Madurai ExtraBo" panose="00000900000000000000" pitchFamily="2" charset="0"/>
                  <a:cs typeface="#9Slide03 Arima Madurai ExtraBo" panose="00000900000000000000" pitchFamily="2" charset="0"/>
                </a:rPr>
                <a:t> </a:t>
              </a:r>
              <a:r>
                <a:rPr lang="en-US" altLang="en-US" dirty="0" err="1" smtClean="0">
                  <a:solidFill>
                    <a:schemeClr val="tx1">
                      <a:lumMod val="50000"/>
                    </a:schemeClr>
                  </a:solidFill>
                  <a:latin typeface="#9Slide03 Arima Madurai ExtraBo" panose="00000900000000000000" pitchFamily="2" charset="0"/>
                  <a:cs typeface="#9Slide03 Arima Madurai ExtraBo" panose="00000900000000000000" pitchFamily="2" charset="0"/>
                </a:rPr>
                <a:t>có</a:t>
              </a:r>
              <a:r>
                <a:rPr lang="en-US" altLang="en-US" dirty="0" smtClean="0">
                  <a:solidFill>
                    <a:schemeClr val="tx1">
                      <a:lumMod val="50000"/>
                    </a:schemeClr>
                  </a:solidFill>
                  <a:latin typeface="#9Slide03 Arima Madurai ExtraBo" panose="00000900000000000000" pitchFamily="2" charset="0"/>
                  <a:cs typeface="#9Slide03 Arima Madurai ExtraBo" panose="00000900000000000000" pitchFamily="2" charset="0"/>
                </a:rPr>
                <a:t> </a:t>
              </a:r>
              <a:r>
                <a:rPr lang="en-US" altLang="en-US" dirty="0" err="1">
                  <a:solidFill>
                    <a:schemeClr val="tx1">
                      <a:lumMod val="50000"/>
                    </a:schemeClr>
                  </a:solidFill>
                  <a:latin typeface="#9Slide03 Arima Madurai ExtraBo" panose="00000900000000000000" pitchFamily="2" charset="0"/>
                  <a:cs typeface="#9Slide03 Arima Madurai ExtraBo" panose="00000900000000000000" pitchFamily="2" charset="0"/>
                </a:rPr>
                <a:t>oxi</a:t>
              </a:r>
              <a:endParaRPr lang="en-US" altLang="en-US" dirty="0">
                <a:solidFill>
                  <a:schemeClr val="tx1">
                    <a:lumMod val="50000"/>
                  </a:schemeClr>
                </a:solidFill>
                <a:latin typeface="#9Slide03 Arima Madurai ExtraBo" panose="00000900000000000000" pitchFamily="2" charset="0"/>
                <a:cs typeface="#9Slide03 Arima Madurai ExtraBo" panose="00000900000000000000" pitchFamily="2" charset="0"/>
              </a:endParaRPr>
            </a:p>
          </p:txBody>
        </p:sp>
        <p:sp>
          <p:nvSpPr>
            <p:cNvPr id="30" name="Text Box 27"/>
            <p:cNvSpPr txBox="1">
              <a:spLocks noChangeArrowheads="1"/>
            </p:cNvSpPr>
            <p:nvPr/>
          </p:nvSpPr>
          <p:spPr bwMode="auto">
            <a:xfrm>
              <a:off x="1997" y="2803"/>
              <a:ext cx="814"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endParaRPr lang="en-US" altLang="en-US" dirty="0" smtClean="0">
                <a:solidFill>
                  <a:schemeClr val="tx1">
                    <a:lumMod val="50000"/>
                  </a:schemeClr>
                </a:solidFill>
                <a:latin typeface="#9Slide03 Arima Madurai ExtraBo" panose="00000900000000000000" pitchFamily="2" charset="0"/>
                <a:cs typeface="#9Slide03 Arima Madurai ExtraBo" panose="00000900000000000000" pitchFamily="2" charset="0"/>
              </a:endParaRPr>
            </a:p>
            <a:p>
              <a:pPr algn="ctr" eaLnBrk="1" hangingPunct="1"/>
              <a:r>
                <a:rPr lang="en-US" altLang="en-US" dirty="0" err="1" smtClean="0">
                  <a:solidFill>
                    <a:schemeClr val="tx1">
                      <a:lumMod val="50000"/>
                    </a:schemeClr>
                  </a:solidFill>
                  <a:latin typeface="#9Slide03 Arima Madurai ExtraBo" panose="00000900000000000000" pitchFamily="2" charset="0"/>
                  <a:cs typeface="#9Slide03 Arima Madurai ExtraBo" panose="00000900000000000000" pitchFamily="2" charset="0"/>
                </a:rPr>
                <a:t>Axit</a:t>
              </a:r>
              <a:r>
                <a:rPr lang="en-US" altLang="en-US" dirty="0" smtClean="0">
                  <a:solidFill>
                    <a:schemeClr val="tx1">
                      <a:lumMod val="50000"/>
                    </a:schemeClr>
                  </a:solidFill>
                  <a:latin typeface="#9Slide03 Arima Madurai ExtraBo" panose="00000900000000000000" pitchFamily="2" charset="0"/>
                  <a:cs typeface="#9Slide03 Arima Madurai ExtraBo" panose="00000900000000000000" pitchFamily="2" charset="0"/>
                </a:rPr>
                <a:t> </a:t>
              </a:r>
              <a:r>
                <a:rPr lang="en-US" altLang="en-US" dirty="0" err="1" smtClean="0">
                  <a:solidFill>
                    <a:schemeClr val="tx1">
                      <a:lumMod val="50000"/>
                    </a:schemeClr>
                  </a:solidFill>
                  <a:latin typeface="#9Slide03 Arima Madurai ExtraBo" panose="00000900000000000000" pitchFamily="2" charset="0"/>
                  <a:cs typeface="#9Slide03 Arima Madurai ExtraBo" panose="00000900000000000000" pitchFamily="2" charset="0"/>
                </a:rPr>
                <a:t>không</a:t>
              </a:r>
              <a:r>
                <a:rPr lang="en-US" altLang="en-US" dirty="0" smtClean="0">
                  <a:solidFill>
                    <a:schemeClr val="tx1">
                      <a:lumMod val="50000"/>
                    </a:schemeClr>
                  </a:solidFill>
                  <a:latin typeface="#9Slide03 Arima Madurai ExtraBo" panose="00000900000000000000" pitchFamily="2" charset="0"/>
                  <a:cs typeface="#9Slide03 Arima Madurai ExtraBo" panose="00000900000000000000" pitchFamily="2" charset="0"/>
                </a:rPr>
                <a:t>    </a:t>
              </a:r>
              <a:r>
                <a:rPr lang="en-US" altLang="en-US" dirty="0" err="1" smtClean="0">
                  <a:solidFill>
                    <a:schemeClr val="tx1">
                      <a:lumMod val="50000"/>
                    </a:schemeClr>
                  </a:solidFill>
                  <a:latin typeface="#9Slide03 Arima Madurai ExtraBo" panose="00000900000000000000" pitchFamily="2" charset="0"/>
                  <a:cs typeface="#9Slide03 Arima Madurai ExtraBo" panose="00000900000000000000" pitchFamily="2" charset="0"/>
                </a:rPr>
                <a:t>có</a:t>
              </a:r>
              <a:r>
                <a:rPr lang="en-US" altLang="en-US" dirty="0" smtClean="0">
                  <a:solidFill>
                    <a:schemeClr val="tx1">
                      <a:lumMod val="50000"/>
                    </a:schemeClr>
                  </a:solidFill>
                  <a:latin typeface="#9Slide03 Arima Madurai ExtraBo" panose="00000900000000000000" pitchFamily="2" charset="0"/>
                  <a:cs typeface="#9Slide03 Arima Madurai ExtraBo" panose="00000900000000000000" pitchFamily="2" charset="0"/>
                </a:rPr>
                <a:t> </a:t>
              </a:r>
              <a:r>
                <a:rPr lang="en-US" altLang="en-US" dirty="0" err="1">
                  <a:solidFill>
                    <a:schemeClr val="tx1">
                      <a:lumMod val="50000"/>
                    </a:schemeClr>
                  </a:solidFill>
                  <a:latin typeface="#9Slide03 Arima Madurai ExtraBo" panose="00000900000000000000" pitchFamily="2" charset="0"/>
                  <a:cs typeface="#9Slide03 Arima Madurai ExtraBo" panose="00000900000000000000" pitchFamily="2" charset="0"/>
                </a:rPr>
                <a:t>oxi</a:t>
              </a:r>
              <a:endParaRPr lang="en-US" altLang="en-US" dirty="0">
                <a:solidFill>
                  <a:schemeClr val="tx1">
                    <a:lumMod val="50000"/>
                  </a:schemeClr>
                </a:solidFill>
                <a:latin typeface="#9Slide03 Arima Madurai ExtraBo" panose="00000900000000000000" pitchFamily="2" charset="0"/>
                <a:cs typeface="#9Slide03 Arima Madurai ExtraBo" panose="00000900000000000000" pitchFamily="2" charset="0"/>
              </a:endParaRPr>
            </a:p>
          </p:txBody>
        </p:sp>
        <p:grpSp>
          <p:nvGrpSpPr>
            <p:cNvPr id="31" name="Group 28"/>
            <p:cNvGrpSpPr>
              <a:grpSpLocks/>
            </p:cNvGrpSpPr>
            <p:nvPr/>
          </p:nvGrpSpPr>
          <p:grpSpPr bwMode="auto">
            <a:xfrm>
              <a:off x="1728" y="2501"/>
              <a:ext cx="720" cy="336"/>
              <a:chOff x="336" y="2496"/>
              <a:chExt cx="720" cy="336"/>
            </a:xfrm>
          </p:grpSpPr>
          <p:sp>
            <p:nvSpPr>
              <p:cNvPr id="32" name="Line 29"/>
              <p:cNvSpPr>
                <a:spLocks noChangeShapeType="1"/>
              </p:cNvSpPr>
              <p:nvPr/>
            </p:nvSpPr>
            <p:spPr bwMode="auto">
              <a:xfrm>
                <a:off x="689" y="2496"/>
                <a:ext cx="0" cy="19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chemeClr val="tx1">
                      <a:lumMod val="50000"/>
                    </a:schemeClr>
                  </a:solidFill>
                  <a:latin typeface="#9Slide03 Arima Madurai ExtraBo" panose="00000900000000000000" pitchFamily="2" charset="0"/>
                  <a:cs typeface="#9Slide03 Arima Madurai ExtraBo" panose="00000900000000000000" pitchFamily="2" charset="0"/>
                </a:endParaRPr>
              </a:p>
            </p:txBody>
          </p:sp>
          <p:sp>
            <p:nvSpPr>
              <p:cNvPr id="33" name="Line 30"/>
              <p:cNvSpPr>
                <a:spLocks noChangeShapeType="1"/>
              </p:cNvSpPr>
              <p:nvPr/>
            </p:nvSpPr>
            <p:spPr bwMode="auto">
              <a:xfrm>
                <a:off x="336" y="2688"/>
                <a:ext cx="72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chemeClr val="tx1">
                      <a:lumMod val="50000"/>
                    </a:schemeClr>
                  </a:solidFill>
                  <a:latin typeface="#9Slide03 Arima Madurai ExtraBo" panose="00000900000000000000" pitchFamily="2" charset="0"/>
                  <a:cs typeface="#9Slide03 Arima Madurai ExtraBo" panose="00000900000000000000" pitchFamily="2" charset="0"/>
                </a:endParaRPr>
              </a:p>
            </p:txBody>
          </p:sp>
          <p:sp>
            <p:nvSpPr>
              <p:cNvPr id="34" name="Line 31"/>
              <p:cNvSpPr>
                <a:spLocks noChangeShapeType="1"/>
              </p:cNvSpPr>
              <p:nvPr/>
            </p:nvSpPr>
            <p:spPr bwMode="auto">
              <a:xfrm>
                <a:off x="336" y="2688"/>
                <a:ext cx="0" cy="144"/>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tx1">
                      <a:lumMod val="50000"/>
                    </a:schemeClr>
                  </a:solidFill>
                  <a:latin typeface="#9Slide03 Arima Madurai ExtraBo" panose="00000900000000000000" pitchFamily="2" charset="0"/>
                  <a:cs typeface="#9Slide03 Arima Madurai ExtraBo" panose="00000900000000000000" pitchFamily="2" charset="0"/>
                </a:endParaRPr>
              </a:p>
            </p:txBody>
          </p:sp>
          <p:sp>
            <p:nvSpPr>
              <p:cNvPr id="35" name="Line 32"/>
              <p:cNvSpPr>
                <a:spLocks noChangeShapeType="1"/>
              </p:cNvSpPr>
              <p:nvPr/>
            </p:nvSpPr>
            <p:spPr bwMode="auto">
              <a:xfrm>
                <a:off x="1056" y="2688"/>
                <a:ext cx="0" cy="144"/>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tx1">
                      <a:lumMod val="50000"/>
                    </a:schemeClr>
                  </a:solidFill>
                  <a:latin typeface="#9Slide03 Arima Madurai ExtraBo" panose="00000900000000000000" pitchFamily="2" charset="0"/>
                  <a:cs typeface="#9Slide03 Arima Madurai ExtraBo" panose="00000900000000000000" pitchFamily="2" charset="0"/>
                </a:endParaRPr>
              </a:p>
            </p:txBody>
          </p:sp>
        </p:grpSp>
      </p:grpSp>
      <p:grpSp>
        <p:nvGrpSpPr>
          <p:cNvPr id="36" name="Group 33"/>
          <p:cNvGrpSpPr>
            <a:grpSpLocks/>
          </p:cNvGrpSpPr>
          <p:nvPr/>
        </p:nvGrpSpPr>
        <p:grpSpPr bwMode="auto">
          <a:xfrm>
            <a:off x="4507223" y="2407607"/>
            <a:ext cx="1783388" cy="1689572"/>
            <a:chOff x="2784" y="2540"/>
            <a:chExt cx="1524" cy="646"/>
          </a:xfrm>
        </p:grpSpPr>
        <p:sp>
          <p:nvSpPr>
            <p:cNvPr id="37" name="Text Box 34"/>
            <p:cNvSpPr txBox="1">
              <a:spLocks noChangeArrowheads="1"/>
            </p:cNvSpPr>
            <p:nvPr/>
          </p:nvSpPr>
          <p:spPr bwMode="auto">
            <a:xfrm>
              <a:off x="2784" y="2906"/>
              <a:ext cx="672"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altLang="en-US" dirty="0" err="1" smtClean="0">
                  <a:solidFill>
                    <a:schemeClr val="tx1">
                      <a:lumMod val="50000"/>
                    </a:schemeClr>
                  </a:solidFill>
                  <a:latin typeface="#9Slide03 Arima Madurai ExtraBo" panose="00000900000000000000" pitchFamily="2" charset="0"/>
                  <a:cs typeface="#9Slide03 Arima Madurai ExtraBo" panose="00000900000000000000" pitchFamily="2" charset="0"/>
                </a:rPr>
                <a:t>Bazơ</a:t>
              </a:r>
              <a:r>
                <a:rPr lang="en-US" altLang="en-US" dirty="0" smtClean="0">
                  <a:solidFill>
                    <a:schemeClr val="tx1">
                      <a:lumMod val="50000"/>
                    </a:schemeClr>
                  </a:solidFill>
                  <a:latin typeface="#9Slide03 Arima Madurai ExtraBo" panose="00000900000000000000" pitchFamily="2" charset="0"/>
                  <a:cs typeface="#9Slide03 Arima Madurai ExtraBo" panose="00000900000000000000" pitchFamily="2" charset="0"/>
                </a:rPr>
                <a:t> </a:t>
              </a:r>
              <a:r>
                <a:rPr lang="en-US" altLang="en-US" dirty="0">
                  <a:solidFill>
                    <a:schemeClr val="tx1">
                      <a:lumMod val="50000"/>
                    </a:schemeClr>
                  </a:solidFill>
                  <a:latin typeface="#9Slide03 Arima Madurai ExtraBo" panose="00000900000000000000" pitchFamily="2" charset="0"/>
                  <a:cs typeface="#9Slide03 Arima Madurai ExtraBo" panose="00000900000000000000" pitchFamily="2" charset="0"/>
                </a:rPr>
                <a:t>tan</a:t>
              </a:r>
            </a:p>
          </p:txBody>
        </p:sp>
        <p:sp>
          <p:nvSpPr>
            <p:cNvPr id="38" name="Text Box 35"/>
            <p:cNvSpPr txBox="1">
              <a:spLocks noChangeArrowheads="1"/>
            </p:cNvSpPr>
            <p:nvPr/>
          </p:nvSpPr>
          <p:spPr bwMode="auto">
            <a:xfrm>
              <a:off x="3510" y="2904"/>
              <a:ext cx="798"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altLang="en-US" dirty="0" err="1" smtClean="0">
                  <a:solidFill>
                    <a:schemeClr val="tx1">
                      <a:lumMod val="50000"/>
                    </a:schemeClr>
                  </a:solidFill>
                  <a:latin typeface="#9Slide03 Arima Madurai ExtraBo" panose="00000900000000000000" pitchFamily="2" charset="0"/>
                  <a:cs typeface="#9Slide03 Arima Madurai ExtraBo" panose="00000900000000000000" pitchFamily="2" charset="0"/>
                </a:rPr>
                <a:t>Bazơ</a:t>
              </a:r>
              <a:r>
                <a:rPr lang="en-US" altLang="en-US" dirty="0" smtClean="0">
                  <a:solidFill>
                    <a:schemeClr val="tx1">
                      <a:lumMod val="50000"/>
                    </a:schemeClr>
                  </a:solidFill>
                  <a:latin typeface="#9Slide03 Arima Madurai ExtraBo" panose="00000900000000000000" pitchFamily="2" charset="0"/>
                  <a:cs typeface="#9Slide03 Arima Madurai ExtraBo" panose="00000900000000000000" pitchFamily="2" charset="0"/>
                </a:rPr>
                <a:t> </a:t>
              </a:r>
              <a:r>
                <a:rPr lang="en-US" altLang="en-US" dirty="0" err="1" smtClean="0">
                  <a:solidFill>
                    <a:schemeClr val="tx1">
                      <a:lumMod val="50000"/>
                    </a:schemeClr>
                  </a:solidFill>
                  <a:latin typeface="#9Slide03 Arima Madurai ExtraBo" panose="00000900000000000000" pitchFamily="2" charset="0"/>
                  <a:cs typeface="#9Slide03 Arima Madurai ExtraBo" panose="00000900000000000000" pitchFamily="2" charset="0"/>
                </a:rPr>
                <a:t>không</a:t>
              </a:r>
              <a:r>
                <a:rPr lang="en-US" altLang="en-US" dirty="0" smtClean="0">
                  <a:solidFill>
                    <a:schemeClr val="tx1">
                      <a:lumMod val="50000"/>
                    </a:schemeClr>
                  </a:solidFill>
                  <a:latin typeface="#9Slide03 Arima Madurai ExtraBo" panose="00000900000000000000" pitchFamily="2" charset="0"/>
                  <a:cs typeface="#9Slide03 Arima Madurai ExtraBo" panose="00000900000000000000" pitchFamily="2" charset="0"/>
                </a:rPr>
                <a:t> </a:t>
              </a:r>
              <a:r>
                <a:rPr lang="en-US" altLang="en-US" dirty="0">
                  <a:solidFill>
                    <a:schemeClr val="tx1">
                      <a:lumMod val="50000"/>
                    </a:schemeClr>
                  </a:solidFill>
                  <a:latin typeface="#9Slide03 Arima Madurai ExtraBo" panose="00000900000000000000" pitchFamily="2" charset="0"/>
                  <a:cs typeface="#9Slide03 Arima Madurai ExtraBo" panose="00000900000000000000" pitchFamily="2" charset="0"/>
                </a:rPr>
                <a:t>tan</a:t>
              </a:r>
            </a:p>
          </p:txBody>
        </p:sp>
        <p:grpSp>
          <p:nvGrpSpPr>
            <p:cNvPr id="39" name="Group 36"/>
            <p:cNvGrpSpPr>
              <a:grpSpLocks/>
            </p:cNvGrpSpPr>
            <p:nvPr/>
          </p:nvGrpSpPr>
          <p:grpSpPr bwMode="auto">
            <a:xfrm>
              <a:off x="3155" y="2540"/>
              <a:ext cx="720" cy="327"/>
              <a:chOff x="336" y="2505"/>
              <a:chExt cx="720" cy="327"/>
            </a:xfrm>
          </p:grpSpPr>
          <p:sp>
            <p:nvSpPr>
              <p:cNvPr id="40" name="Line 37"/>
              <p:cNvSpPr>
                <a:spLocks noChangeShapeType="1"/>
              </p:cNvSpPr>
              <p:nvPr/>
            </p:nvSpPr>
            <p:spPr bwMode="auto">
              <a:xfrm>
                <a:off x="649" y="2505"/>
                <a:ext cx="0" cy="19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chemeClr val="tx1">
                      <a:lumMod val="50000"/>
                    </a:schemeClr>
                  </a:solidFill>
                  <a:latin typeface="#9Slide03 Arima Madurai ExtraBo" panose="00000900000000000000" pitchFamily="2" charset="0"/>
                  <a:cs typeface="#9Slide03 Arima Madurai ExtraBo" panose="00000900000000000000" pitchFamily="2" charset="0"/>
                </a:endParaRPr>
              </a:p>
            </p:txBody>
          </p:sp>
          <p:sp>
            <p:nvSpPr>
              <p:cNvPr id="41" name="Line 38"/>
              <p:cNvSpPr>
                <a:spLocks noChangeShapeType="1"/>
              </p:cNvSpPr>
              <p:nvPr/>
            </p:nvSpPr>
            <p:spPr bwMode="auto">
              <a:xfrm>
                <a:off x="336" y="2688"/>
                <a:ext cx="72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chemeClr val="tx1">
                      <a:lumMod val="50000"/>
                    </a:schemeClr>
                  </a:solidFill>
                  <a:latin typeface="#9Slide03 Arima Madurai ExtraBo" panose="00000900000000000000" pitchFamily="2" charset="0"/>
                  <a:cs typeface="#9Slide03 Arima Madurai ExtraBo" panose="00000900000000000000" pitchFamily="2" charset="0"/>
                </a:endParaRPr>
              </a:p>
            </p:txBody>
          </p:sp>
          <p:sp>
            <p:nvSpPr>
              <p:cNvPr id="42" name="Line 39"/>
              <p:cNvSpPr>
                <a:spLocks noChangeShapeType="1"/>
              </p:cNvSpPr>
              <p:nvPr/>
            </p:nvSpPr>
            <p:spPr bwMode="auto">
              <a:xfrm>
                <a:off x="336" y="2688"/>
                <a:ext cx="0" cy="144"/>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tx1">
                      <a:lumMod val="50000"/>
                    </a:schemeClr>
                  </a:solidFill>
                  <a:latin typeface="#9Slide03 Arima Madurai ExtraBo" panose="00000900000000000000" pitchFamily="2" charset="0"/>
                  <a:cs typeface="#9Slide03 Arima Madurai ExtraBo" panose="00000900000000000000" pitchFamily="2" charset="0"/>
                </a:endParaRPr>
              </a:p>
            </p:txBody>
          </p:sp>
          <p:sp>
            <p:nvSpPr>
              <p:cNvPr id="43" name="Line 40"/>
              <p:cNvSpPr>
                <a:spLocks noChangeShapeType="1"/>
              </p:cNvSpPr>
              <p:nvPr/>
            </p:nvSpPr>
            <p:spPr bwMode="auto">
              <a:xfrm>
                <a:off x="1056" y="2688"/>
                <a:ext cx="0" cy="144"/>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tx1">
                      <a:lumMod val="50000"/>
                    </a:schemeClr>
                  </a:solidFill>
                  <a:latin typeface="#9Slide03 Arima Madurai ExtraBo" panose="00000900000000000000" pitchFamily="2" charset="0"/>
                  <a:cs typeface="#9Slide03 Arima Madurai ExtraBo" panose="00000900000000000000" pitchFamily="2" charset="0"/>
                </a:endParaRPr>
              </a:p>
            </p:txBody>
          </p:sp>
        </p:grpSp>
      </p:grpSp>
      <p:grpSp>
        <p:nvGrpSpPr>
          <p:cNvPr id="44" name="Group 41"/>
          <p:cNvGrpSpPr>
            <a:grpSpLocks/>
          </p:cNvGrpSpPr>
          <p:nvPr/>
        </p:nvGrpSpPr>
        <p:grpSpPr bwMode="auto">
          <a:xfrm>
            <a:off x="6450816" y="2422486"/>
            <a:ext cx="1932857" cy="2250610"/>
            <a:chOff x="4165" y="2531"/>
            <a:chExt cx="1667" cy="895"/>
          </a:xfrm>
        </p:grpSpPr>
        <p:sp>
          <p:nvSpPr>
            <p:cNvPr id="45" name="Text Box 42"/>
            <p:cNvSpPr txBox="1">
              <a:spLocks noChangeArrowheads="1"/>
            </p:cNvSpPr>
            <p:nvPr/>
          </p:nvSpPr>
          <p:spPr bwMode="auto">
            <a:xfrm>
              <a:off x="4165" y="2938"/>
              <a:ext cx="76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altLang="en-US" dirty="0" err="1" smtClean="0">
                  <a:solidFill>
                    <a:schemeClr val="tx1">
                      <a:lumMod val="50000"/>
                    </a:schemeClr>
                  </a:solidFill>
                  <a:latin typeface="#9Slide03 Arima Madurai ExtraBo" panose="00000900000000000000" pitchFamily="2" charset="0"/>
                  <a:cs typeface="#9Slide03 Arima Madurai ExtraBo" panose="00000900000000000000" pitchFamily="2" charset="0"/>
                </a:rPr>
                <a:t>Muối</a:t>
              </a:r>
              <a:r>
                <a:rPr lang="en-US" altLang="en-US" dirty="0" smtClean="0">
                  <a:solidFill>
                    <a:schemeClr val="tx1">
                      <a:lumMod val="50000"/>
                    </a:schemeClr>
                  </a:solidFill>
                  <a:latin typeface="#9Slide03 Arima Madurai ExtraBo" panose="00000900000000000000" pitchFamily="2" charset="0"/>
                  <a:cs typeface="#9Slide03 Arima Madurai ExtraBo" panose="00000900000000000000" pitchFamily="2" charset="0"/>
                </a:rPr>
                <a:t> </a:t>
              </a:r>
              <a:r>
                <a:rPr lang="en-US" altLang="en-US" dirty="0" err="1">
                  <a:solidFill>
                    <a:schemeClr val="tx1">
                      <a:lumMod val="50000"/>
                    </a:schemeClr>
                  </a:solidFill>
                  <a:latin typeface="#9Slide03 Arima Madurai ExtraBo" panose="00000900000000000000" pitchFamily="2" charset="0"/>
                  <a:cs typeface="#9Slide03 Arima Madurai ExtraBo" panose="00000900000000000000" pitchFamily="2" charset="0"/>
                </a:rPr>
                <a:t>axit</a:t>
              </a:r>
              <a:endParaRPr lang="en-US" altLang="en-US" dirty="0">
                <a:solidFill>
                  <a:schemeClr val="tx1">
                    <a:lumMod val="50000"/>
                  </a:schemeClr>
                </a:solidFill>
                <a:latin typeface="#9Slide03 Arima Madurai ExtraBo" panose="00000900000000000000" pitchFamily="2" charset="0"/>
                <a:cs typeface="#9Slide03 Arima Madurai ExtraBo" panose="00000900000000000000" pitchFamily="2" charset="0"/>
              </a:endParaRPr>
            </a:p>
          </p:txBody>
        </p:sp>
        <p:sp>
          <p:nvSpPr>
            <p:cNvPr id="46" name="Text Box 43"/>
            <p:cNvSpPr txBox="1">
              <a:spLocks noChangeArrowheads="1"/>
            </p:cNvSpPr>
            <p:nvPr/>
          </p:nvSpPr>
          <p:spPr bwMode="auto">
            <a:xfrm>
              <a:off x="4958" y="2938"/>
              <a:ext cx="874"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altLang="en-US" dirty="0" err="1" smtClean="0">
                  <a:solidFill>
                    <a:schemeClr val="tx1">
                      <a:lumMod val="50000"/>
                    </a:schemeClr>
                  </a:solidFill>
                  <a:latin typeface="#9Slide03 Arima Madurai ExtraBo" panose="00000900000000000000" pitchFamily="2" charset="0"/>
                  <a:cs typeface="#9Slide03 Arima Madurai ExtraBo" panose="00000900000000000000" pitchFamily="2" charset="0"/>
                </a:rPr>
                <a:t>Muối</a:t>
              </a:r>
              <a:r>
                <a:rPr lang="en-US" altLang="en-US" dirty="0" smtClean="0">
                  <a:solidFill>
                    <a:schemeClr val="tx1">
                      <a:lumMod val="50000"/>
                    </a:schemeClr>
                  </a:solidFill>
                  <a:latin typeface="#9Slide03 Arima Madurai ExtraBo" panose="00000900000000000000" pitchFamily="2" charset="0"/>
                  <a:cs typeface="#9Slide03 Arima Madurai ExtraBo" panose="00000900000000000000" pitchFamily="2" charset="0"/>
                </a:rPr>
                <a:t> </a:t>
              </a:r>
              <a:r>
                <a:rPr lang="en-US" altLang="en-US" dirty="0" err="1">
                  <a:solidFill>
                    <a:schemeClr val="tx1">
                      <a:lumMod val="50000"/>
                    </a:schemeClr>
                  </a:solidFill>
                  <a:latin typeface="#9Slide03 Arima Madurai ExtraBo" panose="00000900000000000000" pitchFamily="2" charset="0"/>
                  <a:cs typeface="#9Slide03 Arima Madurai ExtraBo" panose="00000900000000000000" pitchFamily="2" charset="0"/>
                </a:rPr>
                <a:t>trung</a:t>
              </a:r>
              <a:r>
                <a:rPr lang="en-US" altLang="en-US" dirty="0">
                  <a:solidFill>
                    <a:schemeClr val="tx1">
                      <a:lumMod val="50000"/>
                    </a:schemeClr>
                  </a:solidFill>
                  <a:latin typeface="#9Slide03 Arima Madurai ExtraBo" panose="00000900000000000000" pitchFamily="2" charset="0"/>
                  <a:cs typeface="#9Slide03 Arima Madurai ExtraBo" panose="00000900000000000000" pitchFamily="2" charset="0"/>
                </a:rPr>
                <a:t> </a:t>
              </a:r>
              <a:r>
                <a:rPr lang="en-US" altLang="en-US" dirty="0" err="1" smtClean="0">
                  <a:solidFill>
                    <a:schemeClr val="tx1">
                      <a:lumMod val="50000"/>
                    </a:schemeClr>
                  </a:solidFill>
                  <a:latin typeface="#9Slide03 Arima Madurai ExtraBo" panose="00000900000000000000" pitchFamily="2" charset="0"/>
                  <a:cs typeface="#9Slide03 Arima Madurai ExtraBo" panose="00000900000000000000" pitchFamily="2" charset="0"/>
                </a:rPr>
                <a:t>hòa</a:t>
              </a:r>
              <a:endParaRPr lang="en-US" altLang="en-US" dirty="0">
                <a:solidFill>
                  <a:schemeClr val="tx1">
                    <a:lumMod val="50000"/>
                  </a:schemeClr>
                </a:solidFill>
                <a:latin typeface="#9Slide03 Arima Madurai ExtraBo" panose="00000900000000000000" pitchFamily="2" charset="0"/>
                <a:cs typeface="#9Slide03 Arima Madurai ExtraBo" panose="00000900000000000000" pitchFamily="2" charset="0"/>
              </a:endParaRPr>
            </a:p>
          </p:txBody>
        </p:sp>
        <p:grpSp>
          <p:nvGrpSpPr>
            <p:cNvPr id="47" name="Group 44"/>
            <p:cNvGrpSpPr>
              <a:grpSpLocks/>
            </p:cNvGrpSpPr>
            <p:nvPr/>
          </p:nvGrpSpPr>
          <p:grpSpPr bwMode="auto">
            <a:xfrm>
              <a:off x="4573" y="2531"/>
              <a:ext cx="720" cy="336"/>
              <a:chOff x="336" y="2496"/>
              <a:chExt cx="720" cy="336"/>
            </a:xfrm>
          </p:grpSpPr>
          <p:sp>
            <p:nvSpPr>
              <p:cNvPr id="48" name="Line 45"/>
              <p:cNvSpPr>
                <a:spLocks noChangeShapeType="1"/>
              </p:cNvSpPr>
              <p:nvPr/>
            </p:nvSpPr>
            <p:spPr bwMode="auto">
              <a:xfrm>
                <a:off x="689" y="2496"/>
                <a:ext cx="0" cy="19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chemeClr val="tx1">
                      <a:lumMod val="50000"/>
                    </a:schemeClr>
                  </a:solidFill>
                  <a:latin typeface="#9Slide03 Arima Madurai ExtraBo" panose="00000900000000000000" pitchFamily="2" charset="0"/>
                  <a:cs typeface="#9Slide03 Arima Madurai ExtraBo" panose="00000900000000000000" pitchFamily="2" charset="0"/>
                </a:endParaRPr>
              </a:p>
            </p:txBody>
          </p:sp>
          <p:sp>
            <p:nvSpPr>
              <p:cNvPr id="49" name="Line 46"/>
              <p:cNvSpPr>
                <a:spLocks noChangeShapeType="1"/>
              </p:cNvSpPr>
              <p:nvPr/>
            </p:nvSpPr>
            <p:spPr bwMode="auto">
              <a:xfrm>
                <a:off x="336" y="2688"/>
                <a:ext cx="72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chemeClr val="tx1">
                      <a:lumMod val="50000"/>
                    </a:schemeClr>
                  </a:solidFill>
                  <a:latin typeface="#9Slide03 Arima Madurai ExtraBo" panose="00000900000000000000" pitchFamily="2" charset="0"/>
                  <a:cs typeface="#9Slide03 Arima Madurai ExtraBo" panose="00000900000000000000" pitchFamily="2" charset="0"/>
                </a:endParaRPr>
              </a:p>
            </p:txBody>
          </p:sp>
          <p:sp>
            <p:nvSpPr>
              <p:cNvPr id="50" name="Line 47"/>
              <p:cNvSpPr>
                <a:spLocks noChangeShapeType="1"/>
              </p:cNvSpPr>
              <p:nvPr/>
            </p:nvSpPr>
            <p:spPr bwMode="auto">
              <a:xfrm>
                <a:off x="336" y="2688"/>
                <a:ext cx="0" cy="144"/>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tx1">
                      <a:lumMod val="50000"/>
                    </a:schemeClr>
                  </a:solidFill>
                  <a:latin typeface="#9Slide03 Arima Madurai ExtraBo" panose="00000900000000000000" pitchFamily="2" charset="0"/>
                  <a:cs typeface="#9Slide03 Arima Madurai ExtraBo" panose="00000900000000000000" pitchFamily="2" charset="0"/>
                </a:endParaRPr>
              </a:p>
            </p:txBody>
          </p:sp>
          <p:sp>
            <p:nvSpPr>
              <p:cNvPr id="51" name="Line 48"/>
              <p:cNvSpPr>
                <a:spLocks noChangeShapeType="1"/>
              </p:cNvSpPr>
              <p:nvPr/>
            </p:nvSpPr>
            <p:spPr bwMode="auto">
              <a:xfrm>
                <a:off x="1056" y="2688"/>
                <a:ext cx="0" cy="144"/>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tx1">
                      <a:lumMod val="50000"/>
                    </a:schemeClr>
                  </a:solidFill>
                  <a:latin typeface="#9Slide03 Arima Madurai ExtraBo" panose="00000900000000000000" pitchFamily="2" charset="0"/>
                  <a:cs typeface="#9Slide03 Arima Madurai ExtraBo" panose="00000900000000000000" pitchFamily="2" charset="0"/>
                </a:endParaRPr>
              </a:p>
            </p:txBody>
          </p:sp>
        </p:grpSp>
      </p:grpSp>
      <p:sp>
        <p:nvSpPr>
          <p:cNvPr id="52" name="Text Box 51"/>
          <p:cNvSpPr txBox="1">
            <a:spLocks noChangeArrowheads="1"/>
          </p:cNvSpPr>
          <p:nvPr/>
        </p:nvSpPr>
        <p:spPr bwMode="auto">
          <a:xfrm>
            <a:off x="0" y="5265307"/>
            <a:ext cx="609004" cy="369332"/>
          </a:xfrm>
          <a:prstGeom prst="rect">
            <a:avLst/>
          </a:prstGeom>
          <a:solidFill>
            <a:srgbClr val="C7EF9F"/>
          </a:solidFill>
          <a:ln>
            <a:noFill/>
          </a:ln>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1800" b="0" dirty="0">
                <a:solidFill>
                  <a:schemeClr val="tx1">
                    <a:lumMod val="50000"/>
                  </a:schemeClr>
                </a:solidFill>
                <a:latin typeface="Times New Roman" panose="02020603050405020304" pitchFamily="18" charset="0"/>
                <a:cs typeface="Times New Roman" panose="02020603050405020304" pitchFamily="18" charset="0"/>
              </a:rPr>
              <a:t>CO</a:t>
            </a:r>
            <a:r>
              <a:rPr lang="en-US" altLang="en-US" sz="1800" b="0" baseline="-25000" dirty="0">
                <a:solidFill>
                  <a:schemeClr val="tx1">
                    <a:lumMod val="50000"/>
                  </a:schemeClr>
                </a:solidFill>
                <a:latin typeface="Times New Roman" panose="02020603050405020304" pitchFamily="18" charset="0"/>
                <a:cs typeface="Times New Roman" panose="02020603050405020304" pitchFamily="18" charset="0"/>
              </a:rPr>
              <a:t>2</a:t>
            </a:r>
          </a:p>
        </p:txBody>
      </p:sp>
      <p:sp>
        <p:nvSpPr>
          <p:cNvPr id="53" name="Text Box 55"/>
          <p:cNvSpPr txBox="1">
            <a:spLocks noChangeArrowheads="1"/>
          </p:cNvSpPr>
          <p:nvPr/>
        </p:nvSpPr>
        <p:spPr bwMode="auto">
          <a:xfrm>
            <a:off x="4959036" y="5258787"/>
            <a:ext cx="1023073" cy="369332"/>
          </a:xfrm>
          <a:prstGeom prst="rect">
            <a:avLst/>
          </a:prstGeom>
          <a:solidFill>
            <a:srgbClr val="C7EF9F"/>
          </a:solidFill>
          <a:ln>
            <a:noFill/>
          </a:ln>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1800" b="0" dirty="0">
                <a:solidFill>
                  <a:schemeClr val="tx1">
                    <a:lumMod val="50000"/>
                  </a:schemeClr>
                </a:solidFill>
                <a:latin typeface="Times New Roman" panose="02020603050405020304" pitchFamily="18" charset="0"/>
                <a:cs typeface="Times New Roman" panose="02020603050405020304" pitchFamily="18" charset="0"/>
              </a:rPr>
              <a:t>Cu(OH)</a:t>
            </a:r>
            <a:r>
              <a:rPr lang="en-US" altLang="en-US" sz="1800" b="0" baseline="-25000" dirty="0">
                <a:solidFill>
                  <a:schemeClr val="tx1">
                    <a:lumMod val="50000"/>
                  </a:schemeClr>
                </a:solidFill>
                <a:latin typeface="Times New Roman" panose="02020603050405020304" pitchFamily="18" charset="0"/>
                <a:cs typeface="Times New Roman" panose="02020603050405020304" pitchFamily="18" charset="0"/>
              </a:rPr>
              <a:t>2</a:t>
            </a:r>
          </a:p>
        </p:txBody>
      </p:sp>
      <p:sp>
        <p:nvSpPr>
          <p:cNvPr id="54" name="Text Box 57"/>
          <p:cNvSpPr txBox="1">
            <a:spLocks noChangeArrowheads="1"/>
          </p:cNvSpPr>
          <p:nvPr/>
        </p:nvSpPr>
        <p:spPr bwMode="auto">
          <a:xfrm>
            <a:off x="6560948" y="5324159"/>
            <a:ext cx="1012042" cy="369332"/>
          </a:xfrm>
          <a:prstGeom prst="rect">
            <a:avLst/>
          </a:prstGeom>
          <a:solidFill>
            <a:srgbClr val="C7EF9F"/>
          </a:solidFill>
          <a:ln>
            <a:noFill/>
          </a:ln>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1800" b="0" dirty="0">
                <a:solidFill>
                  <a:schemeClr val="tx1">
                    <a:lumMod val="50000"/>
                  </a:schemeClr>
                </a:solidFill>
                <a:latin typeface="Times New Roman" panose="02020603050405020304" pitchFamily="18" charset="0"/>
                <a:cs typeface="Times New Roman" panose="02020603050405020304" pitchFamily="18" charset="0"/>
              </a:rPr>
              <a:t>NaHCO</a:t>
            </a:r>
            <a:r>
              <a:rPr lang="en-US" altLang="en-US" sz="1800" b="0" baseline="-25000" dirty="0">
                <a:solidFill>
                  <a:schemeClr val="tx1">
                    <a:lumMod val="50000"/>
                  </a:schemeClr>
                </a:solidFill>
                <a:latin typeface="Times New Roman" panose="02020603050405020304" pitchFamily="18" charset="0"/>
                <a:cs typeface="Times New Roman" panose="02020603050405020304" pitchFamily="18" charset="0"/>
              </a:rPr>
              <a:t>3</a:t>
            </a:r>
          </a:p>
        </p:txBody>
      </p:sp>
      <p:sp>
        <p:nvSpPr>
          <p:cNvPr id="55" name="Text Box 59"/>
          <p:cNvSpPr txBox="1">
            <a:spLocks noChangeArrowheads="1"/>
          </p:cNvSpPr>
          <p:nvPr/>
        </p:nvSpPr>
        <p:spPr bwMode="auto">
          <a:xfrm>
            <a:off x="1924333" y="5353539"/>
            <a:ext cx="828022" cy="369332"/>
          </a:xfrm>
          <a:prstGeom prst="rect">
            <a:avLst/>
          </a:prstGeom>
          <a:solidFill>
            <a:srgbClr val="C7EF9F"/>
          </a:solidFill>
          <a:ln>
            <a:noFill/>
          </a:ln>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1800" b="0" dirty="0">
                <a:solidFill>
                  <a:schemeClr val="tx1">
                    <a:lumMod val="50000"/>
                  </a:schemeClr>
                </a:solidFill>
                <a:latin typeface="Times New Roman" panose="02020603050405020304" pitchFamily="18" charset="0"/>
                <a:cs typeface="Times New Roman" panose="02020603050405020304" pitchFamily="18" charset="0"/>
              </a:rPr>
              <a:t>H</a:t>
            </a:r>
            <a:r>
              <a:rPr lang="en-US" altLang="en-US" sz="1800" b="0" baseline="-25000" dirty="0">
                <a:solidFill>
                  <a:schemeClr val="tx1">
                    <a:lumMod val="50000"/>
                  </a:schemeClr>
                </a:solidFill>
                <a:latin typeface="Times New Roman" panose="02020603050405020304" pitchFamily="18" charset="0"/>
                <a:cs typeface="Times New Roman" panose="02020603050405020304" pitchFamily="18" charset="0"/>
              </a:rPr>
              <a:t>3</a:t>
            </a:r>
            <a:r>
              <a:rPr lang="en-US" altLang="en-US" sz="1800" b="0" dirty="0">
                <a:solidFill>
                  <a:schemeClr val="tx1">
                    <a:lumMod val="50000"/>
                  </a:schemeClr>
                </a:solidFill>
                <a:latin typeface="Times New Roman" panose="02020603050405020304" pitchFamily="18" charset="0"/>
                <a:cs typeface="Times New Roman" panose="02020603050405020304" pitchFamily="18" charset="0"/>
              </a:rPr>
              <a:t>PO</a:t>
            </a:r>
            <a:r>
              <a:rPr lang="en-US" altLang="en-US" sz="1800" b="0" baseline="-25000" dirty="0">
                <a:solidFill>
                  <a:schemeClr val="tx1">
                    <a:lumMod val="50000"/>
                  </a:schemeClr>
                </a:solidFill>
                <a:latin typeface="Times New Roman" panose="02020603050405020304" pitchFamily="18" charset="0"/>
                <a:cs typeface="Times New Roman" panose="02020603050405020304" pitchFamily="18" charset="0"/>
              </a:rPr>
              <a:t>4</a:t>
            </a:r>
          </a:p>
        </p:txBody>
      </p:sp>
      <p:sp>
        <p:nvSpPr>
          <p:cNvPr id="56" name="Text Box 62"/>
          <p:cNvSpPr txBox="1">
            <a:spLocks noChangeArrowheads="1"/>
          </p:cNvSpPr>
          <p:nvPr/>
        </p:nvSpPr>
        <p:spPr bwMode="auto">
          <a:xfrm>
            <a:off x="7838730" y="5324159"/>
            <a:ext cx="782729" cy="369332"/>
          </a:xfrm>
          <a:prstGeom prst="rect">
            <a:avLst/>
          </a:prstGeom>
          <a:solidFill>
            <a:srgbClr val="C7EF9F"/>
          </a:solidFill>
          <a:ln>
            <a:noFill/>
          </a:ln>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1800" b="0" dirty="0" err="1">
                <a:solidFill>
                  <a:schemeClr val="tx1">
                    <a:lumMod val="50000"/>
                  </a:schemeClr>
                </a:solidFill>
                <a:latin typeface="Times New Roman" panose="02020603050405020304" pitchFamily="18" charset="0"/>
                <a:cs typeface="Times New Roman" panose="02020603050405020304" pitchFamily="18" charset="0"/>
              </a:rPr>
              <a:t>NaCl</a:t>
            </a:r>
            <a:endParaRPr lang="en-US" altLang="en-US" sz="1800" b="0"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57" name="Text Box 64"/>
          <p:cNvSpPr txBox="1">
            <a:spLocks noChangeArrowheads="1"/>
          </p:cNvSpPr>
          <p:nvPr/>
        </p:nvSpPr>
        <p:spPr bwMode="auto">
          <a:xfrm>
            <a:off x="3542092" y="5185213"/>
            <a:ext cx="761391" cy="369332"/>
          </a:xfrm>
          <a:prstGeom prst="rect">
            <a:avLst/>
          </a:prstGeom>
          <a:solidFill>
            <a:srgbClr val="C7EF9F"/>
          </a:solidFill>
          <a:ln>
            <a:noFill/>
          </a:ln>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1800" b="0" dirty="0" err="1">
                <a:solidFill>
                  <a:schemeClr val="tx1">
                    <a:lumMod val="50000"/>
                  </a:schemeClr>
                </a:solidFill>
                <a:latin typeface="Times New Roman" panose="02020603050405020304" pitchFamily="18" charset="0"/>
                <a:cs typeface="Times New Roman" panose="02020603050405020304" pitchFamily="18" charset="0"/>
              </a:rPr>
              <a:t>HCl</a:t>
            </a:r>
            <a:endParaRPr lang="en-US" altLang="en-US" sz="1800" b="0" dirty="0">
              <a:solidFill>
                <a:schemeClr val="tx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967479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par>
                          <p:cTn id="13" fill="hold">
                            <p:stCondLst>
                              <p:cond delay="500"/>
                            </p:stCondLst>
                            <p:childTnLst>
                              <p:par>
                                <p:cTn id="14" presetID="8" presetClass="entr" presetSubtype="16"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diamond(in)">
                                      <p:cBhvr>
                                        <p:cTn id="16" dur="1000"/>
                                        <p:tgtEl>
                                          <p:spTgt spid="16"/>
                                        </p:tgtEl>
                                      </p:cBhvr>
                                    </p:animEffect>
                                  </p:childTnLst>
                                </p:cTn>
                              </p:par>
                            </p:childTnLst>
                          </p:cTn>
                        </p:par>
                        <p:par>
                          <p:cTn id="17" fill="hold">
                            <p:stCondLst>
                              <p:cond delay="1500"/>
                            </p:stCondLst>
                            <p:childTnLst>
                              <p:par>
                                <p:cTn id="18" presetID="8" presetClass="entr" presetSubtype="16"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diamond(in)">
                                      <p:cBhvr>
                                        <p:cTn id="20" dur="1000"/>
                                        <p:tgtEl>
                                          <p:spTgt spid="17"/>
                                        </p:tgtEl>
                                      </p:cBhvr>
                                    </p:animEffect>
                                  </p:childTnLst>
                                </p:cTn>
                              </p:par>
                            </p:childTnLst>
                          </p:cTn>
                        </p:par>
                        <p:par>
                          <p:cTn id="21" fill="hold">
                            <p:stCondLst>
                              <p:cond delay="2500"/>
                            </p:stCondLst>
                            <p:childTnLst>
                              <p:par>
                                <p:cTn id="22" presetID="8"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diamond(in)">
                                      <p:cBhvr>
                                        <p:cTn id="24" dur="1000"/>
                                        <p:tgtEl>
                                          <p:spTgt spid="18"/>
                                        </p:tgtEl>
                                      </p:cBhvr>
                                    </p:animEffect>
                                  </p:childTnLst>
                                </p:cTn>
                              </p:par>
                            </p:childTnLst>
                          </p:cTn>
                        </p:par>
                        <p:par>
                          <p:cTn id="25" fill="hold">
                            <p:stCondLst>
                              <p:cond delay="3500"/>
                            </p:stCondLst>
                            <p:childTnLst>
                              <p:par>
                                <p:cTn id="26" presetID="8" presetClass="entr" presetSubtype="16"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diamond(in)">
                                      <p:cBhvr>
                                        <p:cTn id="28" dur="10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checkerboard(across)">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checkerboard(across)">
                                      <p:cBhvr>
                                        <p:cTn id="38" dur="5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checkerboard(across)">
                                      <p:cBhvr>
                                        <p:cTn id="43" dur="500"/>
                                        <p:tgtEl>
                                          <p:spTgt spid="36"/>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checkerboard(across)">
                                      <p:cBhvr>
                                        <p:cTn id="48" dur="500"/>
                                        <p:tgtEl>
                                          <p:spTgt spid="44"/>
                                        </p:tgtEl>
                                      </p:cBhvr>
                                    </p:animEffect>
                                  </p:childTnLst>
                                </p:cTn>
                              </p:par>
                            </p:childTnLst>
                          </p:cTn>
                        </p:par>
                      </p:childTnLst>
                    </p:cTn>
                  </p:par>
                  <p:par>
                    <p:cTn id="49" fill="hold">
                      <p:stCondLst>
                        <p:cond delay="indefinite"/>
                      </p:stCondLst>
                      <p:childTnLst>
                        <p:par>
                          <p:cTn id="50" fill="hold">
                            <p:stCondLst>
                              <p:cond delay="0"/>
                            </p:stCondLst>
                            <p:childTnLst>
                              <p:par>
                                <p:cTn id="51" presetID="0" presetClass="path" presetSubtype="0" accel="50000" decel="50000" fill="hold" nodeType="clickEffect">
                                  <p:stCondLst>
                                    <p:cond delay="0"/>
                                  </p:stCondLst>
                                  <p:childTnLst>
                                    <p:animMotion origin="layout" path="M -0.00382 0.03796 C 0.06424 -0.07809 0.1323 -0.19383 0.1599 -0.23982 " pathEditMode="relative" rAng="0" ptsTypes="AA">
                                      <p:cBhvr>
                                        <p:cTn id="52" dur="2000" fill="hold"/>
                                        <p:tgtEl>
                                          <p:spTgt spid="52"/>
                                        </p:tgtEl>
                                        <p:attrNameLst>
                                          <p:attrName>ppt_x</p:attrName>
                                          <p:attrName>ppt_y</p:attrName>
                                        </p:attrNameLst>
                                      </p:cBhvr>
                                      <p:rCtr x="8177" y="-13889"/>
                                    </p:animMotion>
                                  </p:childTnLst>
                                </p:cTn>
                              </p:par>
                            </p:childTnLst>
                          </p:cTn>
                        </p:par>
                      </p:childTnLst>
                    </p:cTn>
                  </p:par>
                  <p:par>
                    <p:cTn id="53" fill="hold">
                      <p:stCondLst>
                        <p:cond delay="indefinite"/>
                      </p:stCondLst>
                      <p:childTnLst>
                        <p:par>
                          <p:cTn id="54" fill="hold">
                            <p:stCondLst>
                              <p:cond delay="0"/>
                            </p:stCondLst>
                            <p:childTnLst>
                              <p:par>
                                <p:cTn id="55" presetID="0" presetClass="path" presetSubtype="0" accel="50000" decel="50000" fill="hold" grpId="0" nodeType="clickEffect">
                                  <p:stCondLst>
                                    <p:cond delay="0"/>
                                  </p:stCondLst>
                                  <p:childTnLst>
                                    <p:animMotion origin="layout" path="M 0.01059 0.02408 C 0.01962 -0.09382 0.02882 -0.21389 0.03264 -0.26173 " pathEditMode="relative" rAng="0" ptsTypes="AA">
                                      <p:cBhvr>
                                        <p:cTn id="56" dur="2000" fill="hold"/>
                                        <p:tgtEl>
                                          <p:spTgt spid="55"/>
                                        </p:tgtEl>
                                        <p:attrNameLst>
                                          <p:attrName>ppt_x</p:attrName>
                                          <p:attrName>ppt_y</p:attrName>
                                        </p:attrNameLst>
                                      </p:cBhvr>
                                      <p:rCtr x="1094" y="-14290"/>
                                    </p:animMotion>
                                  </p:childTnLst>
                                </p:cTn>
                              </p:par>
                            </p:childTnLst>
                          </p:cTn>
                        </p:par>
                      </p:childTnLst>
                    </p:cTn>
                  </p:par>
                  <p:par>
                    <p:cTn id="57" fill="hold">
                      <p:stCondLst>
                        <p:cond delay="indefinite"/>
                      </p:stCondLst>
                      <p:childTnLst>
                        <p:par>
                          <p:cTn id="58" fill="hold">
                            <p:stCondLst>
                              <p:cond delay="0"/>
                            </p:stCondLst>
                            <p:childTnLst>
                              <p:par>
                                <p:cTn id="59" presetID="0" presetClass="path" presetSubtype="0" accel="50000" decel="50000" fill="hold" grpId="0" nodeType="clickEffect">
                                  <p:stCondLst>
                                    <p:cond delay="0"/>
                                  </p:stCondLst>
                                  <p:childTnLst>
                                    <p:animMotion origin="layout" path="M -3.05556E-6 2.83951E-6 C -0.00972 -0.09198 -0.01944 -0.18426 -0.02326 -0.22068 " pathEditMode="relative" rAng="0" ptsTypes="AA">
                                      <p:cBhvr>
                                        <p:cTn id="60" dur="2000" fill="hold"/>
                                        <p:tgtEl>
                                          <p:spTgt spid="57"/>
                                        </p:tgtEl>
                                        <p:attrNameLst>
                                          <p:attrName>ppt_x</p:attrName>
                                          <p:attrName>ppt_y</p:attrName>
                                        </p:attrNameLst>
                                      </p:cBhvr>
                                      <p:rCtr x="-1163" y="-11049"/>
                                    </p:animMotion>
                                  </p:childTnLst>
                                </p:cTn>
                              </p:par>
                            </p:childTnLst>
                          </p:cTn>
                        </p:par>
                      </p:childTnLst>
                    </p:cTn>
                  </p:par>
                  <p:par>
                    <p:cTn id="61" fill="hold">
                      <p:stCondLst>
                        <p:cond delay="indefinite"/>
                      </p:stCondLst>
                      <p:childTnLst>
                        <p:par>
                          <p:cTn id="62" fill="hold">
                            <p:stCondLst>
                              <p:cond delay="0"/>
                            </p:stCondLst>
                            <p:childTnLst>
                              <p:par>
                                <p:cTn id="63" presetID="42" presetClass="path" presetSubtype="0" accel="50000" decel="50000" fill="hold" grpId="0" nodeType="clickEffect">
                                  <p:stCondLst>
                                    <p:cond delay="0"/>
                                  </p:stCondLst>
                                  <p:childTnLst>
                                    <p:animMotion origin="layout" path="M -3.88889E-6 -3.33333E-6 L 0.03421 -0.24012 " pathEditMode="relative" rAng="0" ptsTypes="AA">
                                      <p:cBhvr>
                                        <p:cTn id="64" dur="2000" fill="hold"/>
                                        <p:tgtEl>
                                          <p:spTgt spid="53"/>
                                        </p:tgtEl>
                                        <p:attrNameLst>
                                          <p:attrName>ppt_x</p:attrName>
                                          <p:attrName>ppt_y</p:attrName>
                                        </p:attrNameLst>
                                      </p:cBhvr>
                                      <p:rCtr x="1701" y="-12006"/>
                                    </p:animMotion>
                                  </p:childTnLst>
                                </p:cTn>
                              </p:par>
                            </p:childTnLst>
                          </p:cTn>
                        </p:par>
                      </p:childTnLst>
                    </p:cTn>
                  </p:par>
                  <p:par>
                    <p:cTn id="65" fill="hold">
                      <p:stCondLst>
                        <p:cond delay="indefinite"/>
                      </p:stCondLst>
                      <p:childTnLst>
                        <p:par>
                          <p:cTn id="66" fill="hold">
                            <p:stCondLst>
                              <p:cond delay="0"/>
                            </p:stCondLst>
                            <p:childTnLst>
                              <p:par>
                                <p:cTn id="67" presetID="42" presetClass="path" presetSubtype="0" accel="50000" decel="50000" fill="hold" grpId="0" nodeType="clickEffect">
                                  <p:stCondLst>
                                    <p:cond delay="0"/>
                                  </p:stCondLst>
                                  <p:childTnLst>
                                    <p:animMotion origin="layout" path="M -3.05556E-6 2.34568E-6 L -0.01805 -0.25648 " pathEditMode="relative" rAng="0" ptsTypes="AA">
                                      <p:cBhvr>
                                        <p:cTn id="68" dur="2000" fill="hold"/>
                                        <p:tgtEl>
                                          <p:spTgt spid="54"/>
                                        </p:tgtEl>
                                        <p:attrNameLst>
                                          <p:attrName>ppt_x</p:attrName>
                                          <p:attrName>ppt_y</p:attrName>
                                        </p:attrNameLst>
                                      </p:cBhvr>
                                      <p:rCtr x="-903" y="-12840"/>
                                    </p:animMotion>
                                  </p:childTnLst>
                                </p:cTn>
                              </p:par>
                            </p:childTnLst>
                          </p:cTn>
                        </p:par>
                      </p:childTnLst>
                    </p:cTn>
                  </p:par>
                  <p:par>
                    <p:cTn id="69" fill="hold">
                      <p:stCondLst>
                        <p:cond delay="indefinite"/>
                      </p:stCondLst>
                      <p:childTnLst>
                        <p:par>
                          <p:cTn id="70" fill="hold">
                            <p:stCondLst>
                              <p:cond delay="0"/>
                            </p:stCondLst>
                            <p:childTnLst>
                              <p:par>
                                <p:cTn id="71" presetID="42" presetClass="path" presetSubtype="0" accel="50000" decel="50000" fill="hold" grpId="0" nodeType="clickEffect">
                                  <p:stCondLst>
                                    <p:cond delay="0"/>
                                  </p:stCondLst>
                                  <p:childTnLst>
                                    <p:animMotion origin="layout" path="M 0 2.34568E-6 L -0.02622 -0.24846 " pathEditMode="relative" rAng="0" ptsTypes="AA">
                                      <p:cBhvr>
                                        <p:cTn id="72" dur="2000" fill="hold"/>
                                        <p:tgtEl>
                                          <p:spTgt spid="56"/>
                                        </p:tgtEl>
                                        <p:attrNameLst>
                                          <p:attrName>ppt_x</p:attrName>
                                          <p:attrName>ppt_y</p:attrName>
                                        </p:attrNameLst>
                                      </p:cBhvr>
                                      <p:rCtr x="-1319" y="-124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17" grpId="0" animBg="1"/>
      <p:bldP spid="18" grpId="0" animBg="1"/>
      <p:bldP spid="19" grpId="0" animBg="1"/>
      <p:bldP spid="53" grpId="0" animBg="1"/>
      <p:bldP spid="54" grpId="0" animBg="1"/>
      <p:bldP spid="55" grpId="0" animBg="1"/>
      <p:bldP spid="56" grpId="0" animBg="1"/>
      <p:bldP spid="57" grpId="0" animBg="1"/>
    </p:bldLst>
  </p:timing>
</p:sld>
</file>

<file path=ppt/theme/theme1.xml><?xml version="1.0" encoding="utf-8"?>
<a:theme xmlns:a="http://schemas.openxmlformats.org/drawingml/2006/main" name="Science Education Center by Slidesgo">
  <a:themeElements>
    <a:clrScheme name="Simple Light">
      <a:dk1>
        <a:srgbClr val="555555"/>
      </a:dk1>
      <a:lt1>
        <a:srgbClr val="FFFFFF"/>
      </a:lt1>
      <a:dk2>
        <a:srgbClr val="79C8CF"/>
      </a:dk2>
      <a:lt2>
        <a:srgbClr val="FFFFFF"/>
      </a:lt2>
      <a:accent1>
        <a:srgbClr val="D8EEF9"/>
      </a:accent1>
      <a:accent2>
        <a:srgbClr val="9BD3D4"/>
      </a:accent2>
      <a:accent3>
        <a:srgbClr val="5BC0C7"/>
      </a:accent3>
      <a:accent4>
        <a:srgbClr val="F49432"/>
      </a:accent4>
      <a:accent5>
        <a:srgbClr val="FBD98C"/>
      </a:accent5>
      <a:accent6>
        <a:srgbClr val="FFF8CD"/>
      </a:accent6>
      <a:hlink>
        <a:srgbClr val="5555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2005</TotalTime>
  <Words>4326</Words>
  <Application>Microsoft Office PowerPoint</Application>
  <PresentationFormat>On-screen Show (16:9)</PresentationFormat>
  <Paragraphs>1623</Paragraphs>
  <Slides>27</Slides>
  <Notes>23</Notes>
  <HiddenSlides>0</HiddenSlides>
  <MMClips>33</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27</vt:i4>
      </vt:variant>
    </vt:vector>
  </HeadingPairs>
  <TitlesOfParts>
    <vt:vector size="44" baseType="lpstr">
      <vt:lpstr>#9Slide03 Arima Madurai Black</vt:lpstr>
      <vt:lpstr>#9Slide03 Arima Madurai</vt:lpstr>
      <vt:lpstr>Indie Flower</vt:lpstr>
      <vt:lpstr>Fira Sans Extra Condensed Medium</vt:lpstr>
      <vt:lpstr>#9Slide07 SVNNexa Rust Slab Bla</vt:lpstr>
      <vt:lpstr>Lato</vt:lpstr>
      <vt:lpstr>UTM Futura Extra</vt:lpstr>
      <vt:lpstr>UTM Alberta Heavy</vt:lpstr>
      <vt:lpstr>#9Slide05 Cimochi</vt:lpstr>
      <vt:lpstr>#9Slide03 Arima Madurai ExtraBo</vt:lpstr>
      <vt:lpstr>UTM Sharnay</vt:lpstr>
      <vt:lpstr>Arial</vt:lpstr>
      <vt:lpstr>#9Slide07 SVNMomento</vt:lpstr>
      <vt:lpstr>Montserrat</vt:lpstr>
      <vt:lpstr>Open Sans</vt:lpstr>
      <vt:lpstr>Times New Roman</vt:lpstr>
      <vt:lpstr>Science Education Center by Slidesgo</vt:lpstr>
      <vt:lpstr>Luyện tập chương 1 Các loại hợp chất vô cơ</vt:lpstr>
      <vt:lpstr>Nội dung bài học</vt:lpstr>
      <vt:lpstr>01</vt:lpstr>
      <vt:lpstr>Vòng 1: Nhóm chuyên gia</vt:lpstr>
      <vt:lpstr>Nhóm 1</vt:lpstr>
      <vt:lpstr>Nhóm 4</vt:lpstr>
      <vt:lpstr>Vòng 1: Nhóm chuyên gia</vt:lpstr>
      <vt:lpstr>Vòng 2: Nhóm mảnh ghép</vt:lpstr>
      <vt:lpstr>Tổng kết</vt:lpstr>
      <vt:lpstr>Tổng kết</vt:lpstr>
      <vt:lpstr>02</vt:lpstr>
      <vt:lpstr>Hướng dẫn trò chơi: mảnh ghép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Luyện tập chương 1</dc:title>
  <cp:lastModifiedBy>user</cp:lastModifiedBy>
  <cp:revision>75</cp:revision>
  <dcterms:modified xsi:type="dcterms:W3CDTF">2021-06-22T09:19:54Z</dcterms:modified>
</cp:coreProperties>
</file>