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68" r:id="rId2"/>
    <p:sldId id="269" r:id="rId3"/>
    <p:sldId id="271" r:id="rId4"/>
    <p:sldId id="258" r:id="rId5"/>
    <p:sldId id="259" r:id="rId6"/>
    <p:sldId id="263" r:id="rId7"/>
    <p:sldId id="274" r:id="rId8"/>
    <p:sldId id="276" r:id="rId9"/>
    <p:sldId id="277" r:id="rId10"/>
    <p:sldId id="278" r:id="rId11"/>
    <p:sldId id="279" r:id="rId12"/>
    <p:sldId id="267"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D60093"/>
    <a:srgbClr val="99FF99"/>
    <a:srgbClr val="00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45F21B-FED1-4156-9A1F-A2BBD240D08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01FFCA83-6DCE-4FD0-9354-B22505399AC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96EBA536-94DB-4762-9E22-20D8D9318F51}"/>
              </a:ext>
            </a:extLst>
          </p:cNvPr>
          <p:cNvSpPr>
            <a:spLocks noGrp="1"/>
          </p:cNvSpPr>
          <p:nvPr>
            <p:ph type="dt" sz="half" idx="10"/>
          </p:nvPr>
        </p:nvSpPr>
        <p:spPr/>
        <p:txBody>
          <a:bodyPr/>
          <a:lstStyle>
            <a:lvl1pPr>
              <a:defRPr/>
            </a:lvl1pPr>
          </a:lstStyle>
          <a:p>
            <a:pPr>
              <a:defRPr/>
            </a:pPr>
            <a:fld id="{59FF322D-2F1A-4BBA-869A-DFF3D3893405}" type="datetimeFigureOut">
              <a:rPr lang="en-US"/>
              <a:pPr>
                <a:defRPr/>
              </a:pPr>
              <a:t>21-Oct-20</a:t>
            </a:fld>
            <a:endParaRPr lang="en-US" dirty="0"/>
          </a:p>
        </p:txBody>
      </p:sp>
      <p:sp>
        <p:nvSpPr>
          <p:cNvPr id="5" name="Footer Placeholder 4">
            <a:extLst>
              <a:ext uri="{FF2B5EF4-FFF2-40B4-BE49-F238E27FC236}">
                <a16:creationId xmlns:a16="http://schemas.microsoft.com/office/drawing/2014/main" xmlns="" id="{1A39A48B-A210-4291-8C2C-33A6605C0FF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78B7EE84-DB97-47C0-84EC-ACA8E7D95E69}"/>
              </a:ext>
            </a:extLst>
          </p:cNvPr>
          <p:cNvSpPr>
            <a:spLocks noGrp="1"/>
          </p:cNvSpPr>
          <p:nvPr>
            <p:ph type="sldNum" sz="quarter" idx="12"/>
          </p:nvPr>
        </p:nvSpPr>
        <p:spPr/>
        <p:txBody>
          <a:bodyPr/>
          <a:lstStyle>
            <a:lvl1pPr>
              <a:defRPr/>
            </a:lvl1pPr>
          </a:lstStyle>
          <a:p>
            <a:fld id="{A240B7A5-2219-44FF-9730-61B89AD5D4CE}" type="slidenum">
              <a:rPr lang="en-US" altLang="en-US"/>
              <a:pPr/>
              <a:t>‹#›</a:t>
            </a:fld>
            <a:endParaRPr lang="en-US" altLang="en-US"/>
          </a:p>
        </p:txBody>
      </p:sp>
    </p:spTree>
    <p:extLst>
      <p:ext uri="{BB962C8B-B14F-4D97-AF65-F5344CB8AC3E}">
        <p14:creationId xmlns:p14="http://schemas.microsoft.com/office/powerpoint/2010/main" val="3744750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C5D270-078C-432C-865D-99E40BC96E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D17FC8ED-066F-4267-8903-9AC053C7CE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19BE66C-0F98-4F63-B2AE-61872058CF93}"/>
              </a:ext>
            </a:extLst>
          </p:cNvPr>
          <p:cNvSpPr>
            <a:spLocks noGrp="1"/>
          </p:cNvSpPr>
          <p:nvPr>
            <p:ph type="dt" sz="half" idx="10"/>
          </p:nvPr>
        </p:nvSpPr>
        <p:spPr/>
        <p:txBody>
          <a:bodyPr/>
          <a:lstStyle>
            <a:lvl1pPr>
              <a:defRPr/>
            </a:lvl1pPr>
          </a:lstStyle>
          <a:p>
            <a:pPr>
              <a:defRPr/>
            </a:pPr>
            <a:fld id="{5377247E-FA94-4B71-8714-39522F6E7C6D}" type="datetimeFigureOut">
              <a:rPr lang="en-US"/>
              <a:pPr>
                <a:defRPr/>
              </a:pPr>
              <a:t>21-Oct-20</a:t>
            </a:fld>
            <a:endParaRPr lang="en-US" dirty="0"/>
          </a:p>
        </p:txBody>
      </p:sp>
      <p:sp>
        <p:nvSpPr>
          <p:cNvPr id="5" name="Footer Placeholder 4">
            <a:extLst>
              <a:ext uri="{FF2B5EF4-FFF2-40B4-BE49-F238E27FC236}">
                <a16:creationId xmlns:a16="http://schemas.microsoft.com/office/drawing/2014/main" xmlns="" id="{40B79873-417C-4CF6-89BD-8D7F53E4613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2E9F3356-B19E-4B57-B257-7A9E1C37CC71}"/>
              </a:ext>
            </a:extLst>
          </p:cNvPr>
          <p:cNvSpPr>
            <a:spLocks noGrp="1"/>
          </p:cNvSpPr>
          <p:nvPr>
            <p:ph type="sldNum" sz="quarter" idx="12"/>
          </p:nvPr>
        </p:nvSpPr>
        <p:spPr/>
        <p:txBody>
          <a:bodyPr/>
          <a:lstStyle>
            <a:lvl1pPr>
              <a:defRPr/>
            </a:lvl1pPr>
          </a:lstStyle>
          <a:p>
            <a:fld id="{76FD974E-DDA2-475A-8C7E-0C598D6ADDE1}" type="slidenum">
              <a:rPr lang="en-US" altLang="en-US"/>
              <a:pPr/>
              <a:t>‹#›</a:t>
            </a:fld>
            <a:endParaRPr lang="en-US" altLang="en-US"/>
          </a:p>
        </p:txBody>
      </p:sp>
    </p:spTree>
    <p:extLst>
      <p:ext uri="{BB962C8B-B14F-4D97-AF65-F5344CB8AC3E}">
        <p14:creationId xmlns:p14="http://schemas.microsoft.com/office/powerpoint/2010/main" val="3311301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C07D5D2-4397-41D3-B04F-601B55B49BF6}"/>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6EC65CB1-BC3C-4794-B261-489547472011}"/>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217E0B0-8BAA-4757-B77F-6E62B533C242}"/>
              </a:ext>
            </a:extLst>
          </p:cNvPr>
          <p:cNvSpPr>
            <a:spLocks noGrp="1"/>
          </p:cNvSpPr>
          <p:nvPr>
            <p:ph type="dt" sz="half" idx="10"/>
          </p:nvPr>
        </p:nvSpPr>
        <p:spPr/>
        <p:txBody>
          <a:bodyPr/>
          <a:lstStyle>
            <a:lvl1pPr>
              <a:defRPr/>
            </a:lvl1pPr>
          </a:lstStyle>
          <a:p>
            <a:pPr>
              <a:defRPr/>
            </a:pPr>
            <a:fld id="{C2BDE486-F05D-436E-AA68-302D1D2A2DE1}" type="datetimeFigureOut">
              <a:rPr lang="en-US"/>
              <a:pPr>
                <a:defRPr/>
              </a:pPr>
              <a:t>21-Oct-20</a:t>
            </a:fld>
            <a:endParaRPr lang="en-US" dirty="0"/>
          </a:p>
        </p:txBody>
      </p:sp>
      <p:sp>
        <p:nvSpPr>
          <p:cNvPr id="5" name="Footer Placeholder 4">
            <a:extLst>
              <a:ext uri="{FF2B5EF4-FFF2-40B4-BE49-F238E27FC236}">
                <a16:creationId xmlns:a16="http://schemas.microsoft.com/office/drawing/2014/main" xmlns="" id="{642EB463-74D8-4F41-A551-CD188B255A0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CB6B776-CA8E-4975-9208-007BF1669CED}"/>
              </a:ext>
            </a:extLst>
          </p:cNvPr>
          <p:cNvSpPr>
            <a:spLocks noGrp="1"/>
          </p:cNvSpPr>
          <p:nvPr>
            <p:ph type="sldNum" sz="quarter" idx="12"/>
          </p:nvPr>
        </p:nvSpPr>
        <p:spPr/>
        <p:txBody>
          <a:bodyPr/>
          <a:lstStyle>
            <a:lvl1pPr>
              <a:defRPr/>
            </a:lvl1pPr>
          </a:lstStyle>
          <a:p>
            <a:fld id="{EB9CED36-BA3E-4601-AFCF-8942B16CC6CB}" type="slidenum">
              <a:rPr lang="en-US" altLang="en-US"/>
              <a:pPr/>
              <a:t>‹#›</a:t>
            </a:fld>
            <a:endParaRPr lang="en-US" altLang="en-US"/>
          </a:p>
        </p:txBody>
      </p:sp>
    </p:spTree>
    <p:extLst>
      <p:ext uri="{BB962C8B-B14F-4D97-AF65-F5344CB8AC3E}">
        <p14:creationId xmlns:p14="http://schemas.microsoft.com/office/powerpoint/2010/main" val="1073647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DDDD68-40E2-4101-9BED-7E115753C6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C3E9013-E5FE-4901-9068-036CC50562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1BBB7A4-BB5E-4380-9EE5-0ACCF84D22D4}"/>
              </a:ext>
            </a:extLst>
          </p:cNvPr>
          <p:cNvSpPr>
            <a:spLocks noGrp="1"/>
          </p:cNvSpPr>
          <p:nvPr>
            <p:ph type="dt" sz="half" idx="10"/>
          </p:nvPr>
        </p:nvSpPr>
        <p:spPr/>
        <p:txBody>
          <a:bodyPr/>
          <a:lstStyle>
            <a:lvl1pPr>
              <a:defRPr/>
            </a:lvl1pPr>
          </a:lstStyle>
          <a:p>
            <a:pPr>
              <a:defRPr/>
            </a:pPr>
            <a:fld id="{69CE10CC-D56F-447B-9549-0D62728D3CC9}" type="datetimeFigureOut">
              <a:rPr lang="en-US"/>
              <a:pPr>
                <a:defRPr/>
              </a:pPr>
              <a:t>21-Oct-20</a:t>
            </a:fld>
            <a:endParaRPr lang="en-US" dirty="0"/>
          </a:p>
        </p:txBody>
      </p:sp>
      <p:sp>
        <p:nvSpPr>
          <p:cNvPr id="5" name="Footer Placeholder 4">
            <a:extLst>
              <a:ext uri="{FF2B5EF4-FFF2-40B4-BE49-F238E27FC236}">
                <a16:creationId xmlns:a16="http://schemas.microsoft.com/office/drawing/2014/main" xmlns="" id="{FE23AC23-ACD4-40C6-AD28-4AF3733B07B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D229D612-BB45-494E-A514-40EE67BE236F}"/>
              </a:ext>
            </a:extLst>
          </p:cNvPr>
          <p:cNvSpPr>
            <a:spLocks noGrp="1"/>
          </p:cNvSpPr>
          <p:nvPr>
            <p:ph type="sldNum" sz="quarter" idx="12"/>
          </p:nvPr>
        </p:nvSpPr>
        <p:spPr/>
        <p:txBody>
          <a:bodyPr/>
          <a:lstStyle>
            <a:lvl1pPr>
              <a:defRPr/>
            </a:lvl1pPr>
          </a:lstStyle>
          <a:p>
            <a:fld id="{73AEBB8B-6870-400A-939C-677EF7E631B3}" type="slidenum">
              <a:rPr lang="en-US" altLang="en-US"/>
              <a:pPr/>
              <a:t>‹#›</a:t>
            </a:fld>
            <a:endParaRPr lang="en-US" altLang="en-US"/>
          </a:p>
        </p:txBody>
      </p:sp>
    </p:spTree>
    <p:extLst>
      <p:ext uri="{BB962C8B-B14F-4D97-AF65-F5344CB8AC3E}">
        <p14:creationId xmlns:p14="http://schemas.microsoft.com/office/powerpoint/2010/main" val="4277933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EB4AE8-9F75-4F13-B7B8-63254196F22F}"/>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3E15C970-A0A2-4035-9128-A1DD37D733D6}"/>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xmlns="" id="{B6544E68-F718-4FE7-B5AF-6236F6D4BE28}"/>
              </a:ext>
            </a:extLst>
          </p:cNvPr>
          <p:cNvSpPr>
            <a:spLocks noGrp="1"/>
          </p:cNvSpPr>
          <p:nvPr>
            <p:ph type="dt" sz="half" idx="10"/>
          </p:nvPr>
        </p:nvSpPr>
        <p:spPr/>
        <p:txBody>
          <a:bodyPr/>
          <a:lstStyle>
            <a:lvl1pPr>
              <a:defRPr/>
            </a:lvl1pPr>
          </a:lstStyle>
          <a:p>
            <a:pPr>
              <a:defRPr/>
            </a:pPr>
            <a:fld id="{EFC4254F-A93A-45F3-9E85-477DC2507E3B}" type="datetimeFigureOut">
              <a:rPr lang="en-US"/>
              <a:pPr>
                <a:defRPr/>
              </a:pPr>
              <a:t>21-Oct-20</a:t>
            </a:fld>
            <a:endParaRPr lang="en-US" dirty="0"/>
          </a:p>
        </p:txBody>
      </p:sp>
      <p:sp>
        <p:nvSpPr>
          <p:cNvPr id="5" name="Footer Placeholder 4">
            <a:extLst>
              <a:ext uri="{FF2B5EF4-FFF2-40B4-BE49-F238E27FC236}">
                <a16:creationId xmlns:a16="http://schemas.microsoft.com/office/drawing/2014/main" xmlns="" id="{5E3CBE6F-6B03-474C-A3FA-20BA70261F4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7062E99-FA5C-4F76-8AC3-3DDE47362811}"/>
              </a:ext>
            </a:extLst>
          </p:cNvPr>
          <p:cNvSpPr>
            <a:spLocks noGrp="1"/>
          </p:cNvSpPr>
          <p:nvPr>
            <p:ph type="sldNum" sz="quarter" idx="12"/>
          </p:nvPr>
        </p:nvSpPr>
        <p:spPr/>
        <p:txBody>
          <a:bodyPr/>
          <a:lstStyle>
            <a:lvl1pPr>
              <a:defRPr/>
            </a:lvl1pPr>
          </a:lstStyle>
          <a:p>
            <a:fld id="{68B61480-36F5-4A35-9D34-2AB5EB1CADAC}" type="slidenum">
              <a:rPr lang="en-US" altLang="en-US"/>
              <a:pPr/>
              <a:t>‹#›</a:t>
            </a:fld>
            <a:endParaRPr lang="en-US" altLang="en-US"/>
          </a:p>
        </p:txBody>
      </p:sp>
    </p:spTree>
    <p:extLst>
      <p:ext uri="{BB962C8B-B14F-4D97-AF65-F5344CB8AC3E}">
        <p14:creationId xmlns:p14="http://schemas.microsoft.com/office/powerpoint/2010/main" val="2302044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C4FABD-C481-4AA7-B33C-F5ADBF69F5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F9994E7-642D-4419-80D3-4B24CF42DB01}"/>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9C79E0C1-16DA-4F1E-90A4-8D7BFA620735}"/>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622C2852-A2E4-4947-AB21-3F22D1E1FF37}"/>
              </a:ext>
            </a:extLst>
          </p:cNvPr>
          <p:cNvSpPr>
            <a:spLocks noGrp="1"/>
          </p:cNvSpPr>
          <p:nvPr>
            <p:ph type="dt" sz="half" idx="10"/>
          </p:nvPr>
        </p:nvSpPr>
        <p:spPr/>
        <p:txBody>
          <a:bodyPr/>
          <a:lstStyle>
            <a:lvl1pPr>
              <a:defRPr/>
            </a:lvl1pPr>
          </a:lstStyle>
          <a:p>
            <a:pPr>
              <a:defRPr/>
            </a:pPr>
            <a:fld id="{794315B0-9EBD-4907-ACAF-4ED966EE3074}" type="datetimeFigureOut">
              <a:rPr lang="en-US"/>
              <a:pPr>
                <a:defRPr/>
              </a:pPr>
              <a:t>21-Oct-20</a:t>
            </a:fld>
            <a:endParaRPr lang="en-US" dirty="0"/>
          </a:p>
        </p:txBody>
      </p:sp>
      <p:sp>
        <p:nvSpPr>
          <p:cNvPr id="6" name="Footer Placeholder 5">
            <a:extLst>
              <a:ext uri="{FF2B5EF4-FFF2-40B4-BE49-F238E27FC236}">
                <a16:creationId xmlns:a16="http://schemas.microsoft.com/office/drawing/2014/main" xmlns="" id="{A44D3906-401C-4392-8A23-C0477AE3303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xmlns="" id="{0CC1E07D-19E7-48BB-92D9-4F9C8842528E}"/>
              </a:ext>
            </a:extLst>
          </p:cNvPr>
          <p:cNvSpPr>
            <a:spLocks noGrp="1"/>
          </p:cNvSpPr>
          <p:nvPr>
            <p:ph type="sldNum" sz="quarter" idx="12"/>
          </p:nvPr>
        </p:nvSpPr>
        <p:spPr/>
        <p:txBody>
          <a:bodyPr/>
          <a:lstStyle>
            <a:lvl1pPr>
              <a:defRPr/>
            </a:lvl1pPr>
          </a:lstStyle>
          <a:p>
            <a:fld id="{1D79526D-5B7A-4C51-A8ED-AE4F12C5B6D3}" type="slidenum">
              <a:rPr lang="en-US" altLang="en-US"/>
              <a:pPr/>
              <a:t>‹#›</a:t>
            </a:fld>
            <a:endParaRPr lang="en-US" altLang="en-US"/>
          </a:p>
        </p:txBody>
      </p:sp>
    </p:spTree>
    <p:extLst>
      <p:ext uri="{BB962C8B-B14F-4D97-AF65-F5344CB8AC3E}">
        <p14:creationId xmlns:p14="http://schemas.microsoft.com/office/powerpoint/2010/main" val="2632006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5CADF3-479F-4CC8-99AB-93B7E1D6F84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4365A2CE-04B3-43E8-B53A-6F5B08471B2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F7C8A616-E2CC-4D8C-A6C8-2AE0F72FD45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2778F182-A383-4941-BAB2-AB8C6F2458F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75B07C02-C849-48F0-8468-4D5B23D012FF}"/>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8AEBD6D4-A6FA-4189-9460-7600BA0577FB}"/>
              </a:ext>
            </a:extLst>
          </p:cNvPr>
          <p:cNvSpPr>
            <a:spLocks noGrp="1"/>
          </p:cNvSpPr>
          <p:nvPr>
            <p:ph type="dt" sz="half" idx="10"/>
          </p:nvPr>
        </p:nvSpPr>
        <p:spPr/>
        <p:txBody>
          <a:bodyPr/>
          <a:lstStyle>
            <a:lvl1pPr>
              <a:defRPr/>
            </a:lvl1pPr>
          </a:lstStyle>
          <a:p>
            <a:pPr>
              <a:defRPr/>
            </a:pPr>
            <a:fld id="{40E39926-1178-44BE-874F-26CA80B718F9}" type="datetimeFigureOut">
              <a:rPr lang="en-US"/>
              <a:pPr>
                <a:defRPr/>
              </a:pPr>
              <a:t>21-Oct-20</a:t>
            </a:fld>
            <a:endParaRPr lang="en-US" dirty="0"/>
          </a:p>
        </p:txBody>
      </p:sp>
      <p:sp>
        <p:nvSpPr>
          <p:cNvPr id="8" name="Footer Placeholder 7">
            <a:extLst>
              <a:ext uri="{FF2B5EF4-FFF2-40B4-BE49-F238E27FC236}">
                <a16:creationId xmlns:a16="http://schemas.microsoft.com/office/drawing/2014/main" xmlns="" id="{AFF86C08-BF68-4E1C-958A-3A48C711781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8">
            <a:extLst>
              <a:ext uri="{FF2B5EF4-FFF2-40B4-BE49-F238E27FC236}">
                <a16:creationId xmlns:a16="http://schemas.microsoft.com/office/drawing/2014/main" xmlns="" id="{3EF46F2F-23F4-4284-98F5-A7EFE8D1F0D3}"/>
              </a:ext>
            </a:extLst>
          </p:cNvPr>
          <p:cNvSpPr>
            <a:spLocks noGrp="1"/>
          </p:cNvSpPr>
          <p:nvPr>
            <p:ph type="sldNum" sz="quarter" idx="12"/>
          </p:nvPr>
        </p:nvSpPr>
        <p:spPr/>
        <p:txBody>
          <a:bodyPr/>
          <a:lstStyle>
            <a:lvl1pPr>
              <a:defRPr/>
            </a:lvl1pPr>
          </a:lstStyle>
          <a:p>
            <a:fld id="{FB94980D-0E59-4045-8129-163C0EC4520B}" type="slidenum">
              <a:rPr lang="en-US" altLang="en-US"/>
              <a:pPr/>
              <a:t>‹#›</a:t>
            </a:fld>
            <a:endParaRPr lang="en-US" altLang="en-US"/>
          </a:p>
        </p:txBody>
      </p:sp>
    </p:spTree>
    <p:extLst>
      <p:ext uri="{BB962C8B-B14F-4D97-AF65-F5344CB8AC3E}">
        <p14:creationId xmlns:p14="http://schemas.microsoft.com/office/powerpoint/2010/main" val="1599704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A1B435-1FDC-4C7D-8A63-929D2C3D78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9534D593-2D7E-419A-A2E9-1EA3B3B17F70}"/>
              </a:ext>
            </a:extLst>
          </p:cNvPr>
          <p:cNvSpPr>
            <a:spLocks noGrp="1"/>
          </p:cNvSpPr>
          <p:nvPr>
            <p:ph type="dt" sz="half" idx="10"/>
          </p:nvPr>
        </p:nvSpPr>
        <p:spPr/>
        <p:txBody>
          <a:bodyPr/>
          <a:lstStyle>
            <a:lvl1pPr>
              <a:defRPr/>
            </a:lvl1pPr>
          </a:lstStyle>
          <a:p>
            <a:pPr>
              <a:defRPr/>
            </a:pPr>
            <a:fld id="{78BF8003-D45E-45D2-9A52-025E15FE50A1}" type="datetimeFigureOut">
              <a:rPr lang="en-US"/>
              <a:pPr>
                <a:defRPr/>
              </a:pPr>
              <a:t>21-Oct-20</a:t>
            </a:fld>
            <a:endParaRPr lang="en-US" dirty="0"/>
          </a:p>
        </p:txBody>
      </p:sp>
      <p:sp>
        <p:nvSpPr>
          <p:cNvPr id="4" name="Footer Placeholder 3">
            <a:extLst>
              <a:ext uri="{FF2B5EF4-FFF2-40B4-BE49-F238E27FC236}">
                <a16:creationId xmlns:a16="http://schemas.microsoft.com/office/drawing/2014/main" xmlns="" id="{D43E4D9F-3329-48E8-A2D8-8550B09E705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xmlns="" id="{1A6046DC-9492-4FCF-A670-44A6481F9320}"/>
              </a:ext>
            </a:extLst>
          </p:cNvPr>
          <p:cNvSpPr>
            <a:spLocks noGrp="1"/>
          </p:cNvSpPr>
          <p:nvPr>
            <p:ph type="sldNum" sz="quarter" idx="12"/>
          </p:nvPr>
        </p:nvSpPr>
        <p:spPr/>
        <p:txBody>
          <a:bodyPr/>
          <a:lstStyle>
            <a:lvl1pPr>
              <a:defRPr/>
            </a:lvl1pPr>
          </a:lstStyle>
          <a:p>
            <a:fld id="{9D761E00-01B3-45BC-9603-877C43F16056}" type="slidenum">
              <a:rPr lang="en-US" altLang="en-US"/>
              <a:pPr/>
              <a:t>‹#›</a:t>
            </a:fld>
            <a:endParaRPr lang="en-US" altLang="en-US"/>
          </a:p>
        </p:txBody>
      </p:sp>
    </p:spTree>
    <p:extLst>
      <p:ext uri="{BB962C8B-B14F-4D97-AF65-F5344CB8AC3E}">
        <p14:creationId xmlns:p14="http://schemas.microsoft.com/office/powerpoint/2010/main" val="2779626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0D07AAB-8F41-4E65-B6AD-805977470619}"/>
              </a:ext>
            </a:extLst>
          </p:cNvPr>
          <p:cNvSpPr>
            <a:spLocks noGrp="1"/>
          </p:cNvSpPr>
          <p:nvPr>
            <p:ph type="dt" sz="half" idx="10"/>
          </p:nvPr>
        </p:nvSpPr>
        <p:spPr/>
        <p:txBody>
          <a:bodyPr/>
          <a:lstStyle>
            <a:lvl1pPr>
              <a:defRPr/>
            </a:lvl1pPr>
          </a:lstStyle>
          <a:p>
            <a:pPr>
              <a:defRPr/>
            </a:pPr>
            <a:fld id="{E78E3951-A222-4805-96A1-ABACEB689D5E}" type="datetimeFigureOut">
              <a:rPr lang="en-US"/>
              <a:pPr>
                <a:defRPr/>
              </a:pPr>
              <a:t>21-Oct-20</a:t>
            </a:fld>
            <a:endParaRPr lang="en-US" dirty="0"/>
          </a:p>
        </p:txBody>
      </p:sp>
      <p:sp>
        <p:nvSpPr>
          <p:cNvPr id="3" name="Footer Placeholder 2">
            <a:extLst>
              <a:ext uri="{FF2B5EF4-FFF2-40B4-BE49-F238E27FC236}">
                <a16:creationId xmlns:a16="http://schemas.microsoft.com/office/drawing/2014/main" xmlns="" id="{4766B62F-33EB-428E-99C3-83748DA6F81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xmlns="" id="{A18C537A-3175-4827-9AF4-FC6018719982}"/>
              </a:ext>
            </a:extLst>
          </p:cNvPr>
          <p:cNvSpPr>
            <a:spLocks noGrp="1"/>
          </p:cNvSpPr>
          <p:nvPr>
            <p:ph type="sldNum" sz="quarter" idx="12"/>
          </p:nvPr>
        </p:nvSpPr>
        <p:spPr/>
        <p:txBody>
          <a:bodyPr/>
          <a:lstStyle>
            <a:lvl1pPr>
              <a:defRPr/>
            </a:lvl1pPr>
          </a:lstStyle>
          <a:p>
            <a:fld id="{7F0A5D01-2EF6-40E3-8473-CE0F10DD84F2}" type="slidenum">
              <a:rPr lang="en-US" altLang="en-US"/>
              <a:pPr/>
              <a:t>‹#›</a:t>
            </a:fld>
            <a:endParaRPr lang="en-US" altLang="en-US"/>
          </a:p>
        </p:txBody>
      </p:sp>
    </p:spTree>
    <p:extLst>
      <p:ext uri="{BB962C8B-B14F-4D97-AF65-F5344CB8AC3E}">
        <p14:creationId xmlns:p14="http://schemas.microsoft.com/office/powerpoint/2010/main" val="3574317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C109A6-0943-4728-82EE-D97D5A2DA7A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5EEDE0B6-518E-47B1-AF32-0B7791DD4C3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8BB152A0-D5F3-4A8F-A071-33552D254C7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5CFFC53-EACE-4AFA-ADF2-A86F3BC69E2B}"/>
              </a:ext>
            </a:extLst>
          </p:cNvPr>
          <p:cNvSpPr>
            <a:spLocks noGrp="1"/>
          </p:cNvSpPr>
          <p:nvPr>
            <p:ph type="dt" sz="half" idx="10"/>
          </p:nvPr>
        </p:nvSpPr>
        <p:spPr/>
        <p:txBody>
          <a:bodyPr/>
          <a:lstStyle>
            <a:lvl1pPr>
              <a:defRPr/>
            </a:lvl1pPr>
          </a:lstStyle>
          <a:p>
            <a:pPr>
              <a:defRPr/>
            </a:pPr>
            <a:fld id="{E5B3AF33-CA81-4731-A0F6-A560F90F4584}" type="datetimeFigureOut">
              <a:rPr lang="en-US"/>
              <a:pPr>
                <a:defRPr/>
              </a:pPr>
              <a:t>21-Oct-20</a:t>
            </a:fld>
            <a:endParaRPr lang="en-US" dirty="0"/>
          </a:p>
        </p:txBody>
      </p:sp>
      <p:sp>
        <p:nvSpPr>
          <p:cNvPr id="6" name="Footer Placeholder 5">
            <a:extLst>
              <a:ext uri="{FF2B5EF4-FFF2-40B4-BE49-F238E27FC236}">
                <a16:creationId xmlns:a16="http://schemas.microsoft.com/office/drawing/2014/main" xmlns="" id="{69697C19-AF89-4518-A59D-EBF971AEC55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xmlns="" id="{48E8D58B-5A22-4CF2-8889-0BB23D28E667}"/>
              </a:ext>
            </a:extLst>
          </p:cNvPr>
          <p:cNvSpPr>
            <a:spLocks noGrp="1"/>
          </p:cNvSpPr>
          <p:nvPr>
            <p:ph type="sldNum" sz="quarter" idx="12"/>
          </p:nvPr>
        </p:nvSpPr>
        <p:spPr/>
        <p:txBody>
          <a:bodyPr/>
          <a:lstStyle>
            <a:lvl1pPr>
              <a:defRPr/>
            </a:lvl1pPr>
          </a:lstStyle>
          <a:p>
            <a:fld id="{43C12F67-E8F8-497C-8C0E-ACD8001C150B}" type="slidenum">
              <a:rPr lang="en-US" altLang="en-US"/>
              <a:pPr/>
              <a:t>‹#›</a:t>
            </a:fld>
            <a:endParaRPr lang="en-US" altLang="en-US"/>
          </a:p>
        </p:txBody>
      </p:sp>
    </p:spTree>
    <p:extLst>
      <p:ext uri="{BB962C8B-B14F-4D97-AF65-F5344CB8AC3E}">
        <p14:creationId xmlns:p14="http://schemas.microsoft.com/office/powerpoint/2010/main" val="2083273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B8B962-FCFB-41BE-863D-F9EEA56DA16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F5547121-50C9-4610-9E05-D03E044A431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FB682B8-A479-46AD-8C88-FA62F200BF7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BF32F6C-3B8B-4D3D-942C-7EC675C0E980}"/>
              </a:ext>
            </a:extLst>
          </p:cNvPr>
          <p:cNvSpPr>
            <a:spLocks noGrp="1"/>
          </p:cNvSpPr>
          <p:nvPr>
            <p:ph type="dt" sz="half" idx="10"/>
          </p:nvPr>
        </p:nvSpPr>
        <p:spPr/>
        <p:txBody>
          <a:bodyPr/>
          <a:lstStyle>
            <a:lvl1pPr>
              <a:defRPr/>
            </a:lvl1pPr>
          </a:lstStyle>
          <a:p>
            <a:pPr>
              <a:defRPr/>
            </a:pPr>
            <a:fld id="{89BB5A9A-7C96-492F-A09C-458CF608ABC9}" type="datetimeFigureOut">
              <a:rPr lang="en-US"/>
              <a:pPr>
                <a:defRPr/>
              </a:pPr>
              <a:t>21-Oct-20</a:t>
            </a:fld>
            <a:endParaRPr lang="en-US" dirty="0"/>
          </a:p>
        </p:txBody>
      </p:sp>
      <p:sp>
        <p:nvSpPr>
          <p:cNvPr id="6" name="Footer Placeholder 5">
            <a:extLst>
              <a:ext uri="{FF2B5EF4-FFF2-40B4-BE49-F238E27FC236}">
                <a16:creationId xmlns:a16="http://schemas.microsoft.com/office/drawing/2014/main" xmlns="" id="{08B4C4C0-3FDF-4DA5-8441-420F7479108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xmlns="" id="{84DC0123-B80E-4D7A-81A4-2B129C009B69}"/>
              </a:ext>
            </a:extLst>
          </p:cNvPr>
          <p:cNvSpPr>
            <a:spLocks noGrp="1"/>
          </p:cNvSpPr>
          <p:nvPr>
            <p:ph type="sldNum" sz="quarter" idx="12"/>
          </p:nvPr>
        </p:nvSpPr>
        <p:spPr/>
        <p:txBody>
          <a:bodyPr/>
          <a:lstStyle>
            <a:lvl1pPr>
              <a:defRPr/>
            </a:lvl1pPr>
          </a:lstStyle>
          <a:p>
            <a:fld id="{5AD63EDC-7A1E-4E89-83E1-CF28C8DAAC27}" type="slidenum">
              <a:rPr lang="en-US" altLang="en-US"/>
              <a:pPr/>
              <a:t>‹#›</a:t>
            </a:fld>
            <a:endParaRPr lang="en-US" altLang="en-US"/>
          </a:p>
        </p:txBody>
      </p:sp>
    </p:spTree>
    <p:extLst>
      <p:ext uri="{BB962C8B-B14F-4D97-AF65-F5344CB8AC3E}">
        <p14:creationId xmlns:p14="http://schemas.microsoft.com/office/powerpoint/2010/main" val="497115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Title Placeholder 1">
            <a:extLst>
              <a:ext uri="{FF2B5EF4-FFF2-40B4-BE49-F238E27FC236}">
                <a16:creationId xmlns:a16="http://schemas.microsoft.com/office/drawing/2014/main" xmlns="" id="{FD1E8519-6304-415B-B28F-84AF99617C4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9699" name="Text Placeholder 2">
            <a:extLst>
              <a:ext uri="{FF2B5EF4-FFF2-40B4-BE49-F238E27FC236}">
                <a16:creationId xmlns:a16="http://schemas.microsoft.com/office/drawing/2014/main" xmlns="" id="{7EF45107-FCE1-4882-926B-DC16E73A0E0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29AAA9DD-E07B-4D87-866D-DE550953A6E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B3153CC-82EC-466E-9382-8C00F6A65090}" type="datetimeFigureOut">
              <a:rPr lang="en-US"/>
              <a:pPr>
                <a:defRPr/>
              </a:pPr>
              <a:t>21-Oct-20</a:t>
            </a:fld>
            <a:endParaRPr lang="en-US" dirty="0"/>
          </a:p>
        </p:txBody>
      </p:sp>
      <p:sp>
        <p:nvSpPr>
          <p:cNvPr id="5" name="Footer Placeholder 4">
            <a:extLst>
              <a:ext uri="{FF2B5EF4-FFF2-40B4-BE49-F238E27FC236}">
                <a16:creationId xmlns:a16="http://schemas.microsoft.com/office/drawing/2014/main" xmlns="" id="{C528AB87-6417-4080-A1A9-5E26DA6BE33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xmlns="" id="{31E66F36-40DF-44F5-83E4-6BEAC3B6D0C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mn-lt"/>
              </a:defRPr>
            </a:lvl1pPr>
          </a:lstStyle>
          <a:p>
            <a:fld id="{82A46A35-E8EE-43D9-BE94-FA47A869634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eaLnBrk="0" fontAlgn="base" hangingPunct="0">
        <a:spcBef>
          <a:spcPct val="0"/>
        </a:spcBef>
        <a:spcAft>
          <a:spcPct val="0"/>
        </a:spcAft>
        <a:defRPr sz="4400">
          <a:solidFill>
            <a:schemeClr val="tx1"/>
          </a:solidFill>
          <a:latin typeface="Calibri" panose="020F0502020204030204" pitchFamily="34" charset="0"/>
        </a:defRPr>
      </a:lvl6pPr>
      <a:lvl7pPr marL="914400" algn="ctr" rtl="0" eaLnBrk="0" fontAlgn="base" hangingPunct="0">
        <a:spcBef>
          <a:spcPct val="0"/>
        </a:spcBef>
        <a:spcAft>
          <a:spcPct val="0"/>
        </a:spcAft>
        <a:defRPr sz="4400">
          <a:solidFill>
            <a:schemeClr val="tx1"/>
          </a:solidFill>
          <a:latin typeface="Calibri" panose="020F0502020204030204" pitchFamily="34" charset="0"/>
        </a:defRPr>
      </a:lvl7pPr>
      <a:lvl8pPr marL="1371600" algn="ctr" rtl="0" eaLnBrk="0" fontAlgn="base" hangingPunct="0">
        <a:spcBef>
          <a:spcPct val="0"/>
        </a:spcBef>
        <a:spcAft>
          <a:spcPct val="0"/>
        </a:spcAft>
        <a:defRPr sz="4400">
          <a:solidFill>
            <a:schemeClr val="tx1"/>
          </a:solidFill>
          <a:latin typeface="Calibri" panose="020F0502020204030204" pitchFamily="34" charset="0"/>
        </a:defRPr>
      </a:lvl8pPr>
      <a:lvl9pPr marL="1828800" algn="ctr" rtl="0" eaLnBrk="0" fontAlgn="base" hangingPunct="0">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slideLayout" Target="../slideLayouts/slideLayout7.xml"/><Relationship Id="rId1" Type="http://schemas.openxmlformats.org/officeDocument/2006/relationships/audio" Target="file:///C:\Documents%20and%20Settings\Home\My%20Documents\Downloads\89f74892125125d0b3fe2b48b39aa896.mp3" TargetMode="Externa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4" name="Group 4">
            <a:extLst>
              <a:ext uri="{FF2B5EF4-FFF2-40B4-BE49-F238E27FC236}">
                <a16:creationId xmlns:a16="http://schemas.microsoft.com/office/drawing/2014/main" xmlns="" id="{75E1FD91-B4E0-44D6-8608-853AF5DCB299}"/>
              </a:ext>
            </a:extLst>
          </p:cNvPr>
          <p:cNvGrpSpPr>
            <a:grpSpLocks/>
          </p:cNvGrpSpPr>
          <p:nvPr/>
        </p:nvGrpSpPr>
        <p:grpSpPr bwMode="auto">
          <a:xfrm>
            <a:off x="304800" y="274638"/>
            <a:ext cx="8534400" cy="4449762"/>
            <a:chOff x="192" y="173"/>
            <a:chExt cx="5376" cy="2803"/>
          </a:xfrm>
        </p:grpSpPr>
        <p:sp>
          <p:nvSpPr>
            <p:cNvPr id="30725" name="Rectangle 5">
              <a:extLst>
                <a:ext uri="{FF2B5EF4-FFF2-40B4-BE49-F238E27FC236}">
                  <a16:creationId xmlns:a16="http://schemas.microsoft.com/office/drawing/2014/main" xmlns="" id="{7EF1F26D-3200-4C28-81FC-0E816EB5F110}"/>
                </a:ext>
              </a:extLst>
            </p:cNvPr>
            <p:cNvSpPr>
              <a:spLocks noChangeArrowheads="1"/>
            </p:cNvSpPr>
            <p:nvPr/>
          </p:nvSpPr>
          <p:spPr bwMode="auto">
            <a:xfrm>
              <a:off x="192" y="173"/>
              <a:ext cx="5376" cy="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0" tIns="45699" rIns="91400" bIns="45699" anchor="ctr"/>
            <a:lstStyle>
              <a:lvl1pPr algn="ctr">
                <a:defRPr sz="4400">
                  <a:solidFill>
                    <a:schemeClr val="tx1"/>
                  </a:solidFill>
                  <a:latin typeface="Calibri" panose="020F0502020204030204" pitchFamily="34" charset="0"/>
                </a:defRPr>
              </a:lvl1pPr>
              <a:lvl2pPr algn="ctr">
                <a:defRPr sz="4400">
                  <a:solidFill>
                    <a:schemeClr val="tx1"/>
                  </a:solidFill>
                  <a:latin typeface="Calibri" panose="020F0502020204030204" pitchFamily="34" charset="0"/>
                </a:defRPr>
              </a:lvl2pPr>
              <a:lvl3pPr algn="ctr">
                <a:defRPr sz="4400">
                  <a:solidFill>
                    <a:schemeClr val="tx1"/>
                  </a:solidFill>
                  <a:latin typeface="Calibri" panose="020F0502020204030204" pitchFamily="34" charset="0"/>
                </a:defRPr>
              </a:lvl3pPr>
              <a:lvl4pPr algn="ctr">
                <a:defRPr sz="4400">
                  <a:solidFill>
                    <a:schemeClr val="tx1"/>
                  </a:solidFill>
                  <a:latin typeface="Calibri" panose="020F0502020204030204" pitchFamily="34" charset="0"/>
                </a:defRPr>
              </a:lvl4pPr>
              <a:lvl5pPr algn="ctr">
                <a:defRPr sz="4400">
                  <a:solidFill>
                    <a:schemeClr val="tx1"/>
                  </a:solidFill>
                  <a:latin typeface="Calibri" panose="020F0502020204030204" pitchFamily="34" charset="0"/>
                </a:defRPr>
              </a:lvl5pPr>
              <a:lvl6pPr marL="457200" algn="ctr" eaLnBrk="0" fontAlgn="base" hangingPunct="0">
                <a:spcBef>
                  <a:spcPct val="0"/>
                </a:spcBef>
                <a:spcAft>
                  <a:spcPct val="0"/>
                </a:spcAft>
                <a:defRPr sz="4400">
                  <a:solidFill>
                    <a:schemeClr val="tx1"/>
                  </a:solidFill>
                  <a:latin typeface="Calibri" panose="020F0502020204030204" pitchFamily="34" charset="0"/>
                </a:defRPr>
              </a:lvl6pPr>
              <a:lvl7pPr marL="914400" algn="ctr" eaLnBrk="0" fontAlgn="base" hangingPunct="0">
                <a:spcBef>
                  <a:spcPct val="0"/>
                </a:spcBef>
                <a:spcAft>
                  <a:spcPct val="0"/>
                </a:spcAft>
                <a:defRPr sz="4400">
                  <a:solidFill>
                    <a:schemeClr val="tx1"/>
                  </a:solidFill>
                  <a:latin typeface="Calibri" panose="020F0502020204030204" pitchFamily="34" charset="0"/>
                </a:defRPr>
              </a:lvl7pPr>
              <a:lvl8pPr marL="1371600" algn="ctr" eaLnBrk="0" fontAlgn="base" hangingPunct="0">
                <a:spcBef>
                  <a:spcPct val="0"/>
                </a:spcBef>
                <a:spcAft>
                  <a:spcPct val="0"/>
                </a:spcAft>
                <a:defRPr sz="4400">
                  <a:solidFill>
                    <a:schemeClr val="tx1"/>
                  </a:solidFill>
                  <a:latin typeface="Calibri" panose="020F0502020204030204" pitchFamily="34" charset="0"/>
                </a:defRPr>
              </a:lvl8pPr>
              <a:lvl9pPr marL="1828800" algn="ctr" eaLnBrk="0" fontAlgn="base" hangingPunct="0">
                <a:spcBef>
                  <a:spcPct val="0"/>
                </a:spcBef>
                <a:spcAft>
                  <a:spcPct val="0"/>
                </a:spcAft>
                <a:defRPr sz="4400">
                  <a:solidFill>
                    <a:schemeClr val="tx1"/>
                  </a:solidFill>
                  <a:latin typeface="Calibri" panose="020F0502020204030204" pitchFamily="34" charset="0"/>
                </a:defRPr>
              </a:lvl9pPr>
            </a:lstStyle>
            <a:p>
              <a:pPr algn="l"/>
              <a:r>
                <a:rPr lang="en-US" altLang="en-US" sz="3700" b="1" u="sng" dirty="0">
                  <a:latin typeface="Times New Roman" panose="02020603050405020304" pitchFamily="18" charset="0"/>
                  <a:cs typeface="Times New Roman" panose="02020603050405020304" pitchFamily="18" charset="0"/>
                </a:rPr>
                <a:t>TUẦN </a:t>
              </a:r>
              <a:r>
                <a:rPr lang="en-US" altLang="en-US" sz="3700" b="1" u="sng" dirty="0" smtClean="0">
                  <a:latin typeface="Times New Roman" panose="02020603050405020304" pitchFamily="18" charset="0"/>
                  <a:cs typeface="Times New Roman" panose="02020603050405020304" pitchFamily="18" charset="0"/>
                </a:rPr>
                <a:t>8</a:t>
              </a:r>
              <a:r>
                <a:rPr lang="en-US" altLang="en-US" sz="3700" b="1" dirty="0">
                  <a:latin typeface="Times New Roman" panose="02020603050405020304" pitchFamily="18" charset="0"/>
                  <a:cs typeface="Times New Roman" panose="02020603050405020304" pitchFamily="18" charset="0"/>
                </a:rPr>
                <a:t/>
              </a:r>
              <a:br>
                <a:rPr lang="en-US" altLang="en-US" sz="3700" b="1" dirty="0">
                  <a:latin typeface="Times New Roman" panose="02020603050405020304" pitchFamily="18" charset="0"/>
                  <a:cs typeface="Times New Roman" panose="02020603050405020304" pitchFamily="18" charset="0"/>
                </a:rPr>
              </a:br>
              <a:r>
                <a:rPr lang="en-US" altLang="en-US" sz="3700" b="1" u="sng" dirty="0">
                  <a:latin typeface="Times New Roman" panose="02020603050405020304" pitchFamily="18" charset="0"/>
                  <a:cs typeface="Times New Roman" panose="02020603050405020304" pitchFamily="18" charset="0"/>
                </a:rPr>
                <a:t>TIẾT </a:t>
              </a:r>
              <a:r>
                <a:rPr lang="en-US" altLang="en-US" sz="3700" b="1" u="sng" dirty="0" smtClean="0">
                  <a:latin typeface="Times New Roman" panose="02020603050405020304" pitchFamily="18" charset="0"/>
                  <a:cs typeface="Times New Roman" panose="02020603050405020304" pitchFamily="18" charset="0"/>
                </a:rPr>
                <a:t>29+30 </a:t>
              </a:r>
              <a:r>
                <a:rPr lang="en-US" altLang="en-US" sz="3700" b="1" dirty="0">
                  <a:latin typeface="Times New Roman" panose="02020603050405020304" pitchFamily="18" charset="0"/>
                  <a:cs typeface="Times New Roman" panose="02020603050405020304" pitchFamily="18" charset="0"/>
                </a:rPr>
                <a:t>		</a:t>
              </a:r>
              <a:r>
                <a:rPr lang="en-US" altLang="en-US" sz="3700" b="1" u="sng" dirty="0">
                  <a:latin typeface="Times New Roman" panose="02020603050405020304" pitchFamily="18" charset="0"/>
                  <a:cs typeface="Times New Roman" panose="02020603050405020304" pitchFamily="18" charset="0"/>
                </a:rPr>
                <a:t>TẬP LÀM VĂN</a:t>
              </a:r>
            </a:p>
          </p:txBody>
        </p:sp>
        <p:sp>
          <p:nvSpPr>
            <p:cNvPr id="30726" name="WordArt 6">
              <a:extLst>
                <a:ext uri="{FF2B5EF4-FFF2-40B4-BE49-F238E27FC236}">
                  <a16:creationId xmlns:a16="http://schemas.microsoft.com/office/drawing/2014/main" xmlns="" id="{93724FC1-E473-4537-9ECC-697BD41F7C5C}"/>
                </a:ext>
              </a:extLst>
            </p:cNvPr>
            <p:cNvSpPr>
              <a:spLocks noChangeArrowheads="1" noChangeShapeType="1" noTextEdit="1"/>
            </p:cNvSpPr>
            <p:nvPr/>
          </p:nvSpPr>
          <p:spPr bwMode="auto">
            <a:xfrm>
              <a:off x="547" y="1152"/>
              <a:ext cx="4944" cy="1824"/>
            </a:xfrm>
            <a:prstGeom prst="rect">
              <a:avLst/>
            </a:prstGeom>
            <a:extLst>
              <a:ext uri="{AF507438-7753-43E0-B8FC-AC1667EBCBE1}">
                <a14:hiddenEffects xmlns:a14="http://schemas.microsoft.com/office/drawing/2010/main">
                  <a:effectLst/>
                </a14:hiddenEffects>
              </a:ext>
            </a:extLst>
          </p:spPr>
          <p:txBody>
            <a:bodyPr wrap="none" fromWordArt="1">
              <a:prstTxWarp prst="textDeflate">
                <a:avLst>
                  <a:gd name="adj" fmla="val 26227"/>
                </a:avLst>
              </a:prstTxWarp>
            </a:bodyPr>
            <a:lstStyle/>
            <a:p>
              <a:pPr algn="ctr"/>
              <a:r>
                <a:rPr lang="vi-VN" sz="3600" b="1" kern="10">
                  <a:ln w="9525">
                    <a:solidFill>
                      <a:srgbClr val="0000FF"/>
                    </a:solidFill>
                    <a:round/>
                    <a:headEnd/>
                    <a:tailEnd/>
                  </a:ln>
                  <a:solidFill>
                    <a:srgbClr val="FF0000"/>
                  </a:solidFill>
                </a:rPr>
                <a:t>LUYỆN TẬP CÁCH LÀM</a:t>
              </a:r>
            </a:p>
            <a:p>
              <a:pPr algn="ctr"/>
              <a:r>
                <a:rPr lang="vi-VN" sz="3600" b="1" kern="10">
                  <a:ln w="9525">
                    <a:solidFill>
                      <a:srgbClr val="0000FF"/>
                    </a:solidFill>
                    <a:round/>
                    <a:headEnd/>
                    <a:tailEnd/>
                  </a:ln>
                  <a:solidFill>
                    <a:srgbClr val="FF0000"/>
                  </a:solidFill>
                </a:rPr>
                <a:t>VĂN BIỂU CẢM</a:t>
              </a:r>
              <a:endParaRPr lang="en-US" sz="3600" b="1" kern="10">
                <a:ln w="9525">
                  <a:solidFill>
                    <a:srgbClr val="0000FF"/>
                  </a:solidFill>
                  <a:round/>
                  <a:headEnd/>
                  <a:tailEnd/>
                </a:ln>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p:cTn id="7" dur="500" fill="hold"/>
                                        <p:tgtEl>
                                          <p:spTgt spid="30724"/>
                                        </p:tgtEl>
                                        <p:attrNameLst>
                                          <p:attrName>ppt_w</p:attrName>
                                        </p:attrNameLst>
                                      </p:cBhvr>
                                      <p:tavLst>
                                        <p:tav tm="0">
                                          <p:val>
                                            <p:fltVal val="0"/>
                                          </p:val>
                                        </p:tav>
                                        <p:tav tm="100000">
                                          <p:val>
                                            <p:strVal val="#ppt_w"/>
                                          </p:val>
                                        </p:tav>
                                      </p:tavLst>
                                    </p:anim>
                                    <p:anim calcmode="lin" valueType="num">
                                      <p:cBhvr>
                                        <p:cTn id="8" dur="500" fill="hold"/>
                                        <p:tgtEl>
                                          <p:spTgt spid="3072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ext Box 4">
            <a:extLst>
              <a:ext uri="{FF2B5EF4-FFF2-40B4-BE49-F238E27FC236}">
                <a16:creationId xmlns:a16="http://schemas.microsoft.com/office/drawing/2014/main" xmlns="" id="{D0C64D12-5746-4798-9C44-B29E1508BAF1}"/>
              </a:ext>
            </a:extLst>
          </p:cNvPr>
          <p:cNvSpPr txBox="1">
            <a:spLocks noChangeArrowheads="1"/>
          </p:cNvSpPr>
          <p:nvPr/>
        </p:nvSpPr>
        <p:spPr bwMode="auto">
          <a:xfrm>
            <a:off x="381000" y="228600"/>
            <a:ext cx="8534400" cy="6502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latin typeface="Times New Roman" panose="02020603050405020304" pitchFamily="18" charset="0"/>
                <a:cs typeface="Times New Roman" panose="02020603050405020304" pitchFamily="18" charset="0"/>
              </a:rPr>
              <a:t>đơn nhưng nó cũng tự hào lắm, xung quanh trường chỉ có nó là ầm áp ngọn lửa đỏ mùa hè. Hè về học sinh nghỉ, trống nghỉ, trường nghỉ sau một thời gian làm việc mệt mỏi. Cây phượng vẫn ung dung làm việc của mình làm cho sân trường nhộn nhịp hẳn lên bởi chính màu hoa của nó. Sự cuốn hút của hoa màu đỏ như nhung mịn như bột đã làm cho mọi vật trong trường bừng giấc. Hè về những chú ve là dàn đồng ca mùa hạ ẩn nấp vào thân cây phượng tấu lên bản nhạc của mùa hè thật réo rắc và nhộn nhịp. Hoa phượng hàn chứa kỉ niệm vui đầy ắp. Những cánh hoa tụi con gái chúng tôi tách ra tạo thành những chú bướm thật là đẹp, thật dễ thương và đầy nụ cười. Mỗi khi tôi lật trang vở trắng có hình chú bướm tôi ngồi ngắm rồi một nụ cười lại hiên ra trên môi. Chợt một suy nghĩ hiện lê tâm trí tôi với một tấm lòng thật và chân thành tại sao cây hoa phượng lại là cây hoa học trò tôi đã cố suy nghĩ và để rồi câu trả lời chính xác là bởi vì cây hoa phượng nó gắn vời hàng nghìn cảm xúc của học sinh kỉ niệm vui buồn. Những bạn nam lấy hoa phượng chơi chọi gà cùng với tiếng hò reo í ới, tiếng cổ vũ nồng nhiệt xen vào đó lòng buồn rời rợi vì mình thua. Nhưng dù thắng hay thua thì trò chơi chọi gà vẫn không thể thiếu vào ngày chơi hè của chúng tôi. Lại một mùa đông nữa đến mùa hè trôi qua chắc có lẽ cây phượng trở lại thời xưa của nó. Hoa bắt đầu rụng xuống gốc cây chúng tôi cầm chổi ra quét như thu gom lại những kỉ niệm của mình rồi đây những kỉ niệm đó được vùi đống đốt thành tro.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3012"/>
                                        </p:tgtEl>
                                        <p:attrNameLst>
                                          <p:attrName>style.visibility</p:attrName>
                                        </p:attrNameLst>
                                      </p:cBhvr>
                                      <p:to>
                                        <p:strVal val="visible"/>
                                      </p:to>
                                    </p:set>
                                    <p:anim calcmode="lin" valueType="num">
                                      <p:cBhvr>
                                        <p:cTn id="7" dur="500" fill="hold"/>
                                        <p:tgtEl>
                                          <p:spTgt spid="43012"/>
                                        </p:tgtEl>
                                        <p:attrNameLst>
                                          <p:attrName>ppt_w</p:attrName>
                                        </p:attrNameLst>
                                      </p:cBhvr>
                                      <p:tavLst>
                                        <p:tav tm="0">
                                          <p:val>
                                            <p:fltVal val="0"/>
                                          </p:val>
                                        </p:tav>
                                        <p:tav tm="100000">
                                          <p:val>
                                            <p:strVal val="#ppt_w"/>
                                          </p:val>
                                        </p:tav>
                                      </p:tavLst>
                                    </p:anim>
                                    <p:anim calcmode="lin" valueType="num">
                                      <p:cBhvr>
                                        <p:cTn id="8" dur="500" fill="hold"/>
                                        <p:tgtEl>
                                          <p:spTgt spid="430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9" name="Group 7">
            <a:extLst>
              <a:ext uri="{FF2B5EF4-FFF2-40B4-BE49-F238E27FC236}">
                <a16:creationId xmlns:a16="http://schemas.microsoft.com/office/drawing/2014/main" xmlns="" id="{F8BB2874-509C-4332-B1AF-486C63C3CC41}"/>
              </a:ext>
            </a:extLst>
          </p:cNvPr>
          <p:cNvGrpSpPr>
            <a:grpSpLocks/>
          </p:cNvGrpSpPr>
          <p:nvPr/>
        </p:nvGrpSpPr>
        <p:grpSpPr bwMode="auto">
          <a:xfrm>
            <a:off x="304800" y="228600"/>
            <a:ext cx="8610600" cy="6248400"/>
            <a:chOff x="192" y="144"/>
            <a:chExt cx="5424" cy="3936"/>
          </a:xfrm>
        </p:grpSpPr>
        <p:sp>
          <p:nvSpPr>
            <p:cNvPr id="44036" name="Text Box 4">
              <a:extLst>
                <a:ext uri="{FF2B5EF4-FFF2-40B4-BE49-F238E27FC236}">
                  <a16:creationId xmlns:a16="http://schemas.microsoft.com/office/drawing/2014/main" xmlns="" id="{101400E6-B3EF-4164-8BFF-8F4707F1CD06}"/>
                </a:ext>
              </a:extLst>
            </p:cNvPr>
            <p:cNvSpPr txBox="1">
              <a:spLocks noChangeArrowheads="1"/>
            </p:cNvSpPr>
            <p:nvPr/>
          </p:nvSpPr>
          <p:spPr bwMode="auto">
            <a:xfrm>
              <a:off x="192" y="144"/>
              <a:ext cx="3072" cy="39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latin typeface="Times New Roman" panose="02020603050405020304" pitchFamily="18" charset="0"/>
                  <a:cs typeface="Times New Roman" panose="02020603050405020304" pitchFamily="18" charset="0"/>
                </a:rPr>
                <a:t>Kỉ niệm đã tan thành mây khói cùng với một năm học trôi qua năm học mới đến nhưng trong tôi vẵn còn đọng lại nhứng ấn tượng khó phai về một mùa phượng. Cây phượng lúc nào cũng đẹp nhưng không bao giờ đẹp như lúc này. Mai đây dẫu có đi bất cứ nơi nào thì hình ảnh của cây phượng vẫn còn vĩnh hằng trong trái tim tôi như ngọn nến không bao giờ tắt. Giờ đây tôi không biết phải cảm ơn thầy cô và mái trường như thế nào để thầy cô tha thứ cho những lỗi lầm mà tôi đã gây ra. Tôi không biết phải im lặng bao nhiêu lần để suy nghĩ về những tình cảm của tôi dành cho cây phượng, thầy cô mái trường. Tôi không biết tôi sẽ ra sao nếu như tôi không được đi học. Còn bây giờ tôi chỉ biết nói rằng: tôi yêu cây phượng, tôi quý cây phượng và những thứ thuộc về mái trường.</a:t>
              </a:r>
            </a:p>
          </p:txBody>
        </p:sp>
        <p:pic>
          <p:nvPicPr>
            <p:cNvPr id="44037" name="Picture 5">
              <a:extLst>
                <a:ext uri="{FF2B5EF4-FFF2-40B4-BE49-F238E27FC236}">
                  <a16:creationId xmlns:a16="http://schemas.microsoft.com/office/drawing/2014/main" xmlns="" id="{AE079B8E-FB8A-4200-8BCB-481922A2E9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6" y="2016"/>
              <a:ext cx="2112"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8" name="Picture 6">
              <a:extLst>
                <a:ext uri="{FF2B5EF4-FFF2-40B4-BE49-F238E27FC236}">
                  <a16:creationId xmlns:a16="http://schemas.microsoft.com/office/drawing/2014/main" xmlns="" id="{1AAD08DC-90D3-453E-96F8-EF6F215B1B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8" y="144"/>
              <a:ext cx="2208" cy="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44039"/>
                                        </p:tgtEl>
                                        <p:attrNameLst>
                                          <p:attrName>style.visibility</p:attrName>
                                        </p:attrNameLst>
                                      </p:cBhvr>
                                      <p:to>
                                        <p:strVal val="visible"/>
                                      </p:to>
                                    </p:set>
                                    <p:anim calcmode="lin" valueType="num">
                                      <p:cBhvr>
                                        <p:cTn id="7" dur="500" fill="hold"/>
                                        <p:tgtEl>
                                          <p:spTgt spid="44039"/>
                                        </p:tgtEl>
                                        <p:attrNameLst>
                                          <p:attrName>ppt_w</p:attrName>
                                        </p:attrNameLst>
                                      </p:cBhvr>
                                      <p:tavLst>
                                        <p:tav tm="0">
                                          <p:val>
                                            <p:fltVal val="0"/>
                                          </p:val>
                                        </p:tav>
                                        <p:tav tm="100000">
                                          <p:val>
                                            <p:strVal val="#ppt_w"/>
                                          </p:val>
                                        </p:tav>
                                      </p:tavLst>
                                    </p:anim>
                                    <p:anim calcmode="lin" valueType="num">
                                      <p:cBhvr>
                                        <p:cTn id="8" dur="500" fill="hold"/>
                                        <p:tgtEl>
                                          <p:spTgt spid="4403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 4">
            <a:extLst>
              <a:ext uri="{FF2B5EF4-FFF2-40B4-BE49-F238E27FC236}">
                <a16:creationId xmlns:a16="http://schemas.microsoft.com/office/drawing/2014/main" xmlns="" id="{775930C9-BBE7-40D2-8FF5-60754A341D30}"/>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5715000" cy="4419600"/>
          </a:xfrm>
          <a:prstGeom prst="rect">
            <a:avLst/>
          </a:prstGeom>
          <a:noFill/>
          <a:extLst>
            <a:ext uri="{909E8E84-426E-40DD-AFC4-6F175D3DCCD1}">
              <a14:hiddenFill xmlns:a14="http://schemas.microsoft.com/office/drawing/2010/main">
                <a:solidFill>
                  <a:srgbClr val="FFFFFF"/>
                </a:solidFill>
              </a14:hiddenFill>
            </a:ext>
          </a:extLst>
        </p:spPr>
      </p:pic>
      <p:sp>
        <p:nvSpPr>
          <p:cNvPr id="23558" name="WordArt 6">
            <a:extLst>
              <a:ext uri="{FF2B5EF4-FFF2-40B4-BE49-F238E27FC236}">
                <a16:creationId xmlns:a16="http://schemas.microsoft.com/office/drawing/2014/main" xmlns="" id="{0B01A34E-9928-4DE0-A33C-46EC1329E984}"/>
              </a:ext>
            </a:extLst>
          </p:cNvPr>
          <p:cNvSpPr>
            <a:spLocks noChangeArrowheads="1" noChangeShapeType="1" noTextEdit="1"/>
          </p:cNvSpPr>
          <p:nvPr/>
        </p:nvSpPr>
        <p:spPr bwMode="auto">
          <a:xfrm>
            <a:off x="533400" y="2743200"/>
            <a:ext cx="7848600" cy="3429000"/>
          </a:xfrm>
          <a:prstGeom prst="rect">
            <a:avLst/>
          </a:prstGeom>
          <a:extLst>
            <a:ext uri="{AF507438-7753-43E0-B8FC-AC1667EBCBE1}">
              <a14:hiddenEffects xmlns:a14="http://schemas.microsoft.com/office/drawing/2010/main">
                <a:effectLst/>
              </a14:hiddenEffects>
            </a:ext>
          </a:extLst>
        </p:spPr>
        <p:txBody>
          <a:bodyPr wrap="none" fromWordArt="1">
            <a:prstTxWarp prst="textCanDown">
              <a:avLst>
                <a:gd name="adj" fmla="val 33333"/>
              </a:avLst>
            </a:prstTxWarp>
          </a:bodyPr>
          <a:lstStyle/>
          <a:p>
            <a:pPr algn="ctr"/>
            <a:r>
              <a:rPr lang="vi-VN" sz="3600" b="1" kern="1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CHÚC CÁC THẦY CÔ DỒI DÀO SỨC KHỎE</a:t>
            </a:r>
            <a:endParaRPr lang="en-US" sz="3600" b="1" kern="1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endParaRPr>
          </a:p>
        </p:txBody>
      </p:sp>
      <p:pic>
        <p:nvPicPr>
          <p:cNvPr id="23559" name="89f74892125125d0b3fe2b48b39aa896.mp3">
            <a:hlinkClick r:id="" action="ppaction://media"/>
            <a:extLst>
              <a:ext uri="{FF2B5EF4-FFF2-40B4-BE49-F238E27FC236}">
                <a16:creationId xmlns:a16="http://schemas.microsoft.com/office/drawing/2014/main" xmlns="" id="{3D604C8F-CED1-40EF-A6EE-D0E724120FE7}"/>
              </a:ext>
            </a:extLst>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4267200" y="3352800"/>
            <a:ext cx="609600" cy="457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withEffect">
                                  <p:stCondLst>
                                    <p:cond delay="0"/>
                                  </p:stCondLst>
                                  <p:childTnLst>
                                    <p:set>
                                      <p:cBhvr>
                                        <p:cTn id="6" dur="1" fill="hold">
                                          <p:stCondLst>
                                            <p:cond delay="0"/>
                                          </p:stCondLst>
                                        </p:cTn>
                                        <p:tgtEl>
                                          <p:spTgt spid="23558"/>
                                        </p:tgtEl>
                                        <p:attrNameLst>
                                          <p:attrName>style.visibility</p:attrName>
                                        </p:attrNameLst>
                                      </p:cBhvr>
                                      <p:to>
                                        <p:strVal val="visible"/>
                                      </p:to>
                                    </p:set>
                                    <p:animEffect transition="in" filter="checkerboard(across)">
                                      <p:cBhvr>
                                        <p:cTn id="7" dur="500"/>
                                        <p:tgtEl>
                                          <p:spTgt spid="23558"/>
                                        </p:tgtEl>
                                      </p:cBhvr>
                                    </p:animEffect>
                                  </p:childTnLst>
                                </p:cTn>
                              </p:par>
                            </p:childTnLst>
                          </p:cTn>
                        </p:par>
                        <p:par>
                          <p:cTn id="8" fill="hold" nodeType="afterGroup">
                            <p:stCondLst>
                              <p:cond delay="500"/>
                            </p:stCondLst>
                            <p:childTnLst>
                              <p:par>
                                <p:cTn id="9" presetID="1" presetClass="mediacall" presetSubtype="0" fill="hold" nodeType="afterEffect">
                                  <p:stCondLst>
                                    <p:cond delay="0"/>
                                  </p:stCondLst>
                                  <p:childTnLst>
                                    <p:cmd type="call" cmd="playFrom(0.0)">
                                      <p:cBhvr>
                                        <p:cTn id="10" dur="220359" fill="hold"/>
                                        <p:tgtEl>
                                          <p:spTgt spid="2355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23559"/>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4">
            <a:extLst>
              <a:ext uri="{FF2B5EF4-FFF2-40B4-BE49-F238E27FC236}">
                <a16:creationId xmlns:a16="http://schemas.microsoft.com/office/drawing/2014/main" xmlns="" id="{1D07AB57-E144-49F5-8668-90236C0503E9}"/>
              </a:ext>
            </a:extLst>
          </p:cNvPr>
          <p:cNvSpPr txBox="1">
            <a:spLocks noChangeArrowheads="1"/>
          </p:cNvSpPr>
          <p:nvPr/>
        </p:nvSpPr>
        <p:spPr bwMode="auto">
          <a:xfrm>
            <a:off x="152400" y="304800"/>
            <a:ext cx="8763000" cy="954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0" tIns="45699" rIns="91400" bIns="45699">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marL="1827213">
              <a:defRPr>
                <a:solidFill>
                  <a:schemeClr val="tx1"/>
                </a:solidFill>
                <a:latin typeface="Arial" panose="020B0604020202020204" pitchFamily="34" charset="0"/>
                <a:cs typeface="Arial" panose="020B0604020202020204" pitchFamily="34" charset="0"/>
              </a:defRPr>
            </a:lvl5pPr>
            <a:lvl6pPr marL="22844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741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198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656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u="sng" dirty="0" smtClean="0">
                <a:latin typeface="Times New Roman" panose="02020603050405020304" pitchFamily="18" charset="0"/>
                <a:cs typeface="Times New Roman" panose="02020603050405020304" pitchFamily="18" charset="0"/>
              </a:rPr>
              <a:t> </a:t>
            </a:r>
            <a:r>
              <a:rPr lang="en-US" altLang="en-US" sz="2000" b="1" dirty="0">
                <a:latin typeface="Times New Roman" panose="02020603050405020304" pitchFamily="18" charset="0"/>
                <a:cs typeface="Times New Roman" panose="02020603050405020304" pitchFamily="18" charset="0"/>
              </a:rPr>
              <a:t>	                </a:t>
            </a:r>
            <a:r>
              <a:rPr lang="en-US" altLang="en-US" sz="2000" b="1" u="sng" dirty="0">
                <a:latin typeface="Times New Roman" panose="02020603050405020304" pitchFamily="18" charset="0"/>
                <a:cs typeface="Times New Roman" panose="02020603050405020304" pitchFamily="18" charset="0"/>
              </a:rPr>
              <a:t>TẬP LÀM VĂN</a:t>
            </a:r>
            <a:r>
              <a:rPr lang="en-US" altLang="en-US" sz="2000" b="1" dirty="0">
                <a:latin typeface="Times New Roman" panose="02020603050405020304" pitchFamily="18" charset="0"/>
                <a:cs typeface="Times New Roman" panose="02020603050405020304" pitchFamily="18" charset="0"/>
              </a:rPr>
              <a:t>			</a:t>
            </a:r>
            <a:r>
              <a:rPr lang="en-US" altLang="en-US" sz="2800" b="1" dirty="0">
                <a:solidFill>
                  <a:srgbClr val="0000CC"/>
                </a:solidFill>
                <a:latin typeface="Times New Roman" panose="02020603050405020304" pitchFamily="18" charset="0"/>
                <a:cs typeface="Times New Roman" panose="02020603050405020304" pitchFamily="18" charset="0"/>
              </a:rPr>
              <a:t>LUYỆN TẬP CÁCH LÀM VĂN BIỀU CẢM</a:t>
            </a:r>
            <a:endParaRPr lang="en-US" altLang="en-US" sz="2000" b="1" u="sng" dirty="0">
              <a:solidFill>
                <a:srgbClr val="0000CC"/>
              </a:solidFill>
              <a:latin typeface="Times New Roman" panose="02020603050405020304" pitchFamily="18" charset="0"/>
              <a:cs typeface="Times New Roman" panose="02020603050405020304" pitchFamily="18" charset="0"/>
            </a:endParaRPr>
          </a:p>
        </p:txBody>
      </p:sp>
      <p:sp>
        <p:nvSpPr>
          <p:cNvPr id="31750" name="Line 6">
            <a:extLst>
              <a:ext uri="{FF2B5EF4-FFF2-40B4-BE49-F238E27FC236}">
                <a16:creationId xmlns:a16="http://schemas.microsoft.com/office/drawing/2014/main" xmlns="" id="{AB46FDCD-47B1-46B4-AD66-1E2EF957E4A7}"/>
              </a:ext>
            </a:extLst>
          </p:cNvPr>
          <p:cNvSpPr>
            <a:spLocks noChangeShapeType="1"/>
          </p:cNvSpPr>
          <p:nvPr/>
        </p:nvSpPr>
        <p:spPr bwMode="auto">
          <a:xfrm>
            <a:off x="4343400" y="1295400"/>
            <a:ext cx="0" cy="55626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Rectangle 7">
            <a:extLst>
              <a:ext uri="{FF2B5EF4-FFF2-40B4-BE49-F238E27FC236}">
                <a16:creationId xmlns:a16="http://schemas.microsoft.com/office/drawing/2014/main" xmlns="" id="{30185CF5-F26D-48BF-B00A-6987363EA643}"/>
              </a:ext>
            </a:extLst>
          </p:cNvPr>
          <p:cNvSpPr>
            <a:spLocks noChangeArrowheads="1"/>
          </p:cNvSpPr>
          <p:nvPr/>
        </p:nvSpPr>
        <p:spPr bwMode="auto">
          <a:xfrm>
            <a:off x="152400" y="1295400"/>
            <a:ext cx="388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400" b="1" u="sng">
                <a:solidFill>
                  <a:srgbClr val="CC3300"/>
                </a:solidFill>
                <a:latin typeface="Times New Roman" panose="02020603050405020304" pitchFamily="18" charset="0"/>
                <a:cs typeface="Times New Roman" panose="02020603050405020304" pitchFamily="18" charset="0"/>
              </a:rPr>
              <a:t>I.Cách làm văn biểu cảm:</a:t>
            </a:r>
          </a:p>
        </p:txBody>
      </p:sp>
      <p:sp>
        <p:nvSpPr>
          <p:cNvPr id="31753" name="Rectangle 9">
            <a:extLst>
              <a:ext uri="{FF2B5EF4-FFF2-40B4-BE49-F238E27FC236}">
                <a16:creationId xmlns:a16="http://schemas.microsoft.com/office/drawing/2014/main" xmlns="" id="{52A0D4AA-DDFC-4EFD-BE98-A062C4D909B0}"/>
              </a:ext>
            </a:extLst>
          </p:cNvPr>
          <p:cNvSpPr>
            <a:spLocks noChangeArrowheads="1"/>
          </p:cNvSpPr>
          <p:nvPr/>
        </p:nvSpPr>
        <p:spPr bwMode="auto">
          <a:xfrm>
            <a:off x="304800" y="1828800"/>
            <a:ext cx="3810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u="sng">
                <a:solidFill>
                  <a:srgbClr val="0000FF"/>
                </a:solidFill>
                <a:latin typeface="Times New Roman" panose="02020603050405020304" pitchFamily="18" charset="0"/>
                <a:cs typeface="Times New Roman" panose="02020603050405020304" pitchFamily="18" charset="0"/>
              </a:rPr>
              <a:t>Đề bài</a:t>
            </a:r>
            <a:r>
              <a:rPr lang="en-US" altLang="en-US" sz="2000" b="1">
                <a:solidFill>
                  <a:srgbClr val="0000FF"/>
                </a:solidFill>
                <a:latin typeface="Times New Roman" panose="02020603050405020304" pitchFamily="18" charset="0"/>
                <a:cs typeface="Times New Roman" panose="02020603050405020304" pitchFamily="18" charset="0"/>
              </a:rPr>
              <a:t>: Loài cây em yêu</a:t>
            </a:r>
          </a:p>
        </p:txBody>
      </p:sp>
      <p:sp>
        <p:nvSpPr>
          <p:cNvPr id="31754" name="Rectangle 10">
            <a:extLst>
              <a:ext uri="{FF2B5EF4-FFF2-40B4-BE49-F238E27FC236}">
                <a16:creationId xmlns:a16="http://schemas.microsoft.com/office/drawing/2014/main" xmlns="" id="{0BE193D3-366D-4EE8-AE1F-C87560CE131F}"/>
              </a:ext>
            </a:extLst>
          </p:cNvPr>
          <p:cNvSpPr>
            <a:spLocks noChangeArrowheads="1"/>
          </p:cNvSpPr>
          <p:nvPr/>
        </p:nvSpPr>
        <p:spPr bwMode="auto">
          <a:xfrm>
            <a:off x="304800" y="2209800"/>
            <a:ext cx="3810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u="sng">
                <a:latin typeface="Times New Roman" panose="02020603050405020304" pitchFamily="18" charset="0"/>
                <a:cs typeface="Times New Roman" panose="02020603050405020304" pitchFamily="18" charset="0"/>
              </a:rPr>
              <a:t>1/ Tìm hiểu đề và tìm ý:</a:t>
            </a:r>
            <a:endParaRPr lang="en-US" altLang="en-US" sz="2000" b="1">
              <a:latin typeface="Times New Roman" panose="02020603050405020304" pitchFamily="18" charset="0"/>
              <a:cs typeface="Times New Roman" panose="02020603050405020304" pitchFamily="18" charset="0"/>
            </a:endParaRPr>
          </a:p>
        </p:txBody>
      </p:sp>
      <p:sp>
        <p:nvSpPr>
          <p:cNvPr id="31755" name="Rectangle 11">
            <a:extLst>
              <a:ext uri="{FF2B5EF4-FFF2-40B4-BE49-F238E27FC236}">
                <a16:creationId xmlns:a16="http://schemas.microsoft.com/office/drawing/2014/main" xmlns="" id="{A692FF0D-20DB-4639-89DA-C973105338BE}"/>
              </a:ext>
            </a:extLst>
          </p:cNvPr>
          <p:cNvSpPr>
            <a:spLocks noChangeArrowheads="1"/>
          </p:cNvSpPr>
          <p:nvPr/>
        </p:nvSpPr>
        <p:spPr bwMode="auto">
          <a:xfrm>
            <a:off x="4648200" y="1676400"/>
            <a:ext cx="38100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3600" b="1">
                <a:solidFill>
                  <a:srgbClr val="0000FF"/>
                </a:solidFill>
                <a:latin typeface="Times New Roman" panose="02020603050405020304" pitchFamily="18" charset="0"/>
                <a:cs typeface="Times New Roman" panose="02020603050405020304" pitchFamily="18" charset="0"/>
              </a:rPr>
              <a:t>Đề yêu cầu viết về điều gì?</a:t>
            </a:r>
          </a:p>
        </p:txBody>
      </p:sp>
      <p:sp>
        <p:nvSpPr>
          <p:cNvPr id="31756" name="Rectangle 12">
            <a:extLst>
              <a:ext uri="{FF2B5EF4-FFF2-40B4-BE49-F238E27FC236}">
                <a16:creationId xmlns:a16="http://schemas.microsoft.com/office/drawing/2014/main" xmlns="" id="{1F122071-564F-4F7B-B0AE-58E51900582D}"/>
              </a:ext>
            </a:extLst>
          </p:cNvPr>
          <p:cNvSpPr>
            <a:spLocks noChangeArrowheads="1"/>
          </p:cNvSpPr>
          <p:nvPr/>
        </p:nvSpPr>
        <p:spPr bwMode="auto">
          <a:xfrm>
            <a:off x="304800" y="2667000"/>
            <a:ext cx="3886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-Từ ngữ: Loài cây, em, yêu</a:t>
            </a:r>
          </a:p>
        </p:txBody>
      </p:sp>
      <p:sp>
        <p:nvSpPr>
          <p:cNvPr id="31757" name="Rectangle 13">
            <a:extLst>
              <a:ext uri="{FF2B5EF4-FFF2-40B4-BE49-F238E27FC236}">
                <a16:creationId xmlns:a16="http://schemas.microsoft.com/office/drawing/2014/main" xmlns="" id="{38666718-D91F-4879-93A4-2C14C4057B19}"/>
              </a:ext>
            </a:extLst>
          </p:cNvPr>
          <p:cNvSpPr>
            <a:spLocks noChangeArrowheads="1"/>
          </p:cNvSpPr>
          <p:nvPr/>
        </p:nvSpPr>
        <p:spPr bwMode="auto">
          <a:xfrm>
            <a:off x="4724400" y="1524000"/>
            <a:ext cx="3810000" cy="28384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3600" b="1">
                <a:solidFill>
                  <a:srgbClr val="0000FF"/>
                </a:solidFill>
                <a:latin typeface="Times New Roman" panose="02020603050405020304" pitchFamily="18" charset="0"/>
                <a:cs typeface="Times New Roman" panose="02020603050405020304" pitchFamily="18" charset="0"/>
              </a:rPr>
              <a:t>Em yêu cây gì? vì sao em yêu cây đó hơn các cây khác?</a:t>
            </a:r>
            <a:br>
              <a:rPr lang="en-US" altLang="en-US" sz="3600" b="1">
                <a:solidFill>
                  <a:srgbClr val="0000FF"/>
                </a:solidFill>
                <a:latin typeface="Times New Roman" panose="02020603050405020304" pitchFamily="18" charset="0"/>
                <a:cs typeface="Times New Roman" panose="02020603050405020304" pitchFamily="18" charset="0"/>
              </a:rPr>
            </a:br>
            <a:endParaRPr lang="en-US" altLang="en-US" sz="3600" b="1">
              <a:solidFill>
                <a:srgbClr val="0000FF"/>
              </a:solidFill>
              <a:latin typeface="Times New Roman" panose="02020603050405020304" pitchFamily="18" charset="0"/>
              <a:cs typeface="Times New Roman" panose="02020603050405020304" pitchFamily="18" charset="0"/>
            </a:endParaRPr>
          </a:p>
        </p:txBody>
      </p:sp>
      <p:sp>
        <p:nvSpPr>
          <p:cNvPr id="31759" name="Text Box 15">
            <a:extLst>
              <a:ext uri="{FF2B5EF4-FFF2-40B4-BE49-F238E27FC236}">
                <a16:creationId xmlns:a16="http://schemas.microsoft.com/office/drawing/2014/main" xmlns="" id="{4A4A9CA0-2622-485E-AF83-41C18F869A70}"/>
              </a:ext>
            </a:extLst>
          </p:cNvPr>
          <p:cNvSpPr txBox="1">
            <a:spLocks noChangeArrowheads="1"/>
          </p:cNvSpPr>
          <p:nvPr/>
        </p:nvSpPr>
        <p:spPr bwMode="auto">
          <a:xfrm>
            <a:off x="304800" y="3124200"/>
            <a:ext cx="37338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latin typeface="Times New Roman" panose="02020603050405020304" pitchFamily="18" charset="0"/>
                <a:cs typeface="Times New Roman" panose="02020603050405020304" pitchFamily="18" charset="0"/>
              </a:rPr>
              <a:t>-Tìm các đặc điểm của cây.          -Mối quan hệ gần gũi với đời sống của em.                             -Cây đem lại cho em những gì trong đời sống vật chất và tinh thần</a:t>
            </a:r>
            <a:br>
              <a:rPr lang="en-US" altLang="en-US" sz="2000" b="1">
                <a:latin typeface="Times New Roman" panose="02020603050405020304" pitchFamily="18" charset="0"/>
                <a:cs typeface="Times New Roman" panose="02020603050405020304" pitchFamily="18" charset="0"/>
              </a:rPr>
            </a:br>
            <a:endParaRPr lang="en-US" altLang="en-US" sz="2000" b="1">
              <a:latin typeface="Times New Roman" panose="02020603050405020304" pitchFamily="18" charset="0"/>
              <a:cs typeface="Times New Roman" panose="02020603050405020304" pitchFamily="18" charset="0"/>
            </a:endParaRPr>
          </a:p>
        </p:txBody>
      </p:sp>
      <p:sp>
        <p:nvSpPr>
          <p:cNvPr id="31760" name="Rectangle 16">
            <a:extLst>
              <a:ext uri="{FF2B5EF4-FFF2-40B4-BE49-F238E27FC236}">
                <a16:creationId xmlns:a16="http://schemas.microsoft.com/office/drawing/2014/main" xmlns="" id="{D82976C6-ADA0-437C-832F-4D0E0D3FF6A5}"/>
              </a:ext>
            </a:extLst>
          </p:cNvPr>
          <p:cNvSpPr>
            <a:spLocks noChangeArrowheads="1"/>
          </p:cNvSpPr>
          <p:nvPr/>
        </p:nvSpPr>
        <p:spPr bwMode="auto">
          <a:xfrm>
            <a:off x="228600" y="5029200"/>
            <a:ext cx="3810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u="sng">
                <a:latin typeface="Times New Roman" panose="02020603050405020304" pitchFamily="18" charset="0"/>
                <a:cs typeface="Times New Roman" panose="02020603050405020304" pitchFamily="18" charset="0"/>
              </a:rPr>
              <a:t>2/ Lập dàn ý:</a:t>
            </a:r>
            <a:endParaRPr lang="en-US" altLang="en-US" sz="2000" b="1">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51"/>
                                        </p:tgtEl>
                                        <p:attrNameLst>
                                          <p:attrName>style.visibility</p:attrName>
                                        </p:attrNameLst>
                                      </p:cBhvr>
                                      <p:to>
                                        <p:strVal val="visible"/>
                                      </p:to>
                                    </p:set>
                                    <p:anim calcmode="lin" valueType="num">
                                      <p:cBhvr>
                                        <p:cTn id="7" dur="1000" fill="hold"/>
                                        <p:tgtEl>
                                          <p:spTgt spid="31751"/>
                                        </p:tgtEl>
                                        <p:attrNameLst>
                                          <p:attrName>ppt_x</p:attrName>
                                        </p:attrNameLst>
                                      </p:cBhvr>
                                      <p:tavLst>
                                        <p:tav tm="0">
                                          <p:val>
                                            <p:strVal val="#ppt_x-.2"/>
                                          </p:val>
                                        </p:tav>
                                        <p:tav tm="100000">
                                          <p:val>
                                            <p:strVal val="#ppt_x"/>
                                          </p:val>
                                        </p:tav>
                                      </p:tavLst>
                                    </p:anim>
                                    <p:anim calcmode="lin" valueType="num">
                                      <p:cBhvr>
                                        <p:cTn id="8" dur="1000" fill="hold"/>
                                        <p:tgtEl>
                                          <p:spTgt spid="31751"/>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5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1753"/>
                                        </p:tgtEl>
                                        <p:attrNameLst>
                                          <p:attrName>style.visibility</p:attrName>
                                        </p:attrNameLst>
                                      </p:cBhvr>
                                      <p:to>
                                        <p:strVal val="visible"/>
                                      </p:to>
                                    </p:set>
                                    <p:anim calcmode="lin" valueType="num">
                                      <p:cBhvr>
                                        <p:cTn id="14" dur="1000" fill="hold"/>
                                        <p:tgtEl>
                                          <p:spTgt spid="31753"/>
                                        </p:tgtEl>
                                        <p:attrNameLst>
                                          <p:attrName>ppt_x</p:attrName>
                                        </p:attrNameLst>
                                      </p:cBhvr>
                                      <p:tavLst>
                                        <p:tav tm="0">
                                          <p:val>
                                            <p:strVal val="#ppt_x-.2"/>
                                          </p:val>
                                        </p:tav>
                                        <p:tav tm="100000">
                                          <p:val>
                                            <p:strVal val="#ppt_x"/>
                                          </p:val>
                                        </p:tav>
                                      </p:tavLst>
                                    </p:anim>
                                    <p:anim calcmode="lin" valueType="num">
                                      <p:cBhvr>
                                        <p:cTn id="15" dur="1000" fill="hold"/>
                                        <p:tgtEl>
                                          <p:spTgt spid="31753"/>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175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1754"/>
                                        </p:tgtEl>
                                        <p:attrNameLst>
                                          <p:attrName>style.visibility</p:attrName>
                                        </p:attrNameLst>
                                      </p:cBhvr>
                                      <p:to>
                                        <p:strVal val="visible"/>
                                      </p:to>
                                    </p:set>
                                    <p:anim calcmode="lin" valueType="num">
                                      <p:cBhvr>
                                        <p:cTn id="21" dur="1000" fill="hold"/>
                                        <p:tgtEl>
                                          <p:spTgt spid="31754"/>
                                        </p:tgtEl>
                                        <p:attrNameLst>
                                          <p:attrName>ppt_x</p:attrName>
                                        </p:attrNameLst>
                                      </p:cBhvr>
                                      <p:tavLst>
                                        <p:tav tm="0">
                                          <p:val>
                                            <p:strVal val="#ppt_x-.2"/>
                                          </p:val>
                                        </p:tav>
                                        <p:tav tm="100000">
                                          <p:val>
                                            <p:strVal val="#ppt_x"/>
                                          </p:val>
                                        </p:tav>
                                      </p:tavLst>
                                    </p:anim>
                                    <p:anim calcmode="lin" valueType="num">
                                      <p:cBhvr>
                                        <p:cTn id="22" dur="1000" fill="hold"/>
                                        <p:tgtEl>
                                          <p:spTgt spid="31754"/>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175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3" presetClass="entr" presetSubtype="16" fill="hold" grpId="0" nodeType="clickEffect">
                                  <p:stCondLst>
                                    <p:cond delay="0"/>
                                  </p:stCondLst>
                                  <p:childTnLst>
                                    <p:set>
                                      <p:cBhvr>
                                        <p:cTn id="27" dur="1" fill="hold">
                                          <p:stCondLst>
                                            <p:cond delay="0"/>
                                          </p:stCondLst>
                                        </p:cTn>
                                        <p:tgtEl>
                                          <p:spTgt spid="31755"/>
                                        </p:tgtEl>
                                        <p:attrNameLst>
                                          <p:attrName>style.visibility</p:attrName>
                                        </p:attrNameLst>
                                      </p:cBhvr>
                                      <p:to>
                                        <p:strVal val="visible"/>
                                      </p:to>
                                    </p:set>
                                    <p:anim calcmode="lin" valueType="num">
                                      <p:cBhvr>
                                        <p:cTn id="28" dur="500" fill="hold"/>
                                        <p:tgtEl>
                                          <p:spTgt spid="31755"/>
                                        </p:tgtEl>
                                        <p:attrNameLst>
                                          <p:attrName>ppt_w</p:attrName>
                                        </p:attrNameLst>
                                      </p:cBhvr>
                                      <p:tavLst>
                                        <p:tav tm="0">
                                          <p:val>
                                            <p:fltVal val="0"/>
                                          </p:val>
                                        </p:tav>
                                        <p:tav tm="100000">
                                          <p:val>
                                            <p:strVal val="#ppt_w"/>
                                          </p:val>
                                        </p:tav>
                                      </p:tavLst>
                                    </p:anim>
                                    <p:anim calcmode="lin" valueType="num">
                                      <p:cBhvr>
                                        <p:cTn id="29" dur="500" fill="hold"/>
                                        <p:tgtEl>
                                          <p:spTgt spid="31755"/>
                                        </p:tgtEl>
                                        <p:attrNameLst>
                                          <p:attrName>ppt_h</p:attrName>
                                        </p:attrNameLst>
                                      </p:cBhvr>
                                      <p:tavLst>
                                        <p:tav tm="0">
                                          <p:val>
                                            <p:fltVal val="0"/>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1756"/>
                                        </p:tgtEl>
                                        <p:attrNameLst>
                                          <p:attrName>style.visibility</p:attrName>
                                        </p:attrNameLst>
                                      </p:cBhvr>
                                      <p:to>
                                        <p:strVal val="visible"/>
                                      </p:to>
                                    </p:set>
                                    <p:anim calcmode="lin" valueType="num">
                                      <p:cBhvr>
                                        <p:cTn id="34" dur="1000" fill="hold"/>
                                        <p:tgtEl>
                                          <p:spTgt spid="31756"/>
                                        </p:tgtEl>
                                        <p:attrNameLst>
                                          <p:attrName>ppt_x</p:attrName>
                                        </p:attrNameLst>
                                      </p:cBhvr>
                                      <p:tavLst>
                                        <p:tav tm="0">
                                          <p:val>
                                            <p:strVal val="#ppt_x-.2"/>
                                          </p:val>
                                        </p:tav>
                                        <p:tav tm="100000">
                                          <p:val>
                                            <p:strVal val="#ppt_x"/>
                                          </p:val>
                                        </p:tav>
                                      </p:tavLst>
                                    </p:anim>
                                    <p:anim calcmode="lin" valueType="num">
                                      <p:cBhvr>
                                        <p:cTn id="35" dur="1000" fill="hold"/>
                                        <p:tgtEl>
                                          <p:spTgt spid="31756"/>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175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3" presetClass="entr" presetSubtype="16" fill="hold" grpId="0" nodeType="clickEffect">
                                  <p:stCondLst>
                                    <p:cond delay="0"/>
                                  </p:stCondLst>
                                  <p:childTnLst>
                                    <p:set>
                                      <p:cBhvr>
                                        <p:cTn id="40" dur="1" fill="hold">
                                          <p:stCondLst>
                                            <p:cond delay="0"/>
                                          </p:stCondLst>
                                        </p:cTn>
                                        <p:tgtEl>
                                          <p:spTgt spid="31757"/>
                                        </p:tgtEl>
                                        <p:attrNameLst>
                                          <p:attrName>style.visibility</p:attrName>
                                        </p:attrNameLst>
                                      </p:cBhvr>
                                      <p:to>
                                        <p:strVal val="visible"/>
                                      </p:to>
                                    </p:set>
                                    <p:anim calcmode="lin" valueType="num">
                                      <p:cBhvr>
                                        <p:cTn id="41" dur="500" fill="hold"/>
                                        <p:tgtEl>
                                          <p:spTgt spid="31757"/>
                                        </p:tgtEl>
                                        <p:attrNameLst>
                                          <p:attrName>ppt_w</p:attrName>
                                        </p:attrNameLst>
                                      </p:cBhvr>
                                      <p:tavLst>
                                        <p:tav tm="0">
                                          <p:val>
                                            <p:fltVal val="0"/>
                                          </p:val>
                                        </p:tav>
                                        <p:tav tm="100000">
                                          <p:val>
                                            <p:strVal val="#ppt_w"/>
                                          </p:val>
                                        </p:tav>
                                      </p:tavLst>
                                    </p:anim>
                                    <p:anim calcmode="lin" valueType="num">
                                      <p:cBhvr>
                                        <p:cTn id="42" dur="500" fill="hold"/>
                                        <p:tgtEl>
                                          <p:spTgt spid="31757"/>
                                        </p:tgtEl>
                                        <p:attrNameLst>
                                          <p:attrName>ppt_h</p:attrName>
                                        </p:attrNameLst>
                                      </p:cBhvr>
                                      <p:tavLst>
                                        <p:tav tm="0">
                                          <p:val>
                                            <p:fltVal val="0"/>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16" fill="hold" grpId="0" nodeType="clickEffect">
                                  <p:stCondLst>
                                    <p:cond delay="0"/>
                                  </p:stCondLst>
                                  <p:childTnLst>
                                    <p:set>
                                      <p:cBhvr>
                                        <p:cTn id="46" dur="1" fill="hold">
                                          <p:stCondLst>
                                            <p:cond delay="0"/>
                                          </p:stCondLst>
                                        </p:cTn>
                                        <p:tgtEl>
                                          <p:spTgt spid="31759"/>
                                        </p:tgtEl>
                                        <p:attrNameLst>
                                          <p:attrName>style.visibility</p:attrName>
                                        </p:attrNameLst>
                                      </p:cBhvr>
                                      <p:to>
                                        <p:strVal val="visible"/>
                                      </p:to>
                                    </p:set>
                                    <p:anim calcmode="lin" valueType="num">
                                      <p:cBhvr>
                                        <p:cTn id="47" dur="500" fill="hold"/>
                                        <p:tgtEl>
                                          <p:spTgt spid="31759"/>
                                        </p:tgtEl>
                                        <p:attrNameLst>
                                          <p:attrName>ppt_w</p:attrName>
                                        </p:attrNameLst>
                                      </p:cBhvr>
                                      <p:tavLst>
                                        <p:tav tm="0">
                                          <p:val>
                                            <p:fltVal val="0"/>
                                          </p:val>
                                        </p:tav>
                                        <p:tav tm="100000">
                                          <p:val>
                                            <p:strVal val="#ppt_w"/>
                                          </p:val>
                                        </p:tav>
                                      </p:tavLst>
                                    </p:anim>
                                    <p:anim calcmode="lin" valueType="num">
                                      <p:cBhvr>
                                        <p:cTn id="48" dur="500" fill="hold"/>
                                        <p:tgtEl>
                                          <p:spTgt spid="31759"/>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9" presetClass="entr" presetSubtype="0" fill="hold" grpId="0" nodeType="clickEffect">
                                  <p:stCondLst>
                                    <p:cond delay="0"/>
                                  </p:stCondLst>
                                  <p:childTnLst>
                                    <p:set>
                                      <p:cBhvr>
                                        <p:cTn id="52" dur="1" fill="hold">
                                          <p:stCondLst>
                                            <p:cond delay="0"/>
                                          </p:stCondLst>
                                        </p:cTn>
                                        <p:tgtEl>
                                          <p:spTgt spid="31760"/>
                                        </p:tgtEl>
                                        <p:attrNameLst>
                                          <p:attrName>style.visibility</p:attrName>
                                        </p:attrNameLst>
                                      </p:cBhvr>
                                      <p:to>
                                        <p:strVal val="visible"/>
                                      </p:to>
                                    </p:set>
                                    <p:anim calcmode="lin" valueType="num">
                                      <p:cBhvr>
                                        <p:cTn id="53" dur="1000" fill="hold"/>
                                        <p:tgtEl>
                                          <p:spTgt spid="31760"/>
                                        </p:tgtEl>
                                        <p:attrNameLst>
                                          <p:attrName>ppt_x</p:attrName>
                                        </p:attrNameLst>
                                      </p:cBhvr>
                                      <p:tavLst>
                                        <p:tav tm="0">
                                          <p:val>
                                            <p:strVal val="#ppt_x-.2"/>
                                          </p:val>
                                        </p:tav>
                                        <p:tav tm="100000">
                                          <p:val>
                                            <p:strVal val="#ppt_x"/>
                                          </p:val>
                                        </p:tav>
                                      </p:tavLst>
                                    </p:anim>
                                    <p:anim calcmode="lin" valueType="num">
                                      <p:cBhvr>
                                        <p:cTn id="54" dur="1000" fill="hold"/>
                                        <p:tgtEl>
                                          <p:spTgt spid="31760"/>
                                        </p:tgtEl>
                                        <p:attrNameLst>
                                          <p:attrName>ppt_y</p:attrName>
                                        </p:attrNameLst>
                                      </p:cBhvr>
                                      <p:tavLst>
                                        <p:tav tm="0">
                                          <p:val>
                                            <p:strVal val="#ppt_y"/>
                                          </p:val>
                                        </p:tav>
                                        <p:tav tm="100000">
                                          <p:val>
                                            <p:strVal val="#ppt_y"/>
                                          </p:val>
                                        </p:tav>
                                      </p:tavLst>
                                    </p:anim>
                                    <p:animEffect transition="in" filter="wipe(right)" prLst="gradientSize: 0.1">
                                      <p:cBhvr>
                                        <p:cTn id="55" dur="1000"/>
                                        <p:tgtEl>
                                          <p:spTgt spid="317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1" grpId="0"/>
      <p:bldP spid="31753" grpId="0"/>
      <p:bldP spid="31754" grpId="0"/>
      <p:bldP spid="31755" grpId="0"/>
      <p:bldP spid="31756" grpId="0"/>
      <p:bldP spid="31757" grpId="0" animBg="1"/>
      <p:bldP spid="31759" grpId="0"/>
      <p:bldP spid="3176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806" name="Group 14">
            <a:extLst>
              <a:ext uri="{FF2B5EF4-FFF2-40B4-BE49-F238E27FC236}">
                <a16:creationId xmlns:a16="http://schemas.microsoft.com/office/drawing/2014/main" xmlns="" id="{55291CB7-FA84-4973-9C84-B9C11CB68E44}"/>
              </a:ext>
            </a:extLst>
          </p:cNvPr>
          <p:cNvGrpSpPr>
            <a:grpSpLocks/>
          </p:cNvGrpSpPr>
          <p:nvPr/>
        </p:nvGrpSpPr>
        <p:grpSpPr bwMode="auto">
          <a:xfrm>
            <a:off x="152400" y="304800"/>
            <a:ext cx="8763000" cy="6553200"/>
            <a:chOff x="96" y="192"/>
            <a:chExt cx="5520" cy="4128"/>
          </a:xfrm>
        </p:grpSpPr>
        <p:sp>
          <p:nvSpPr>
            <p:cNvPr id="33796" name="Text Box 4">
              <a:extLst>
                <a:ext uri="{FF2B5EF4-FFF2-40B4-BE49-F238E27FC236}">
                  <a16:creationId xmlns:a16="http://schemas.microsoft.com/office/drawing/2014/main" xmlns="" id="{DAC0A994-7A12-414C-8874-D69B43DE25F0}"/>
                </a:ext>
              </a:extLst>
            </p:cNvPr>
            <p:cNvSpPr txBox="1">
              <a:spLocks noChangeArrowheads="1"/>
            </p:cNvSpPr>
            <p:nvPr/>
          </p:nvSpPr>
          <p:spPr bwMode="auto">
            <a:xfrm>
              <a:off x="96" y="192"/>
              <a:ext cx="5520" cy="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0" tIns="45699" rIns="91400" bIns="45699">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marL="1827213">
                <a:defRPr>
                  <a:solidFill>
                    <a:schemeClr val="tx1"/>
                  </a:solidFill>
                  <a:latin typeface="Arial" panose="020B0604020202020204" pitchFamily="34" charset="0"/>
                  <a:cs typeface="Arial" panose="020B0604020202020204" pitchFamily="34" charset="0"/>
                </a:defRPr>
              </a:lvl5pPr>
              <a:lvl6pPr marL="22844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741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198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656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u="sng" dirty="0" smtClean="0">
                  <a:latin typeface="Times New Roman" panose="02020603050405020304" pitchFamily="18" charset="0"/>
                  <a:cs typeface="Times New Roman" panose="02020603050405020304" pitchFamily="18" charset="0"/>
                </a:rPr>
                <a:t> </a:t>
              </a:r>
              <a:r>
                <a:rPr lang="en-US" altLang="en-US" sz="2000" b="1" dirty="0">
                  <a:latin typeface="Times New Roman" panose="02020603050405020304" pitchFamily="18" charset="0"/>
                  <a:cs typeface="Times New Roman" panose="02020603050405020304" pitchFamily="18" charset="0"/>
                </a:rPr>
                <a:t>	                </a:t>
              </a:r>
              <a:r>
                <a:rPr lang="en-US" altLang="en-US" sz="2000" b="1" u="sng" dirty="0">
                  <a:latin typeface="Times New Roman" panose="02020603050405020304" pitchFamily="18" charset="0"/>
                  <a:cs typeface="Times New Roman" panose="02020603050405020304" pitchFamily="18" charset="0"/>
                </a:rPr>
                <a:t>TẬP LÀM VĂN</a:t>
              </a:r>
              <a:r>
                <a:rPr lang="en-US" altLang="en-US" sz="2000" b="1" dirty="0">
                  <a:latin typeface="Times New Roman" panose="02020603050405020304" pitchFamily="18" charset="0"/>
                  <a:cs typeface="Times New Roman" panose="02020603050405020304" pitchFamily="18" charset="0"/>
                </a:rPr>
                <a:t>			</a:t>
              </a:r>
              <a:r>
                <a:rPr lang="en-US" altLang="en-US" sz="2800" b="1" dirty="0">
                  <a:solidFill>
                    <a:srgbClr val="0000CC"/>
                  </a:solidFill>
                  <a:latin typeface="Times New Roman" panose="02020603050405020304" pitchFamily="18" charset="0"/>
                  <a:cs typeface="Times New Roman" panose="02020603050405020304" pitchFamily="18" charset="0"/>
                </a:rPr>
                <a:t>LUYỆN TẬP CÁCH LÀM VĂN BIỀU CẢM</a:t>
              </a:r>
              <a:endParaRPr lang="en-US" altLang="en-US" sz="2000" b="1" u="sng" dirty="0">
                <a:solidFill>
                  <a:srgbClr val="0000CC"/>
                </a:solidFill>
                <a:latin typeface="Times New Roman" panose="02020603050405020304" pitchFamily="18" charset="0"/>
                <a:cs typeface="Times New Roman" panose="02020603050405020304" pitchFamily="18" charset="0"/>
              </a:endParaRPr>
            </a:p>
          </p:txBody>
        </p:sp>
        <p:sp>
          <p:nvSpPr>
            <p:cNvPr id="33797" name="Line 5">
              <a:extLst>
                <a:ext uri="{FF2B5EF4-FFF2-40B4-BE49-F238E27FC236}">
                  <a16:creationId xmlns:a16="http://schemas.microsoft.com/office/drawing/2014/main" xmlns="" id="{B584C1D3-74E7-43CE-8E0F-BB8F39932A55}"/>
                </a:ext>
              </a:extLst>
            </p:cNvPr>
            <p:cNvSpPr>
              <a:spLocks noChangeShapeType="1"/>
            </p:cNvSpPr>
            <p:nvPr/>
          </p:nvSpPr>
          <p:spPr bwMode="auto">
            <a:xfrm>
              <a:off x="2736" y="816"/>
              <a:ext cx="0" cy="350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798" name="Rectangle 6">
              <a:extLst>
                <a:ext uri="{FF2B5EF4-FFF2-40B4-BE49-F238E27FC236}">
                  <a16:creationId xmlns:a16="http://schemas.microsoft.com/office/drawing/2014/main" xmlns="" id="{A30CDE25-5831-4E1C-92A6-97CA835533B8}"/>
                </a:ext>
              </a:extLst>
            </p:cNvPr>
            <p:cNvSpPr>
              <a:spLocks noChangeArrowheads="1"/>
            </p:cNvSpPr>
            <p:nvPr/>
          </p:nvSpPr>
          <p:spPr bwMode="auto">
            <a:xfrm>
              <a:off x="96" y="816"/>
              <a:ext cx="244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400" b="1" u="sng">
                  <a:solidFill>
                    <a:srgbClr val="CC3300"/>
                  </a:solidFill>
                  <a:latin typeface="Times New Roman" panose="02020603050405020304" pitchFamily="18" charset="0"/>
                  <a:cs typeface="Times New Roman" panose="02020603050405020304" pitchFamily="18" charset="0"/>
                </a:rPr>
                <a:t>I.Cách làm văn biểu cảm:</a:t>
              </a:r>
            </a:p>
          </p:txBody>
        </p:sp>
        <p:sp>
          <p:nvSpPr>
            <p:cNvPr id="33799" name="Rectangle 7">
              <a:extLst>
                <a:ext uri="{FF2B5EF4-FFF2-40B4-BE49-F238E27FC236}">
                  <a16:creationId xmlns:a16="http://schemas.microsoft.com/office/drawing/2014/main" xmlns="" id="{930A4DB4-9C2F-481B-810C-E3F5C43FE1F7}"/>
                </a:ext>
              </a:extLst>
            </p:cNvPr>
            <p:cNvSpPr>
              <a:spLocks noChangeArrowheads="1"/>
            </p:cNvSpPr>
            <p:nvPr/>
          </p:nvSpPr>
          <p:spPr bwMode="auto">
            <a:xfrm>
              <a:off x="192" y="1152"/>
              <a:ext cx="240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u="sng">
                  <a:solidFill>
                    <a:srgbClr val="0000FF"/>
                  </a:solidFill>
                  <a:latin typeface="Times New Roman" panose="02020603050405020304" pitchFamily="18" charset="0"/>
                  <a:cs typeface="Times New Roman" panose="02020603050405020304" pitchFamily="18" charset="0"/>
                </a:rPr>
                <a:t>Đề bài</a:t>
              </a:r>
              <a:r>
                <a:rPr lang="en-US" altLang="en-US" sz="2000" b="1">
                  <a:solidFill>
                    <a:srgbClr val="0000FF"/>
                  </a:solidFill>
                  <a:latin typeface="Times New Roman" panose="02020603050405020304" pitchFamily="18" charset="0"/>
                  <a:cs typeface="Times New Roman" panose="02020603050405020304" pitchFamily="18" charset="0"/>
                </a:rPr>
                <a:t>: Loài cây em yêu</a:t>
              </a:r>
            </a:p>
          </p:txBody>
        </p:sp>
        <p:sp>
          <p:nvSpPr>
            <p:cNvPr id="33800" name="Rectangle 8">
              <a:extLst>
                <a:ext uri="{FF2B5EF4-FFF2-40B4-BE49-F238E27FC236}">
                  <a16:creationId xmlns:a16="http://schemas.microsoft.com/office/drawing/2014/main" xmlns="" id="{9E8B960F-47F2-42CA-AE3C-68B60476D1F7}"/>
                </a:ext>
              </a:extLst>
            </p:cNvPr>
            <p:cNvSpPr>
              <a:spLocks noChangeArrowheads="1"/>
            </p:cNvSpPr>
            <p:nvPr/>
          </p:nvSpPr>
          <p:spPr bwMode="auto">
            <a:xfrm>
              <a:off x="192" y="1392"/>
              <a:ext cx="240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u="sng">
                  <a:latin typeface="Times New Roman" panose="02020603050405020304" pitchFamily="18" charset="0"/>
                  <a:cs typeface="Times New Roman" panose="02020603050405020304" pitchFamily="18" charset="0"/>
                </a:rPr>
                <a:t>1/ Tìm hiểu đề và tìm ý:</a:t>
              </a:r>
              <a:endParaRPr lang="en-US" altLang="en-US" sz="2000" b="1">
                <a:latin typeface="Times New Roman" panose="02020603050405020304" pitchFamily="18" charset="0"/>
                <a:cs typeface="Times New Roman" panose="02020603050405020304" pitchFamily="18" charset="0"/>
              </a:endParaRPr>
            </a:p>
          </p:txBody>
        </p:sp>
        <p:sp>
          <p:nvSpPr>
            <p:cNvPr id="33802" name="Rectangle 10">
              <a:extLst>
                <a:ext uri="{FF2B5EF4-FFF2-40B4-BE49-F238E27FC236}">
                  <a16:creationId xmlns:a16="http://schemas.microsoft.com/office/drawing/2014/main" xmlns="" id="{C60321DD-C961-47F9-9030-73CE65ADFB9C}"/>
                </a:ext>
              </a:extLst>
            </p:cNvPr>
            <p:cNvSpPr>
              <a:spLocks noChangeArrowheads="1"/>
            </p:cNvSpPr>
            <p:nvPr/>
          </p:nvSpPr>
          <p:spPr bwMode="auto">
            <a:xfrm>
              <a:off x="192" y="1680"/>
              <a:ext cx="244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-Loài cây, em, yêu</a:t>
              </a:r>
            </a:p>
          </p:txBody>
        </p:sp>
        <p:sp>
          <p:nvSpPr>
            <p:cNvPr id="33804" name="Text Box 12">
              <a:extLst>
                <a:ext uri="{FF2B5EF4-FFF2-40B4-BE49-F238E27FC236}">
                  <a16:creationId xmlns:a16="http://schemas.microsoft.com/office/drawing/2014/main" xmlns="" id="{06463EBF-2BB2-4AD3-A630-D0BC781BE2EC}"/>
                </a:ext>
              </a:extLst>
            </p:cNvPr>
            <p:cNvSpPr txBox="1">
              <a:spLocks noChangeArrowheads="1"/>
            </p:cNvSpPr>
            <p:nvPr/>
          </p:nvSpPr>
          <p:spPr bwMode="auto">
            <a:xfrm>
              <a:off x="192" y="1968"/>
              <a:ext cx="2352" cy="1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latin typeface="Times New Roman" panose="02020603050405020304" pitchFamily="18" charset="0"/>
                  <a:cs typeface="Times New Roman" panose="02020603050405020304" pitchFamily="18" charset="0"/>
                </a:rPr>
                <a:t>-Tìm các đặc điểm của cây.          -Mối quan hệ gần gũi với đời sống của em.                             -Cây đem lại cho em những gì trong đời sống vật chất và tinh thần</a:t>
              </a:r>
              <a:br>
                <a:rPr lang="en-US" altLang="en-US" sz="2000" b="1">
                  <a:latin typeface="Times New Roman" panose="02020603050405020304" pitchFamily="18" charset="0"/>
                  <a:cs typeface="Times New Roman" panose="02020603050405020304" pitchFamily="18" charset="0"/>
                </a:rPr>
              </a:br>
              <a:endParaRPr lang="en-US" altLang="en-US" sz="2000" b="1">
                <a:latin typeface="Times New Roman" panose="02020603050405020304" pitchFamily="18" charset="0"/>
                <a:cs typeface="Times New Roman" panose="02020603050405020304" pitchFamily="18" charset="0"/>
              </a:endParaRPr>
            </a:p>
          </p:txBody>
        </p:sp>
        <p:sp>
          <p:nvSpPr>
            <p:cNvPr id="33805" name="Rectangle 13">
              <a:extLst>
                <a:ext uri="{FF2B5EF4-FFF2-40B4-BE49-F238E27FC236}">
                  <a16:creationId xmlns:a16="http://schemas.microsoft.com/office/drawing/2014/main" xmlns="" id="{8815E335-FFED-4894-B38E-C053E2E8810E}"/>
                </a:ext>
              </a:extLst>
            </p:cNvPr>
            <p:cNvSpPr>
              <a:spLocks noChangeArrowheads="1"/>
            </p:cNvSpPr>
            <p:nvPr/>
          </p:nvSpPr>
          <p:spPr bwMode="auto">
            <a:xfrm>
              <a:off x="144" y="3168"/>
              <a:ext cx="240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u="sng">
                  <a:latin typeface="Times New Roman" panose="02020603050405020304" pitchFamily="18" charset="0"/>
                  <a:cs typeface="Times New Roman" panose="02020603050405020304" pitchFamily="18" charset="0"/>
                </a:rPr>
                <a:t>2/ Lập dàn ý:</a:t>
              </a:r>
              <a:endParaRPr lang="en-US" altLang="en-US" sz="2000" b="1">
                <a:latin typeface="Times New Roman" panose="02020603050405020304" pitchFamily="18" charset="0"/>
                <a:cs typeface="Times New Roman" panose="02020603050405020304" pitchFamily="18" charset="0"/>
              </a:endParaRPr>
            </a:p>
          </p:txBody>
        </p:sp>
      </p:grpSp>
      <p:sp>
        <p:nvSpPr>
          <p:cNvPr id="33807" name="Text Box 15">
            <a:extLst>
              <a:ext uri="{FF2B5EF4-FFF2-40B4-BE49-F238E27FC236}">
                <a16:creationId xmlns:a16="http://schemas.microsoft.com/office/drawing/2014/main" xmlns="" id="{FCB90A8A-0F8D-4BA7-BEEB-5365F82F4082}"/>
              </a:ext>
            </a:extLst>
          </p:cNvPr>
          <p:cNvSpPr txBox="1">
            <a:spLocks noChangeArrowheads="1"/>
          </p:cNvSpPr>
          <p:nvPr/>
        </p:nvSpPr>
        <p:spPr bwMode="auto">
          <a:xfrm>
            <a:off x="228600" y="5486400"/>
            <a:ext cx="3886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latin typeface="Times New Roman" panose="02020603050405020304" pitchFamily="18" charset="0"/>
                <a:cs typeface="Times New Roman" panose="02020603050405020304" pitchFamily="18" charset="0"/>
              </a:rPr>
              <a:t>a) Mở bài: Nêu loài cây và lí do mà em yêu thích loài cây đó.</a:t>
            </a:r>
            <a:br>
              <a:rPr lang="en-US" altLang="en-US" sz="2000" b="1">
                <a:latin typeface="Times New Roman" panose="02020603050405020304" pitchFamily="18" charset="0"/>
                <a:cs typeface="Times New Roman" panose="02020603050405020304" pitchFamily="18" charset="0"/>
              </a:rPr>
            </a:br>
            <a:endParaRPr lang="en-US" altLang="en-US" sz="2000" b="1">
              <a:latin typeface="Times New Roman" panose="02020603050405020304" pitchFamily="18" charset="0"/>
              <a:cs typeface="Times New Roman" panose="02020603050405020304" pitchFamily="18" charset="0"/>
            </a:endParaRPr>
          </a:p>
        </p:txBody>
      </p:sp>
      <p:sp>
        <p:nvSpPr>
          <p:cNvPr id="33808" name="Text Box 16">
            <a:extLst>
              <a:ext uri="{FF2B5EF4-FFF2-40B4-BE49-F238E27FC236}">
                <a16:creationId xmlns:a16="http://schemas.microsoft.com/office/drawing/2014/main" xmlns="" id="{49C80663-14F9-4B5A-827B-501E636F9B07}"/>
              </a:ext>
            </a:extLst>
          </p:cNvPr>
          <p:cNvSpPr txBox="1">
            <a:spLocks noChangeArrowheads="1"/>
          </p:cNvSpPr>
          <p:nvPr/>
        </p:nvSpPr>
        <p:spPr bwMode="auto">
          <a:xfrm>
            <a:off x="4572000" y="1295400"/>
            <a:ext cx="426720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latin typeface="Times New Roman" panose="02020603050405020304" pitchFamily="18" charset="0"/>
                <a:cs typeface="Times New Roman" panose="02020603050405020304" pitchFamily="18" charset="0"/>
              </a:rPr>
              <a:t>b) Thân bài:</a:t>
            </a:r>
            <a:br>
              <a:rPr lang="en-US" altLang="en-US" sz="2000" b="1">
                <a:latin typeface="Times New Roman" panose="02020603050405020304" pitchFamily="18" charset="0"/>
                <a:cs typeface="Times New Roman" panose="02020603050405020304" pitchFamily="18" charset="0"/>
              </a:rPr>
            </a:br>
            <a:r>
              <a:rPr lang="en-US" altLang="en-US" sz="2000" b="1">
                <a:latin typeface="Times New Roman" panose="02020603050405020304" pitchFamily="18" charset="0"/>
                <a:cs typeface="Times New Roman" panose="02020603050405020304" pitchFamily="18" charset="0"/>
              </a:rPr>
              <a:t>- Các đặc điểm gợi cảm của cây…</a:t>
            </a:r>
            <a:br>
              <a:rPr lang="en-US" altLang="en-US" sz="2000" b="1">
                <a:latin typeface="Times New Roman" panose="02020603050405020304" pitchFamily="18" charset="0"/>
                <a:cs typeface="Times New Roman" panose="02020603050405020304" pitchFamily="18" charset="0"/>
              </a:rPr>
            </a:br>
            <a:r>
              <a:rPr lang="en-US" altLang="en-US" sz="2000" b="1">
                <a:latin typeface="Times New Roman" panose="02020603050405020304" pitchFamily="18" charset="0"/>
                <a:cs typeface="Times New Roman" panose="02020603050405020304" pitchFamily="18" charset="0"/>
              </a:rPr>
              <a:t>- Loài cây … trong cuộc sống của con người.</a:t>
            </a:r>
            <a:br>
              <a:rPr lang="en-US" altLang="en-US" sz="2000" b="1">
                <a:latin typeface="Times New Roman" panose="02020603050405020304" pitchFamily="18" charset="0"/>
                <a:cs typeface="Times New Roman" panose="02020603050405020304" pitchFamily="18" charset="0"/>
              </a:rPr>
            </a:br>
            <a:r>
              <a:rPr lang="en-US" altLang="en-US" sz="2000" b="1">
                <a:latin typeface="Times New Roman" panose="02020603050405020304" pitchFamily="18" charset="0"/>
                <a:cs typeface="Times New Roman" panose="02020603050405020304" pitchFamily="18" charset="0"/>
              </a:rPr>
              <a:t>- Loài cây … trong cuộc sống của em.</a:t>
            </a:r>
            <a:br>
              <a:rPr lang="en-US" altLang="en-US" sz="2000" b="1">
                <a:latin typeface="Times New Roman" panose="02020603050405020304" pitchFamily="18" charset="0"/>
                <a:cs typeface="Times New Roman" panose="02020603050405020304" pitchFamily="18" charset="0"/>
              </a:rPr>
            </a:br>
            <a:endParaRPr lang="en-US" altLang="en-US" sz="2000" b="1">
              <a:latin typeface="Times New Roman" panose="02020603050405020304" pitchFamily="18" charset="0"/>
              <a:cs typeface="Times New Roman" panose="02020603050405020304" pitchFamily="18" charset="0"/>
            </a:endParaRPr>
          </a:p>
        </p:txBody>
      </p:sp>
      <p:sp>
        <p:nvSpPr>
          <p:cNvPr id="33809" name="Text Box 17">
            <a:extLst>
              <a:ext uri="{FF2B5EF4-FFF2-40B4-BE49-F238E27FC236}">
                <a16:creationId xmlns:a16="http://schemas.microsoft.com/office/drawing/2014/main" xmlns="" id="{3EA24B58-9514-4662-916F-6255175F4A8D}"/>
              </a:ext>
            </a:extLst>
          </p:cNvPr>
          <p:cNvSpPr txBox="1">
            <a:spLocks noChangeArrowheads="1"/>
          </p:cNvSpPr>
          <p:nvPr/>
        </p:nvSpPr>
        <p:spPr bwMode="auto">
          <a:xfrm>
            <a:off x="4572000" y="2819400"/>
            <a:ext cx="4267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latin typeface="Times New Roman" panose="02020603050405020304" pitchFamily="18" charset="0"/>
                <a:cs typeface="Times New Roman" panose="02020603050405020304" pitchFamily="18" charset="0"/>
              </a:rPr>
              <a:t>c) kết bài: Tình cảm của em đối với loài cây đó.</a:t>
            </a:r>
            <a:br>
              <a:rPr lang="en-US" altLang="en-US" sz="2000" b="1">
                <a:latin typeface="Times New Roman" panose="02020603050405020304" pitchFamily="18" charset="0"/>
                <a:cs typeface="Times New Roman" panose="02020603050405020304" pitchFamily="18" charset="0"/>
              </a:rPr>
            </a:br>
            <a:endParaRPr lang="en-US" altLang="en-US" sz="2000" b="1">
              <a:latin typeface="Times New Roman" panose="02020603050405020304" pitchFamily="18" charset="0"/>
              <a:cs typeface="Times New Roman" panose="02020603050405020304" pitchFamily="18" charset="0"/>
            </a:endParaRPr>
          </a:p>
        </p:txBody>
      </p:sp>
      <p:sp>
        <p:nvSpPr>
          <p:cNvPr id="33811" name="Rectangle 19">
            <a:extLst>
              <a:ext uri="{FF2B5EF4-FFF2-40B4-BE49-F238E27FC236}">
                <a16:creationId xmlns:a16="http://schemas.microsoft.com/office/drawing/2014/main" xmlns="" id="{90BF8AB7-E63E-45CA-A07A-54F5E5F55890}"/>
              </a:ext>
            </a:extLst>
          </p:cNvPr>
          <p:cNvSpPr>
            <a:spLocks noChangeArrowheads="1"/>
          </p:cNvSpPr>
          <p:nvPr/>
        </p:nvSpPr>
        <p:spPr bwMode="auto">
          <a:xfrm>
            <a:off x="4419600" y="3505200"/>
            <a:ext cx="4495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latin typeface="Times New Roman" panose="02020603050405020304" pitchFamily="18" charset="0"/>
                <a:cs typeface="Times New Roman" panose="02020603050405020304" pitchFamily="18" charset="0"/>
              </a:rPr>
              <a:t>3. </a:t>
            </a:r>
            <a:r>
              <a:rPr lang="en-US" altLang="en-US" sz="2000" b="1" u="sng">
                <a:latin typeface="Times New Roman" panose="02020603050405020304" pitchFamily="18" charset="0"/>
                <a:cs typeface="Times New Roman" panose="02020603050405020304" pitchFamily="18" charset="0"/>
              </a:rPr>
              <a:t>Viết đoạn văn</a:t>
            </a:r>
            <a:r>
              <a:rPr lang="en-US" altLang="en-US" sz="2000" b="1">
                <a:latin typeface="Times New Roman" panose="02020603050405020304" pitchFamily="18" charset="0"/>
                <a:cs typeface="Times New Roman" panose="02020603050405020304" pitchFamily="18" charset="0"/>
              </a:rPr>
              <a:t/>
            </a:r>
            <a:br>
              <a:rPr lang="en-US" altLang="en-US" sz="2000" b="1">
                <a:latin typeface="Times New Roman" panose="02020603050405020304" pitchFamily="18" charset="0"/>
                <a:cs typeface="Times New Roman" panose="02020603050405020304" pitchFamily="18" charset="0"/>
              </a:rPr>
            </a:br>
            <a:r>
              <a:rPr lang="en-US" altLang="en-US" sz="2000" b="1">
                <a:latin typeface="Times New Roman" panose="02020603050405020304" pitchFamily="18" charset="0"/>
                <a:cs typeface="Times New Roman" panose="02020603050405020304" pitchFamily="18" charset="0"/>
              </a:rPr>
              <a:t>      Viết đoạn Mở bài và Kết bài.</a:t>
            </a:r>
            <a:br>
              <a:rPr lang="en-US" altLang="en-US" sz="2000" b="1">
                <a:latin typeface="Times New Roman" panose="02020603050405020304" pitchFamily="18" charset="0"/>
                <a:cs typeface="Times New Roman" panose="02020603050405020304" pitchFamily="18" charset="0"/>
              </a:rPr>
            </a:br>
            <a:endParaRPr lang="en-US" altLang="en-US" sz="2000" b="1">
              <a:latin typeface="Times New Roman" panose="02020603050405020304" pitchFamily="18" charset="0"/>
              <a:cs typeface="Times New Roman" panose="02020603050405020304" pitchFamily="18" charset="0"/>
            </a:endParaRPr>
          </a:p>
        </p:txBody>
      </p:sp>
      <p:sp>
        <p:nvSpPr>
          <p:cNvPr id="33823" name="Rectangle 31">
            <a:extLst>
              <a:ext uri="{FF2B5EF4-FFF2-40B4-BE49-F238E27FC236}">
                <a16:creationId xmlns:a16="http://schemas.microsoft.com/office/drawing/2014/main" xmlns="" id="{3E529BE7-F9F9-4607-8005-10B86ADE5A32}"/>
              </a:ext>
            </a:extLst>
          </p:cNvPr>
          <p:cNvSpPr>
            <a:spLocks noChangeArrowheads="1"/>
          </p:cNvSpPr>
          <p:nvPr/>
        </p:nvSpPr>
        <p:spPr bwMode="auto">
          <a:xfrm>
            <a:off x="4495800" y="4114800"/>
            <a:ext cx="388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400" b="1" u="sng">
                <a:solidFill>
                  <a:srgbClr val="CC3300"/>
                </a:solidFill>
                <a:latin typeface="Times New Roman" panose="02020603050405020304" pitchFamily="18" charset="0"/>
                <a:cs typeface="Times New Roman" panose="02020603050405020304" pitchFamily="18" charset="0"/>
              </a:rPr>
              <a:t>II.Thực hành lập dàn ý:</a:t>
            </a:r>
          </a:p>
        </p:txBody>
      </p:sp>
      <p:sp>
        <p:nvSpPr>
          <p:cNvPr id="33824" name="Rectangle 32">
            <a:extLst>
              <a:ext uri="{FF2B5EF4-FFF2-40B4-BE49-F238E27FC236}">
                <a16:creationId xmlns:a16="http://schemas.microsoft.com/office/drawing/2014/main" xmlns="" id="{D782F997-7680-464B-A9B9-C61C89DFEDF7}"/>
              </a:ext>
            </a:extLst>
          </p:cNvPr>
          <p:cNvSpPr>
            <a:spLocks noChangeArrowheads="1"/>
          </p:cNvSpPr>
          <p:nvPr/>
        </p:nvSpPr>
        <p:spPr bwMode="auto">
          <a:xfrm>
            <a:off x="4572000" y="4572000"/>
            <a:ext cx="3810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u="sng">
                <a:solidFill>
                  <a:srgbClr val="0000FF"/>
                </a:solidFill>
                <a:latin typeface="Times New Roman" panose="02020603050405020304" pitchFamily="18" charset="0"/>
                <a:cs typeface="Times New Roman" panose="02020603050405020304" pitchFamily="18" charset="0"/>
              </a:rPr>
              <a:t>Đề bài</a:t>
            </a:r>
            <a:r>
              <a:rPr lang="en-US" altLang="en-US" sz="2000" b="1">
                <a:solidFill>
                  <a:srgbClr val="0000FF"/>
                </a:solidFill>
                <a:latin typeface="Times New Roman" panose="02020603050405020304" pitchFamily="18" charset="0"/>
                <a:cs typeface="Times New Roman" panose="02020603050405020304" pitchFamily="18" charset="0"/>
              </a:rPr>
              <a:t>: Loài cây em yêu</a:t>
            </a:r>
          </a:p>
        </p:txBody>
      </p:sp>
      <p:sp>
        <p:nvSpPr>
          <p:cNvPr id="33825" name="Rectangle 33">
            <a:extLst>
              <a:ext uri="{FF2B5EF4-FFF2-40B4-BE49-F238E27FC236}">
                <a16:creationId xmlns:a16="http://schemas.microsoft.com/office/drawing/2014/main" xmlns="" id="{F76FE753-5FA4-4BA5-8EE7-CF4688461C94}"/>
              </a:ext>
            </a:extLst>
          </p:cNvPr>
          <p:cNvSpPr>
            <a:spLocks noChangeArrowheads="1"/>
          </p:cNvSpPr>
          <p:nvPr/>
        </p:nvSpPr>
        <p:spPr bwMode="auto">
          <a:xfrm>
            <a:off x="4648200" y="5029200"/>
            <a:ext cx="3810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914400" indent="-457200">
              <a:defRPr>
                <a:solidFill>
                  <a:schemeClr val="tx1"/>
                </a:solidFill>
                <a:latin typeface="Arial" panose="020B0604020202020204" pitchFamily="34" charset="0"/>
                <a:cs typeface="Arial" panose="020B0604020202020204" pitchFamily="34" charset="0"/>
              </a:defRPr>
            </a:lvl2pPr>
            <a:lvl3pPr marL="1371600" indent="-457200">
              <a:defRPr>
                <a:solidFill>
                  <a:schemeClr val="tx1"/>
                </a:solidFill>
                <a:latin typeface="Arial" panose="020B0604020202020204" pitchFamily="34" charset="0"/>
                <a:cs typeface="Arial" panose="020B0604020202020204" pitchFamily="34" charset="0"/>
              </a:defRPr>
            </a:lvl3pPr>
            <a:lvl4pPr marL="1828800" indent="-457200">
              <a:defRPr>
                <a:solidFill>
                  <a:schemeClr val="tx1"/>
                </a:solidFill>
                <a:latin typeface="Arial" panose="020B0604020202020204" pitchFamily="34" charset="0"/>
                <a:cs typeface="Arial" panose="020B0604020202020204" pitchFamily="34" charset="0"/>
              </a:defRPr>
            </a:lvl4pPr>
            <a:lvl5pPr marL="2286000" indent="-457200">
              <a:defRPr>
                <a:solidFill>
                  <a:schemeClr val="tx1"/>
                </a:solidFill>
                <a:latin typeface="Arial" panose="020B0604020202020204" pitchFamily="34" charset="0"/>
                <a:cs typeface="Arial" panose="020B0604020202020204" pitchFamily="34" charset="0"/>
              </a:defRPr>
            </a:lvl5pPr>
            <a:lvl6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576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14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u="sng">
                <a:latin typeface="Times New Roman" panose="02020603050405020304" pitchFamily="18" charset="0"/>
                <a:cs typeface="Times New Roman" panose="02020603050405020304" pitchFamily="18" charset="0"/>
              </a:rPr>
              <a:t>DÀN Ý</a:t>
            </a:r>
            <a:r>
              <a:rPr lang="en-US" altLang="en-US" sz="2000" b="1">
                <a:latin typeface="Times New Roman" panose="02020603050405020304" pitchFamily="18" charset="0"/>
                <a:cs typeface="Times New Roman" panose="02020603050405020304" pitchFamily="18" charset="0"/>
              </a:rPr>
              <a:t> </a:t>
            </a:r>
          </a:p>
          <a:p>
            <a:pPr algn="ctr"/>
            <a:r>
              <a:rPr lang="en-US" altLang="en-US" sz="2000" b="1">
                <a:latin typeface="Times New Roman" panose="02020603050405020304" pitchFamily="18" charset="0"/>
                <a:cs typeface="Times New Roman" panose="02020603050405020304" pitchFamily="18" charset="0"/>
              </a:rPr>
              <a:t>Cảm nghĩ về cây dừa quê hương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3807"/>
                                        </p:tgtEl>
                                        <p:attrNameLst>
                                          <p:attrName>style.visibility</p:attrName>
                                        </p:attrNameLst>
                                      </p:cBhvr>
                                      <p:to>
                                        <p:strVal val="visible"/>
                                      </p:to>
                                    </p:set>
                                    <p:anim calcmode="lin" valueType="num">
                                      <p:cBhvr>
                                        <p:cTn id="7" dur="500" fill="hold"/>
                                        <p:tgtEl>
                                          <p:spTgt spid="33807"/>
                                        </p:tgtEl>
                                        <p:attrNameLst>
                                          <p:attrName>ppt_w</p:attrName>
                                        </p:attrNameLst>
                                      </p:cBhvr>
                                      <p:tavLst>
                                        <p:tav tm="0">
                                          <p:val>
                                            <p:fltVal val="0"/>
                                          </p:val>
                                        </p:tav>
                                        <p:tav tm="100000">
                                          <p:val>
                                            <p:strVal val="#ppt_w"/>
                                          </p:val>
                                        </p:tav>
                                      </p:tavLst>
                                    </p:anim>
                                    <p:anim calcmode="lin" valueType="num">
                                      <p:cBhvr>
                                        <p:cTn id="8" dur="500" fill="hold"/>
                                        <p:tgtEl>
                                          <p:spTgt spid="33807"/>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3808"/>
                                        </p:tgtEl>
                                        <p:attrNameLst>
                                          <p:attrName>style.visibility</p:attrName>
                                        </p:attrNameLst>
                                      </p:cBhvr>
                                      <p:to>
                                        <p:strVal val="visible"/>
                                      </p:to>
                                    </p:set>
                                    <p:animEffect transition="in" filter="box(in)">
                                      <p:cBhvr>
                                        <p:cTn id="13" dur="500"/>
                                        <p:tgtEl>
                                          <p:spTgt spid="3380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3809"/>
                                        </p:tgtEl>
                                        <p:attrNameLst>
                                          <p:attrName>style.visibility</p:attrName>
                                        </p:attrNameLst>
                                      </p:cBhvr>
                                      <p:to>
                                        <p:strVal val="visible"/>
                                      </p:to>
                                    </p:set>
                                    <p:animEffect transition="in" filter="box(in)">
                                      <p:cBhvr>
                                        <p:cTn id="18" dur="500"/>
                                        <p:tgtEl>
                                          <p:spTgt spid="3380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33811"/>
                                        </p:tgtEl>
                                        <p:attrNameLst>
                                          <p:attrName>style.visibility</p:attrName>
                                        </p:attrNameLst>
                                      </p:cBhvr>
                                      <p:to>
                                        <p:strVal val="visible"/>
                                      </p:to>
                                    </p:set>
                                    <p:anim calcmode="lin" valueType="num">
                                      <p:cBhvr>
                                        <p:cTn id="23" dur="500" fill="hold"/>
                                        <p:tgtEl>
                                          <p:spTgt spid="33811"/>
                                        </p:tgtEl>
                                        <p:attrNameLst>
                                          <p:attrName>ppt_w</p:attrName>
                                        </p:attrNameLst>
                                      </p:cBhvr>
                                      <p:tavLst>
                                        <p:tav tm="0">
                                          <p:val>
                                            <p:fltVal val="0"/>
                                          </p:val>
                                        </p:tav>
                                        <p:tav tm="100000">
                                          <p:val>
                                            <p:strVal val="#ppt_w"/>
                                          </p:val>
                                        </p:tav>
                                      </p:tavLst>
                                    </p:anim>
                                    <p:anim calcmode="lin" valueType="num">
                                      <p:cBhvr>
                                        <p:cTn id="24" dur="500" fill="hold"/>
                                        <p:tgtEl>
                                          <p:spTgt spid="33811"/>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33823"/>
                                        </p:tgtEl>
                                        <p:attrNameLst>
                                          <p:attrName>style.visibility</p:attrName>
                                        </p:attrNameLst>
                                      </p:cBhvr>
                                      <p:to>
                                        <p:strVal val="visible"/>
                                      </p:to>
                                    </p:set>
                                    <p:anim calcmode="lin" valueType="num">
                                      <p:cBhvr>
                                        <p:cTn id="29" dur="1000" fill="hold"/>
                                        <p:tgtEl>
                                          <p:spTgt spid="33823"/>
                                        </p:tgtEl>
                                        <p:attrNameLst>
                                          <p:attrName>ppt_x</p:attrName>
                                        </p:attrNameLst>
                                      </p:cBhvr>
                                      <p:tavLst>
                                        <p:tav tm="0">
                                          <p:val>
                                            <p:strVal val="#ppt_x-.2"/>
                                          </p:val>
                                        </p:tav>
                                        <p:tav tm="100000">
                                          <p:val>
                                            <p:strVal val="#ppt_x"/>
                                          </p:val>
                                        </p:tav>
                                      </p:tavLst>
                                    </p:anim>
                                    <p:anim calcmode="lin" valueType="num">
                                      <p:cBhvr>
                                        <p:cTn id="30" dur="1000" fill="hold"/>
                                        <p:tgtEl>
                                          <p:spTgt spid="33823"/>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382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33824"/>
                                        </p:tgtEl>
                                        <p:attrNameLst>
                                          <p:attrName>style.visibility</p:attrName>
                                        </p:attrNameLst>
                                      </p:cBhvr>
                                      <p:to>
                                        <p:strVal val="visible"/>
                                      </p:to>
                                    </p:set>
                                    <p:anim calcmode="lin" valueType="num">
                                      <p:cBhvr>
                                        <p:cTn id="36" dur="1000" fill="hold"/>
                                        <p:tgtEl>
                                          <p:spTgt spid="33824"/>
                                        </p:tgtEl>
                                        <p:attrNameLst>
                                          <p:attrName>ppt_x</p:attrName>
                                        </p:attrNameLst>
                                      </p:cBhvr>
                                      <p:tavLst>
                                        <p:tav tm="0">
                                          <p:val>
                                            <p:strVal val="#ppt_x-.2"/>
                                          </p:val>
                                        </p:tav>
                                        <p:tav tm="100000">
                                          <p:val>
                                            <p:strVal val="#ppt_x"/>
                                          </p:val>
                                        </p:tav>
                                      </p:tavLst>
                                    </p:anim>
                                    <p:anim calcmode="lin" valueType="num">
                                      <p:cBhvr>
                                        <p:cTn id="37" dur="1000" fill="hold"/>
                                        <p:tgtEl>
                                          <p:spTgt spid="33824"/>
                                        </p:tgtEl>
                                        <p:attrNameLst>
                                          <p:attrName>ppt_y</p:attrName>
                                        </p:attrNameLst>
                                      </p:cBhvr>
                                      <p:tavLst>
                                        <p:tav tm="0">
                                          <p:val>
                                            <p:strVal val="#ppt_y"/>
                                          </p:val>
                                        </p:tav>
                                        <p:tav tm="100000">
                                          <p:val>
                                            <p:strVal val="#ppt_y"/>
                                          </p:val>
                                        </p:tav>
                                      </p:tavLst>
                                    </p:anim>
                                    <p:animEffect transition="in" filter="wipe(right)" prLst="gradientSize: 0.1">
                                      <p:cBhvr>
                                        <p:cTn id="38" dur="1000"/>
                                        <p:tgtEl>
                                          <p:spTgt spid="3382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33825"/>
                                        </p:tgtEl>
                                        <p:attrNameLst>
                                          <p:attrName>style.visibility</p:attrName>
                                        </p:attrNameLst>
                                      </p:cBhvr>
                                      <p:to>
                                        <p:strVal val="visible"/>
                                      </p:to>
                                    </p:set>
                                    <p:anim calcmode="lin" valueType="num">
                                      <p:cBhvr>
                                        <p:cTn id="43" dur="1000" fill="hold"/>
                                        <p:tgtEl>
                                          <p:spTgt spid="33825"/>
                                        </p:tgtEl>
                                        <p:attrNameLst>
                                          <p:attrName>ppt_x</p:attrName>
                                        </p:attrNameLst>
                                      </p:cBhvr>
                                      <p:tavLst>
                                        <p:tav tm="0">
                                          <p:val>
                                            <p:strVal val="#ppt_x-.2"/>
                                          </p:val>
                                        </p:tav>
                                        <p:tav tm="100000">
                                          <p:val>
                                            <p:strVal val="#ppt_x"/>
                                          </p:val>
                                        </p:tav>
                                      </p:tavLst>
                                    </p:anim>
                                    <p:anim calcmode="lin" valueType="num">
                                      <p:cBhvr>
                                        <p:cTn id="44" dur="1000" fill="hold"/>
                                        <p:tgtEl>
                                          <p:spTgt spid="33825"/>
                                        </p:tgtEl>
                                        <p:attrNameLst>
                                          <p:attrName>ppt_y</p:attrName>
                                        </p:attrNameLst>
                                      </p:cBhvr>
                                      <p:tavLst>
                                        <p:tav tm="0">
                                          <p:val>
                                            <p:strVal val="#ppt_y"/>
                                          </p:val>
                                        </p:tav>
                                        <p:tav tm="100000">
                                          <p:val>
                                            <p:strVal val="#ppt_y"/>
                                          </p:val>
                                        </p:tav>
                                      </p:tavLst>
                                    </p:anim>
                                    <p:animEffect transition="in" filter="wipe(right)" prLst="gradientSize: 0.1">
                                      <p:cBhvr>
                                        <p:cTn id="45" dur="1000"/>
                                        <p:tgtEl>
                                          <p:spTgt spid="338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7" grpId="0"/>
      <p:bldP spid="33808" grpId="0"/>
      <p:bldP spid="33809" grpId="0"/>
      <p:bldP spid="33811" grpId="0"/>
      <p:bldP spid="33823" grpId="0"/>
      <p:bldP spid="33824" grpId="0"/>
      <p:bldP spid="3382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5000" b="-2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2C222D-145D-4E48-8AC4-0D12C5938556}"/>
              </a:ext>
            </a:extLst>
          </p:cNvPr>
          <p:cNvSpPr>
            <a:spLocks/>
          </p:cNvSpPr>
          <p:nvPr/>
        </p:nvSpPr>
        <p:spPr bwMode="auto">
          <a:xfrm>
            <a:off x="457200" y="2286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a:defRPr sz="4400">
                <a:solidFill>
                  <a:schemeClr val="tx1"/>
                </a:solidFill>
                <a:latin typeface="Calibri" panose="020F0502020204030204" pitchFamily="34" charset="0"/>
              </a:defRPr>
            </a:lvl1pPr>
            <a:lvl2pPr algn="ctr">
              <a:defRPr sz="4400">
                <a:solidFill>
                  <a:schemeClr val="tx1"/>
                </a:solidFill>
                <a:latin typeface="Calibri" panose="020F0502020204030204" pitchFamily="34" charset="0"/>
              </a:defRPr>
            </a:lvl2pPr>
            <a:lvl3pPr algn="ctr">
              <a:defRPr sz="4400">
                <a:solidFill>
                  <a:schemeClr val="tx1"/>
                </a:solidFill>
                <a:latin typeface="Calibri" panose="020F0502020204030204" pitchFamily="34" charset="0"/>
              </a:defRPr>
            </a:lvl3pPr>
            <a:lvl4pPr algn="ctr">
              <a:defRPr sz="4400">
                <a:solidFill>
                  <a:schemeClr val="tx1"/>
                </a:solidFill>
                <a:latin typeface="Calibri" panose="020F0502020204030204" pitchFamily="34" charset="0"/>
              </a:defRPr>
            </a:lvl4pPr>
            <a:lvl5pPr algn="ctr">
              <a:defRPr sz="4400">
                <a:solidFill>
                  <a:schemeClr val="tx1"/>
                </a:solidFill>
                <a:latin typeface="Calibri" panose="020F0502020204030204" pitchFamily="34" charset="0"/>
              </a:defRPr>
            </a:lvl5pPr>
            <a:lvl6pPr marL="457200" algn="ctr" eaLnBrk="0" fontAlgn="base" hangingPunct="0">
              <a:spcBef>
                <a:spcPct val="0"/>
              </a:spcBef>
              <a:spcAft>
                <a:spcPct val="0"/>
              </a:spcAft>
              <a:defRPr sz="4400">
                <a:solidFill>
                  <a:schemeClr val="tx1"/>
                </a:solidFill>
                <a:latin typeface="Calibri" panose="020F0502020204030204" pitchFamily="34" charset="0"/>
              </a:defRPr>
            </a:lvl6pPr>
            <a:lvl7pPr marL="914400" algn="ctr" eaLnBrk="0" fontAlgn="base" hangingPunct="0">
              <a:spcBef>
                <a:spcPct val="0"/>
              </a:spcBef>
              <a:spcAft>
                <a:spcPct val="0"/>
              </a:spcAft>
              <a:defRPr sz="4400">
                <a:solidFill>
                  <a:schemeClr val="tx1"/>
                </a:solidFill>
                <a:latin typeface="Calibri" panose="020F0502020204030204" pitchFamily="34" charset="0"/>
              </a:defRPr>
            </a:lvl7pPr>
            <a:lvl8pPr marL="1371600" algn="ctr" eaLnBrk="0" fontAlgn="base" hangingPunct="0">
              <a:spcBef>
                <a:spcPct val="0"/>
              </a:spcBef>
              <a:spcAft>
                <a:spcPct val="0"/>
              </a:spcAft>
              <a:defRPr sz="4400">
                <a:solidFill>
                  <a:schemeClr val="tx1"/>
                </a:solidFill>
                <a:latin typeface="Calibri" panose="020F0502020204030204" pitchFamily="34" charset="0"/>
              </a:defRPr>
            </a:lvl8pPr>
            <a:lvl9pPr marL="1828800" algn="ctr" eaLnBrk="0" fontAlgn="base" hangingPunct="0">
              <a:spcBef>
                <a:spcPct val="0"/>
              </a:spcBef>
              <a:spcAft>
                <a:spcPct val="0"/>
              </a:spcAft>
              <a:defRPr sz="4400">
                <a:solidFill>
                  <a:schemeClr val="tx1"/>
                </a:solidFill>
                <a:latin typeface="Calibri" panose="020F0502020204030204" pitchFamily="34" charset="0"/>
              </a:defRPr>
            </a:lvl9pPr>
          </a:lstStyle>
          <a:p>
            <a:pPr eaLnBrk="1" hangingPunct="1"/>
            <a:r>
              <a:rPr lang="vi-VN" altLang="en-US" sz="4000" b="1">
                <a:solidFill>
                  <a:srgbClr val="FF0000"/>
                </a:solidFill>
                <a:latin typeface="Times New Roman" panose="02020603050405020304" pitchFamily="18" charset="0"/>
                <a:cs typeface="Times New Roman" panose="02020603050405020304" pitchFamily="18" charset="0"/>
              </a:rPr>
              <a:t>Một số hình ảnh của </a:t>
            </a:r>
            <a:r>
              <a:rPr lang="en-US" altLang="en-US" sz="4000" b="1">
                <a:solidFill>
                  <a:srgbClr val="FF0000"/>
                </a:solidFill>
                <a:latin typeface="Times New Roman" panose="02020603050405020304" pitchFamily="18" charset="0"/>
                <a:cs typeface="Times New Roman" panose="02020603050405020304" pitchFamily="18" charset="0"/>
              </a:rPr>
              <a:t>cây </a:t>
            </a:r>
            <a:r>
              <a:rPr lang="vi-VN" altLang="en-US" sz="4000" b="1">
                <a:solidFill>
                  <a:srgbClr val="FF0000"/>
                </a:solidFill>
                <a:latin typeface="Times New Roman" panose="02020603050405020304" pitchFamily="18" charset="0"/>
                <a:cs typeface="Times New Roman" panose="02020603050405020304" pitchFamily="18" charset="0"/>
              </a:rPr>
              <a:t>dừa</a:t>
            </a:r>
            <a:endParaRPr lang="en-US" altLang="en-US" sz="40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Tree>
  </p:cSld>
  <p:clrMapOvr>
    <a:masterClrMapping/>
  </p:clrMapOvr>
  <p:transition spd="slow">
    <p:strips dir="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ay_dua.jpg">
            <a:extLst>
              <a:ext uri="{FF2B5EF4-FFF2-40B4-BE49-F238E27FC236}">
                <a16:creationId xmlns:a16="http://schemas.microsoft.com/office/drawing/2014/main" xmlns="" id="{AA861990-2E8C-4931-B709-A6B8CB38CCE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3505200" cy="372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dua1.jpg">
            <a:extLst>
              <a:ext uri="{FF2B5EF4-FFF2-40B4-BE49-F238E27FC236}">
                <a16:creationId xmlns:a16="http://schemas.microsoft.com/office/drawing/2014/main" xmlns="" id="{5D35523C-A4D5-43E9-9347-1F217BB28A3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267200"/>
            <a:ext cx="3505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dua.jpg">
            <a:extLst>
              <a:ext uri="{FF2B5EF4-FFF2-40B4-BE49-F238E27FC236}">
                <a16:creationId xmlns:a16="http://schemas.microsoft.com/office/drawing/2014/main" xmlns="" id="{E67A2A82-5A05-43C0-9663-2B560CE7E39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304800"/>
            <a:ext cx="4800600" cy="322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Cay%20Dua%20%281%29.jpg">
            <a:extLst>
              <a:ext uri="{FF2B5EF4-FFF2-40B4-BE49-F238E27FC236}">
                <a16:creationId xmlns:a16="http://schemas.microsoft.com/office/drawing/2014/main" xmlns="" id="{4788B9F4-8C7E-45CA-8679-5A20D572CD8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3886200"/>
            <a:ext cx="48768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2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9" dur="2000" fill="hold"/>
                                        <p:tgtEl>
                                          <p:spTgt spid="4"/>
                                        </p:tgtEl>
                                        <p:attrNameLst>
                                          <p:attrName>ppt_y</p:attrName>
                                        </p:attrNameLst>
                                      </p:cBhvr>
                                      <p:tavLst>
                                        <p:tav tm="0">
                                          <p:val>
                                            <p:strVal val="#ppt_y"/>
                                          </p:val>
                                        </p:tav>
                                        <p:tav tm="100000">
                                          <p:val>
                                            <p:strVal val="#ppt_y"/>
                                          </p:val>
                                        </p:tav>
                                      </p:tavLst>
                                    </p:anim>
                                    <p:animEffect transition="in" filter="fade">
                                      <p:cBhvr>
                                        <p:cTn id="10" dur="2000"/>
                                        <p:tgtEl>
                                          <p:spTgt spid="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4"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to="" calcmode="lin" valueType="num">
                                      <p:cBhvr>
                                        <p:cTn id="15" dur="1" fill="hold"/>
                                        <p:tgtEl>
                                          <p:spTgt spid="5"/>
                                        </p:tgtEl>
                                        <p:attrNameLst>
                                          <p:attrName/>
                                        </p:attrNameLst>
                                      </p:cBhvr>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1000" fill="hold"/>
                                        <p:tgtEl>
                                          <p:spTgt spid="7"/>
                                        </p:tgtEl>
                                        <p:attrNameLst>
                                          <p:attrName>ppt_w</p:attrName>
                                        </p:attrNameLst>
                                      </p:cBhvr>
                                      <p:tavLst>
                                        <p:tav tm="0">
                                          <p:val>
                                            <p:strVal val="#ppt_w*0.70"/>
                                          </p:val>
                                        </p:tav>
                                        <p:tav tm="100000">
                                          <p:val>
                                            <p:strVal val="#ppt_w"/>
                                          </p:val>
                                        </p:tav>
                                      </p:tavLst>
                                    </p:anim>
                                    <p:anim calcmode="lin" valueType="num">
                                      <p:cBhvr>
                                        <p:cTn id="21" dur="1000" fill="hold"/>
                                        <p:tgtEl>
                                          <p:spTgt spid="7"/>
                                        </p:tgtEl>
                                        <p:attrNameLst>
                                          <p:attrName>ppt_h</p:attrName>
                                        </p:attrNameLst>
                                      </p:cBhvr>
                                      <p:tavLst>
                                        <p:tav tm="0">
                                          <p:val>
                                            <p:strVal val="#ppt_h"/>
                                          </p:val>
                                        </p:tav>
                                        <p:tav tm="100000">
                                          <p:val>
                                            <p:strVal val="#ppt_h"/>
                                          </p:val>
                                        </p:tav>
                                      </p:tavLst>
                                    </p:anim>
                                    <p:animEffect transition="in" filter="fade">
                                      <p:cBhvr>
                                        <p:cTn id="22" dur="10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2"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Scale>
                                      <p:cBhvr>
                                        <p:cTn id="27"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6"/>
                                        </p:tgtEl>
                                        <p:attrNameLst>
                                          <p:attrName>ppt_x</p:attrName>
                                          <p:attrName>ppt_y</p:attrName>
                                        </p:attrNameLst>
                                      </p:cBhvr>
                                    </p:animMotion>
                                    <p:animEffect transition="in" filter="fade">
                                      <p:cBhvr>
                                        <p:cTn id="2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4AA62CA-A1AE-417E-B8D9-A8CF0963805F}"/>
              </a:ext>
            </a:extLst>
          </p:cNvPr>
          <p:cNvSpPr>
            <a:spLocks/>
          </p:cNvSpPr>
          <p:nvPr/>
        </p:nvSpPr>
        <p:spPr bwMode="auto">
          <a:xfrm>
            <a:off x="0" y="0"/>
            <a:ext cx="41910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71500" indent="-5715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Calibri" panose="020F0502020204030204" pitchFamily="34" charset="0"/>
              <a:buNone/>
            </a:pPr>
            <a:r>
              <a:rPr lang="en-US" altLang="en-US" sz="2000" b="1" u="sng">
                <a:solidFill>
                  <a:srgbClr val="D60093"/>
                </a:solidFill>
                <a:latin typeface="Times New Roman" panose="02020603050405020304" pitchFamily="18" charset="0"/>
                <a:cs typeface="Times New Roman" panose="02020603050405020304" pitchFamily="18" charset="0"/>
              </a:rPr>
              <a:t>I.</a:t>
            </a:r>
            <a:r>
              <a:rPr lang="vi-VN" altLang="en-US" sz="2000" b="1" u="sng">
                <a:solidFill>
                  <a:srgbClr val="D60093"/>
                </a:solidFill>
                <a:latin typeface="Times New Roman" panose="02020603050405020304" pitchFamily="18" charset="0"/>
                <a:cs typeface="Times New Roman" panose="02020603050405020304" pitchFamily="18" charset="0"/>
              </a:rPr>
              <a:t>MỞ BÀI</a:t>
            </a:r>
          </a:p>
          <a:p>
            <a:pPr eaLnBrk="1" hangingPunct="1">
              <a:buFont typeface="Arial" panose="020B0604020202020204" pitchFamily="34" charset="0"/>
              <a:buNone/>
            </a:pPr>
            <a:r>
              <a:rPr lang="vi-VN" altLang="en-US" sz="2000" b="1">
                <a:latin typeface="Times New Roman" panose="02020603050405020304" pitchFamily="18" charset="0"/>
                <a:cs typeface="Times New Roman" panose="02020603050405020304" pitchFamily="18" charset="0"/>
              </a:rPr>
              <a:t>- </a:t>
            </a:r>
            <a:r>
              <a:rPr lang="vi-VN" altLang="en-US" sz="2000" b="1">
                <a:solidFill>
                  <a:srgbClr val="0000FF"/>
                </a:solidFill>
                <a:latin typeface="Times New Roman" panose="02020603050405020304" pitchFamily="18" charset="0"/>
                <a:cs typeface="Times New Roman" panose="02020603050405020304" pitchFamily="18" charset="0"/>
              </a:rPr>
              <a:t>Giới thiệu đối tượng</a:t>
            </a:r>
            <a:r>
              <a:rPr lang="vi-VN" altLang="en-US" sz="2000" b="1">
                <a:latin typeface="Times New Roman" panose="02020603050405020304" pitchFamily="18" charset="0"/>
                <a:cs typeface="Times New Roman" panose="02020603050405020304" pitchFamily="18" charset="0"/>
              </a:rPr>
              <a:t> : Cây dừa – loài cây em yêu thích</a:t>
            </a:r>
          </a:p>
          <a:p>
            <a:pPr eaLnBrk="1" hangingPunct="1">
              <a:buFont typeface="Arial" panose="020B0604020202020204" pitchFamily="34" charset="0"/>
              <a:buNone/>
            </a:pPr>
            <a:r>
              <a:rPr lang="vi-VN" altLang="en-US" sz="2000" b="1">
                <a:latin typeface="Times New Roman" panose="02020603050405020304" pitchFamily="18" charset="0"/>
                <a:cs typeface="Times New Roman" panose="02020603050405020304" pitchFamily="18" charset="0"/>
              </a:rPr>
              <a:t>- </a:t>
            </a:r>
            <a:r>
              <a:rPr lang="vi-VN" altLang="en-US" sz="2000" b="1">
                <a:solidFill>
                  <a:srgbClr val="0000FF"/>
                </a:solidFill>
                <a:latin typeface="Times New Roman" panose="02020603050405020304" pitchFamily="18" charset="0"/>
                <a:cs typeface="Times New Roman" panose="02020603050405020304" pitchFamily="18" charset="0"/>
              </a:rPr>
              <a:t>Tình cảm</a:t>
            </a:r>
            <a:r>
              <a:rPr lang="vi-VN" altLang="en-US" sz="2000" b="1">
                <a:latin typeface="Times New Roman" panose="02020603050405020304" pitchFamily="18" charset="0"/>
                <a:cs typeface="Times New Roman" panose="02020603050405020304" pitchFamily="18" charset="0"/>
              </a:rPr>
              <a:t> : Dừa là người bạn thân thương nơi quê hương</a:t>
            </a:r>
            <a:r>
              <a:rPr lang="en-US" altLang="en-US" sz="2000" b="1">
                <a:latin typeface="Times New Roman" panose="02020603050405020304" pitchFamily="18" charset="0"/>
                <a:cs typeface="Times New Roman" panose="02020603050405020304" pitchFamily="18" charset="0"/>
              </a:rPr>
              <a:t>.</a:t>
            </a:r>
            <a:endParaRPr lang="vi-VN" altLang="en-US" sz="2000" b="1">
              <a:latin typeface="Times New Roman" panose="02020603050405020304" pitchFamily="18" charset="0"/>
              <a:cs typeface="Times New Roman" panose="02020603050405020304" pitchFamily="18" charset="0"/>
            </a:endParaRPr>
          </a:p>
        </p:txBody>
      </p:sp>
      <p:sp>
        <p:nvSpPr>
          <p:cNvPr id="38917" name="Line 5">
            <a:extLst>
              <a:ext uri="{FF2B5EF4-FFF2-40B4-BE49-F238E27FC236}">
                <a16:creationId xmlns:a16="http://schemas.microsoft.com/office/drawing/2014/main" xmlns="" id="{C6BEFEE3-4F09-467F-BE64-3D9BF10CE559}"/>
              </a:ext>
            </a:extLst>
          </p:cNvPr>
          <p:cNvSpPr>
            <a:spLocks noChangeShapeType="1"/>
          </p:cNvSpPr>
          <p:nvPr/>
        </p:nvSpPr>
        <p:spPr bwMode="auto">
          <a:xfrm>
            <a:off x="4191000" y="0"/>
            <a:ext cx="0" cy="6553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918" name="Text Box 6">
            <a:extLst>
              <a:ext uri="{FF2B5EF4-FFF2-40B4-BE49-F238E27FC236}">
                <a16:creationId xmlns:a16="http://schemas.microsoft.com/office/drawing/2014/main" xmlns="" id="{50B0160D-0880-4AFA-9CC6-9720308BCEDC}"/>
              </a:ext>
            </a:extLst>
          </p:cNvPr>
          <p:cNvSpPr txBox="1">
            <a:spLocks noChangeArrowheads="1"/>
          </p:cNvSpPr>
          <p:nvPr/>
        </p:nvSpPr>
        <p:spPr bwMode="auto">
          <a:xfrm>
            <a:off x="0" y="1600200"/>
            <a:ext cx="4114800" cy="405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u="sng">
                <a:solidFill>
                  <a:srgbClr val="D60093"/>
                </a:solidFill>
                <a:latin typeface="Times New Roman" panose="02020603050405020304" pitchFamily="18" charset="0"/>
                <a:cs typeface="Times New Roman" panose="02020603050405020304" pitchFamily="18" charset="0"/>
              </a:rPr>
              <a:t>II.THÂN BÀI</a:t>
            </a:r>
            <a:endParaRPr lang="vi-VN" altLang="en-US" sz="2000" b="1" u="sng">
              <a:solidFill>
                <a:srgbClr val="D60093"/>
              </a:solidFill>
              <a:latin typeface="Times New Roman" panose="02020603050405020304" pitchFamily="18" charset="0"/>
              <a:cs typeface="Times New Roman" panose="02020603050405020304" pitchFamily="18" charset="0"/>
            </a:endParaRPr>
          </a:p>
          <a:p>
            <a:r>
              <a:rPr lang="vi-VN" altLang="en-US" sz="2000" b="1" u="sng">
                <a:solidFill>
                  <a:srgbClr val="0000FF"/>
                </a:solidFill>
                <a:latin typeface="Times New Roman" panose="02020603050405020304" pitchFamily="18" charset="0"/>
                <a:cs typeface="Times New Roman" panose="02020603050405020304" pitchFamily="18" charset="0"/>
              </a:rPr>
              <a:t>1)Những đặc điểm đặc biệt của cây</a:t>
            </a:r>
          </a:p>
          <a:p>
            <a:r>
              <a:rPr lang="vi-VN" altLang="en-US" sz="2000" b="1">
                <a:latin typeface="Times New Roman" panose="02020603050405020304" pitchFamily="18" charset="0"/>
                <a:cs typeface="Times New Roman" panose="02020603050405020304" pitchFamily="18" charset="0"/>
              </a:rPr>
              <a:t>- Thân cây cao vút </a:t>
            </a:r>
            <a:r>
              <a:rPr lang="en-US" altLang="en-US" sz="2000" b="1">
                <a:latin typeface="Times New Roman" panose="02020603050405020304" pitchFamily="18" charset="0"/>
                <a:cs typeface="Times New Roman" panose="02020603050405020304" pitchFamily="18" charset="0"/>
                <a:sym typeface="Wingdings" panose="05000000000000000000" pitchFamily="2" charset="2"/>
              </a:rPr>
              <a:t></a:t>
            </a:r>
            <a:r>
              <a:rPr lang="vi-VN" altLang="en-US" sz="2000" b="1">
                <a:latin typeface="Times New Roman" panose="02020603050405020304" pitchFamily="18" charset="0"/>
                <a:cs typeface="Times New Roman" panose="02020603050405020304" pitchFamily="18" charset="0"/>
              </a:rPr>
              <a:t>Người vệ sĩ hiên ngang gìn giữ bình yên cho bầu trời quê hương.</a:t>
            </a:r>
          </a:p>
          <a:p>
            <a:r>
              <a:rPr lang="vi-VN" altLang="en-US" sz="2000" b="1">
                <a:latin typeface="Times New Roman" panose="02020603050405020304" pitchFamily="18" charset="0"/>
                <a:cs typeface="Times New Roman" panose="02020603050405020304" pitchFamily="18" charset="0"/>
              </a:rPr>
              <a:t>- Dáng nghiêng nghiêng ra bờ nước </a:t>
            </a:r>
            <a:r>
              <a:rPr lang="en-US" altLang="en-US" sz="2000" b="1">
                <a:latin typeface="Times New Roman" panose="02020603050405020304" pitchFamily="18" charset="0"/>
                <a:cs typeface="Times New Roman" panose="02020603050405020304" pitchFamily="18" charset="0"/>
                <a:sym typeface="Wingdings" panose="05000000000000000000" pitchFamily="2" charset="2"/>
              </a:rPr>
              <a:t></a:t>
            </a:r>
            <a:r>
              <a:rPr lang="vi-VN" altLang="en-US" sz="2000" b="1">
                <a:latin typeface="Times New Roman" panose="02020603050405020304" pitchFamily="18" charset="0"/>
                <a:cs typeface="Times New Roman" panose="02020603050405020304" pitchFamily="18" charset="0"/>
              </a:rPr>
              <a:t>Cô thôn nữ dịu dàng, duyên dáng. </a:t>
            </a:r>
            <a:r>
              <a:rPr lang="en-US" altLang="en-US" sz="2000" b="1">
                <a:latin typeface="Times New Roman" panose="02020603050405020304" pitchFamily="18" charset="0"/>
                <a:cs typeface="Times New Roman" panose="02020603050405020304" pitchFamily="18" charset="0"/>
              </a:rPr>
              <a:t>                                                   </a:t>
            </a:r>
            <a:r>
              <a:rPr lang="vi-VN" altLang="en-US" sz="2000" b="1">
                <a:latin typeface="Times New Roman" panose="02020603050405020304" pitchFamily="18" charset="0"/>
                <a:cs typeface="Times New Roman" panose="02020603050405020304" pitchFamily="18" charset="0"/>
              </a:rPr>
              <a:t>- Tàu lá xanh mướt thả dài, khẽ đu đưa trong làn gió man mát </a:t>
            </a:r>
            <a:r>
              <a:rPr lang="en-US" altLang="en-US" sz="2000" b="1">
                <a:latin typeface="Times New Roman" panose="02020603050405020304" pitchFamily="18" charset="0"/>
                <a:cs typeface="Times New Roman" panose="02020603050405020304" pitchFamily="18" charset="0"/>
                <a:sym typeface="Wingdings" panose="05000000000000000000" pitchFamily="2" charset="2"/>
              </a:rPr>
              <a:t></a:t>
            </a:r>
            <a:r>
              <a:rPr lang="vi-VN" altLang="en-US" sz="2000" b="1">
                <a:latin typeface="Times New Roman" panose="02020603050405020304" pitchFamily="18" charset="0"/>
                <a:cs typeface="Times New Roman" panose="02020603050405020304" pitchFamily="18" charset="0"/>
              </a:rPr>
              <a:t>phát ra những âm thanh xào xạc vui tai </a:t>
            </a:r>
            <a:r>
              <a:rPr lang="en-US" altLang="en-US" sz="2000" b="1">
                <a:latin typeface="Times New Roman" panose="02020603050405020304" pitchFamily="18" charset="0"/>
                <a:cs typeface="Times New Roman" panose="02020603050405020304" pitchFamily="18" charset="0"/>
                <a:sym typeface="Wingdings" panose="05000000000000000000" pitchFamily="2" charset="2"/>
              </a:rPr>
              <a:t></a:t>
            </a:r>
            <a:r>
              <a:rPr lang="vi-VN" altLang="en-US" sz="2000" b="1">
                <a:latin typeface="Times New Roman" panose="02020603050405020304" pitchFamily="18" charset="0"/>
                <a:cs typeface="Times New Roman" panose="02020603050405020304" pitchFamily="18" charset="0"/>
              </a:rPr>
              <a:t>bài ca bất tận, bản nhạc không có nốt cuối cùng của quê hương.</a:t>
            </a:r>
            <a:endParaRPr lang="en-US" altLang="en-US" sz="2000" b="1">
              <a:latin typeface="Times New Roman" panose="02020603050405020304" pitchFamily="18" charset="0"/>
              <a:cs typeface="Times New Roman" panose="02020603050405020304" pitchFamily="18" charset="0"/>
            </a:endParaRPr>
          </a:p>
        </p:txBody>
      </p:sp>
      <p:sp>
        <p:nvSpPr>
          <p:cNvPr id="38919" name="Text Box 7">
            <a:extLst>
              <a:ext uri="{FF2B5EF4-FFF2-40B4-BE49-F238E27FC236}">
                <a16:creationId xmlns:a16="http://schemas.microsoft.com/office/drawing/2014/main" xmlns="" id="{A0D7BFCE-BCD6-4947-861E-0C71A3844BE3}"/>
              </a:ext>
            </a:extLst>
          </p:cNvPr>
          <p:cNvSpPr txBox="1">
            <a:spLocks noChangeArrowheads="1"/>
          </p:cNvSpPr>
          <p:nvPr/>
        </p:nvSpPr>
        <p:spPr bwMode="auto">
          <a:xfrm>
            <a:off x="0" y="5638800"/>
            <a:ext cx="4191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vi-VN" altLang="en-US" sz="2000" b="1">
                <a:latin typeface="Times New Roman" panose="02020603050405020304" pitchFamily="18" charset="0"/>
                <a:cs typeface="Times New Roman" panose="02020603050405020304" pitchFamily="18" charset="0"/>
              </a:rPr>
              <a:t>- Vị dừa ngọt thanh, tinh khiết </a:t>
            </a:r>
            <a:r>
              <a:rPr lang="en-US" altLang="en-US" sz="2000" b="1">
                <a:latin typeface="Times New Roman" panose="02020603050405020304" pitchFamily="18" charset="0"/>
                <a:cs typeface="Times New Roman" panose="02020603050405020304" pitchFamily="18" charset="0"/>
                <a:sym typeface="Wingdings" panose="05000000000000000000" pitchFamily="2" charset="2"/>
              </a:rPr>
              <a:t></a:t>
            </a:r>
            <a:r>
              <a:rPr lang="vi-VN" altLang="en-US" sz="2000" b="1">
                <a:latin typeface="Times New Roman" panose="02020603050405020304" pitchFamily="18" charset="0"/>
                <a:cs typeface="Times New Roman" panose="02020603050405020304" pitchFamily="18" charset="0"/>
              </a:rPr>
              <a:t> thấm nhuần vào lòng người </a:t>
            </a:r>
            <a:r>
              <a:rPr lang="en-US" altLang="en-US" sz="2000" b="1">
                <a:latin typeface="Times New Roman" panose="02020603050405020304" pitchFamily="18" charset="0"/>
                <a:cs typeface="Times New Roman" panose="02020603050405020304" pitchFamily="18" charset="0"/>
                <a:sym typeface="Wingdings" panose="05000000000000000000" pitchFamily="2" charset="2"/>
              </a:rPr>
              <a:t></a:t>
            </a:r>
            <a:r>
              <a:rPr lang="vi-VN" altLang="en-US" sz="2000" b="1">
                <a:latin typeface="Times New Roman" panose="02020603050405020304" pitchFamily="18" charset="0"/>
                <a:cs typeface="Times New Roman" panose="02020603050405020304" pitchFamily="18" charset="0"/>
              </a:rPr>
              <a:t> hương vị, hơi thở của quê hương.</a:t>
            </a:r>
            <a:endParaRPr lang="en-US" altLang="en-US" sz="2000">
              <a:latin typeface="Times New Roman" panose="02020603050405020304" pitchFamily="18" charset="0"/>
              <a:cs typeface="Times New Roman" panose="02020603050405020304" pitchFamily="18" charset="0"/>
            </a:endParaRPr>
          </a:p>
        </p:txBody>
      </p:sp>
      <p:sp>
        <p:nvSpPr>
          <p:cNvPr id="2" name="Content Placeholder 2">
            <a:extLst>
              <a:ext uri="{FF2B5EF4-FFF2-40B4-BE49-F238E27FC236}">
                <a16:creationId xmlns:a16="http://schemas.microsoft.com/office/drawing/2014/main" xmlns="" id="{C3234DDE-6430-4D72-85B3-1CFED21C0F40}"/>
              </a:ext>
            </a:extLst>
          </p:cNvPr>
          <p:cNvSpPr>
            <a:spLocks/>
          </p:cNvSpPr>
          <p:nvPr/>
        </p:nvSpPr>
        <p:spPr bwMode="auto">
          <a:xfrm>
            <a:off x="4267200" y="0"/>
            <a:ext cx="45720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buFont typeface="Arial" panose="020B0604020202020204" pitchFamily="34" charset="0"/>
              <a:buNone/>
            </a:pPr>
            <a:r>
              <a:rPr lang="vi-VN" altLang="en-US" sz="2000" b="1" u="sng">
                <a:solidFill>
                  <a:srgbClr val="0000FF"/>
                </a:solidFill>
                <a:latin typeface="Times New Roman" panose="02020603050405020304" pitchFamily="18" charset="0"/>
                <a:cs typeface="Times New Roman" panose="02020603050405020304" pitchFamily="18" charset="0"/>
              </a:rPr>
              <a:t>2) Cây dừa trong cuộc sống của con người</a:t>
            </a:r>
          </a:p>
          <a:p>
            <a:pPr eaLnBrk="1" hangingPunct="1">
              <a:lnSpc>
                <a:spcPct val="90000"/>
              </a:lnSpc>
              <a:buFont typeface="Arial" panose="020B0604020202020204" pitchFamily="34" charset="0"/>
              <a:buNone/>
            </a:pPr>
            <a:r>
              <a:rPr lang="vi-VN" altLang="en-US" sz="2000" b="1">
                <a:latin typeface="Times New Roman" panose="02020603050405020304" pitchFamily="18" charset="0"/>
                <a:cs typeface="Times New Roman" panose="02020603050405020304" pitchFamily="18" charset="0"/>
              </a:rPr>
              <a:t>- </a:t>
            </a:r>
            <a:r>
              <a:rPr lang="en-US" altLang="en-US" sz="2000" b="1">
                <a:latin typeface="Times New Roman" panose="02020603050405020304" pitchFamily="18" charset="0"/>
                <a:cs typeface="Times New Roman" panose="02020603050405020304" pitchFamily="18" charset="0"/>
              </a:rPr>
              <a:t>	</a:t>
            </a:r>
            <a:r>
              <a:rPr lang="vi-VN" altLang="en-US" sz="2000" b="1">
                <a:latin typeface="Times New Roman" panose="02020603050405020304" pitchFamily="18" charset="0"/>
                <a:cs typeface="Times New Roman" panose="02020603050405020304" pitchFamily="18" charset="0"/>
              </a:rPr>
              <a:t>Có mặt ở khắp nơi ( thân cây làm cột nhà vững chãi, chiếc gáo dừa thân thuộc, đôi đũa ăn cơm bình dị, nhịp cầu dừa bắc qua con mương,... )</a:t>
            </a:r>
            <a:r>
              <a:rPr lang="en-US" altLang="en-US" sz="2000" b="1">
                <a:latin typeface="Times New Roman" panose="02020603050405020304" pitchFamily="18" charset="0"/>
                <a:cs typeface="Times New Roman" panose="02020603050405020304" pitchFamily="18" charset="0"/>
              </a:rPr>
              <a:t> </a:t>
            </a:r>
            <a:r>
              <a:rPr lang="en-US" altLang="en-US" sz="2000" b="1">
                <a:latin typeface="Times New Roman" panose="02020603050405020304" pitchFamily="18" charset="0"/>
                <a:cs typeface="Times New Roman" panose="02020603050405020304" pitchFamily="18" charset="0"/>
                <a:sym typeface="Wingdings" panose="05000000000000000000" pitchFamily="2" charset="2"/>
              </a:rPr>
              <a:t></a:t>
            </a:r>
            <a:r>
              <a:rPr lang="en-US" altLang="en-US" sz="2000" b="1">
                <a:latin typeface="Times New Roman" panose="02020603050405020304" pitchFamily="18" charset="0"/>
                <a:cs typeface="Times New Roman" panose="02020603050405020304" pitchFamily="18" charset="0"/>
              </a:rPr>
              <a:t> c</a:t>
            </a:r>
            <a:r>
              <a:rPr lang="vi-VN" altLang="en-US" sz="2000" b="1">
                <a:latin typeface="Times New Roman" panose="02020603050405020304" pitchFamily="18" charset="0"/>
                <a:cs typeface="Times New Roman" panose="02020603050405020304" pitchFamily="18" charset="0"/>
              </a:rPr>
              <a:t>ó cảm giác thân quen như người bạn gắn bó, bền chặt.</a:t>
            </a:r>
          </a:p>
          <a:p>
            <a:pPr eaLnBrk="1" hangingPunct="1">
              <a:lnSpc>
                <a:spcPct val="90000"/>
              </a:lnSpc>
              <a:buFont typeface="Arial" panose="020B0604020202020204" pitchFamily="34" charset="0"/>
              <a:buNone/>
            </a:pPr>
            <a:r>
              <a:rPr lang="vi-VN" altLang="en-US" sz="2000" b="1">
                <a:latin typeface="Times New Roman" panose="02020603050405020304" pitchFamily="18" charset="0"/>
                <a:cs typeface="Times New Roman" panose="02020603050405020304" pitchFamily="18" charset="0"/>
              </a:rPr>
              <a:t>- </a:t>
            </a:r>
            <a:r>
              <a:rPr lang="en-US" altLang="en-US" sz="2000" b="1">
                <a:latin typeface="Times New Roman" panose="02020603050405020304" pitchFamily="18" charset="0"/>
                <a:cs typeface="Times New Roman" panose="02020603050405020304" pitchFamily="18" charset="0"/>
              </a:rPr>
              <a:t>	</a:t>
            </a:r>
            <a:r>
              <a:rPr lang="vi-VN" altLang="en-US" sz="2000" b="1">
                <a:latin typeface="Times New Roman" panose="02020603050405020304" pitchFamily="18" charset="0"/>
                <a:cs typeface="Times New Roman" panose="02020603050405020304" pitchFamily="18" charset="0"/>
              </a:rPr>
              <a:t>Hương vị đậm đà trong nhiều món ăn của quê hương.</a:t>
            </a:r>
          </a:p>
          <a:p>
            <a:pPr eaLnBrk="1" hangingPunct="1">
              <a:lnSpc>
                <a:spcPct val="90000"/>
              </a:lnSpc>
              <a:buFont typeface="Arial" panose="020B0604020202020204" pitchFamily="34" charset="0"/>
              <a:buNone/>
            </a:pPr>
            <a:r>
              <a:rPr lang="vi-VN" altLang="en-US" sz="2000" b="1">
                <a:latin typeface="Times New Roman" panose="02020603050405020304" pitchFamily="18" charset="0"/>
                <a:cs typeface="Times New Roman" panose="02020603050405020304" pitchFamily="18" charset="0"/>
              </a:rPr>
              <a:t>- </a:t>
            </a:r>
            <a:r>
              <a:rPr lang="en-US" altLang="en-US" sz="2000" b="1">
                <a:latin typeface="Times New Roman" panose="02020603050405020304" pitchFamily="18" charset="0"/>
                <a:cs typeface="Times New Roman" panose="02020603050405020304" pitchFamily="18" charset="0"/>
              </a:rPr>
              <a:t>	</a:t>
            </a:r>
            <a:r>
              <a:rPr lang="vi-VN" altLang="en-US" sz="2000" b="1">
                <a:latin typeface="Times New Roman" panose="02020603050405020304" pitchFamily="18" charset="0"/>
                <a:cs typeface="Times New Roman" panose="02020603050405020304" pitchFamily="18" charset="0"/>
              </a:rPr>
              <a:t>Vật liệu làm nên những món quà thủ công xinh xắn </a:t>
            </a:r>
            <a:r>
              <a:rPr lang="en-US" altLang="en-US" sz="2000" b="1">
                <a:latin typeface="Times New Roman" panose="02020603050405020304" pitchFamily="18" charset="0"/>
                <a:cs typeface="Times New Roman" panose="02020603050405020304" pitchFamily="18" charset="0"/>
                <a:sym typeface="Wingdings" panose="05000000000000000000" pitchFamily="2" charset="2"/>
              </a:rPr>
              <a:t></a:t>
            </a:r>
            <a:r>
              <a:rPr lang="vi-VN" altLang="en-US" sz="2000" b="1">
                <a:latin typeface="Times New Roman" panose="02020603050405020304" pitchFamily="18" charset="0"/>
                <a:cs typeface="Times New Roman" panose="02020603050405020304" pitchFamily="18" charset="0"/>
              </a:rPr>
              <a:t> gợi nỗi nhớ thương của kẻ xa quê.</a:t>
            </a:r>
            <a:r>
              <a:rPr lang="en-US" altLang="en-US" sz="2000" b="1">
                <a:latin typeface="Times New Roman" panose="02020603050405020304" pitchFamily="18" charset="0"/>
                <a:cs typeface="Times New Roman" panose="02020603050405020304" pitchFamily="18" charset="0"/>
              </a:rPr>
              <a:t>			</a:t>
            </a:r>
            <a:endParaRPr lang="vi-VN" altLang="en-US" sz="2000" b="1">
              <a:latin typeface="Times New Roman" panose="02020603050405020304" pitchFamily="18" charset="0"/>
              <a:cs typeface="Times New Roman" panose="02020603050405020304" pitchFamily="18" charset="0"/>
            </a:endParaRPr>
          </a:p>
          <a:p>
            <a:pPr eaLnBrk="1" hangingPunct="1">
              <a:lnSpc>
                <a:spcPct val="90000"/>
              </a:lnSpc>
              <a:buFont typeface="Arial" panose="020B0604020202020204" pitchFamily="34" charset="0"/>
              <a:buNone/>
            </a:pPr>
            <a:r>
              <a:rPr lang="vi-VN" altLang="en-US" sz="2000" b="1">
                <a:latin typeface="Times New Roman" panose="02020603050405020304" pitchFamily="18" charset="0"/>
                <a:cs typeface="Times New Roman" panose="02020603050405020304" pitchFamily="18" charset="0"/>
              </a:rPr>
              <a:t>			</a:t>
            </a:r>
            <a:endParaRPr lang="en-US" altLang="en-US" sz="2000" b="1">
              <a:latin typeface="Times New Roman" panose="02020603050405020304" pitchFamily="18"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xmlns="" id="{13C52B57-A4A6-43BA-AF74-89FE40466138}"/>
              </a:ext>
            </a:extLst>
          </p:cNvPr>
          <p:cNvSpPr>
            <a:spLocks/>
          </p:cNvSpPr>
          <p:nvPr/>
        </p:nvSpPr>
        <p:spPr bwMode="auto">
          <a:xfrm>
            <a:off x="4267200" y="3733800"/>
            <a:ext cx="48768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vi-VN" altLang="en-US" sz="2000" b="1" u="sng">
                <a:solidFill>
                  <a:srgbClr val="0000FF"/>
                </a:solidFill>
                <a:latin typeface="Times New Roman" panose="02020603050405020304" pitchFamily="18" charset="0"/>
                <a:cs typeface="Times New Roman" panose="02020603050405020304" pitchFamily="18" charset="0"/>
              </a:rPr>
              <a:t>3) Cây dừa trong cuộc sống của em</a:t>
            </a:r>
          </a:p>
          <a:p>
            <a:pPr eaLnBrk="1" hangingPunct="1">
              <a:buFont typeface="Arial" panose="020B0604020202020204" pitchFamily="34" charset="0"/>
              <a:buNone/>
            </a:pPr>
            <a:r>
              <a:rPr lang="vi-VN" altLang="en-US" sz="2000" b="1">
                <a:latin typeface="Times New Roman" panose="02020603050405020304" pitchFamily="18" charset="0"/>
                <a:cs typeface="Times New Roman" panose="02020603050405020304" pitchFamily="18" charset="0"/>
              </a:rPr>
              <a:t>- </a:t>
            </a:r>
            <a:r>
              <a:rPr lang="en-US" altLang="en-US" sz="2000" b="1">
                <a:latin typeface="Times New Roman" panose="02020603050405020304" pitchFamily="18" charset="0"/>
                <a:cs typeface="Times New Roman" panose="02020603050405020304" pitchFamily="18" charset="0"/>
              </a:rPr>
              <a:t>	</a:t>
            </a:r>
            <a:r>
              <a:rPr lang="vi-VN" altLang="en-US" sz="2000" b="1">
                <a:latin typeface="Times New Roman" panose="02020603050405020304" pitchFamily="18" charset="0"/>
                <a:cs typeface="Times New Roman" panose="02020603050405020304" pitchFamily="18" charset="0"/>
              </a:rPr>
              <a:t>Gắn bó với  những kỉ niệm tuổi thơ ( lúc ông còn sống, những lần rảnh rỗi, em và ông và ông lại có những trò chơi dân gian thú vị  bên gốc dừa) </a:t>
            </a:r>
            <a:endParaRPr lang="en-US" altLang="en-US" sz="2000" b="1"/>
          </a:p>
        </p:txBody>
      </p:sp>
      <p:sp>
        <p:nvSpPr>
          <p:cNvPr id="5" name="Content Placeholder 2">
            <a:extLst>
              <a:ext uri="{FF2B5EF4-FFF2-40B4-BE49-F238E27FC236}">
                <a16:creationId xmlns:a16="http://schemas.microsoft.com/office/drawing/2014/main" xmlns="" id="{1B2B99A7-F538-46E9-AB73-37DBF1CDC9C2}"/>
              </a:ext>
            </a:extLst>
          </p:cNvPr>
          <p:cNvSpPr>
            <a:spLocks/>
          </p:cNvSpPr>
          <p:nvPr/>
        </p:nvSpPr>
        <p:spPr bwMode="auto">
          <a:xfrm>
            <a:off x="4267200" y="5334000"/>
            <a:ext cx="4648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71500" indent="-5715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Calibri" panose="020F0502020204030204" pitchFamily="34" charset="0"/>
              <a:buNone/>
            </a:pPr>
            <a:r>
              <a:rPr lang="en-US" altLang="en-US" sz="2000" b="1" u="sng">
                <a:solidFill>
                  <a:srgbClr val="D60093"/>
                </a:solidFill>
                <a:latin typeface="Times New Roman" panose="02020603050405020304" pitchFamily="18" charset="0"/>
                <a:cs typeface="Times New Roman" panose="02020603050405020304" pitchFamily="18" charset="0"/>
              </a:rPr>
              <a:t>III.KẾT BÀI</a:t>
            </a:r>
            <a:endParaRPr lang="vi-VN" altLang="en-US" sz="2000" b="1" u="sng">
              <a:solidFill>
                <a:srgbClr val="D60093"/>
              </a:solidFill>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pPr>
            <a:r>
              <a:rPr lang="vi-VN" altLang="en-US" sz="2000" b="1">
                <a:latin typeface="Times New Roman" panose="02020603050405020304" pitchFamily="18" charset="0"/>
                <a:cs typeface="Times New Roman" panose="02020603050405020304" pitchFamily="18" charset="0"/>
              </a:rPr>
              <a:t>- </a:t>
            </a:r>
            <a:r>
              <a:rPr lang="en-US" altLang="en-US" sz="2000" b="1">
                <a:latin typeface="Times New Roman" panose="02020603050405020304" pitchFamily="18" charset="0"/>
                <a:cs typeface="Times New Roman" panose="02020603050405020304" pitchFamily="18" charset="0"/>
              </a:rPr>
              <a:t>	</a:t>
            </a:r>
            <a:r>
              <a:rPr lang="vi-VN" altLang="en-US" sz="2000" b="1">
                <a:latin typeface="Times New Roman" panose="02020603050405020304" pitchFamily="18" charset="0"/>
                <a:cs typeface="Times New Roman" panose="02020603050405020304" pitchFamily="18" charset="0"/>
              </a:rPr>
              <a:t>Khẳng định : Cây dừa là hồn quê, một hình tượng đẹp đẽ của quê hương thân yêu</a:t>
            </a:r>
            <a:r>
              <a:rPr lang="en-US" altLang="en-US" sz="2000" b="1">
                <a:latin typeface="Times New Roman" panose="02020603050405020304" pitchFamily="18" charset="0"/>
                <a:cs typeface="Times New Roman" panose="02020603050405020304" pitchFamily="18" charset="0"/>
              </a:rPr>
              <a:t>.	</a:t>
            </a:r>
            <a:endParaRPr lang="vi-VN" altLang="en-US" sz="2000" b="1">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90">
                                          <p:stCondLst>
                                            <p:cond delay="0"/>
                                          </p:stCondLst>
                                        </p:cTn>
                                        <p:tgtEl>
                                          <p:spTgt spid="3">
                                            <p:txEl>
                                              <p:pRg st="0" end="0"/>
                                            </p:txEl>
                                          </p:spTgt>
                                        </p:tgtEl>
                                      </p:cBhvr>
                                    </p:animEffect>
                                    <p:anim calcmode="lin" valueType="num">
                                      <p:cBhvr>
                                        <p:cTn id="8" dur="911"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13">
                                          <p:stCondLst>
                                            <p:cond delay="325"/>
                                          </p:stCondLst>
                                        </p:cTn>
                                        <p:tgtEl>
                                          <p:spTgt spid="3">
                                            <p:txEl>
                                              <p:pRg st="0" end="0"/>
                                            </p:txEl>
                                          </p:spTgt>
                                        </p:tgtEl>
                                      </p:cBhvr>
                                      <p:to x="100000" y="60000"/>
                                    </p:animScale>
                                    <p:animScale>
                                      <p:cBhvr>
                                        <p:cTn id="14" dur="83" decel="50000">
                                          <p:stCondLst>
                                            <p:cond delay="338"/>
                                          </p:stCondLst>
                                        </p:cTn>
                                        <p:tgtEl>
                                          <p:spTgt spid="3">
                                            <p:txEl>
                                              <p:pRg st="0" end="0"/>
                                            </p:txEl>
                                          </p:spTgt>
                                        </p:tgtEl>
                                      </p:cBhvr>
                                      <p:to x="100000" y="100000"/>
                                    </p:animScale>
                                    <p:animScale>
                                      <p:cBhvr>
                                        <p:cTn id="15" dur="13">
                                          <p:stCondLst>
                                            <p:cond delay="656"/>
                                          </p:stCondLst>
                                        </p:cTn>
                                        <p:tgtEl>
                                          <p:spTgt spid="3">
                                            <p:txEl>
                                              <p:pRg st="0" end="0"/>
                                            </p:txEl>
                                          </p:spTgt>
                                        </p:tgtEl>
                                      </p:cBhvr>
                                      <p:to x="100000" y="80000"/>
                                    </p:animScale>
                                    <p:animScale>
                                      <p:cBhvr>
                                        <p:cTn id="16" dur="83" decel="50000">
                                          <p:stCondLst>
                                            <p:cond delay="669"/>
                                          </p:stCondLst>
                                        </p:cTn>
                                        <p:tgtEl>
                                          <p:spTgt spid="3">
                                            <p:txEl>
                                              <p:pRg st="0" end="0"/>
                                            </p:txEl>
                                          </p:spTgt>
                                        </p:tgtEl>
                                      </p:cBhvr>
                                      <p:to x="100000" y="100000"/>
                                    </p:animScale>
                                    <p:animScale>
                                      <p:cBhvr>
                                        <p:cTn id="17" dur="13">
                                          <p:stCondLst>
                                            <p:cond delay="821"/>
                                          </p:stCondLst>
                                        </p:cTn>
                                        <p:tgtEl>
                                          <p:spTgt spid="3">
                                            <p:txEl>
                                              <p:pRg st="0" end="0"/>
                                            </p:txEl>
                                          </p:spTgt>
                                        </p:tgtEl>
                                      </p:cBhvr>
                                      <p:to x="100000" y="90000"/>
                                    </p:animScale>
                                    <p:animScale>
                                      <p:cBhvr>
                                        <p:cTn id="18" dur="83" decel="50000">
                                          <p:stCondLst>
                                            <p:cond delay="834"/>
                                          </p:stCondLst>
                                        </p:cTn>
                                        <p:tgtEl>
                                          <p:spTgt spid="3">
                                            <p:txEl>
                                              <p:pRg st="0" end="0"/>
                                            </p:txEl>
                                          </p:spTgt>
                                        </p:tgtEl>
                                      </p:cBhvr>
                                      <p:to x="100000" y="100000"/>
                                    </p:animScale>
                                    <p:animScale>
                                      <p:cBhvr>
                                        <p:cTn id="19" dur="13">
                                          <p:stCondLst>
                                            <p:cond delay="904"/>
                                          </p:stCondLst>
                                        </p:cTn>
                                        <p:tgtEl>
                                          <p:spTgt spid="3">
                                            <p:txEl>
                                              <p:pRg st="0" end="0"/>
                                            </p:txEl>
                                          </p:spTgt>
                                        </p:tgtEl>
                                      </p:cBhvr>
                                      <p:to x="100000" y="95000"/>
                                    </p:animScale>
                                    <p:animScale>
                                      <p:cBhvr>
                                        <p:cTn id="20" dur="83" decel="50000">
                                          <p:stCondLst>
                                            <p:cond delay="917"/>
                                          </p:stCondLst>
                                        </p:cTn>
                                        <p:tgtEl>
                                          <p:spTgt spid="3">
                                            <p:txEl>
                                              <p:pRg st="0" end="0"/>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slide(fromBottom)">
                                      <p:cBhvr>
                                        <p:cTn id="25" dur="1000"/>
                                        <p:tgtEl>
                                          <p:spTgt spid="3">
                                            <p:txEl>
                                              <p:pRg st="1" end="1"/>
                                            </p:txEl>
                                          </p:spTgt>
                                        </p:tgtEl>
                                      </p:cBhvr>
                                    </p:animEffect>
                                  </p:childTnLst>
                                </p:cTn>
                              </p:par>
                              <p:par>
                                <p:cTn id="26" presetID="12" presetClass="entr" presetSubtype="4" fill="hold" nodeType="with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slide(fromBottom)">
                                      <p:cBhvr>
                                        <p:cTn id="28" dur="1000"/>
                                        <p:tgtEl>
                                          <p:spTgt spid="3">
                                            <p:txEl>
                                              <p:pRg st="2" end="2"/>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38918"/>
                                        </p:tgtEl>
                                        <p:attrNameLst>
                                          <p:attrName>style.visibility</p:attrName>
                                        </p:attrNameLst>
                                      </p:cBhvr>
                                      <p:to>
                                        <p:strVal val="visible"/>
                                      </p:to>
                                    </p:set>
                                    <p:animEffect transition="in" filter="box(in)">
                                      <p:cBhvr>
                                        <p:cTn id="33" dur="500"/>
                                        <p:tgtEl>
                                          <p:spTgt spid="3891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38919"/>
                                        </p:tgtEl>
                                        <p:attrNameLst>
                                          <p:attrName>style.visibility</p:attrName>
                                        </p:attrNameLst>
                                      </p:cBhvr>
                                      <p:to>
                                        <p:strVal val="visible"/>
                                      </p:to>
                                    </p:set>
                                    <p:animEffect transition="in" filter="box(in)">
                                      <p:cBhvr>
                                        <p:cTn id="38" dur="500"/>
                                        <p:tgtEl>
                                          <p:spTgt spid="3891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0" presetClass="entr" presetSubtype="0" fill="hold" nodeType="clickEffect">
                                  <p:stCondLst>
                                    <p:cond delay="0"/>
                                  </p:stCondLst>
                                  <p:childTnLst>
                                    <p:set>
                                      <p:cBhvr>
                                        <p:cTn id="42" dur="1" fill="hold">
                                          <p:stCondLst>
                                            <p:cond delay="0"/>
                                          </p:stCondLst>
                                        </p:cTn>
                                        <p:tgtEl>
                                          <p:spTgt spid="2">
                                            <p:txEl>
                                              <p:pRg st="0" end="0"/>
                                            </p:txEl>
                                          </p:spTgt>
                                        </p:tgtEl>
                                        <p:attrNameLst>
                                          <p:attrName>style.visibility</p:attrName>
                                        </p:attrNameLst>
                                      </p:cBhvr>
                                      <p:to>
                                        <p:strVal val="visible"/>
                                      </p:to>
                                    </p:set>
                                    <p:animEffect transition="in" filter="fade">
                                      <p:cBhvr>
                                        <p:cTn id="43" dur="800" decel="100000"/>
                                        <p:tgtEl>
                                          <p:spTgt spid="2">
                                            <p:txEl>
                                              <p:pRg st="0" end="0"/>
                                            </p:txEl>
                                          </p:spTgt>
                                        </p:tgtEl>
                                      </p:cBhvr>
                                    </p:animEffect>
                                    <p:anim calcmode="lin" valueType="num">
                                      <p:cBhvr>
                                        <p:cTn id="44" dur="800" decel="100000" fill="hold"/>
                                        <p:tgtEl>
                                          <p:spTgt spid="2">
                                            <p:txEl>
                                              <p:pRg st="0" end="0"/>
                                            </p:txEl>
                                          </p:spTgt>
                                        </p:tgtEl>
                                        <p:attrNameLst>
                                          <p:attrName>style.rotation</p:attrName>
                                        </p:attrNameLst>
                                      </p:cBhvr>
                                      <p:tavLst>
                                        <p:tav tm="0">
                                          <p:val>
                                            <p:fltVal val="-90"/>
                                          </p:val>
                                        </p:tav>
                                        <p:tav tm="100000">
                                          <p:val>
                                            <p:fltVal val="0"/>
                                          </p:val>
                                        </p:tav>
                                      </p:tavLst>
                                    </p:anim>
                                    <p:anim calcmode="lin" valueType="num">
                                      <p:cBhvr>
                                        <p:cTn id="45" dur="800" decel="100000" fill="hold"/>
                                        <p:tgtEl>
                                          <p:spTgt spid="2">
                                            <p:txEl>
                                              <p:pRg st="0" end="0"/>
                                            </p:txEl>
                                          </p:spTgt>
                                        </p:tgtEl>
                                        <p:attrNameLst>
                                          <p:attrName>ppt_x</p:attrName>
                                        </p:attrNameLst>
                                      </p:cBhvr>
                                      <p:tavLst>
                                        <p:tav tm="0">
                                          <p:val>
                                            <p:strVal val="#ppt_x+0.4"/>
                                          </p:val>
                                        </p:tav>
                                        <p:tav tm="100000">
                                          <p:val>
                                            <p:strVal val="#ppt_x-0.05"/>
                                          </p:val>
                                        </p:tav>
                                      </p:tavLst>
                                    </p:anim>
                                    <p:anim calcmode="lin" valueType="num">
                                      <p:cBhvr>
                                        <p:cTn id="46" dur="800" decel="100000" fill="hold"/>
                                        <p:tgtEl>
                                          <p:spTgt spid="2">
                                            <p:txEl>
                                              <p:pRg st="0" end="0"/>
                                            </p:txEl>
                                          </p:spTgt>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2">
                                            <p:txEl>
                                              <p:pRg st="0" end="0"/>
                                            </p:txEl>
                                          </p:spTgt>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2">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5" presetClass="entr" presetSubtype="10" fill="hold" nodeType="clickEffect">
                                  <p:stCondLst>
                                    <p:cond delay="0"/>
                                  </p:stCondLst>
                                  <p:childTnLst>
                                    <p:set>
                                      <p:cBhvr>
                                        <p:cTn id="52" dur="1" fill="hold">
                                          <p:stCondLst>
                                            <p:cond delay="0"/>
                                          </p:stCondLst>
                                        </p:cTn>
                                        <p:tgtEl>
                                          <p:spTgt spid="2">
                                            <p:txEl>
                                              <p:pRg st="1" end="1"/>
                                            </p:txEl>
                                          </p:spTgt>
                                        </p:tgtEl>
                                        <p:attrNameLst>
                                          <p:attrName>style.visibility</p:attrName>
                                        </p:attrNameLst>
                                      </p:cBhvr>
                                      <p:to>
                                        <p:strVal val="visible"/>
                                      </p:to>
                                    </p:set>
                                    <p:animEffect transition="in" filter="checkerboard(across)">
                                      <p:cBhvr>
                                        <p:cTn id="53" dur="1000"/>
                                        <p:tgtEl>
                                          <p:spTgt spid="2">
                                            <p:txEl>
                                              <p:pRg st="1" end="1"/>
                                            </p:txEl>
                                          </p:spTgt>
                                        </p:tgtEl>
                                      </p:cBhvr>
                                    </p:animEffect>
                                  </p:childTnLst>
                                </p:cTn>
                              </p:par>
                              <p:par>
                                <p:cTn id="54" presetID="5" presetClass="entr" presetSubtype="10" fill="hold" nodeType="withEffect">
                                  <p:stCondLst>
                                    <p:cond delay="0"/>
                                  </p:stCondLst>
                                  <p:childTnLst>
                                    <p:set>
                                      <p:cBhvr>
                                        <p:cTn id="55" dur="1" fill="hold">
                                          <p:stCondLst>
                                            <p:cond delay="0"/>
                                          </p:stCondLst>
                                        </p:cTn>
                                        <p:tgtEl>
                                          <p:spTgt spid="2">
                                            <p:txEl>
                                              <p:pRg st="2" end="2"/>
                                            </p:txEl>
                                          </p:spTgt>
                                        </p:tgtEl>
                                        <p:attrNameLst>
                                          <p:attrName>style.visibility</p:attrName>
                                        </p:attrNameLst>
                                      </p:cBhvr>
                                      <p:to>
                                        <p:strVal val="visible"/>
                                      </p:to>
                                    </p:set>
                                    <p:animEffect transition="in" filter="checkerboard(across)">
                                      <p:cBhvr>
                                        <p:cTn id="56" dur="1000"/>
                                        <p:tgtEl>
                                          <p:spTgt spid="2">
                                            <p:txEl>
                                              <p:pRg st="2" end="2"/>
                                            </p:txEl>
                                          </p:spTgt>
                                        </p:tgtEl>
                                      </p:cBhvr>
                                    </p:animEffect>
                                  </p:childTnLst>
                                </p:cTn>
                              </p:par>
                              <p:par>
                                <p:cTn id="57" presetID="5" presetClass="entr" presetSubtype="10" fill="hold" nodeType="withEffect">
                                  <p:stCondLst>
                                    <p:cond delay="0"/>
                                  </p:stCondLst>
                                  <p:childTnLst>
                                    <p:set>
                                      <p:cBhvr>
                                        <p:cTn id="58" dur="1" fill="hold">
                                          <p:stCondLst>
                                            <p:cond delay="0"/>
                                          </p:stCondLst>
                                        </p:cTn>
                                        <p:tgtEl>
                                          <p:spTgt spid="2">
                                            <p:txEl>
                                              <p:pRg st="3" end="3"/>
                                            </p:txEl>
                                          </p:spTgt>
                                        </p:tgtEl>
                                        <p:attrNameLst>
                                          <p:attrName>style.visibility</p:attrName>
                                        </p:attrNameLst>
                                      </p:cBhvr>
                                      <p:to>
                                        <p:strVal val="visible"/>
                                      </p:to>
                                    </p:set>
                                    <p:animEffect transition="in" filter="checkerboard(across)">
                                      <p:cBhvr>
                                        <p:cTn id="59" dur="1000"/>
                                        <p:tgtEl>
                                          <p:spTgt spid="2">
                                            <p:txEl>
                                              <p:pRg st="3" end="3"/>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0" presetClass="entr" presetSubtype="0" fill="hold" nodeType="clickEffect">
                                  <p:stCondLst>
                                    <p:cond delay="0"/>
                                  </p:stCondLst>
                                  <p:childTnLst>
                                    <p:set>
                                      <p:cBhvr>
                                        <p:cTn id="63" dur="1" fill="hold">
                                          <p:stCondLst>
                                            <p:cond delay="0"/>
                                          </p:stCondLst>
                                        </p:cTn>
                                        <p:tgtEl>
                                          <p:spTgt spid="4">
                                            <p:txEl>
                                              <p:pRg st="0" end="0"/>
                                            </p:txEl>
                                          </p:spTgt>
                                        </p:tgtEl>
                                        <p:attrNameLst>
                                          <p:attrName>style.visibility</p:attrName>
                                        </p:attrNameLst>
                                      </p:cBhvr>
                                      <p:to>
                                        <p:strVal val="visible"/>
                                      </p:to>
                                    </p:set>
                                    <p:animEffect transition="in" filter="fade">
                                      <p:cBhvr>
                                        <p:cTn id="64" dur="800" decel="100000"/>
                                        <p:tgtEl>
                                          <p:spTgt spid="4">
                                            <p:txEl>
                                              <p:pRg st="0" end="0"/>
                                            </p:txEl>
                                          </p:spTgt>
                                        </p:tgtEl>
                                      </p:cBhvr>
                                    </p:animEffect>
                                    <p:anim calcmode="lin" valueType="num">
                                      <p:cBhvr>
                                        <p:cTn id="65" dur="800" decel="100000" fill="hold"/>
                                        <p:tgtEl>
                                          <p:spTgt spid="4">
                                            <p:txEl>
                                              <p:pRg st="0" end="0"/>
                                            </p:txEl>
                                          </p:spTgt>
                                        </p:tgtEl>
                                        <p:attrNameLst>
                                          <p:attrName>style.rotation</p:attrName>
                                        </p:attrNameLst>
                                      </p:cBhvr>
                                      <p:tavLst>
                                        <p:tav tm="0">
                                          <p:val>
                                            <p:fltVal val="-90"/>
                                          </p:val>
                                        </p:tav>
                                        <p:tav tm="100000">
                                          <p:val>
                                            <p:fltVal val="0"/>
                                          </p:val>
                                        </p:tav>
                                      </p:tavLst>
                                    </p:anim>
                                    <p:anim calcmode="lin" valueType="num">
                                      <p:cBhvr>
                                        <p:cTn id="66" dur="800" decel="100000" fill="hold"/>
                                        <p:tgtEl>
                                          <p:spTgt spid="4">
                                            <p:txEl>
                                              <p:pRg st="0" end="0"/>
                                            </p:txEl>
                                          </p:spTgt>
                                        </p:tgtEl>
                                        <p:attrNameLst>
                                          <p:attrName>ppt_x</p:attrName>
                                        </p:attrNameLst>
                                      </p:cBhvr>
                                      <p:tavLst>
                                        <p:tav tm="0">
                                          <p:val>
                                            <p:strVal val="#ppt_x+0.4"/>
                                          </p:val>
                                        </p:tav>
                                        <p:tav tm="100000">
                                          <p:val>
                                            <p:strVal val="#ppt_x-0.05"/>
                                          </p:val>
                                        </p:tav>
                                      </p:tavLst>
                                    </p:anim>
                                    <p:anim calcmode="lin" valueType="num">
                                      <p:cBhvr>
                                        <p:cTn id="67" dur="800" decel="100000" fill="hold"/>
                                        <p:tgtEl>
                                          <p:spTgt spid="4">
                                            <p:txEl>
                                              <p:pRg st="0" end="0"/>
                                            </p:txEl>
                                          </p:spTgt>
                                        </p:tgtEl>
                                        <p:attrNameLst>
                                          <p:attrName>ppt_y</p:attrName>
                                        </p:attrNameLst>
                                      </p:cBhvr>
                                      <p:tavLst>
                                        <p:tav tm="0">
                                          <p:val>
                                            <p:strVal val="#ppt_y-0.4"/>
                                          </p:val>
                                        </p:tav>
                                        <p:tav tm="100000">
                                          <p:val>
                                            <p:strVal val="#ppt_y+0.1"/>
                                          </p:val>
                                        </p:tav>
                                      </p:tavLst>
                                    </p:anim>
                                    <p:anim calcmode="lin" valueType="num">
                                      <p:cBhvr>
                                        <p:cTn id="68" dur="200" accel="100000" fill="hold">
                                          <p:stCondLst>
                                            <p:cond delay="800"/>
                                          </p:stCondLst>
                                        </p:cTn>
                                        <p:tgtEl>
                                          <p:spTgt spid="4">
                                            <p:txEl>
                                              <p:pRg st="0" end="0"/>
                                            </p:txEl>
                                          </p:spTgt>
                                        </p:tgtEl>
                                        <p:attrNameLst>
                                          <p:attrName>ppt_x</p:attrName>
                                        </p:attrNameLst>
                                      </p:cBhvr>
                                      <p:tavLst>
                                        <p:tav tm="0">
                                          <p:val>
                                            <p:strVal val="#ppt_x-0.05"/>
                                          </p:val>
                                        </p:tav>
                                        <p:tav tm="100000">
                                          <p:val>
                                            <p:strVal val="#ppt_x"/>
                                          </p:val>
                                        </p:tav>
                                      </p:tavLst>
                                    </p:anim>
                                    <p:anim calcmode="lin" valueType="num">
                                      <p:cBhvr>
                                        <p:cTn id="69" dur="200" accel="100000" fill="hold">
                                          <p:stCondLst>
                                            <p:cond delay="800"/>
                                          </p:stCondLst>
                                        </p:cTn>
                                        <p:tgtEl>
                                          <p:spTgt spid="4">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70" fill="hold" nodeType="clickPar">
                      <p:stCondLst>
                        <p:cond delay="indefinite"/>
                      </p:stCondLst>
                      <p:childTnLst>
                        <p:par>
                          <p:cTn id="71" fill="hold" nodeType="withGroup">
                            <p:stCondLst>
                              <p:cond delay="0"/>
                            </p:stCondLst>
                            <p:childTnLst>
                              <p:par>
                                <p:cTn id="72" presetID="21" presetClass="entr" presetSubtype="4" fill="hold" nodeType="clickEffect">
                                  <p:stCondLst>
                                    <p:cond delay="0"/>
                                  </p:stCondLst>
                                  <p:childTnLst>
                                    <p:set>
                                      <p:cBhvr>
                                        <p:cTn id="73" dur="1" fill="hold">
                                          <p:stCondLst>
                                            <p:cond delay="0"/>
                                          </p:stCondLst>
                                        </p:cTn>
                                        <p:tgtEl>
                                          <p:spTgt spid="4">
                                            <p:txEl>
                                              <p:pRg st="1" end="1"/>
                                            </p:txEl>
                                          </p:spTgt>
                                        </p:tgtEl>
                                        <p:attrNameLst>
                                          <p:attrName>style.visibility</p:attrName>
                                        </p:attrNameLst>
                                      </p:cBhvr>
                                      <p:to>
                                        <p:strVal val="visible"/>
                                      </p:to>
                                    </p:set>
                                    <p:animEffect transition="in" filter="wheel(4)">
                                      <p:cBhvr>
                                        <p:cTn id="74" dur="1000"/>
                                        <p:tgtEl>
                                          <p:spTgt spid="4">
                                            <p:txEl>
                                              <p:pRg st="1" end="1"/>
                                            </p:txEl>
                                          </p:spTgt>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8" presetClass="entr" presetSubtype="12" fill="hold" nodeType="clickEffect">
                                  <p:stCondLst>
                                    <p:cond delay="0"/>
                                  </p:stCondLst>
                                  <p:childTnLst>
                                    <p:set>
                                      <p:cBhvr>
                                        <p:cTn id="78" dur="1" fill="hold">
                                          <p:stCondLst>
                                            <p:cond delay="0"/>
                                          </p:stCondLst>
                                        </p:cTn>
                                        <p:tgtEl>
                                          <p:spTgt spid="5">
                                            <p:txEl>
                                              <p:pRg st="0" end="0"/>
                                            </p:txEl>
                                          </p:spTgt>
                                        </p:tgtEl>
                                        <p:attrNameLst>
                                          <p:attrName>style.visibility</p:attrName>
                                        </p:attrNameLst>
                                      </p:cBhvr>
                                      <p:to>
                                        <p:strVal val="visible"/>
                                      </p:to>
                                    </p:set>
                                    <p:animEffect transition="in" filter="strips(downLeft)">
                                      <p:cBhvr>
                                        <p:cTn id="79" dur="2000"/>
                                        <p:tgtEl>
                                          <p:spTgt spid="5">
                                            <p:txEl>
                                              <p:pRg st="0" end="0"/>
                                            </p:txEl>
                                          </p:spTgt>
                                        </p:tgtEl>
                                      </p:cBhvr>
                                    </p:animEffect>
                                  </p:childTnLst>
                                </p:cTn>
                              </p:par>
                              <p:par>
                                <p:cTn id="80" presetID="18" presetClass="entr" presetSubtype="12" fill="hold" nodeType="withEffect">
                                  <p:stCondLst>
                                    <p:cond delay="0"/>
                                  </p:stCondLst>
                                  <p:childTnLst>
                                    <p:set>
                                      <p:cBhvr>
                                        <p:cTn id="81" dur="1" fill="hold">
                                          <p:stCondLst>
                                            <p:cond delay="0"/>
                                          </p:stCondLst>
                                        </p:cTn>
                                        <p:tgtEl>
                                          <p:spTgt spid="5">
                                            <p:txEl>
                                              <p:pRg st="1" end="1"/>
                                            </p:txEl>
                                          </p:spTgt>
                                        </p:tgtEl>
                                        <p:attrNameLst>
                                          <p:attrName>style.visibility</p:attrName>
                                        </p:attrNameLst>
                                      </p:cBhvr>
                                      <p:to>
                                        <p:strVal val="visible"/>
                                      </p:to>
                                    </p:set>
                                    <p:animEffect transition="in" filter="strips(downLeft)">
                                      <p:cBhvr>
                                        <p:cTn id="82"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8" grpId="0"/>
      <p:bldP spid="389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11827C-3FC1-4AE5-A267-DEEDD6124603}"/>
              </a:ext>
            </a:extLst>
          </p:cNvPr>
          <p:cNvSpPr>
            <a:spLocks/>
          </p:cNvSpPr>
          <p:nvPr/>
        </p:nvSpPr>
        <p:spPr bwMode="auto">
          <a:xfrm>
            <a:off x="533400" y="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a:defRPr sz="4400">
                <a:solidFill>
                  <a:schemeClr val="tx1"/>
                </a:solidFill>
                <a:latin typeface="Calibri" panose="020F0502020204030204" pitchFamily="34" charset="0"/>
              </a:defRPr>
            </a:lvl1pPr>
            <a:lvl2pPr algn="ctr">
              <a:defRPr sz="4400">
                <a:solidFill>
                  <a:schemeClr val="tx1"/>
                </a:solidFill>
                <a:latin typeface="Calibri" panose="020F0502020204030204" pitchFamily="34" charset="0"/>
              </a:defRPr>
            </a:lvl2pPr>
            <a:lvl3pPr algn="ctr">
              <a:defRPr sz="4400">
                <a:solidFill>
                  <a:schemeClr val="tx1"/>
                </a:solidFill>
                <a:latin typeface="Calibri" panose="020F0502020204030204" pitchFamily="34" charset="0"/>
              </a:defRPr>
            </a:lvl3pPr>
            <a:lvl4pPr algn="ctr">
              <a:defRPr sz="4400">
                <a:solidFill>
                  <a:schemeClr val="tx1"/>
                </a:solidFill>
                <a:latin typeface="Calibri" panose="020F0502020204030204" pitchFamily="34" charset="0"/>
              </a:defRPr>
            </a:lvl4pPr>
            <a:lvl5pPr algn="ctr">
              <a:defRPr sz="4400">
                <a:solidFill>
                  <a:schemeClr val="tx1"/>
                </a:solidFill>
                <a:latin typeface="Calibri" panose="020F0502020204030204" pitchFamily="34" charset="0"/>
              </a:defRPr>
            </a:lvl5pPr>
            <a:lvl6pPr marL="457200" algn="ctr" eaLnBrk="0" fontAlgn="base" hangingPunct="0">
              <a:spcBef>
                <a:spcPct val="0"/>
              </a:spcBef>
              <a:spcAft>
                <a:spcPct val="0"/>
              </a:spcAft>
              <a:defRPr sz="4400">
                <a:solidFill>
                  <a:schemeClr val="tx1"/>
                </a:solidFill>
                <a:latin typeface="Calibri" panose="020F0502020204030204" pitchFamily="34" charset="0"/>
              </a:defRPr>
            </a:lvl6pPr>
            <a:lvl7pPr marL="914400" algn="ctr" eaLnBrk="0" fontAlgn="base" hangingPunct="0">
              <a:spcBef>
                <a:spcPct val="0"/>
              </a:spcBef>
              <a:spcAft>
                <a:spcPct val="0"/>
              </a:spcAft>
              <a:defRPr sz="4400">
                <a:solidFill>
                  <a:schemeClr val="tx1"/>
                </a:solidFill>
                <a:latin typeface="Calibri" panose="020F0502020204030204" pitchFamily="34" charset="0"/>
              </a:defRPr>
            </a:lvl7pPr>
            <a:lvl8pPr marL="1371600" algn="ctr" eaLnBrk="0" fontAlgn="base" hangingPunct="0">
              <a:spcBef>
                <a:spcPct val="0"/>
              </a:spcBef>
              <a:spcAft>
                <a:spcPct val="0"/>
              </a:spcAft>
              <a:defRPr sz="4400">
                <a:solidFill>
                  <a:schemeClr val="tx1"/>
                </a:solidFill>
                <a:latin typeface="Calibri" panose="020F0502020204030204" pitchFamily="34" charset="0"/>
              </a:defRPr>
            </a:lvl8pPr>
            <a:lvl9pPr marL="1828800" algn="ctr" eaLnBrk="0" fontAlgn="base" hangingPunct="0">
              <a:spcBef>
                <a:spcPct val="0"/>
              </a:spcBef>
              <a:spcAft>
                <a:spcPct val="0"/>
              </a:spcAft>
              <a:defRPr sz="4400">
                <a:solidFill>
                  <a:schemeClr val="tx1"/>
                </a:solidFill>
                <a:latin typeface="Calibri" panose="020F0502020204030204" pitchFamily="34" charset="0"/>
              </a:defRPr>
            </a:lvl9pPr>
          </a:lstStyle>
          <a:p>
            <a:pPr algn="l" eaLnBrk="1" hangingPunct="1"/>
            <a:r>
              <a:rPr lang="en-US" altLang="en-US" sz="2400" b="1" u="sng">
                <a:solidFill>
                  <a:srgbClr val="FF0000"/>
                </a:solidFill>
                <a:latin typeface="Times New Roman" panose="02020603050405020304" pitchFamily="18" charset="0"/>
                <a:cs typeface="Times New Roman" panose="02020603050405020304" pitchFamily="18" charset="0"/>
              </a:rPr>
              <a:t>Bài văn tham khảo</a:t>
            </a:r>
            <a:r>
              <a:rPr lang="en-US" altLang="en-US" sz="2400" b="1">
                <a:solidFill>
                  <a:srgbClr val="FF0000"/>
                </a:solidFill>
                <a:latin typeface="Times New Roman" panose="02020603050405020304" pitchFamily="18" charset="0"/>
                <a:cs typeface="Times New Roman" panose="02020603050405020304" pitchFamily="18" charset="0"/>
              </a:rPr>
              <a:t>: 		Biểu cảm về cây phượng</a:t>
            </a:r>
          </a:p>
        </p:txBody>
      </p:sp>
      <p:grpSp>
        <p:nvGrpSpPr>
          <p:cNvPr id="40968" name="Group 8">
            <a:extLst>
              <a:ext uri="{FF2B5EF4-FFF2-40B4-BE49-F238E27FC236}">
                <a16:creationId xmlns:a16="http://schemas.microsoft.com/office/drawing/2014/main" xmlns="" id="{431EC79F-E5AC-4D32-A134-0CAB0A6F8DC6}"/>
              </a:ext>
            </a:extLst>
          </p:cNvPr>
          <p:cNvGrpSpPr>
            <a:grpSpLocks/>
          </p:cNvGrpSpPr>
          <p:nvPr/>
        </p:nvGrpSpPr>
        <p:grpSpPr bwMode="auto">
          <a:xfrm>
            <a:off x="304800" y="685800"/>
            <a:ext cx="8610600" cy="5664200"/>
            <a:chOff x="192" y="432"/>
            <a:chExt cx="5424" cy="3568"/>
          </a:xfrm>
        </p:grpSpPr>
        <p:sp>
          <p:nvSpPr>
            <p:cNvPr id="40964" name="Text Box 4">
              <a:extLst>
                <a:ext uri="{FF2B5EF4-FFF2-40B4-BE49-F238E27FC236}">
                  <a16:creationId xmlns:a16="http://schemas.microsoft.com/office/drawing/2014/main" xmlns="" id="{7DB716AB-5D6B-4DDB-9C16-E318E806FDA4}"/>
                </a:ext>
              </a:extLst>
            </p:cNvPr>
            <p:cNvSpPr txBox="1">
              <a:spLocks noChangeArrowheads="1"/>
            </p:cNvSpPr>
            <p:nvPr/>
          </p:nvSpPr>
          <p:spPr bwMode="auto">
            <a:xfrm>
              <a:off x="192" y="2784"/>
              <a:ext cx="5424" cy="12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latin typeface="Times New Roman" panose="02020603050405020304" pitchFamily="18" charset="0"/>
                  <a:cs typeface="Times New Roman" panose="02020603050405020304" pitchFamily="18" charset="0"/>
                </a:rPr>
                <a:t>	Thời thơ bé dưới mái trường tiểu học là quãng thời gian hạnh phúc nhất của một đời người. Mỗi khi nhớ về thời thơ ấu, quá khứ lại ợi lên trong tôi ấn tượng bạn bè, thầy cô mái trường tha thiết và một loài cây mà tôi vô cùng quý mến, trân trọng. Loài cây ấy đã khá quen thuộc với tuổi thơ của mỗi người. Một nhà văn đã gọi nó với cái tên khá thân mật: cây hoa học trò.</a:t>
              </a:r>
            </a:p>
            <a:p>
              <a:r>
                <a:rPr lang="en-US" altLang="en-US" sz="2000" b="1">
                  <a:latin typeface="Times New Roman" panose="02020603050405020304" pitchFamily="18" charset="0"/>
                  <a:cs typeface="Times New Roman" panose="02020603050405020304" pitchFamily="18" charset="0"/>
                </a:rPr>
                <a:t>	</a:t>
              </a:r>
            </a:p>
          </p:txBody>
        </p:sp>
        <p:pic>
          <p:nvPicPr>
            <p:cNvPr id="40966" name="Picture 6">
              <a:extLst>
                <a:ext uri="{FF2B5EF4-FFF2-40B4-BE49-F238E27FC236}">
                  <a16:creationId xmlns:a16="http://schemas.microsoft.com/office/drawing/2014/main" xmlns="" id="{7B98256B-243D-4E23-80E9-39ACCCD7C4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 y="432"/>
              <a:ext cx="2544"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7">
              <a:extLst>
                <a:ext uri="{FF2B5EF4-FFF2-40B4-BE49-F238E27FC236}">
                  <a16:creationId xmlns:a16="http://schemas.microsoft.com/office/drawing/2014/main" xmlns="" id="{790A9880-8F39-43B1-853C-274D46D849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0" y="432"/>
              <a:ext cx="2544"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nodeType="clickEffect">
                                  <p:stCondLst>
                                    <p:cond delay="0"/>
                                  </p:stCondLst>
                                  <p:childTnLst>
                                    <p:set>
                                      <p:cBhvr>
                                        <p:cTn id="13" dur="1" fill="hold">
                                          <p:stCondLst>
                                            <p:cond delay="0"/>
                                          </p:stCondLst>
                                        </p:cTn>
                                        <p:tgtEl>
                                          <p:spTgt spid="40968"/>
                                        </p:tgtEl>
                                        <p:attrNameLst>
                                          <p:attrName>style.visibility</p:attrName>
                                        </p:attrNameLst>
                                      </p:cBhvr>
                                      <p:to>
                                        <p:strVal val="visible"/>
                                      </p:to>
                                    </p:set>
                                    <p:anim calcmode="lin" valueType="num">
                                      <p:cBhvr>
                                        <p:cTn id="14" dur="500" fill="hold"/>
                                        <p:tgtEl>
                                          <p:spTgt spid="40968"/>
                                        </p:tgtEl>
                                        <p:attrNameLst>
                                          <p:attrName>ppt_w</p:attrName>
                                        </p:attrNameLst>
                                      </p:cBhvr>
                                      <p:tavLst>
                                        <p:tav tm="0">
                                          <p:val>
                                            <p:fltVal val="0"/>
                                          </p:val>
                                        </p:tav>
                                        <p:tav tm="100000">
                                          <p:val>
                                            <p:strVal val="#ppt_w"/>
                                          </p:val>
                                        </p:tav>
                                      </p:tavLst>
                                    </p:anim>
                                    <p:anim calcmode="lin" valueType="num">
                                      <p:cBhvr>
                                        <p:cTn id="15" dur="500" fill="hold"/>
                                        <p:tgtEl>
                                          <p:spTgt spid="4096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ext Box 4">
            <a:extLst>
              <a:ext uri="{FF2B5EF4-FFF2-40B4-BE49-F238E27FC236}">
                <a16:creationId xmlns:a16="http://schemas.microsoft.com/office/drawing/2014/main" xmlns="" id="{99A75D1A-C238-4678-A64D-CC5F0C6039C4}"/>
              </a:ext>
            </a:extLst>
          </p:cNvPr>
          <p:cNvSpPr txBox="1">
            <a:spLocks noChangeArrowheads="1"/>
          </p:cNvSpPr>
          <p:nvPr/>
        </p:nvSpPr>
        <p:spPr bwMode="auto">
          <a:xfrm>
            <a:off x="228600" y="228600"/>
            <a:ext cx="8686800" cy="6197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latin typeface="Times New Roman" panose="02020603050405020304" pitchFamily="18" charset="0"/>
                <a:cs typeface="Times New Roman" panose="02020603050405020304" pitchFamily="18" charset="0"/>
              </a:rPr>
              <a:t>Ngay từ khi đặt chân vào nấc thang học đường đầu tiên tôi phải bỡ ngỡ rụt rè e sợ nhưng cũng hòa vào đó là sự ngây ngất trước vẻ đẹp của trường. Ngay từ lúc ấy tôi đã cảm nhận được nơi này chính là nơi mà tôi tin tưởng có thể gửi cả cuộc đời tôi vào đây. Ở đây tôi có nhiều bạn mới cô thầy mới, trường lớp mới đã trở thành cô bé chững chạc hơn nhiều. Nơi đây có hàng cây xanh rì. Cây me tây những tán cây to vươn lên che cả bầu trời.Ngồi dưới tán cây một cảm giác mát dịu,chính từ thiên nhiên ban tặng. Nhưng tôi có thể thốt lên rằng: tôi không yêu cây me tôi chỉ yêu cây phượng. Cây phượng gắn cả quãng đời tôi là một người bạn tri ân tri kỉ không riêng gì tôi mà cả các bạn khác. Dáng cây nhỏ nhắn xnh xắn chỉ có vài cành to, nhưng trong thân cây và cành cây đó nó chứa đựng biết bao nhiêu kỉ niệm. Kỉ niệm vui buồn khác nhau. Mùa đông cây đứng im lìm không khoác được chiếc áo rậm rạp đỏ rực, cũng không mặt được chiếc áo xanh non ấm áp bao trùm lên cơ thể.Trơ trụi cành lá chỉ còn vỏ thân xù xì, nó cũng ghen tị với các loài cây me tây nhiều lắm. Nó ao ước rằng được như những người bạn khác. Khi bàn tay tôi chạm vào những chổ xù xì của nó, nó đau lắm nhưng cũng cố lay động cùng chị gió. Đó là một nụ cười mà cây dành cho tôi. Tôi vui lắm. Cây phượng là thế đó nó trải qua nhiều kỉ niệm vui buồn lắm. Nó phải tận mắt chứng kiếm cảnh học sinh nghỉ hè, cả trường vắng lặng, chỉ có nó là thắp lên ngọn lửa đỏ cháy bỏng của sân trường. Chúng tôi hòa vào những ngày vui của gia đình còn nó thì lẻ loi cô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1988"/>
                                        </p:tgtEl>
                                        <p:attrNameLst>
                                          <p:attrName>style.visibility</p:attrName>
                                        </p:attrNameLst>
                                      </p:cBhvr>
                                      <p:to>
                                        <p:strVal val="visible"/>
                                      </p:to>
                                    </p:set>
                                    <p:anim calcmode="lin" valueType="num">
                                      <p:cBhvr>
                                        <p:cTn id="7" dur="500" fill="hold"/>
                                        <p:tgtEl>
                                          <p:spTgt spid="41988"/>
                                        </p:tgtEl>
                                        <p:attrNameLst>
                                          <p:attrName>ppt_w</p:attrName>
                                        </p:attrNameLst>
                                      </p:cBhvr>
                                      <p:tavLst>
                                        <p:tav tm="0">
                                          <p:val>
                                            <p:fltVal val="0"/>
                                          </p:val>
                                        </p:tav>
                                        <p:tav tm="100000">
                                          <p:val>
                                            <p:strVal val="#ppt_w"/>
                                          </p:val>
                                        </p:tav>
                                      </p:tavLst>
                                    </p:anim>
                                    <p:anim calcmode="lin" valueType="num">
                                      <p:cBhvr>
                                        <p:cTn id="8" dur="500" fill="hold"/>
                                        <p:tgtEl>
                                          <p:spTgt spid="4198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p:bldLst>
  </p:timing>
</p:sld>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262</TotalTime>
  <Words>1341</Words>
  <Application>Microsoft Office PowerPoint</Application>
  <PresentationFormat>On-screen Show (4:3)</PresentationFormat>
  <Paragraphs>52</Paragraphs>
  <Slides>12</Slides>
  <Notes>0</Notes>
  <HiddenSlides>0</HiddenSlides>
  <MMClips>1</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TUAN 7-TIET 28- L.T.C.L VANBIEUCAM</dc:title>
  <dc:subject>TAPLAMVAN</dc:subject>
  <dc:creator>HONGTHAO</dc:creator>
  <cp:lastModifiedBy>ADMIN</cp:lastModifiedBy>
  <cp:revision>31</cp:revision>
  <dcterms:created xsi:type="dcterms:W3CDTF">2009-10-03T11:33:56Z</dcterms:created>
  <dcterms:modified xsi:type="dcterms:W3CDTF">2020-10-21T09:33:44Z</dcterms:modified>
</cp:coreProperties>
</file>