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3" r:id="rId7"/>
    <p:sldId id="262" r:id="rId8"/>
    <p:sldId id="264" r:id="rId9"/>
    <p:sldId id="265" r:id="rId10"/>
    <p:sldId id="266" r:id="rId11"/>
    <p:sldId id="269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B591A-A534-4A76-9C45-7883EDCA6112}" type="datetimeFigureOut">
              <a:rPr lang="en-US" smtClean="0"/>
              <a:t>21-Oct-20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2A809-C59F-4E8B-A3D6-3F5FC46C78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8995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B591A-A534-4A76-9C45-7883EDCA6112}" type="datetimeFigureOut">
              <a:rPr lang="en-US" smtClean="0"/>
              <a:t>21-Oct-20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2A809-C59F-4E8B-A3D6-3F5FC46C78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514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B591A-A534-4A76-9C45-7883EDCA6112}" type="datetimeFigureOut">
              <a:rPr lang="en-US" smtClean="0"/>
              <a:t>21-Oct-20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2A809-C59F-4E8B-A3D6-3F5FC46C78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790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B591A-A534-4A76-9C45-7883EDCA6112}" type="datetimeFigureOut">
              <a:rPr lang="en-US" smtClean="0"/>
              <a:t>21-Oct-20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2A809-C59F-4E8B-A3D6-3F5FC46C78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175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B591A-A534-4A76-9C45-7883EDCA6112}" type="datetimeFigureOut">
              <a:rPr lang="en-US" smtClean="0"/>
              <a:t>21-Oct-20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2A809-C59F-4E8B-A3D6-3F5FC46C78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439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B591A-A534-4A76-9C45-7883EDCA6112}" type="datetimeFigureOut">
              <a:rPr lang="en-US" smtClean="0"/>
              <a:t>21-Oct-20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2A809-C59F-4E8B-A3D6-3F5FC46C78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2317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B591A-A534-4A76-9C45-7883EDCA6112}" type="datetimeFigureOut">
              <a:rPr lang="en-US" smtClean="0"/>
              <a:t>21-Oct-20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2A809-C59F-4E8B-A3D6-3F5FC46C78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010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B591A-A534-4A76-9C45-7883EDCA6112}" type="datetimeFigureOut">
              <a:rPr lang="en-US" smtClean="0"/>
              <a:t>21-Oct-20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2A809-C59F-4E8B-A3D6-3F5FC46C78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90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B591A-A534-4A76-9C45-7883EDCA6112}" type="datetimeFigureOut">
              <a:rPr lang="en-US" smtClean="0"/>
              <a:t>21-Oct-20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2A809-C59F-4E8B-A3D6-3F5FC46C78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245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B591A-A534-4A76-9C45-7883EDCA6112}" type="datetimeFigureOut">
              <a:rPr lang="en-US" smtClean="0"/>
              <a:t>21-Oct-20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2A809-C59F-4E8B-A3D6-3F5FC46C78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638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B591A-A534-4A76-9C45-7883EDCA6112}" type="datetimeFigureOut">
              <a:rPr lang="en-US" smtClean="0"/>
              <a:t>21-Oct-20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2A809-C59F-4E8B-A3D6-3F5FC46C78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588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4B591A-A534-4A76-9C45-7883EDCA6112}" type="datetimeFigureOut">
              <a:rPr lang="en-US" smtClean="0"/>
              <a:t>21-Oct-20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D2A809-C59F-4E8B-A3D6-3F5FC46C78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226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E:\save\Documents\p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266700" y="533400"/>
            <a:ext cx="8610600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Chuyên</a:t>
            </a:r>
            <a:r>
              <a:rPr lang="en-US" sz="5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5400" b="1" cap="all" spc="0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đề</a:t>
            </a:r>
            <a:endParaRPr lang="en-US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52400" y="1562100"/>
            <a:ext cx="1943100" cy="838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/>
              <a:t>Tiết</a:t>
            </a:r>
            <a:r>
              <a:rPr lang="en-US" sz="3200" dirty="0" smtClean="0"/>
              <a:t> 3+4:</a:t>
            </a:r>
            <a:endParaRPr lang="en-US" sz="3200" dirty="0"/>
          </a:p>
        </p:txBody>
      </p:sp>
      <p:sp>
        <p:nvSpPr>
          <p:cNvPr id="6" name="Rectangle 5"/>
          <p:cNvSpPr/>
          <p:nvPr/>
        </p:nvSpPr>
        <p:spPr>
          <a:xfrm>
            <a:off x="2021983" y="2209800"/>
            <a:ext cx="708514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Văn</a:t>
            </a:r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bản</a:t>
            </a:r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: </a:t>
            </a:r>
            <a:r>
              <a:rPr lang="en-US" sz="5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Trong</a:t>
            </a:r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lòng</a:t>
            </a:r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mẹ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57600" y="3429000"/>
            <a:ext cx="3886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solidFill>
                  <a:schemeClr val="bg1"/>
                </a:solidFill>
              </a:rPr>
              <a:t>Nguyên</a:t>
            </a:r>
            <a:r>
              <a:rPr lang="en-US" sz="4400" dirty="0" smtClean="0">
                <a:solidFill>
                  <a:schemeClr val="bg1"/>
                </a:solidFill>
              </a:rPr>
              <a:t> </a:t>
            </a:r>
            <a:r>
              <a:rPr lang="en-US" sz="4400" dirty="0" err="1" smtClean="0">
                <a:solidFill>
                  <a:schemeClr val="bg1"/>
                </a:solidFill>
              </a:rPr>
              <a:t>Hồng</a:t>
            </a:r>
            <a:endParaRPr lang="en-US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3892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/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9832"/>
            <a:ext cx="8229600" cy="75216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IV. </a:t>
            </a:r>
            <a:r>
              <a:rPr lang="en-US" dirty="0" err="1" smtClean="0"/>
              <a:t>Luyện</a:t>
            </a:r>
            <a:r>
              <a:rPr lang="en-US" dirty="0" smtClean="0"/>
              <a:t> </a:t>
            </a:r>
            <a:r>
              <a:rPr lang="en-US" dirty="0" err="1" smtClean="0"/>
              <a:t>tập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4525963"/>
          </a:xfrm>
        </p:spPr>
        <p:txBody>
          <a:bodyPr/>
          <a:lstStyle/>
          <a:p>
            <a:r>
              <a:rPr lang="en-US" dirty="0" err="1" smtClean="0"/>
              <a:t>Hoàn</a:t>
            </a:r>
            <a:r>
              <a:rPr lang="en-US" dirty="0" smtClean="0"/>
              <a:t> </a:t>
            </a:r>
            <a:r>
              <a:rPr lang="en-US" dirty="0" err="1" smtClean="0"/>
              <a:t>thành</a:t>
            </a:r>
            <a:r>
              <a:rPr lang="en-US" dirty="0" smtClean="0"/>
              <a:t> </a:t>
            </a:r>
            <a:r>
              <a:rPr lang="en-US" dirty="0" err="1" smtClean="0"/>
              <a:t>phiếu</a:t>
            </a:r>
            <a:r>
              <a:rPr lang="en-US" dirty="0" smtClean="0"/>
              <a:t> </a:t>
            </a:r>
            <a:r>
              <a:rPr lang="en-US" dirty="0" err="1" smtClean="0"/>
              <a:t>học</a:t>
            </a:r>
            <a:r>
              <a:rPr lang="en-US" dirty="0" smtClean="0"/>
              <a:t> </a:t>
            </a:r>
            <a:r>
              <a:rPr lang="en-US" dirty="0" err="1" smtClean="0"/>
              <a:t>tập</a:t>
            </a:r>
            <a:r>
              <a:rPr lang="en-US" dirty="0" smtClean="0"/>
              <a:t> </a:t>
            </a:r>
            <a:r>
              <a:rPr lang="en-US" dirty="0" err="1" smtClean="0"/>
              <a:t>sau</a:t>
            </a:r>
            <a:r>
              <a:rPr lang="en-US" dirty="0" smtClean="0"/>
              <a:t>:</a:t>
            </a:r>
          </a:p>
          <a:p>
            <a:pPr marL="0" indent="0" algn="ctr">
              <a:buNone/>
            </a:pPr>
            <a:r>
              <a:rPr lang="en-US" dirty="0" smtClean="0"/>
              <a:t>           </a:t>
            </a:r>
            <a:r>
              <a:rPr lang="en-US" i="1" dirty="0" err="1" smtClean="0"/>
              <a:t>Vẽ</a:t>
            </a:r>
            <a:r>
              <a:rPr lang="en-US" i="1" dirty="0" smtClean="0"/>
              <a:t> </a:t>
            </a:r>
            <a:r>
              <a:rPr lang="en-US" i="1" dirty="0" err="1" smtClean="0"/>
              <a:t>sơ</a:t>
            </a:r>
            <a:r>
              <a:rPr lang="en-US" i="1" dirty="0" smtClean="0"/>
              <a:t> </a:t>
            </a:r>
            <a:r>
              <a:rPr lang="en-US" i="1" dirty="0" err="1" smtClean="0"/>
              <a:t>đồ</a:t>
            </a:r>
            <a:r>
              <a:rPr lang="en-US" i="1" dirty="0" smtClean="0"/>
              <a:t> </a:t>
            </a:r>
            <a:r>
              <a:rPr lang="en-US" i="1" dirty="0" err="1" smtClean="0"/>
              <a:t>tư</a:t>
            </a:r>
            <a:r>
              <a:rPr lang="en-US" i="1" dirty="0" smtClean="0"/>
              <a:t> </a:t>
            </a:r>
            <a:r>
              <a:rPr lang="en-US" i="1" dirty="0" err="1" smtClean="0"/>
              <a:t>duy</a:t>
            </a:r>
            <a:r>
              <a:rPr lang="en-US" i="1" dirty="0" smtClean="0"/>
              <a:t> </a:t>
            </a:r>
            <a:r>
              <a:rPr lang="en-US" i="1" dirty="0" err="1" smtClean="0"/>
              <a:t>khái</a:t>
            </a:r>
            <a:r>
              <a:rPr lang="en-US" i="1" dirty="0" smtClean="0"/>
              <a:t> </a:t>
            </a:r>
            <a:r>
              <a:rPr lang="en-US" i="1" dirty="0" err="1" smtClean="0"/>
              <a:t>quát</a:t>
            </a:r>
            <a:r>
              <a:rPr lang="en-US" i="1" dirty="0" smtClean="0"/>
              <a:t> </a:t>
            </a:r>
            <a:r>
              <a:rPr lang="en-US" i="1" dirty="0" err="1" smtClean="0"/>
              <a:t>lại</a:t>
            </a:r>
            <a:r>
              <a:rPr lang="en-US" i="1" dirty="0" smtClean="0"/>
              <a:t> </a:t>
            </a:r>
            <a:r>
              <a:rPr lang="en-US" i="1" dirty="0" err="1" smtClean="0"/>
              <a:t>nội</a:t>
            </a:r>
            <a:r>
              <a:rPr lang="en-US" i="1" dirty="0" smtClean="0"/>
              <a:t> dung </a:t>
            </a:r>
            <a:r>
              <a:rPr lang="en-US" i="1" dirty="0" err="1" smtClean="0"/>
              <a:t>văn</a:t>
            </a:r>
            <a:r>
              <a:rPr lang="en-US" i="1" dirty="0" smtClean="0"/>
              <a:t> </a:t>
            </a:r>
            <a:r>
              <a:rPr lang="en-US" i="1" dirty="0" err="1" smtClean="0"/>
              <a:t>bản</a:t>
            </a:r>
            <a:r>
              <a:rPr lang="en-US" i="1" dirty="0" smtClean="0"/>
              <a:t> “</a:t>
            </a:r>
            <a:r>
              <a:rPr lang="en-US" i="1" dirty="0" err="1" smtClean="0"/>
              <a:t>Trong</a:t>
            </a:r>
            <a:r>
              <a:rPr lang="en-US" i="1" dirty="0" smtClean="0"/>
              <a:t> </a:t>
            </a:r>
            <a:r>
              <a:rPr lang="en-US" i="1" dirty="0" err="1" smtClean="0"/>
              <a:t>lòng</a:t>
            </a:r>
            <a:r>
              <a:rPr lang="en-US" i="1" dirty="0" smtClean="0"/>
              <a:t> </a:t>
            </a:r>
            <a:r>
              <a:rPr lang="en-US" i="1" dirty="0" err="1" smtClean="0"/>
              <a:t>mẹ</a:t>
            </a:r>
            <a:r>
              <a:rPr lang="en-US" i="1" dirty="0" smtClean="0"/>
              <a:t>”.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8961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E:\save\Documents\p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01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33400" y="762000"/>
            <a:ext cx="8001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Hướng</a:t>
            </a:r>
            <a:r>
              <a:rPr lang="en-US" sz="2800" dirty="0" smtClean="0"/>
              <a:t> </a:t>
            </a:r>
            <a:r>
              <a:rPr lang="en-US" sz="2800" dirty="0" err="1" smtClean="0"/>
              <a:t>dẫn</a:t>
            </a:r>
            <a:r>
              <a:rPr lang="en-US" sz="2800" dirty="0" smtClean="0"/>
              <a:t> </a:t>
            </a:r>
            <a:r>
              <a:rPr lang="en-US" sz="2800" dirty="0" err="1" smtClean="0"/>
              <a:t>tự</a:t>
            </a:r>
            <a:r>
              <a:rPr lang="en-US" sz="2800" dirty="0" smtClean="0"/>
              <a:t> </a:t>
            </a:r>
            <a:r>
              <a:rPr lang="en-US" sz="2800" dirty="0" err="1" smtClean="0"/>
              <a:t>học</a:t>
            </a:r>
            <a:r>
              <a:rPr lang="en-US" sz="2800" dirty="0" smtClean="0"/>
              <a:t> </a:t>
            </a:r>
            <a:r>
              <a:rPr lang="en-US" sz="2800" dirty="0" err="1" smtClean="0"/>
              <a:t>bài</a:t>
            </a:r>
            <a:r>
              <a:rPr lang="en-US" sz="2800" dirty="0"/>
              <a:t> </a:t>
            </a:r>
            <a:r>
              <a:rPr lang="en-US" sz="2800" dirty="0" smtClean="0"/>
              <a:t>: “</a:t>
            </a:r>
            <a:r>
              <a:rPr lang="en-US" sz="2800" dirty="0" err="1" smtClean="0"/>
              <a:t>Cấp</a:t>
            </a:r>
            <a:r>
              <a:rPr lang="en-US" sz="2800" dirty="0" smtClean="0"/>
              <a:t> </a:t>
            </a:r>
            <a:r>
              <a:rPr lang="en-US" sz="2800" dirty="0" err="1" smtClean="0"/>
              <a:t>độ</a:t>
            </a:r>
            <a:r>
              <a:rPr lang="en-US" sz="2800" dirty="0" smtClean="0"/>
              <a:t> </a:t>
            </a:r>
            <a:r>
              <a:rPr lang="en-US" sz="2800" dirty="0" err="1" smtClean="0"/>
              <a:t>khái</a:t>
            </a:r>
            <a:r>
              <a:rPr lang="en-US" sz="2800" dirty="0" smtClean="0"/>
              <a:t> </a:t>
            </a:r>
            <a:r>
              <a:rPr lang="en-US" sz="2800" dirty="0" err="1" smtClean="0"/>
              <a:t>quát</a:t>
            </a:r>
            <a:r>
              <a:rPr lang="en-US" sz="2800" dirty="0" smtClean="0"/>
              <a:t> </a:t>
            </a:r>
            <a:r>
              <a:rPr lang="en-US" sz="2800" dirty="0" err="1" smtClean="0"/>
              <a:t>của</a:t>
            </a:r>
            <a:r>
              <a:rPr lang="en-US" sz="2800" dirty="0" smtClean="0"/>
              <a:t> </a:t>
            </a:r>
            <a:r>
              <a:rPr lang="en-US" sz="2800" dirty="0" err="1" smtClean="0"/>
              <a:t>nghĩa</a:t>
            </a:r>
            <a:r>
              <a:rPr lang="en-US" sz="2800" dirty="0" smtClean="0"/>
              <a:t> </a:t>
            </a:r>
            <a:r>
              <a:rPr lang="en-US" sz="2800" dirty="0" err="1" smtClean="0"/>
              <a:t>từ</a:t>
            </a:r>
            <a:r>
              <a:rPr lang="en-US" sz="2800" dirty="0" smtClean="0"/>
              <a:t> </a:t>
            </a:r>
            <a:r>
              <a:rPr lang="en-US" sz="2800" dirty="0" err="1" smtClean="0"/>
              <a:t>ngữ</a:t>
            </a:r>
            <a:r>
              <a:rPr lang="en-US" sz="2800" dirty="0" smtClean="0"/>
              <a:t>”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914400" y="1981200"/>
            <a:ext cx="7467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" indent="-400050">
              <a:buAutoNum type="romanUcPeriod"/>
            </a:pPr>
            <a:r>
              <a:rPr lang="en-US" sz="2400" dirty="0" err="1" smtClean="0"/>
              <a:t>Từ</a:t>
            </a:r>
            <a:r>
              <a:rPr lang="en-US" sz="2400" dirty="0" smtClean="0"/>
              <a:t> </a:t>
            </a:r>
            <a:r>
              <a:rPr lang="en-US" sz="2400" dirty="0" err="1" smtClean="0"/>
              <a:t>ngữ</a:t>
            </a:r>
            <a:r>
              <a:rPr lang="en-US" sz="2400" dirty="0" smtClean="0"/>
              <a:t> </a:t>
            </a:r>
            <a:r>
              <a:rPr lang="en-US" sz="2400" dirty="0" err="1" smtClean="0"/>
              <a:t>có</a:t>
            </a:r>
            <a:r>
              <a:rPr lang="en-US" sz="2400" dirty="0" smtClean="0"/>
              <a:t> </a:t>
            </a:r>
            <a:r>
              <a:rPr lang="en-US" sz="2400" dirty="0" err="1" smtClean="0"/>
              <a:t>nghĩa</a:t>
            </a:r>
            <a:r>
              <a:rPr lang="en-US" sz="2400" dirty="0" smtClean="0"/>
              <a:t> </a:t>
            </a:r>
            <a:r>
              <a:rPr lang="en-US" sz="2400" dirty="0" err="1" smtClean="0"/>
              <a:t>rộng</a:t>
            </a:r>
            <a:r>
              <a:rPr lang="en-US" sz="2400" dirty="0" smtClean="0"/>
              <a:t>, </a:t>
            </a:r>
            <a:r>
              <a:rPr lang="en-US" sz="2400" dirty="0" err="1" smtClean="0"/>
              <a:t>từ</a:t>
            </a:r>
            <a:r>
              <a:rPr lang="en-US" sz="2400" dirty="0" smtClean="0"/>
              <a:t> </a:t>
            </a:r>
            <a:r>
              <a:rPr lang="en-US" sz="2400" dirty="0" err="1" smtClean="0"/>
              <a:t>ngữ</a:t>
            </a:r>
            <a:r>
              <a:rPr lang="en-US" sz="2400" dirty="0" smtClean="0"/>
              <a:t> </a:t>
            </a:r>
            <a:r>
              <a:rPr lang="en-US" sz="2400" dirty="0" err="1" smtClean="0"/>
              <a:t>có</a:t>
            </a:r>
            <a:r>
              <a:rPr lang="en-US" sz="2400" dirty="0" smtClean="0"/>
              <a:t> </a:t>
            </a:r>
            <a:r>
              <a:rPr lang="en-US" sz="2400" dirty="0" err="1" smtClean="0"/>
              <a:t>nghĩa</a:t>
            </a:r>
            <a:r>
              <a:rPr lang="en-US" sz="2400" dirty="0" smtClean="0"/>
              <a:t> </a:t>
            </a:r>
            <a:r>
              <a:rPr lang="en-US" sz="2400" dirty="0" err="1" smtClean="0"/>
              <a:t>hẹp</a:t>
            </a:r>
            <a:r>
              <a:rPr lang="en-US" sz="2400" dirty="0" smtClean="0"/>
              <a:t>.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 1. </a:t>
            </a:r>
            <a:r>
              <a:rPr lang="en-US" sz="2400" dirty="0" err="1" smtClean="0"/>
              <a:t>Ví</a:t>
            </a:r>
            <a:r>
              <a:rPr lang="en-US" sz="2400" dirty="0" smtClean="0"/>
              <a:t> </a:t>
            </a:r>
            <a:r>
              <a:rPr lang="en-US" sz="2400" dirty="0" err="1" smtClean="0"/>
              <a:t>dụ</a:t>
            </a:r>
            <a:r>
              <a:rPr lang="en-US" sz="2400" dirty="0" smtClean="0"/>
              <a:t>:</a:t>
            </a:r>
          </a:p>
          <a:p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359872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19200" y="457200"/>
            <a:ext cx="6019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V. DẶN DÒ: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19200" y="1524000"/>
            <a:ext cx="6553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err="1"/>
              <a:t>Soạn</a:t>
            </a:r>
            <a:r>
              <a:rPr lang="en-US" sz="2800" b="1" dirty="0"/>
              <a:t> </a:t>
            </a:r>
            <a:r>
              <a:rPr lang="en-US" sz="2800" b="1" dirty="0" err="1"/>
              <a:t>bài</a:t>
            </a:r>
            <a:r>
              <a:rPr lang="en-US" sz="2800" b="1" dirty="0"/>
              <a:t> : </a:t>
            </a:r>
          </a:p>
          <a:p>
            <a:pPr algn="just"/>
            <a:r>
              <a:rPr lang="en-US" sz="2800" b="1" dirty="0"/>
              <a:t>    </a:t>
            </a:r>
            <a:r>
              <a:rPr lang="en-US" sz="2800" b="1" dirty="0" smtClean="0">
                <a:solidFill>
                  <a:srgbClr val="FF0000"/>
                </a:solidFill>
              </a:rPr>
              <a:t>“</a:t>
            </a:r>
            <a:r>
              <a:rPr lang="en-US" sz="2800" b="1" dirty="0" err="1" smtClean="0">
                <a:solidFill>
                  <a:srgbClr val="FF0000"/>
                </a:solidFill>
              </a:rPr>
              <a:t>Trường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từ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vựng</a:t>
            </a:r>
            <a:r>
              <a:rPr lang="en-US" sz="2800" b="1" dirty="0" smtClean="0">
                <a:solidFill>
                  <a:srgbClr val="FF0000"/>
                </a:solidFill>
              </a:rPr>
              <a:t>”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810448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99FFCC"/>
          </a:solidFill>
          <a:ln w="9360">
            <a:solidFill>
              <a:srgbClr val="3465AF"/>
            </a:solidFill>
            <a:round/>
            <a:headEnd/>
            <a:tailEnd/>
          </a:ln>
        </p:spPr>
        <p:txBody>
          <a:bodyPr wrap="none" anchor="ctr">
            <a:prstTxWarp prst="textChevron">
              <a:avLst/>
            </a:prstTxWarp>
          </a:bodyPr>
          <a:lstStyle/>
          <a:p>
            <a:pPr algn="ctr"/>
            <a:r>
              <a:rPr lang="vi-VN" sz="6600" kern="10" dirty="0">
                <a:ln w="3240" cap="sq">
                  <a:solidFill>
                    <a:srgbClr val="0000FF"/>
                  </a:solidFill>
                  <a:miter lim="800000"/>
                  <a:headEnd/>
                  <a:tailEnd/>
                </a:ln>
                <a:gradFill rotWithShape="1">
                  <a:gsLst>
                    <a:gs pos="0">
                      <a:srgbClr val="0000FF"/>
                    </a:gs>
                    <a:gs pos="100000">
                      <a:srgbClr val="9400ED"/>
                    </a:gs>
                  </a:gsLst>
                  <a:lin ang="0" scaled="1"/>
                </a:gradFill>
                <a:effectLst>
                  <a:outerShdw dist="153753" dir="2700000" algn="ctr" rotWithShape="0">
                    <a:srgbClr val="C0C0C0">
                      <a:alpha val="80011"/>
                    </a:srgbClr>
                  </a:outerShdw>
                </a:effectLst>
                <a:cs typeface="Arial"/>
              </a:rPr>
              <a:t>Chúc các em</a:t>
            </a:r>
          </a:p>
          <a:p>
            <a:pPr algn="ctr"/>
            <a:r>
              <a:rPr lang="vi-VN" sz="6600" kern="10" dirty="0">
                <a:ln w="3240" cap="sq">
                  <a:solidFill>
                    <a:srgbClr val="0000FF"/>
                  </a:solidFill>
                  <a:miter lim="800000"/>
                  <a:headEnd/>
                  <a:tailEnd/>
                </a:ln>
                <a:gradFill rotWithShape="1">
                  <a:gsLst>
                    <a:gs pos="0">
                      <a:srgbClr val="0000FF"/>
                    </a:gs>
                    <a:gs pos="100000">
                      <a:srgbClr val="9400ED"/>
                    </a:gs>
                  </a:gsLst>
                  <a:lin ang="0" scaled="1"/>
                </a:gradFill>
                <a:effectLst>
                  <a:outerShdw dist="153753" dir="2700000" algn="ctr" rotWithShape="0">
                    <a:srgbClr val="C0C0C0">
                      <a:alpha val="80011"/>
                    </a:srgbClr>
                  </a:outerShdw>
                </a:effectLst>
                <a:cs typeface="Arial"/>
              </a:rPr>
              <a:t> chăm ngoan, học giỏi</a:t>
            </a:r>
            <a:endParaRPr lang="en-US" sz="6600" kern="10" dirty="0">
              <a:ln w="3240" cap="sq">
                <a:solidFill>
                  <a:srgbClr val="0000FF"/>
                </a:solidFill>
                <a:miter lim="800000"/>
                <a:headEnd/>
                <a:tailEnd/>
              </a:ln>
              <a:gradFill rotWithShape="1">
                <a:gsLst>
                  <a:gs pos="0">
                    <a:srgbClr val="0000FF"/>
                  </a:gs>
                  <a:gs pos="100000">
                    <a:srgbClr val="9400ED"/>
                  </a:gs>
                </a:gsLst>
                <a:lin ang="0" scaled="1"/>
              </a:gradFill>
              <a:effectLst>
                <a:outerShdw dist="153753" dir="2700000" algn="ctr" rotWithShape="0">
                  <a:srgbClr val="C0C0C0">
                    <a:alpha val="80011"/>
                  </a:srgbClr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89468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E:\save\Documents\p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01280" y="0"/>
            <a:ext cx="97536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081980" y="0"/>
            <a:ext cx="5105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I. TÌM HIỂU CHUNG: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2628900" y="309368"/>
            <a:ext cx="3962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1. </a:t>
            </a:r>
            <a:r>
              <a:rPr lang="en-US" sz="2800" dirty="0" err="1" smtClean="0"/>
              <a:t>Tác</a:t>
            </a:r>
            <a:r>
              <a:rPr lang="en-US" sz="2800" dirty="0" smtClean="0"/>
              <a:t> </a:t>
            </a:r>
            <a:r>
              <a:rPr lang="en-US" sz="2800" dirty="0" err="1" smtClean="0"/>
              <a:t>giả</a:t>
            </a:r>
            <a:r>
              <a:rPr lang="en-US" sz="2800" dirty="0" smtClean="0"/>
              <a:t>: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2705100" y="832588"/>
            <a:ext cx="3733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2. </a:t>
            </a:r>
            <a:r>
              <a:rPr lang="en-US" sz="2800" dirty="0" err="1" smtClean="0"/>
              <a:t>Tác</a:t>
            </a:r>
            <a:r>
              <a:rPr lang="en-US" sz="2800" dirty="0" smtClean="0"/>
              <a:t> </a:t>
            </a:r>
            <a:r>
              <a:rPr lang="en-US" sz="2800" dirty="0" err="1" smtClean="0"/>
              <a:t>phẩm</a:t>
            </a:r>
            <a:r>
              <a:rPr lang="en-US" sz="2800" dirty="0"/>
              <a:t>:</a:t>
            </a:r>
          </a:p>
        </p:txBody>
      </p:sp>
      <p:sp>
        <p:nvSpPr>
          <p:cNvPr id="7" name="Action Button: Help 6">
            <a:hlinkClick r:id="" action="ppaction://noaction" highlightClick="1"/>
          </p:cNvPr>
          <p:cNvSpPr/>
          <p:nvPr/>
        </p:nvSpPr>
        <p:spPr>
          <a:xfrm>
            <a:off x="1730477" y="1409700"/>
            <a:ext cx="838200" cy="609600"/>
          </a:xfrm>
          <a:prstGeom prst="actionButtonHel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2895600" y="1447800"/>
            <a:ext cx="5715000" cy="5334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 smtClean="0"/>
              <a:t>Khái</a:t>
            </a:r>
            <a:r>
              <a:rPr lang="en-US" sz="2800" dirty="0" smtClean="0"/>
              <a:t> </a:t>
            </a:r>
            <a:r>
              <a:rPr lang="en-US" sz="2800" dirty="0" err="1" smtClean="0"/>
              <a:t>niệm</a:t>
            </a:r>
            <a:r>
              <a:rPr lang="en-US" sz="2800" dirty="0" smtClean="0"/>
              <a:t> </a:t>
            </a:r>
            <a:r>
              <a:rPr lang="en-US" sz="2800" dirty="0" err="1" smtClean="0"/>
              <a:t>hồi</a:t>
            </a:r>
            <a:r>
              <a:rPr lang="en-US" sz="2800" dirty="0" smtClean="0"/>
              <a:t> </a:t>
            </a:r>
            <a:r>
              <a:rPr lang="en-US" sz="2800" dirty="0" err="1" smtClean="0"/>
              <a:t>kí</a:t>
            </a:r>
            <a:r>
              <a:rPr lang="en-US" sz="2800" dirty="0" smtClean="0"/>
              <a:t>?</a:t>
            </a:r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1687461" y="2369403"/>
            <a:ext cx="65913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- </a:t>
            </a:r>
            <a:r>
              <a:rPr lang="en-US" sz="2400" dirty="0" err="1" smtClean="0"/>
              <a:t>Văn</a:t>
            </a:r>
            <a:r>
              <a:rPr lang="en-US" sz="2400" dirty="0" smtClean="0"/>
              <a:t> </a:t>
            </a:r>
            <a:r>
              <a:rPr lang="en-US" sz="2400" dirty="0" err="1" smtClean="0"/>
              <a:t>bản</a:t>
            </a:r>
            <a:r>
              <a:rPr lang="en-US" sz="2400" dirty="0" smtClean="0"/>
              <a:t> </a:t>
            </a:r>
            <a:r>
              <a:rPr lang="en-US" sz="2400" dirty="0" err="1" smtClean="0"/>
              <a:t>này</a:t>
            </a:r>
            <a:r>
              <a:rPr lang="en-US" sz="2400" dirty="0" smtClean="0"/>
              <a:t> </a:t>
            </a:r>
            <a:r>
              <a:rPr lang="en-US" sz="2400" dirty="0" err="1" smtClean="0"/>
              <a:t>nằm</a:t>
            </a:r>
            <a:r>
              <a:rPr lang="en-US" sz="2400" dirty="0" smtClean="0"/>
              <a:t> ở </a:t>
            </a:r>
            <a:r>
              <a:rPr lang="en-US" sz="2400" dirty="0" err="1" smtClean="0"/>
              <a:t>chương</a:t>
            </a:r>
            <a:r>
              <a:rPr lang="en-US" sz="2400" dirty="0" smtClean="0"/>
              <a:t> IV </a:t>
            </a:r>
            <a:r>
              <a:rPr lang="en-US" sz="2400" dirty="0" err="1" smtClean="0"/>
              <a:t>của</a:t>
            </a:r>
            <a:r>
              <a:rPr lang="en-US" sz="2400" dirty="0" smtClean="0"/>
              <a:t> </a:t>
            </a:r>
            <a:r>
              <a:rPr lang="en-US" sz="2400" dirty="0" err="1" smtClean="0"/>
              <a:t>hồi</a:t>
            </a:r>
            <a:r>
              <a:rPr lang="en-US" sz="2400" dirty="0" smtClean="0"/>
              <a:t> </a:t>
            </a:r>
            <a:r>
              <a:rPr lang="en-US" sz="2400" dirty="0" err="1" smtClean="0"/>
              <a:t>kí</a:t>
            </a:r>
            <a:r>
              <a:rPr lang="en-US" sz="2400" dirty="0" smtClean="0"/>
              <a:t> “</a:t>
            </a:r>
            <a:r>
              <a:rPr lang="en-US" sz="2400" dirty="0" err="1" smtClean="0"/>
              <a:t>Những</a:t>
            </a:r>
            <a:r>
              <a:rPr lang="en-US" sz="2400" dirty="0" smtClean="0"/>
              <a:t> </a:t>
            </a:r>
            <a:r>
              <a:rPr lang="en-US" sz="2400" dirty="0" err="1" smtClean="0"/>
              <a:t>ngày</a:t>
            </a:r>
            <a:r>
              <a:rPr lang="en-US" sz="2400" dirty="0" smtClean="0"/>
              <a:t> </a:t>
            </a:r>
            <a:r>
              <a:rPr lang="en-US" sz="2400" dirty="0" err="1" smtClean="0"/>
              <a:t>thơ</a:t>
            </a:r>
            <a:r>
              <a:rPr lang="en-US" sz="2400" dirty="0" smtClean="0"/>
              <a:t> </a:t>
            </a:r>
            <a:r>
              <a:rPr lang="en-US" sz="2400" dirty="0" err="1" smtClean="0"/>
              <a:t>ấu</a:t>
            </a:r>
            <a:r>
              <a:rPr lang="en-US" sz="2400" dirty="0" smtClean="0"/>
              <a:t>”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1697293" y="1447800"/>
            <a:ext cx="76771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- </a:t>
            </a:r>
            <a:r>
              <a:rPr lang="en-US" sz="2400" dirty="0" err="1" smtClean="0"/>
              <a:t>Hồi</a:t>
            </a:r>
            <a:r>
              <a:rPr lang="en-US" sz="2400" dirty="0" smtClean="0"/>
              <a:t> </a:t>
            </a:r>
            <a:r>
              <a:rPr lang="en-US" sz="2400" dirty="0" err="1" smtClean="0"/>
              <a:t>kí</a:t>
            </a:r>
            <a:r>
              <a:rPr lang="en-US" sz="2400" dirty="0" smtClean="0"/>
              <a:t> </a:t>
            </a:r>
            <a:r>
              <a:rPr lang="en-US" sz="2400" dirty="0" err="1" smtClean="0"/>
              <a:t>là</a:t>
            </a:r>
            <a:r>
              <a:rPr lang="en-US" sz="2400" dirty="0" smtClean="0"/>
              <a:t> </a:t>
            </a:r>
            <a:r>
              <a:rPr lang="en-US" sz="2400" dirty="0" err="1"/>
              <a:t>thể</a:t>
            </a:r>
            <a:r>
              <a:rPr lang="en-US" sz="2400" dirty="0"/>
              <a:t> </a:t>
            </a:r>
            <a:r>
              <a:rPr lang="en-US" sz="2400" dirty="0" err="1"/>
              <a:t>văn</a:t>
            </a:r>
            <a:r>
              <a:rPr lang="en-US" sz="2400" dirty="0"/>
              <a:t> </a:t>
            </a:r>
            <a:r>
              <a:rPr lang="en-US" sz="2400" dirty="0" err="1"/>
              <a:t>ghi</a:t>
            </a:r>
            <a:r>
              <a:rPr lang="en-US" sz="2400" dirty="0"/>
              <a:t> </a:t>
            </a:r>
            <a:r>
              <a:rPr lang="en-US" sz="2400" dirty="0" err="1"/>
              <a:t>lại</a:t>
            </a:r>
            <a:r>
              <a:rPr lang="en-US" sz="2400" dirty="0"/>
              <a:t> </a:t>
            </a:r>
            <a:r>
              <a:rPr lang="en-US" sz="2400" dirty="0" err="1"/>
              <a:t>câu</a:t>
            </a:r>
            <a:r>
              <a:rPr lang="en-US" sz="2400" dirty="0"/>
              <a:t> </a:t>
            </a:r>
            <a:r>
              <a:rPr lang="en-US" sz="2400" dirty="0" err="1"/>
              <a:t>chuyện</a:t>
            </a:r>
            <a:r>
              <a:rPr lang="en-US" sz="2400" dirty="0"/>
              <a:t> </a:t>
            </a:r>
            <a:r>
              <a:rPr lang="en-US" sz="2400" dirty="0" err="1"/>
              <a:t>có</a:t>
            </a:r>
            <a:r>
              <a:rPr lang="en-US" sz="2400" dirty="0"/>
              <a:t> </a:t>
            </a:r>
            <a:r>
              <a:rPr lang="en-US" sz="2400" dirty="0" err="1"/>
              <a:t>thật</a:t>
            </a:r>
            <a:r>
              <a:rPr lang="en-US" sz="2400" dirty="0"/>
              <a:t> </a:t>
            </a:r>
            <a:r>
              <a:rPr lang="en-US" sz="2400" dirty="0" err="1"/>
              <a:t>đã</a:t>
            </a:r>
            <a:r>
              <a:rPr lang="en-US" sz="2400" dirty="0"/>
              <a:t> </a:t>
            </a:r>
            <a:r>
              <a:rPr lang="en-US" sz="2400" dirty="0" err="1"/>
              <a:t>xảy</a:t>
            </a:r>
            <a:r>
              <a:rPr lang="en-US" sz="2400" dirty="0"/>
              <a:t> </a:t>
            </a:r>
            <a:r>
              <a:rPr lang="en-US" sz="2400" dirty="0" err="1"/>
              <a:t>ra</a:t>
            </a:r>
            <a:r>
              <a:rPr lang="en-US" sz="2400" dirty="0"/>
              <a:t> </a:t>
            </a:r>
            <a:r>
              <a:rPr lang="en-US" sz="2400" dirty="0" err="1"/>
              <a:t>trong</a:t>
            </a:r>
            <a:r>
              <a:rPr lang="en-US" sz="2400" dirty="0"/>
              <a:t> </a:t>
            </a:r>
            <a:r>
              <a:rPr lang="en-US" sz="2400" dirty="0" err="1"/>
              <a:t>cuộc</a:t>
            </a:r>
            <a:r>
              <a:rPr lang="en-US" sz="2400" dirty="0"/>
              <a:t> </a:t>
            </a:r>
            <a:r>
              <a:rPr lang="en-US" sz="2400" dirty="0" err="1"/>
              <a:t>đời</a:t>
            </a:r>
            <a:r>
              <a:rPr lang="en-US" sz="2400" dirty="0"/>
              <a:t> </a:t>
            </a:r>
            <a:r>
              <a:rPr lang="en-US" sz="2400" dirty="0" err="1"/>
              <a:t>mỗi</a:t>
            </a:r>
            <a:r>
              <a:rPr lang="en-US" sz="2400" dirty="0"/>
              <a:t> con </a:t>
            </a:r>
            <a:r>
              <a:rPr lang="en-US" sz="2400" dirty="0" err="1"/>
              <a:t>người</a:t>
            </a:r>
            <a:r>
              <a:rPr lang="en-US" sz="2400" dirty="0"/>
              <a:t> </a:t>
            </a:r>
          </a:p>
          <a:p>
            <a:endParaRPr lang="en-US" sz="2400" dirty="0"/>
          </a:p>
        </p:txBody>
      </p:sp>
      <p:sp>
        <p:nvSpPr>
          <p:cNvPr id="11" name="Action Button: Help 10">
            <a:hlinkClick r:id="" action="ppaction://noaction" highlightClick="1"/>
          </p:cNvPr>
          <p:cNvSpPr/>
          <p:nvPr/>
        </p:nvSpPr>
        <p:spPr>
          <a:xfrm>
            <a:off x="1771650" y="2343329"/>
            <a:ext cx="933450" cy="609600"/>
          </a:xfrm>
          <a:prstGeom prst="actionButtonHel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>
            <a:off x="3047999" y="2343329"/>
            <a:ext cx="6125497" cy="6096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 smtClean="0"/>
              <a:t>Xác</a:t>
            </a:r>
            <a:r>
              <a:rPr lang="en-US" sz="2400" dirty="0" smtClean="0"/>
              <a:t> </a:t>
            </a:r>
            <a:r>
              <a:rPr lang="en-US" sz="2400" dirty="0" err="1" smtClean="0"/>
              <a:t>định</a:t>
            </a:r>
            <a:r>
              <a:rPr lang="en-US" sz="2400" dirty="0" smtClean="0"/>
              <a:t> </a:t>
            </a:r>
            <a:r>
              <a:rPr lang="en-US" sz="2400" dirty="0" err="1" smtClean="0"/>
              <a:t>vị</a:t>
            </a:r>
            <a:r>
              <a:rPr lang="en-US" sz="2400" dirty="0" smtClean="0"/>
              <a:t> </a:t>
            </a:r>
            <a:r>
              <a:rPr lang="en-US" sz="2400" dirty="0" err="1" smtClean="0"/>
              <a:t>trí</a:t>
            </a:r>
            <a:r>
              <a:rPr lang="en-US" sz="2400" dirty="0" smtClean="0"/>
              <a:t> </a:t>
            </a:r>
            <a:r>
              <a:rPr lang="en-US" sz="2400" dirty="0" err="1" smtClean="0"/>
              <a:t>của</a:t>
            </a:r>
            <a:r>
              <a:rPr lang="en-US" sz="2400" dirty="0" smtClean="0"/>
              <a:t> </a:t>
            </a:r>
            <a:r>
              <a:rPr lang="en-US" sz="2400" dirty="0" err="1" smtClean="0"/>
              <a:t>đoạn</a:t>
            </a:r>
            <a:r>
              <a:rPr lang="en-US" sz="2400" dirty="0" smtClean="0"/>
              <a:t> </a:t>
            </a:r>
            <a:r>
              <a:rPr lang="en-US" sz="2400" dirty="0" err="1" smtClean="0"/>
              <a:t>trích</a:t>
            </a:r>
            <a:r>
              <a:rPr lang="en-US" sz="2400" dirty="0" smtClean="0"/>
              <a:t> “</a:t>
            </a:r>
            <a:r>
              <a:rPr lang="en-US" sz="2400" dirty="0" err="1" smtClean="0"/>
              <a:t>Trong</a:t>
            </a:r>
            <a:r>
              <a:rPr lang="en-US" sz="2400" dirty="0" smtClean="0"/>
              <a:t> </a:t>
            </a:r>
            <a:r>
              <a:rPr lang="en-US" sz="2400" dirty="0" err="1" smtClean="0"/>
              <a:t>lòng</a:t>
            </a:r>
            <a:r>
              <a:rPr lang="en-US" sz="2400" dirty="0" smtClean="0"/>
              <a:t> </a:t>
            </a:r>
            <a:r>
              <a:rPr lang="en-US" sz="2400" dirty="0" err="1" smtClean="0"/>
              <a:t>mẹ</a:t>
            </a:r>
            <a:r>
              <a:rPr lang="en-US" sz="2400" dirty="0" smtClean="0"/>
              <a:t>”?</a:t>
            </a:r>
            <a:endParaRPr lang="en-US" sz="2400" dirty="0"/>
          </a:p>
        </p:txBody>
      </p:sp>
      <p:sp>
        <p:nvSpPr>
          <p:cNvPr id="13" name="Action Button: Help 12">
            <a:hlinkClick r:id="" action="ppaction://noaction" highlightClick="1"/>
          </p:cNvPr>
          <p:cNvSpPr/>
          <p:nvPr/>
        </p:nvSpPr>
        <p:spPr>
          <a:xfrm>
            <a:off x="1771650" y="3200400"/>
            <a:ext cx="797027" cy="685800"/>
          </a:xfrm>
          <a:prstGeom prst="actionButtonHel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3047999" y="3276600"/>
            <a:ext cx="5943601" cy="7620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 smtClean="0"/>
              <a:t>Bố</a:t>
            </a:r>
            <a:r>
              <a:rPr lang="en-US" sz="2400" dirty="0" smtClean="0"/>
              <a:t> </a:t>
            </a:r>
            <a:r>
              <a:rPr lang="en-US" sz="2400" dirty="0" err="1" smtClean="0"/>
              <a:t>cục</a:t>
            </a:r>
            <a:r>
              <a:rPr lang="en-US" sz="2400" dirty="0" smtClean="0"/>
              <a:t> </a:t>
            </a:r>
            <a:r>
              <a:rPr lang="en-US" sz="2400" dirty="0" err="1" smtClean="0"/>
              <a:t>của</a:t>
            </a:r>
            <a:r>
              <a:rPr lang="en-US" sz="2400" dirty="0" smtClean="0"/>
              <a:t> </a:t>
            </a:r>
            <a:r>
              <a:rPr lang="en-US" sz="2400" dirty="0" err="1" smtClean="0"/>
              <a:t>tác</a:t>
            </a:r>
            <a:r>
              <a:rPr lang="en-US" sz="2400" dirty="0" smtClean="0"/>
              <a:t> </a:t>
            </a:r>
            <a:r>
              <a:rPr lang="en-US" sz="2400" dirty="0" err="1" smtClean="0"/>
              <a:t>phẩm</a:t>
            </a:r>
            <a:r>
              <a:rPr lang="en-US" sz="2400" dirty="0" smtClean="0"/>
              <a:t>?</a:t>
            </a:r>
            <a:endParaRPr lang="en-US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1730477" y="3229897"/>
            <a:ext cx="7391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- </a:t>
            </a:r>
            <a:r>
              <a:rPr lang="en-US" sz="2400" dirty="0" err="1" smtClean="0"/>
              <a:t>Bố</a:t>
            </a:r>
            <a:r>
              <a:rPr lang="en-US" sz="2400" dirty="0" smtClean="0"/>
              <a:t> </a:t>
            </a:r>
            <a:r>
              <a:rPr lang="en-US" sz="2400" dirty="0" err="1" smtClean="0"/>
              <a:t>cục</a:t>
            </a:r>
            <a:r>
              <a:rPr lang="en-US" sz="2400" dirty="0" smtClean="0"/>
              <a:t>: 2 </a:t>
            </a:r>
            <a:r>
              <a:rPr lang="en-US" sz="2400" dirty="0" err="1" smtClean="0"/>
              <a:t>phần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    + </a:t>
            </a:r>
            <a:r>
              <a:rPr lang="en-US" sz="2400" dirty="0" err="1" smtClean="0"/>
              <a:t>Phần</a:t>
            </a:r>
            <a:r>
              <a:rPr lang="en-US" sz="2400" dirty="0" smtClean="0"/>
              <a:t> 1: ( </a:t>
            </a:r>
            <a:r>
              <a:rPr lang="en-US" sz="2400" dirty="0" err="1" smtClean="0"/>
              <a:t>Từ</a:t>
            </a:r>
            <a:r>
              <a:rPr lang="en-US" sz="2400" dirty="0" smtClean="0"/>
              <a:t> </a:t>
            </a:r>
            <a:r>
              <a:rPr lang="en-US" sz="2400" dirty="0" err="1" smtClean="0"/>
              <a:t>đầu</a:t>
            </a:r>
            <a:r>
              <a:rPr lang="en-US" sz="2400" dirty="0" smtClean="0"/>
              <a:t> … “</a:t>
            </a:r>
            <a:r>
              <a:rPr lang="en-US" sz="2400" dirty="0" err="1" smtClean="0"/>
              <a:t>thăm</a:t>
            </a:r>
            <a:r>
              <a:rPr lang="en-US" sz="2400" dirty="0" smtClean="0"/>
              <a:t> </a:t>
            </a:r>
            <a:r>
              <a:rPr lang="en-US" sz="2400" dirty="0" err="1" smtClean="0"/>
              <a:t>em</a:t>
            </a:r>
            <a:r>
              <a:rPr lang="en-US" sz="2400" dirty="0" smtClean="0"/>
              <a:t> </a:t>
            </a:r>
            <a:r>
              <a:rPr lang="en-US" sz="2400" dirty="0" err="1" smtClean="0"/>
              <a:t>bé</a:t>
            </a:r>
            <a:r>
              <a:rPr lang="en-US" sz="2400" dirty="0" smtClean="0"/>
              <a:t> </a:t>
            </a:r>
            <a:r>
              <a:rPr lang="en-US" sz="2400" dirty="0" err="1" smtClean="0"/>
              <a:t>chứ</a:t>
            </a:r>
            <a:r>
              <a:rPr lang="en-US" sz="2400" dirty="0" smtClean="0"/>
              <a:t>”) : </a:t>
            </a:r>
            <a:r>
              <a:rPr lang="en-US" sz="2400" dirty="0" err="1" smtClean="0"/>
              <a:t>Cuộc</a:t>
            </a:r>
            <a:r>
              <a:rPr lang="en-US" sz="2400" dirty="0" smtClean="0"/>
              <a:t> </a:t>
            </a:r>
            <a:r>
              <a:rPr lang="en-US" sz="2400" dirty="0" err="1" smtClean="0"/>
              <a:t>hội</a:t>
            </a:r>
            <a:r>
              <a:rPr lang="en-US" sz="2400" dirty="0" smtClean="0"/>
              <a:t> </a:t>
            </a:r>
            <a:r>
              <a:rPr lang="en-US" sz="2400" dirty="0" err="1" smtClean="0"/>
              <a:t>thoại</a:t>
            </a:r>
            <a:r>
              <a:rPr lang="en-US" sz="2400" dirty="0" smtClean="0"/>
              <a:t> </a:t>
            </a:r>
            <a:r>
              <a:rPr lang="en-US" sz="2400" dirty="0" err="1" smtClean="0"/>
              <a:t>giữa</a:t>
            </a:r>
            <a:r>
              <a:rPr lang="en-US" sz="2400" dirty="0" smtClean="0"/>
              <a:t> </a:t>
            </a:r>
            <a:r>
              <a:rPr lang="en-US" sz="2400" dirty="0" err="1" smtClean="0"/>
              <a:t>người</a:t>
            </a:r>
            <a:r>
              <a:rPr lang="en-US" sz="2400" dirty="0" smtClean="0"/>
              <a:t> </a:t>
            </a:r>
            <a:r>
              <a:rPr lang="en-US" sz="2400" dirty="0" err="1" smtClean="0"/>
              <a:t>cô</a:t>
            </a:r>
            <a:r>
              <a:rPr lang="en-US" sz="2400" dirty="0" smtClean="0"/>
              <a:t> </a:t>
            </a:r>
            <a:r>
              <a:rPr lang="en-US" sz="2400" dirty="0" err="1" smtClean="0"/>
              <a:t>và</a:t>
            </a:r>
            <a:r>
              <a:rPr lang="en-US" sz="2400" dirty="0" smtClean="0"/>
              <a:t> </a:t>
            </a:r>
            <a:r>
              <a:rPr lang="en-US" sz="2400" dirty="0" err="1" smtClean="0"/>
              <a:t>bé</a:t>
            </a:r>
            <a:r>
              <a:rPr lang="en-US" sz="2400" dirty="0" smtClean="0"/>
              <a:t> </a:t>
            </a:r>
            <a:r>
              <a:rPr lang="en-US" sz="2400" dirty="0" err="1" smtClean="0"/>
              <a:t>Hồng</a:t>
            </a:r>
            <a:r>
              <a:rPr lang="en-US" sz="2400" dirty="0" smtClean="0"/>
              <a:t>. 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+ </a:t>
            </a:r>
            <a:r>
              <a:rPr lang="en-US" sz="2400" dirty="0" err="1" smtClean="0"/>
              <a:t>Phần</a:t>
            </a:r>
            <a:r>
              <a:rPr lang="en-US" sz="2400" dirty="0" smtClean="0"/>
              <a:t> 2: (</a:t>
            </a:r>
            <a:r>
              <a:rPr lang="en-US" sz="2400" dirty="0" err="1" smtClean="0"/>
              <a:t>Còn</a:t>
            </a:r>
            <a:r>
              <a:rPr lang="en-US" sz="2400" dirty="0" smtClean="0"/>
              <a:t> </a:t>
            </a:r>
            <a:r>
              <a:rPr lang="en-US" sz="2400" dirty="0" err="1" smtClean="0"/>
              <a:t>lại</a:t>
            </a:r>
            <a:r>
              <a:rPr lang="en-US" sz="2400" dirty="0" smtClean="0"/>
              <a:t>) : </a:t>
            </a:r>
            <a:r>
              <a:rPr lang="en-US" sz="2400" dirty="0" err="1" smtClean="0"/>
              <a:t>Cuộc</a:t>
            </a:r>
            <a:r>
              <a:rPr lang="en-US" sz="2400" dirty="0" smtClean="0"/>
              <a:t> </a:t>
            </a:r>
            <a:r>
              <a:rPr lang="en-US" sz="2400" dirty="0" err="1" smtClean="0"/>
              <a:t>gặp</a:t>
            </a:r>
            <a:r>
              <a:rPr lang="en-US" sz="2400" dirty="0" smtClean="0"/>
              <a:t> </a:t>
            </a:r>
            <a:r>
              <a:rPr lang="en-US" sz="2400" dirty="0" err="1" smtClean="0"/>
              <a:t>gỡ</a:t>
            </a:r>
            <a:r>
              <a:rPr lang="en-US" sz="2400" dirty="0" smtClean="0"/>
              <a:t> </a:t>
            </a:r>
            <a:r>
              <a:rPr lang="en-US" sz="2400" dirty="0" err="1" smtClean="0"/>
              <a:t>bất</a:t>
            </a:r>
            <a:r>
              <a:rPr lang="en-US" sz="2400" dirty="0" smtClean="0"/>
              <a:t> </a:t>
            </a:r>
            <a:r>
              <a:rPr lang="en-US" sz="2400" dirty="0" err="1" smtClean="0"/>
              <a:t>ngời</a:t>
            </a:r>
            <a:r>
              <a:rPr lang="en-US" sz="2400" dirty="0" smtClean="0"/>
              <a:t> </a:t>
            </a:r>
            <a:r>
              <a:rPr lang="en-US" sz="2400" dirty="0" err="1" smtClean="0"/>
              <a:t>giữa</a:t>
            </a:r>
            <a:r>
              <a:rPr lang="en-US" sz="2400" dirty="0" smtClean="0"/>
              <a:t> </a:t>
            </a:r>
            <a:r>
              <a:rPr lang="en-US" sz="2400" dirty="0" err="1" smtClean="0"/>
              <a:t>bé</a:t>
            </a:r>
            <a:r>
              <a:rPr lang="en-US" sz="2400" dirty="0" smtClean="0"/>
              <a:t> </a:t>
            </a:r>
            <a:r>
              <a:rPr lang="en-US" sz="2400" dirty="0" err="1" smtClean="0"/>
              <a:t>Hồng</a:t>
            </a:r>
            <a:r>
              <a:rPr lang="en-US" sz="2400" dirty="0" smtClean="0"/>
              <a:t> </a:t>
            </a:r>
            <a:r>
              <a:rPr lang="en-US" sz="2400" dirty="0" err="1" smtClean="0"/>
              <a:t>và</a:t>
            </a:r>
            <a:r>
              <a:rPr lang="en-US" sz="2400" dirty="0" smtClean="0"/>
              <a:t> </a:t>
            </a:r>
            <a:r>
              <a:rPr lang="en-US" sz="2400" dirty="0" err="1" smtClean="0"/>
              <a:t>mẹ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19589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2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 animBg="1"/>
      <p:bldP spid="7" grpId="1" animBg="1"/>
      <p:bldP spid="8" grpId="0" animBg="1"/>
      <p:bldP spid="8" grpId="1" animBg="1"/>
      <p:bldP spid="9" grpId="0"/>
      <p:bldP spid="10" grpId="0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save\Documents\p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52168" y="246862"/>
            <a:ext cx="4038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II.TÌM HIỂU VĂN BẢN:</a:t>
            </a:r>
            <a:endParaRPr lang="en-US" sz="2800" dirty="0"/>
          </a:p>
        </p:txBody>
      </p:sp>
      <p:sp>
        <p:nvSpPr>
          <p:cNvPr id="5" name="Rounded Rectangle 4"/>
          <p:cNvSpPr/>
          <p:nvPr/>
        </p:nvSpPr>
        <p:spPr>
          <a:xfrm>
            <a:off x="1018868" y="1059078"/>
            <a:ext cx="3810000" cy="558328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1. </a:t>
            </a:r>
            <a:r>
              <a:rPr lang="en-US" sz="2400" dirty="0" err="1" smtClean="0"/>
              <a:t>Hoàn</a:t>
            </a:r>
            <a:r>
              <a:rPr lang="en-US" sz="2400" dirty="0" smtClean="0"/>
              <a:t> </a:t>
            </a:r>
            <a:r>
              <a:rPr lang="en-US" sz="2400" dirty="0" err="1" smtClean="0"/>
              <a:t>cảnh</a:t>
            </a:r>
            <a:r>
              <a:rPr lang="en-US" sz="2400" dirty="0" smtClean="0"/>
              <a:t> </a:t>
            </a:r>
            <a:r>
              <a:rPr lang="en-US" sz="2400" dirty="0" err="1" smtClean="0"/>
              <a:t>của</a:t>
            </a:r>
            <a:r>
              <a:rPr lang="en-US" sz="2400" dirty="0" smtClean="0"/>
              <a:t> </a:t>
            </a:r>
            <a:r>
              <a:rPr lang="en-US" sz="2400" dirty="0" err="1" smtClean="0"/>
              <a:t>bé</a:t>
            </a:r>
            <a:r>
              <a:rPr lang="en-US" sz="2400" dirty="0" smtClean="0"/>
              <a:t> </a:t>
            </a:r>
            <a:r>
              <a:rPr lang="en-US" sz="2400" dirty="0" err="1" smtClean="0"/>
              <a:t>Hồng</a:t>
            </a:r>
            <a:r>
              <a:rPr lang="en-US" sz="2400" dirty="0" smtClean="0"/>
              <a:t>: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1018868" y="2133600"/>
            <a:ext cx="705833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2400" dirty="0" err="1" smtClean="0"/>
              <a:t>Sinh</a:t>
            </a:r>
            <a:r>
              <a:rPr lang="en-US" sz="2400" dirty="0" smtClean="0"/>
              <a:t> </a:t>
            </a:r>
            <a:r>
              <a:rPr lang="en-US" sz="2400" dirty="0" err="1" smtClean="0"/>
              <a:t>ra</a:t>
            </a:r>
            <a:r>
              <a:rPr lang="en-US" sz="2400" dirty="0" smtClean="0"/>
              <a:t> </a:t>
            </a:r>
            <a:r>
              <a:rPr lang="en-US" sz="2400" dirty="0" err="1" smtClean="0"/>
              <a:t>và</a:t>
            </a:r>
            <a:r>
              <a:rPr lang="en-US" sz="2400" dirty="0" smtClean="0"/>
              <a:t> </a:t>
            </a:r>
            <a:r>
              <a:rPr lang="en-US" sz="2400" dirty="0" err="1" smtClean="0"/>
              <a:t>lớn</a:t>
            </a:r>
            <a:r>
              <a:rPr lang="en-US" sz="2400" dirty="0" smtClean="0"/>
              <a:t> </a:t>
            </a:r>
            <a:r>
              <a:rPr lang="en-US" sz="2400" dirty="0" err="1" smtClean="0"/>
              <a:t>lên</a:t>
            </a:r>
            <a:r>
              <a:rPr lang="en-US" sz="2400" dirty="0" smtClean="0"/>
              <a:t> </a:t>
            </a:r>
            <a:r>
              <a:rPr lang="en-US" sz="2400" dirty="0" err="1" smtClean="0"/>
              <a:t>trong</a:t>
            </a:r>
            <a:r>
              <a:rPr lang="en-US" sz="2400" dirty="0" smtClean="0"/>
              <a:t> </a:t>
            </a:r>
            <a:r>
              <a:rPr lang="en-US" sz="2400" dirty="0" err="1" smtClean="0"/>
              <a:t>một</a:t>
            </a:r>
            <a:r>
              <a:rPr lang="en-US" sz="2400" dirty="0" smtClean="0"/>
              <a:t> </a:t>
            </a:r>
            <a:r>
              <a:rPr lang="en-US" sz="2400" dirty="0" err="1" smtClean="0"/>
              <a:t>gia</a:t>
            </a:r>
            <a:r>
              <a:rPr lang="en-US" sz="2400" dirty="0" smtClean="0"/>
              <a:t> </a:t>
            </a:r>
            <a:r>
              <a:rPr lang="en-US" sz="2400" dirty="0" err="1" smtClean="0"/>
              <a:t>đình</a:t>
            </a:r>
            <a:r>
              <a:rPr lang="en-US" sz="2400" dirty="0" smtClean="0"/>
              <a:t> </a:t>
            </a:r>
            <a:r>
              <a:rPr lang="en-US" sz="2400" dirty="0" err="1" smtClean="0"/>
              <a:t>không</a:t>
            </a:r>
            <a:r>
              <a:rPr lang="en-US" sz="2400" dirty="0" smtClean="0"/>
              <a:t> </a:t>
            </a:r>
            <a:r>
              <a:rPr lang="en-US" sz="2400" dirty="0" err="1" smtClean="0"/>
              <a:t>hạnh</a:t>
            </a:r>
            <a:r>
              <a:rPr lang="en-US" sz="2400" dirty="0" smtClean="0"/>
              <a:t> </a:t>
            </a:r>
            <a:r>
              <a:rPr lang="en-US" sz="2400" dirty="0" err="1" smtClean="0"/>
              <a:t>phúc</a:t>
            </a:r>
            <a:r>
              <a:rPr lang="en-US" sz="2400" dirty="0" smtClean="0"/>
              <a:t>.</a:t>
            </a:r>
          </a:p>
          <a:p>
            <a:pPr marL="285750" indent="-285750">
              <a:buFontTx/>
              <a:buChar char="-"/>
            </a:pPr>
            <a:r>
              <a:rPr lang="en-US" sz="2400" dirty="0" err="1" smtClean="0"/>
              <a:t>Mồ</a:t>
            </a:r>
            <a:r>
              <a:rPr lang="en-US" sz="2400" dirty="0" smtClean="0"/>
              <a:t> </a:t>
            </a:r>
            <a:r>
              <a:rPr lang="en-US" sz="2400" dirty="0" err="1" smtClean="0"/>
              <a:t>côi</a:t>
            </a:r>
            <a:r>
              <a:rPr lang="en-US" sz="2400" dirty="0" smtClean="0"/>
              <a:t> cha, </a:t>
            </a:r>
            <a:r>
              <a:rPr lang="en-US" sz="2400" dirty="0" err="1" smtClean="0"/>
              <a:t>mẹ</a:t>
            </a:r>
            <a:r>
              <a:rPr lang="en-US" sz="2400" dirty="0" smtClean="0"/>
              <a:t> </a:t>
            </a:r>
            <a:r>
              <a:rPr lang="en-US" sz="2400" dirty="0" err="1" smtClean="0"/>
              <a:t>đi</a:t>
            </a:r>
            <a:r>
              <a:rPr lang="en-US" sz="2400" dirty="0" smtClean="0"/>
              <a:t> </a:t>
            </a:r>
            <a:r>
              <a:rPr lang="en-US" sz="2400" dirty="0" err="1" smtClean="0"/>
              <a:t>tha</a:t>
            </a:r>
            <a:r>
              <a:rPr lang="en-US" sz="2400" dirty="0" smtClean="0"/>
              <a:t> </a:t>
            </a:r>
            <a:r>
              <a:rPr lang="en-US" sz="2400" dirty="0" err="1" smtClean="0"/>
              <a:t>phương</a:t>
            </a:r>
            <a:r>
              <a:rPr lang="en-US" sz="2400" dirty="0" smtClean="0"/>
              <a:t> </a:t>
            </a:r>
            <a:r>
              <a:rPr lang="en-US" sz="2400" dirty="0" err="1" smtClean="0"/>
              <a:t>cầu</a:t>
            </a:r>
            <a:r>
              <a:rPr lang="en-US" sz="2400" dirty="0" smtClean="0"/>
              <a:t> </a:t>
            </a:r>
            <a:r>
              <a:rPr lang="en-US" sz="2400" dirty="0" err="1" smtClean="0"/>
              <a:t>thực</a:t>
            </a:r>
            <a:r>
              <a:rPr lang="en-US" sz="2400" dirty="0" smtClean="0"/>
              <a:t>, </a:t>
            </a:r>
            <a:r>
              <a:rPr lang="en-US" sz="2400" dirty="0" err="1" smtClean="0"/>
              <a:t>sống</a:t>
            </a:r>
            <a:r>
              <a:rPr lang="en-US" sz="2400" dirty="0" smtClean="0"/>
              <a:t> </a:t>
            </a:r>
            <a:r>
              <a:rPr lang="en-US" sz="2400" dirty="0" err="1" smtClean="0"/>
              <a:t>cùng</a:t>
            </a:r>
            <a:r>
              <a:rPr lang="en-US" sz="2400" dirty="0" smtClean="0"/>
              <a:t> </a:t>
            </a:r>
            <a:r>
              <a:rPr lang="en-US" sz="2400" dirty="0" err="1" smtClean="0"/>
              <a:t>người</a:t>
            </a:r>
            <a:r>
              <a:rPr lang="en-US" sz="2400" dirty="0" smtClean="0"/>
              <a:t> </a:t>
            </a:r>
            <a:r>
              <a:rPr lang="en-US" sz="2400" dirty="0" err="1" smtClean="0"/>
              <a:t>cô</a:t>
            </a:r>
            <a:r>
              <a:rPr lang="en-US" sz="2400" dirty="0" smtClean="0"/>
              <a:t> </a:t>
            </a:r>
            <a:r>
              <a:rPr lang="en-US" sz="2400" dirty="0" err="1" smtClean="0"/>
              <a:t>nhưng</a:t>
            </a:r>
            <a:r>
              <a:rPr lang="en-US" sz="2400" dirty="0" smtClean="0"/>
              <a:t> </a:t>
            </a:r>
            <a:r>
              <a:rPr lang="en-US" sz="2400" dirty="0" err="1" smtClean="0"/>
              <a:t>không</a:t>
            </a:r>
            <a:r>
              <a:rPr lang="en-US" sz="2400" dirty="0" smtClean="0"/>
              <a:t> </a:t>
            </a:r>
            <a:r>
              <a:rPr lang="en-US" sz="2400" dirty="0" err="1" smtClean="0"/>
              <a:t>được</a:t>
            </a:r>
            <a:r>
              <a:rPr lang="en-US" sz="2400" dirty="0" smtClean="0"/>
              <a:t> </a:t>
            </a:r>
            <a:r>
              <a:rPr lang="en-US" sz="2400" dirty="0" err="1" smtClean="0"/>
              <a:t>yêu</a:t>
            </a:r>
            <a:r>
              <a:rPr lang="en-US" sz="2400" dirty="0" smtClean="0"/>
              <a:t> </a:t>
            </a:r>
            <a:r>
              <a:rPr lang="en-US" sz="2400" dirty="0" err="1" smtClean="0"/>
              <a:t>thương</a:t>
            </a:r>
            <a:r>
              <a:rPr lang="en-US" sz="2400" dirty="0" smtClean="0"/>
              <a:t>.</a:t>
            </a:r>
          </a:p>
          <a:p>
            <a:pPr marL="285750" indent="-285750">
              <a:buFontTx/>
              <a:buChar char="-"/>
            </a:pPr>
            <a:r>
              <a:rPr lang="en-US" sz="2400" dirty="0" err="1" smtClean="0"/>
              <a:t>Luôn</a:t>
            </a:r>
            <a:r>
              <a:rPr lang="en-US" sz="2400" dirty="0" smtClean="0"/>
              <a:t> </a:t>
            </a:r>
            <a:r>
              <a:rPr lang="en-US" sz="2400" dirty="0" err="1" smtClean="0"/>
              <a:t>khao</a:t>
            </a:r>
            <a:r>
              <a:rPr lang="en-US" sz="2400" dirty="0" smtClean="0"/>
              <a:t> </a:t>
            </a:r>
            <a:r>
              <a:rPr lang="en-US" sz="2400" dirty="0" err="1" smtClean="0"/>
              <a:t>khát</a:t>
            </a:r>
            <a:r>
              <a:rPr lang="en-US" sz="2400" dirty="0" smtClean="0"/>
              <a:t> </a:t>
            </a:r>
            <a:r>
              <a:rPr lang="en-US" sz="2400" dirty="0" err="1" smtClean="0"/>
              <a:t>được</a:t>
            </a:r>
            <a:r>
              <a:rPr lang="en-US" sz="2400" dirty="0" smtClean="0"/>
              <a:t> </a:t>
            </a:r>
            <a:r>
              <a:rPr lang="en-US" sz="2400" dirty="0" err="1" smtClean="0"/>
              <a:t>gặp</a:t>
            </a:r>
            <a:r>
              <a:rPr lang="en-US" sz="2400" dirty="0" smtClean="0"/>
              <a:t> </a:t>
            </a:r>
            <a:r>
              <a:rPr lang="en-US" sz="2400" dirty="0" err="1" smtClean="0"/>
              <a:t>lại</a:t>
            </a:r>
            <a:r>
              <a:rPr lang="en-US" sz="2400" dirty="0" smtClean="0"/>
              <a:t> </a:t>
            </a:r>
            <a:r>
              <a:rPr lang="en-US" sz="2400" dirty="0" err="1" smtClean="0"/>
              <a:t>mẹ</a:t>
            </a:r>
            <a:r>
              <a:rPr lang="en-US" sz="2400" dirty="0" smtClean="0"/>
              <a:t>.</a:t>
            </a:r>
          </a:p>
          <a:p>
            <a:endParaRPr lang="en-US" sz="2400" b="1" dirty="0" smtClean="0"/>
          </a:p>
          <a:p>
            <a:r>
              <a:rPr lang="en-US" sz="2400" b="1" dirty="0"/>
              <a:t> </a:t>
            </a:r>
            <a:r>
              <a:rPr lang="en-US" sz="2400" b="1" dirty="0" smtClean="0"/>
              <a:t>     =&gt; </a:t>
            </a:r>
            <a:r>
              <a:rPr lang="en-US" sz="2400" b="1" dirty="0" err="1" smtClean="0"/>
              <a:t>Cô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độc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thiếu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thốn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tình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thương</a:t>
            </a:r>
            <a:r>
              <a:rPr lang="en-US" sz="2400" b="1" dirty="0" smtClean="0"/>
              <a:t>.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895001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E:\save\Documents\p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5720"/>
            <a:ext cx="9144000" cy="6979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ounded Rectangle 3"/>
          <p:cNvSpPr/>
          <p:nvPr/>
        </p:nvSpPr>
        <p:spPr>
          <a:xfrm>
            <a:off x="762000" y="1460090"/>
            <a:ext cx="60960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/>
              <a:t>Thảo</a:t>
            </a:r>
            <a:r>
              <a:rPr lang="en-US" sz="2400" dirty="0" smtClean="0"/>
              <a:t> </a:t>
            </a:r>
            <a:r>
              <a:rPr lang="en-US" sz="2400" dirty="0" err="1" smtClean="0"/>
              <a:t>luận</a:t>
            </a:r>
            <a:r>
              <a:rPr lang="en-US" sz="2400" dirty="0" smtClean="0"/>
              <a:t> </a:t>
            </a:r>
            <a:r>
              <a:rPr lang="en-US" sz="2400" dirty="0" err="1" smtClean="0"/>
              <a:t>theo</a:t>
            </a:r>
            <a:r>
              <a:rPr lang="en-US" sz="2400" dirty="0" smtClean="0"/>
              <a:t> </a:t>
            </a:r>
            <a:r>
              <a:rPr lang="en-US" sz="2400" dirty="0" err="1" smtClean="0"/>
              <a:t>cặp</a:t>
            </a:r>
            <a:r>
              <a:rPr lang="en-US" sz="2400" dirty="0" smtClean="0"/>
              <a:t> </a:t>
            </a:r>
            <a:r>
              <a:rPr lang="en-US" sz="2400" dirty="0" err="1" smtClean="0"/>
              <a:t>trong</a:t>
            </a:r>
            <a:r>
              <a:rPr lang="en-US" sz="2400" dirty="0" smtClean="0"/>
              <a:t> </a:t>
            </a:r>
            <a:r>
              <a:rPr lang="en-US" sz="2400" dirty="0" err="1" smtClean="0"/>
              <a:t>thời</a:t>
            </a:r>
            <a:r>
              <a:rPr lang="en-US" sz="2400" dirty="0" smtClean="0"/>
              <a:t> </a:t>
            </a:r>
            <a:r>
              <a:rPr lang="en-US" sz="2400" dirty="0" err="1" smtClean="0"/>
              <a:t>gian</a:t>
            </a:r>
            <a:r>
              <a:rPr lang="en-US" sz="2400" dirty="0" smtClean="0"/>
              <a:t> 2 </a:t>
            </a:r>
            <a:r>
              <a:rPr lang="en-US" sz="2400" dirty="0" err="1" smtClean="0"/>
              <a:t>phút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990600" y="2362200"/>
            <a:ext cx="7315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- </a:t>
            </a:r>
            <a:r>
              <a:rPr lang="en-US" sz="2400" dirty="0" err="1" smtClean="0">
                <a:solidFill>
                  <a:schemeClr val="bg1"/>
                </a:solidFill>
              </a:rPr>
              <a:t>Tìm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những</a:t>
            </a:r>
            <a:r>
              <a:rPr lang="en-US" sz="2400" dirty="0" smtClean="0">
                <a:solidFill>
                  <a:schemeClr val="bg1"/>
                </a:solidFill>
              </a:rPr>
              <a:t> chi </a:t>
            </a:r>
            <a:r>
              <a:rPr lang="en-US" sz="2400" dirty="0" err="1" smtClean="0">
                <a:solidFill>
                  <a:schemeClr val="bg1"/>
                </a:solidFill>
              </a:rPr>
              <a:t>tiết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diễn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tả</a:t>
            </a:r>
            <a:r>
              <a:rPr lang="en-US" sz="2400" dirty="0" smtClean="0">
                <a:solidFill>
                  <a:schemeClr val="bg1"/>
                </a:solidFill>
              </a:rPr>
              <a:t>  </a:t>
            </a:r>
            <a:r>
              <a:rPr lang="en-US" sz="2400" dirty="0" err="1" smtClean="0">
                <a:solidFill>
                  <a:schemeClr val="bg1"/>
                </a:solidFill>
              </a:rPr>
              <a:t>vẻ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mặt</a:t>
            </a:r>
            <a:r>
              <a:rPr lang="en-US" sz="2400" dirty="0" smtClean="0">
                <a:solidFill>
                  <a:schemeClr val="bg1"/>
                </a:solidFill>
              </a:rPr>
              <a:t>, </a:t>
            </a:r>
            <a:r>
              <a:rPr lang="en-US" sz="2400" dirty="0" err="1" smtClean="0">
                <a:solidFill>
                  <a:schemeClr val="bg1"/>
                </a:solidFill>
              </a:rPr>
              <a:t>giọng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nói</a:t>
            </a:r>
            <a:r>
              <a:rPr lang="en-US" sz="2400" dirty="0" smtClean="0">
                <a:solidFill>
                  <a:schemeClr val="bg1"/>
                </a:solidFill>
              </a:rPr>
              <a:t>, </a:t>
            </a:r>
            <a:r>
              <a:rPr lang="en-US" sz="2400" dirty="0" err="1" smtClean="0">
                <a:solidFill>
                  <a:schemeClr val="bg1"/>
                </a:solidFill>
              </a:rPr>
              <a:t>cử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chỉ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của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người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cô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trong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cuộc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đối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thoại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với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bé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Hồng</a:t>
            </a:r>
            <a:r>
              <a:rPr lang="en-US" sz="2400" dirty="0" smtClean="0">
                <a:solidFill>
                  <a:schemeClr val="bg1"/>
                </a:solidFill>
              </a:rPr>
              <a:t>?</a:t>
            </a:r>
            <a:endParaRPr lang="en-US" sz="2400" dirty="0">
              <a:solidFill>
                <a:schemeClr val="bg1"/>
              </a:solidFill>
            </a:endParaRPr>
          </a:p>
        </p:txBody>
      </p:sp>
      <p:pic>
        <p:nvPicPr>
          <p:cNvPr id="9" name="Picture 8" descr="Digit 120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1319634"/>
            <a:ext cx="1828800" cy="10047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ounded Rectangle 9"/>
          <p:cNvSpPr/>
          <p:nvPr/>
        </p:nvSpPr>
        <p:spPr>
          <a:xfrm>
            <a:off x="533400" y="837142"/>
            <a:ext cx="1371600" cy="9906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 smtClean="0"/>
              <a:t>Người</a:t>
            </a:r>
            <a:r>
              <a:rPr lang="en-US" sz="2400" dirty="0" smtClean="0"/>
              <a:t> </a:t>
            </a:r>
            <a:r>
              <a:rPr lang="en-US" sz="2800" dirty="0" err="1" smtClean="0"/>
              <a:t>cô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1873045" y="1066800"/>
            <a:ext cx="6858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4" name="Rounded Rectangle 13"/>
          <p:cNvSpPr/>
          <p:nvPr/>
        </p:nvSpPr>
        <p:spPr>
          <a:xfrm>
            <a:off x="2558845" y="767087"/>
            <a:ext cx="2819400" cy="744489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 smtClean="0"/>
              <a:t>Vẻ</a:t>
            </a:r>
            <a:r>
              <a:rPr lang="en-US" sz="2400" dirty="0" smtClean="0"/>
              <a:t> </a:t>
            </a:r>
            <a:r>
              <a:rPr lang="en-US" sz="2400" dirty="0" err="1" smtClean="0"/>
              <a:t>mặt</a:t>
            </a:r>
            <a:r>
              <a:rPr lang="en-US" sz="2400" dirty="0"/>
              <a:t> </a:t>
            </a:r>
            <a:r>
              <a:rPr lang="en-US" sz="2400" dirty="0" err="1" smtClean="0"/>
              <a:t>tươi</a:t>
            </a:r>
            <a:r>
              <a:rPr lang="en-US" sz="2400" dirty="0" smtClean="0"/>
              <a:t> </a:t>
            </a:r>
            <a:r>
              <a:rPr lang="en-US" sz="2400" dirty="0" err="1" smtClean="0"/>
              <a:t>cười</a:t>
            </a:r>
            <a:endParaRPr lang="en-US" sz="2400" dirty="0"/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1828800" y="973392"/>
            <a:ext cx="838200" cy="90286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7" name="Rounded Rectangle 16"/>
          <p:cNvSpPr/>
          <p:nvPr/>
        </p:nvSpPr>
        <p:spPr>
          <a:xfrm>
            <a:off x="2673145" y="1624299"/>
            <a:ext cx="2590800" cy="7620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 smtClean="0"/>
              <a:t>Giọng</a:t>
            </a:r>
            <a:r>
              <a:rPr lang="en-US" sz="2400" dirty="0" smtClean="0"/>
              <a:t> </a:t>
            </a:r>
            <a:r>
              <a:rPr lang="en-US" sz="2400" dirty="0" err="1" smtClean="0"/>
              <a:t>nói</a:t>
            </a:r>
            <a:r>
              <a:rPr lang="en-US" sz="2400" dirty="0"/>
              <a:t> </a:t>
            </a:r>
            <a:r>
              <a:rPr lang="en-US" sz="2400" dirty="0" err="1" smtClean="0"/>
              <a:t>vẫn</a:t>
            </a:r>
            <a:r>
              <a:rPr lang="en-US" sz="2400" dirty="0" smtClean="0"/>
              <a:t> </a:t>
            </a:r>
            <a:r>
              <a:rPr lang="en-US" sz="2400" dirty="0" err="1" smtClean="0"/>
              <a:t>ngọt</a:t>
            </a:r>
            <a:endParaRPr lang="en-US" sz="2400" dirty="0"/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1911145" y="1155780"/>
            <a:ext cx="730045" cy="17714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21" name="Rounded Rectangle 20"/>
          <p:cNvSpPr/>
          <p:nvPr/>
        </p:nvSpPr>
        <p:spPr>
          <a:xfrm>
            <a:off x="2558845" y="2834640"/>
            <a:ext cx="6206613" cy="12192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 smtClean="0"/>
              <a:t>Thái</a:t>
            </a:r>
            <a:r>
              <a:rPr lang="en-US" sz="2400" dirty="0" smtClean="0"/>
              <a:t> </a:t>
            </a:r>
            <a:r>
              <a:rPr lang="en-US" sz="2400" dirty="0" err="1" smtClean="0"/>
              <a:t>độ</a:t>
            </a:r>
            <a:r>
              <a:rPr lang="en-US" sz="2400" dirty="0" smtClean="0"/>
              <a:t> “</a:t>
            </a:r>
            <a:r>
              <a:rPr lang="en-US" sz="2400" dirty="0" err="1" smtClean="0"/>
              <a:t>cười</a:t>
            </a:r>
            <a:r>
              <a:rPr lang="en-US" sz="2400" dirty="0" smtClean="0"/>
              <a:t> </a:t>
            </a:r>
            <a:r>
              <a:rPr lang="en-US" sz="2400" dirty="0" err="1" smtClean="0"/>
              <a:t>hỏi</a:t>
            </a:r>
            <a:r>
              <a:rPr lang="en-US" sz="2400" dirty="0" smtClean="0"/>
              <a:t>”, “</a:t>
            </a:r>
            <a:r>
              <a:rPr lang="en-US" sz="2400" dirty="0" err="1" smtClean="0"/>
              <a:t>hai</a:t>
            </a:r>
            <a:r>
              <a:rPr lang="en-US" sz="2400" dirty="0" smtClean="0"/>
              <a:t> con </a:t>
            </a:r>
            <a:r>
              <a:rPr lang="en-US" sz="2400" dirty="0" err="1" smtClean="0"/>
              <a:t>mắt</a:t>
            </a:r>
            <a:r>
              <a:rPr lang="en-US" sz="2400" dirty="0" smtClean="0"/>
              <a:t> long </a:t>
            </a:r>
            <a:r>
              <a:rPr lang="en-US" sz="2400" dirty="0" err="1" smtClean="0"/>
              <a:t>lanh</a:t>
            </a:r>
            <a:r>
              <a:rPr lang="en-US" sz="2400" dirty="0" smtClean="0"/>
              <a:t> </a:t>
            </a:r>
            <a:r>
              <a:rPr lang="en-US" sz="2400" dirty="0" err="1" smtClean="0"/>
              <a:t>nhìn</a:t>
            </a:r>
            <a:r>
              <a:rPr lang="en-US" sz="2400" dirty="0" smtClean="0"/>
              <a:t> </a:t>
            </a:r>
            <a:r>
              <a:rPr lang="en-US" sz="2400" dirty="0" err="1" smtClean="0"/>
              <a:t>chằm</a:t>
            </a:r>
            <a:r>
              <a:rPr lang="en-US" sz="2400" dirty="0" smtClean="0"/>
              <a:t> </a:t>
            </a:r>
            <a:r>
              <a:rPr lang="en-US" sz="2400" dirty="0" err="1" smtClean="0"/>
              <a:t>chặp</a:t>
            </a:r>
            <a:r>
              <a:rPr lang="en-US" sz="2400" dirty="0" smtClean="0"/>
              <a:t>”, “ </a:t>
            </a:r>
            <a:r>
              <a:rPr lang="en-US" sz="2400" dirty="0" err="1" smtClean="0"/>
              <a:t>tươi</a:t>
            </a:r>
            <a:r>
              <a:rPr lang="en-US" sz="2400" dirty="0" smtClean="0"/>
              <a:t> </a:t>
            </a:r>
            <a:r>
              <a:rPr lang="en-US" sz="2400" dirty="0" err="1" smtClean="0"/>
              <a:t>cười</a:t>
            </a:r>
            <a:r>
              <a:rPr lang="en-US" sz="2400" dirty="0" smtClean="0"/>
              <a:t> </a:t>
            </a:r>
            <a:r>
              <a:rPr lang="en-US" sz="2400" dirty="0" err="1" smtClean="0"/>
              <a:t>kể</a:t>
            </a:r>
            <a:r>
              <a:rPr lang="en-US" sz="2400" dirty="0" smtClean="0"/>
              <a:t> </a:t>
            </a:r>
            <a:r>
              <a:rPr lang="en-US" sz="2400" dirty="0" err="1" smtClean="0"/>
              <a:t>chuyện</a:t>
            </a:r>
            <a:r>
              <a:rPr lang="en-US" sz="2400" dirty="0" smtClean="0"/>
              <a:t>”, “</a:t>
            </a:r>
            <a:r>
              <a:rPr lang="en-US" sz="2400" dirty="0" err="1" smtClean="0"/>
              <a:t>bỗng</a:t>
            </a:r>
            <a:r>
              <a:rPr lang="en-US" sz="2400" dirty="0" smtClean="0"/>
              <a:t> </a:t>
            </a:r>
            <a:r>
              <a:rPr lang="en-US" sz="2400" dirty="0" err="1" smtClean="0"/>
              <a:t>nhiên</a:t>
            </a:r>
            <a:r>
              <a:rPr lang="en-US" sz="2400" dirty="0" smtClean="0"/>
              <a:t> </a:t>
            </a:r>
            <a:r>
              <a:rPr lang="en-US" sz="2400" dirty="0" err="1" smtClean="0"/>
              <a:t>đổi</a:t>
            </a:r>
            <a:r>
              <a:rPr lang="en-US" sz="2400" dirty="0" smtClean="0"/>
              <a:t> </a:t>
            </a:r>
            <a:r>
              <a:rPr lang="en-US" sz="2400" dirty="0" err="1" smtClean="0"/>
              <a:t>giọng</a:t>
            </a:r>
            <a:r>
              <a:rPr lang="en-US" sz="2400" dirty="0" smtClean="0"/>
              <a:t>”, “ </a:t>
            </a:r>
            <a:r>
              <a:rPr lang="en-US" sz="2400" dirty="0" err="1" smtClean="0"/>
              <a:t>nghiêm</a:t>
            </a:r>
            <a:r>
              <a:rPr lang="en-US" sz="2400" dirty="0" smtClean="0"/>
              <a:t> </a:t>
            </a:r>
            <a:r>
              <a:rPr lang="en-US" sz="2400" dirty="0" err="1" smtClean="0"/>
              <a:t>nghị</a:t>
            </a:r>
            <a:r>
              <a:rPr lang="en-US" sz="2400" dirty="0" smtClean="0"/>
              <a:t>”.</a:t>
            </a:r>
            <a:endParaRPr lang="en-US" sz="2400" dirty="0"/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1917290" y="1258673"/>
            <a:ext cx="575187" cy="29907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25" name="Rounded Rectangle 24"/>
          <p:cNvSpPr/>
          <p:nvPr/>
        </p:nvSpPr>
        <p:spPr>
          <a:xfrm>
            <a:off x="2492477" y="4247443"/>
            <a:ext cx="6206612" cy="11430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 smtClean="0"/>
              <a:t>Hành</a:t>
            </a:r>
            <a:r>
              <a:rPr lang="en-US" sz="2400" dirty="0" smtClean="0"/>
              <a:t> </a:t>
            </a:r>
            <a:r>
              <a:rPr lang="en-US" sz="2400" dirty="0" err="1" smtClean="0"/>
              <a:t>động</a:t>
            </a:r>
            <a:r>
              <a:rPr lang="en-US" sz="2400" dirty="0" smtClean="0"/>
              <a:t>: </a:t>
            </a:r>
            <a:r>
              <a:rPr lang="en-US" sz="2400" dirty="0" err="1" smtClean="0"/>
              <a:t>Cố</a:t>
            </a:r>
            <a:r>
              <a:rPr lang="en-US" sz="2400" dirty="0" smtClean="0"/>
              <a:t> </a:t>
            </a:r>
            <a:r>
              <a:rPr lang="en-US" sz="2400" dirty="0" err="1" smtClean="0"/>
              <a:t>tình</a:t>
            </a:r>
            <a:r>
              <a:rPr lang="en-US" sz="2400" dirty="0" smtClean="0"/>
              <a:t> </a:t>
            </a:r>
            <a:r>
              <a:rPr lang="en-US" sz="2400" dirty="0" err="1" smtClean="0"/>
              <a:t>đánh</a:t>
            </a:r>
            <a:r>
              <a:rPr lang="en-US" sz="2400" dirty="0" smtClean="0"/>
              <a:t> </a:t>
            </a:r>
            <a:r>
              <a:rPr lang="en-US" sz="2400" dirty="0" err="1" smtClean="0"/>
              <a:t>trúng</a:t>
            </a:r>
            <a:r>
              <a:rPr lang="en-US" sz="2400" dirty="0" smtClean="0"/>
              <a:t> </a:t>
            </a:r>
            <a:r>
              <a:rPr lang="en-US" sz="2400" dirty="0" err="1" smtClean="0"/>
              <a:t>vào</a:t>
            </a:r>
            <a:r>
              <a:rPr lang="en-US" sz="2400" dirty="0" smtClean="0"/>
              <a:t> </a:t>
            </a:r>
            <a:r>
              <a:rPr lang="en-US" sz="2400" dirty="0" err="1" smtClean="0"/>
              <a:t>tình</a:t>
            </a:r>
            <a:r>
              <a:rPr lang="en-US" sz="2400" dirty="0" smtClean="0"/>
              <a:t> </a:t>
            </a:r>
            <a:r>
              <a:rPr lang="en-US" sz="2400" dirty="0" err="1" smtClean="0"/>
              <a:t>yêu</a:t>
            </a:r>
            <a:r>
              <a:rPr lang="en-US" sz="2400" dirty="0" smtClean="0"/>
              <a:t> </a:t>
            </a:r>
            <a:r>
              <a:rPr lang="en-US" sz="2400" dirty="0" err="1" smtClean="0"/>
              <a:t>thương</a:t>
            </a:r>
            <a:r>
              <a:rPr lang="en-US" sz="2400" dirty="0" smtClean="0"/>
              <a:t> </a:t>
            </a:r>
            <a:r>
              <a:rPr lang="en-US" sz="2400" dirty="0" err="1" smtClean="0"/>
              <a:t>mẹ</a:t>
            </a:r>
            <a:r>
              <a:rPr lang="en-US" sz="2400" dirty="0" smtClean="0"/>
              <a:t> </a:t>
            </a:r>
            <a:r>
              <a:rPr lang="en-US" sz="2400" dirty="0" err="1" smtClean="0"/>
              <a:t>của</a:t>
            </a:r>
            <a:r>
              <a:rPr lang="en-US" sz="2400" dirty="0" smtClean="0"/>
              <a:t> </a:t>
            </a:r>
            <a:r>
              <a:rPr lang="en-US" sz="2400" dirty="0" err="1" smtClean="0"/>
              <a:t>bé</a:t>
            </a:r>
            <a:r>
              <a:rPr lang="en-US" sz="2400" dirty="0" smtClean="0"/>
              <a:t> </a:t>
            </a:r>
            <a:r>
              <a:rPr lang="en-US" sz="2400" dirty="0" err="1" smtClean="0"/>
              <a:t>Hồng</a:t>
            </a:r>
            <a:r>
              <a:rPr lang="en-US" sz="2400" dirty="0"/>
              <a:t> </a:t>
            </a:r>
            <a:r>
              <a:rPr lang="en-US" sz="2400" dirty="0" err="1" smtClean="0"/>
              <a:t>hòng</a:t>
            </a:r>
            <a:r>
              <a:rPr lang="en-US" sz="2400" dirty="0" smtClean="0"/>
              <a:t> chia </a:t>
            </a:r>
            <a:r>
              <a:rPr lang="en-US" sz="2400" dirty="0" err="1" smtClean="0"/>
              <a:t>cách</a:t>
            </a:r>
            <a:r>
              <a:rPr lang="en-US" sz="2400" dirty="0" smtClean="0"/>
              <a:t> </a:t>
            </a:r>
            <a:r>
              <a:rPr lang="en-US" sz="2400" dirty="0" err="1" smtClean="0"/>
              <a:t>tình</a:t>
            </a:r>
            <a:r>
              <a:rPr lang="en-US" sz="2400" dirty="0" smtClean="0"/>
              <a:t> </a:t>
            </a:r>
            <a:r>
              <a:rPr lang="en-US" sz="2400" dirty="0" err="1" smtClean="0"/>
              <a:t>cảm</a:t>
            </a:r>
            <a:r>
              <a:rPr lang="en-US" sz="2400" dirty="0" smtClean="0"/>
              <a:t> </a:t>
            </a:r>
            <a:r>
              <a:rPr lang="en-US" sz="2400" dirty="0" err="1" smtClean="0"/>
              <a:t>mẹ</a:t>
            </a:r>
            <a:r>
              <a:rPr lang="en-US" sz="2400" dirty="0" smtClean="0"/>
              <a:t> con </a:t>
            </a:r>
            <a:r>
              <a:rPr lang="en-US" sz="2400" dirty="0" err="1" smtClean="0"/>
              <a:t>trong</a:t>
            </a:r>
            <a:r>
              <a:rPr lang="en-US" sz="2400" dirty="0" smtClean="0"/>
              <a:t> </a:t>
            </a:r>
            <a:r>
              <a:rPr lang="en-US" sz="2400" dirty="0" err="1" smtClean="0"/>
              <a:t>lòng</a:t>
            </a:r>
            <a:r>
              <a:rPr lang="en-US" sz="2400" dirty="0" smtClean="0"/>
              <a:t> </a:t>
            </a:r>
            <a:r>
              <a:rPr lang="en-US" sz="2400" dirty="0" err="1" smtClean="0"/>
              <a:t>bé</a:t>
            </a:r>
            <a:r>
              <a:rPr lang="en-US" sz="2400" dirty="0" smtClean="0"/>
              <a:t> </a:t>
            </a:r>
            <a:r>
              <a:rPr lang="en-US" sz="2400" dirty="0" err="1" smtClean="0"/>
              <a:t>Hồng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sp>
        <p:nvSpPr>
          <p:cNvPr id="26" name="Rounded Rectangle 25"/>
          <p:cNvSpPr/>
          <p:nvPr/>
        </p:nvSpPr>
        <p:spPr>
          <a:xfrm>
            <a:off x="1762432" y="5562600"/>
            <a:ext cx="7010400" cy="106680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=&gt; </a:t>
            </a:r>
            <a:r>
              <a:rPr lang="en-US" sz="2400" dirty="0" err="1" smtClean="0"/>
              <a:t>Người</a:t>
            </a:r>
            <a:r>
              <a:rPr lang="en-US" sz="2400" dirty="0" smtClean="0"/>
              <a:t> </a:t>
            </a:r>
            <a:r>
              <a:rPr lang="en-US" sz="2400" dirty="0" err="1" smtClean="0"/>
              <a:t>cô</a:t>
            </a:r>
            <a:r>
              <a:rPr lang="en-US" sz="2400" dirty="0" smtClean="0"/>
              <a:t> </a:t>
            </a:r>
            <a:r>
              <a:rPr lang="en-US" sz="2400" dirty="0" err="1" smtClean="0"/>
              <a:t>đã</a:t>
            </a:r>
            <a:r>
              <a:rPr lang="en-US" sz="2400" dirty="0" smtClean="0"/>
              <a:t> </a:t>
            </a:r>
            <a:r>
              <a:rPr lang="en-US" sz="2400" dirty="0" err="1" smtClean="0"/>
              <a:t>bộc</a:t>
            </a:r>
            <a:r>
              <a:rPr lang="en-US" sz="2400" dirty="0" smtClean="0"/>
              <a:t> </a:t>
            </a:r>
            <a:r>
              <a:rPr lang="en-US" sz="2400" dirty="0" err="1" smtClean="0"/>
              <a:t>lộ</a:t>
            </a:r>
            <a:r>
              <a:rPr lang="en-US" sz="2400" dirty="0" smtClean="0"/>
              <a:t> </a:t>
            </a:r>
            <a:r>
              <a:rPr lang="en-US" sz="2400" dirty="0" err="1" smtClean="0"/>
              <a:t>những</a:t>
            </a:r>
            <a:r>
              <a:rPr lang="en-US" sz="2400" dirty="0" smtClean="0"/>
              <a:t> </a:t>
            </a:r>
            <a:r>
              <a:rPr lang="en-US" sz="2400" dirty="0" err="1" smtClean="0"/>
              <a:t>định</a:t>
            </a:r>
            <a:r>
              <a:rPr lang="en-US" sz="2400" dirty="0" smtClean="0"/>
              <a:t> </a:t>
            </a:r>
            <a:r>
              <a:rPr lang="en-US" sz="2400" dirty="0" err="1" smtClean="0"/>
              <a:t>kiến</a:t>
            </a:r>
            <a:r>
              <a:rPr lang="en-US" sz="2400" dirty="0" smtClean="0"/>
              <a:t> </a:t>
            </a:r>
            <a:r>
              <a:rPr lang="en-US" sz="2400" dirty="0" err="1" smtClean="0"/>
              <a:t>hẹp</a:t>
            </a:r>
            <a:r>
              <a:rPr lang="en-US" sz="2400" dirty="0" smtClean="0"/>
              <a:t> </a:t>
            </a:r>
            <a:r>
              <a:rPr lang="en-US" sz="2400" dirty="0" err="1" smtClean="0"/>
              <a:t>hòi</a:t>
            </a:r>
            <a:r>
              <a:rPr lang="en-US" sz="2400" dirty="0" smtClean="0"/>
              <a:t> </a:t>
            </a:r>
            <a:r>
              <a:rPr lang="en-US" sz="2400" dirty="0" err="1" smtClean="0"/>
              <a:t>với</a:t>
            </a:r>
            <a:r>
              <a:rPr lang="en-US" sz="2400" dirty="0" smtClean="0"/>
              <a:t> </a:t>
            </a:r>
            <a:r>
              <a:rPr lang="en-US" sz="2400" dirty="0" err="1" smtClean="0"/>
              <a:t>người</a:t>
            </a:r>
            <a:r>
              <a:rPr lang="en-US" sz="2400" dirty="0" smtClean="0"/>
              <a:t> </a:t>
            </a:r>
            <a:r>
              <a:rPr lang="en-US" sz="2400" dirty="0" err="1" smtClean="0"/>
              <a:t>chị</a:t>
            </a:r>
            <a:r>
              <a:rPr lang="en-US" sz="2400" dirty="0" smtClean="0"/>
              <a:t> </a:t>
            </a:r>
            <a:r>
              <a:rPr lang="en-US" sz="2400" dirty="0" err="1" smtClean="0"/>
              <a:t>dâu</a:t>
            </a:r>
            <a:r>
              <a:rPr lang="en-US" sz="2400" dirty="0" smtClean="0"/>
              <a:t>, </a:t>
            </a:r>
            <a:r>
              <a:rPr lang="en-US" sz="2400" dirty="0" err="1" smtClean="0"/>
              <a:t>lòng</a:t>
            </a:r>
            <a:r>
              <a:rPr lang="en-US" sz="2400" dirty="0" smtClean="0"/>
              <a:t> </a:t>
            </a:r>
            <a:r>
              <a:rPr lang="en-US" sz="2400" dirty="0" err="1" smtClean="0"/>
              <a:t>ích</a:t>
            </a:r>
            <a:r>
              <a:rPr lang="en-US" sz="2400" dirty="0" smtClean="0"/>
              <a:t> </a:t>
            </a:r>
            <a:r>
              <a:rPr lang="en-US" sz="2400" dirty="0" err="1" smtClean="0"/>
              <a:t>kỉ</a:t>
            </a:r>
            <a:r>
              <a:rPr lang="en-US" sz="2400" dirty="0" smtClean="0"/>
              <a:t>, </a:t>
            </a:r>
            <a:r>
              <a:rPr lang="en-US" sz="2400" dirty="0" err="1" smtClean="0"/>
              <a:t>độc</a:t>
            </a:r>
            <a:r>
              <a:rPr lang="en-US" sz="2400" dirty="0" smtClean="0"/>
              <a:t> </a:t>
            </a:r>
            <a:r>
              <a:rPr lang="en-US" sz="2400" dirty="0" err="1" smtClean="0"/>
              <a:t>ác</a:t>
            </a:r>
            <a:r>
              <a:rPr lang="en-US" sz="2400" dirty="0" smtClean="0"/>
              <a:t> </a:t>
            </a:r>
            <a:r>
              <a:rPr lang="en-US" sz="2400" dirty="0" err="1" smtClean="0"/>
              <a:t>đối</a:t>
            </a:r>
            <a:r>
              <a:rPr lang="en-US" sz="2400" dirty="0" smtClean="0"/>
              <a:t> </a:t>
            </a:r>
            <a:r>
              <a:rPr lang="en-US" sz="2400" dirty="0" err="1" smtClean="0"/>
              <a:t>với</a:t>
            </a:r>
            <a:r>
              <a:rPr lang="en-US" sz="2400" dirty="0" smtClean="0"/>
              <a:t> </a:t>
            </a:r>
            <a:r>
              <a:rPr lang="en-US" sz="2400" dirty="0" err="1" smtClean="0"/>
              <a:t>đứa</a:t>
            </a:r>
            <a:r>
              <a:rPr lang="en-US" sz="2400" dirty="0" smtClean="0"/>
              <a:t> </a:t>
            </a:r>
            <a:r>
              <a:rPr lang="en-US" sz="2400" dirty="0" err="1" smtClean="0"/>
              <a:t>cháu</a:t>
            </a:r>
            <a:r>
              <a:rPr lang="en-US" sz="2400" dirty="0" smtClean="0"/>
              <a:t> </a:t>
            </a:r>
            <a:r>
              <a:rPr lang="en-US" sz="2400" dirty="0" err="1" smtClean="0"/>
              <a:t>bất</a:t>
            </a:r>
            <a:r>
              <a:rPr lang="en-US" sz="2400" dirty="0" smtClean="0"/>
              <a:t> </a:t>
            </a:r>
            <a:r>
              <a:rPr lang="en-US" sz="2400" dirty="0" err="1" smtClean="0"/>
              <a:t>hạnh</a:t>
            </a:r>
            <a:r>
              <a:rPr lang="en-US" sz="2400" dirty="0" smtClean="0"/>
              <a:t>. </a:t>
            </a:r>
            <a:endParaRPr lang="en-US" sz="2400" dirty="0"/>
          </a:p>
        </p:txBody>
      </p:sp>
      <p:sp>
        <p:nvSpPr>
          <p:cNvPr id="27" name="Rounded Rectangle 26"/>
          <p:cNvSpPr/>
          <p:nvPr/>
        </p:nvSpPr>
        <p:spPr>
          <a:xfrm>
            <a:off x="990600" y="152400"/>
            <a:ext cx="7315200" cy="533400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/>
              <a:t>2. </a:t>
            </a:r>
            <a:r>
              <a:rPr lang="en-US" sz="2800" dirty="0" err="1" smtClean="0"/>
              <a:t>Bé</a:t>
            </a:r>
            <a:r>
              <a:rPr lang="en-US" sz="2800" dirty="0" smtClean="0"/>
              <a:t> </a:t>
            </a:r>
            <a:r>
              <a:rPr lang="en-US" sz="2800" dirty="0" err="1" smtClean="0"/>
              <a:t>Hồng</a:t>
            </a:r>
            <a:r>
              <a:rPr lang="en-US" sz="2800" dirty="0" smtClean="0"/>
              <a:t> </a:t>
            </a:r>
            <a:r>
              <a:rPr lang="en-US" sz="2800" dirty="0" err="1" smtClean="0"/>
              <a:t>trong</a:t>
            </a:r>
            <a:r>
              <a:rPr lang="en-US" sz="2800" dirty="0" smtClean="0"/>
              <a:t> </a:t>
            </a:r>
            <a:r>
              <a:rPr lang="en-US" sz="2800" dirty="0" err="1" smtClean="0"/>
              <a:t>cuộc</a:t>
            </a:r>
            <a:r>
              <a:rPr lang="en-US" sz="2800" dirty="0" smtClean="0"/>
              <a:t> </a:t>
            </a:r>
            <a:r>
              <a:rPr lang="en-US" sz="2800" dirty="0" err="1" smtClean="0"/>
              <a:t>nói</a:t>
            </a:r>
            <a:r>
              <a:rPr lang="en-US" sz="2800" dirty="0" smtClean="0"/>
              <a:t> </a:t>
            </a:r>
            <a:r>
              <a:rPr lang="en-US" sz="2800" dirty="0" err="1" smtClean="0"/>
              <a:t>chuyện</a:t>
            </a:r>
            <a:r>
              <a:rPr lang="en-US" sz="2800" dirty="0" smtClean="0"/>
              <a:t> </a:t>
            </a:r>
            <a:r>
              <a:rPr lang="en-US" sz="2800" dirty="0" err="1" smtClean="0"/>
              <a:t>với</a:t>
            </a:r>
            <a:r>
              <a:rPr lang="en-US" sz="2800" dirty="0" smtClean="0"/>
              <a:t> </a:t>
            </a:r>
            <a:r>
              <a:rPr lang="en-US" sz="2800" dirty="0" err="1" smtClean="0"/>
              <a:t>người</a:t>
            </a:r>
            <a:r>
              <a:rPr lang="en-US" sz="2800" dirty="0" smtClean="0"/>
              <a:t> </a:t>
            </a:r>
            <a:r>
              <a:rPr lang="en-US" sz="2800" dirty="0" err="1" smtClean="0"/>
              <a:t>cô</a:t>
            </a:r>
            <a:r>
              <a:rPr lang="en-US" sz="2800" dirty="0" smtClean="0"/>
              <a:t>: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5930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5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6" grpId="0"/>
      <p:bldP spid="6" grpId="1"/>
      <p:bldP spid="10" grpId="0" animBg="1"/>
      <p:bldP spid="14" grpId="0" animBg="1"/>
      <p:bldP spid="17" grpId="0" animBg="1"/>
      <p:bldP spid="21" grpId="0" animBg="1"/>
      <p:bldP spid="25" grpId="0" animBg="1"/>
      <p:bldP spid="2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E:\save\Documents\p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0" y="-20894"/>
            <a:ext cx="9144000" cy="678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ounded Rectangle 3"/>
          <p:cNvSpPr/>
          <p:nvPr/>
        </p:nvSpPr>
        <p:spPr>
          <a:xfrm>
            <a:off x="0" y="838200"/>
            <a:ext cx="1905000" cy="9144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 smtClean="0"/>
              <a:t>Bé</a:t>
            </a:r>
            <a:r>
              <a:rPr lang="en-US" sz="2800" dirty="0" smtClean="0"/>
              <a:t> </a:t>
            </a:r>
            <a:r>
              <a:rPr lang="en-US" sz="2800" dirty="0" err="1" smtClean="0"/>
              <a:t>Hồng</a:t>
            </a:r>
            <a:endParaRPr lang="en-US" sz="2800" dirty="0"/>
          </a:p>
        </p:txBody>
      </p:sp>
      <p:sp>
        <p:nvSpPr>
          <p:cNvPr id="8" name="Oval Callout 7"/>
          <p:cNvSpPr/>
          <p:nvPr/>
        </p:nvSpPr>
        <p:spPr>
          <a:xfrm>
            <a:off x="2884538" y="860322"/>
            <a:ext cx="5181600" cy="3810000"/>
          </a:xfrm>
          <a:prstGeom prst="wedgeEllipseCallou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/>
              <a:t>Phản</a:t>
            </a:r>
            <a:r>
              <a:rPr lang="en-US" sz="2800" dirty="0"/>
              <a:t> </a:t>
            </a:r>
            <a:r>
              <a:rPr lang="en-US" sz="2800" dirty="0" err="1"/>
              <a:t>ứng</a:t>
            </a:r>
            <a:r>
              <a:rPr lang="en-US" sz="2800" dirty="0"/>
              <a:t> </a:t>
            </a:r>
            <a:r>
              <a:rPr lang="en-US" sz="2800" dirty="0" err="1"/>
              <a:t>tâm</a:t>
            </a:r>
            <a:r>
              <a:rPr lang="en-US" sz="2800" dirty="0"/>
              <a:t> </a:t>
            </a:r>
            <a:r>
              <a:rPr lang="en-US" sz="2800" dirty="0" err="1"/>
              <a:t>lí</a:t>
            </a:r>
            <a:r>
              <a:rPr lang="en-US" sz="2800" dirty="0"/>
              <a:t> </a:t>
            </a:r>
            <a:r>
              <a:rPr lang="en-US" sz="2800" dirty="0" err="1"/>
              <a:t>của</a:t>
            </a:r>
            <a:r>
              <a:rPr lang="en-US" sz="2800" dirty="0"/>
              <a:t> </a:t>
            </a:r>
            <a:r>
              <a:rPr lang="en-US" sz="2800" dirty="0" err="1"/>
              <a:t>bé</a:t>
            </a:r>
            <a:r>
              <a:rPr lang="en-US" sz="2800" dirty="0"/>
              <a:t> </a:t>
            </a:r>
            <a:r>
              <a:rPr lang="en-US" sz="2800" dirty="0" err="1"/>
              <a:t>Hồng</a:t>
            </a:r>
            <a:r>
              <a:rPr lang="en-US" sz="2800" dirty="0"/>
              <a:t> </a:t>
            </a:r>
            <a:r>
              <a:rPr lang="en-US" sz="2800" dirty="0" err="1"/>
              <a:t>khi</a:t>
            </a:r>
            <a:r>
              <a:rPr lang="en-US" sz="2800" dirty="0"/>
              <a:t> </a:t>
            </a:r>
            <a:r>
              <a:rPr lang="en-US" sz="2800" dirty="0" err="1"/>
              <a:t>nói</a:t>
            </a:r>
            <a:r>
              <a:rPr lang="en-US" sz="2800" dirty="0"/>
              <a:t> </a:t>
            </a:r>
            <a:r>
              <a:rPr lang="en-US" sz="2800" dirty="0" err="1"/>
              <a:t>chuyện</a:t>
            </a:r>
            <a:r>
              <a:rPr lang="en-US" sz="2800" dirty="0"/>
              <a:t> </a:t>
            </a:r>
            <a:r>
              <a:rPr lang="en-US" sz="2800" dirty="0" err="1"/>
              <a:t>với</a:t>
            </a:r>
            <a:r>
              <a:rPr lang="en-US" sz="2800" dirty="0"/>
              <a:t> </a:t>
            </a:r>
            <a:r>
              <a:rPr lang="en-US" sz="2800" dirty="0" err="1"/>
              <a:t>người</a:t>
            </a:r>
            <a:r>
              <a:rPr lang="en-US" sz="2800" dirty="0"/>
              <a:t> </a:t>
            </a:r>
            <a:r>
              <a:rPr lang="en-US" sz="2800" dirty="0" err="1"/>
              <a:t>cô</a:t>
            </a:r>
            <a:r>
              <a:rPr lang="en-US" sz="2800" dirty="0"/>
              <a:t>: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1952932" y="1096297"/>
            <a:ext cx="1171268" cy="737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1" name="Rounded Rectangle 10"/>
          <p:cNvSpPr/>
          <p:nvPr/>
        </p:nvSpPr>
        <p:spPr>
          <a:xfrm>
            <a:off x="3124200" y="717755"/>
            <a:ext cx="3810000" cy="1028700"/>
          </a:xfrm>
          <a:prstGeom prst="roundRect">
            <a:avLst>
              <a:gd name="adj" fmla="val 26703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/>
              <a:t>Lần</a:t>
            </a:r>
            <a:r>
              <a:rPr lang="en-US" sz="2400" b="1" dirty="0" smtClean="0"/>
              <a:t> 1:</a:t>
            </a:r>
            <a:r>
              <a:rPr lang="en-US" sz="2400" dirty="0" smtClean="0"/>
              <a:t> </a:t>
            </a:r>
            <a:r>
              <a:rPr lang="en-US" sz="2400" dirty="0" err="1" smtClean="0"/>
              <a:t>Cúi</a:t>
            </a:r>
            <a:r>
              <a:rPr lang="en-US" sz="2400" dirty="0" smtClean="0"/>
              <a:t> </a:t>
            </a:r>
            <a:r>
              <a:rPr lang="en-US" sz="2400" dirty="0" err="1" smtClean="0"/>
              <a:t>đầu</a:t>
            </a:r>
            <a:r>
              <a:rPr lang="en-US" sz="2400" dirty="0" smtClean="0"/>
              <a:t> </a:t>
            </a:r>
            <a:r>
              <a:rPr lang="en-US" sz="2400" dirty="0" err="1" smtClean="0"/>
              <a:t>không</a:t>
            </a:r>
            <a:r>
              <a:rPr lang="en-US" sz="2400" dirty="0" smtClean="0"/>
              <a:t> </a:t>
            </a:r>
            <a:r>
              <a:rPr lang="en-US" sz="2400" dirty="0" err="1" smtClean="0"/>
              <a:t>đáp</a:t>
            </a:r>
            <a:r>
              <a:rPr lang="en-US" sz="2400" dirty="0"/>
              <a:t>.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1952932" y="1103671"/>
            <a:ext cx="990600" cy="1143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4" name="Rounded Rectangle 13"/>
          <p:cNvSpPr/>
          <p:nvPr/>
        </p:nvSpPr>
        <p:spPr>
          <a:xfrm>
            <a:off x="3003755" y="1938183"/>
            <a:ext cx="5410200" cy="12192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b="1" dirty="0" err="1" smtClean="0"/>
              <a:t>Lần</a:t>
            </a:r>
            <a:r>
              <a:rPr lang="en-US" sz="2400" b="1" dirty="0" smtClean="0"/>
              <a:t> 2:</a:t>
            </a:r>
            <a:r>
              <a:rPr lang="en-US" sz="2400" dirty="0" smtClean="0"/>
              <a:t> </a:t>
            </a:r>
            <a:r>
              <a:rPr lang="en-US" sz="2400" dirty="0" err="1" smtClean="0"/>
              <a:t>Lòng</a:t>
            </a:r>
            <a:r>
              <a:rPr lang="en-US" sz="2400" dirty="0" smtClean="0"/>
              <a:t> </a:t>
            </a:r>
            <a:r>
              <a:rPr lang="en-US" sz="2400" dirty="0" err="1" smtClean="0"/>
              <a:t>chú</a:t>
            </a:r>
            <a:r>
              <a:rPr lang="en-US" sz="2400" dirty="0" smtClean="0"/>
              <a:t> </a:t>
            </a:r>
            <a:r>
              <a:rPr lang="en-US" sz="2400" dirty="0" err="1" smtClean="0"/>
              <a:t>bé</a:t>
            </a:r>
            <a:r>
              <a:rPr lang="en-US" sz="2400" dirty="0" smtClean="0"/>
              <a:t> </a:t>
            </a:r>
            <a:r>
              <a:rPr lang="en-US" sz="2400" dirty="0" err="1" smtClean="0"/>
              <a:t>càng</a:t>
            </a:r>
            <a:r>
              <a:rPr lang="en-US" sz="2400" dirty="0" smtClean="0"/>
              <a:t> </a:t>
            </a:r>
            <a:r>
              <a:rPr lang="en-US" sz="2400" dirty="0" err="1" smtClean="0"/>
              <a:t>thắt</a:t>
            </a:r>
            <a:r>
              <a:rPr lang="en-US" sz="2400" dirty="0" smtClean="0"/>
              <a:t> </a:t>
            </a:r>
            <a:r>
              <a:rPr lang="en-US" sz="2400" dirty="0" err="1" smtClean="0"/>
              <a:t>lại</a:t>
            </a:r>
            <a:r>
              <a:rPr lang="en-US" sz="2400" dirty="0" smtClean="0"/>
              <a:t>, </a:t>
            </a:r>
            <a:r>
              <a:rPr lang="en-US" sz="2400" dirty="0" err="1" smtClean="0"/>
              <a:t>khóe</a:t>
            </a:r>
            <a:r>
              <a:rPr lang="en-US" sz="2400" dirty="0" smtClean="0"/>
              <a:t> </a:t>
            </a:r>
            <a:r>
              <a:rPr lang="en-US" sz="2400" dirty="0" err="1" smtClean="0"/>
              <a:t>mắt</a:t>
            </a:r>
            <a:r>
              <a:rPr lang="en-US" sz="2400" dirty="0" smtClean="0"/>
              <a:t> cay </a:t>
            </a:r>
            <a:r>
              <a:rPr lang="en-US" sz="2400" dirty="0" err="1" smtClean="0"/>
              <a:t>cay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1935725" y="1103671"/>
            <a:ext cx="990600" cy="2286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7" name="Rounded Rectangle 16"/>
          <p:cNvSpPr/>
          <p:nvPr/>
        </p:nvSpPr>
        <p:spPr>
          <a:xfrm>
            <a:off x="3003755" y="3360174"/>
            <a:ext cx="5257800" cy="9906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/>
              <a:t>Lần</a:t>
            </a:r>
            <a:r>
              <a:rPr lang="en-US" sz="2400" b="1" dirty="0" smtClean="0"/>
              <a:t> 3:</a:t>
            </a:r>
            <a:r>
              <a:rPr lang="en-US" sz="2400" dirty="0" smtClean="0"/>
              <a:t> </a:t>
            </a:r>
            <a:r>
              <a:rPr lang="en-US" sz="2400" dirty="0" err="1" smtClean="0"/>
              <a:t>Niềm</a:t>
            </a:r>
            <a:r>
              <a:rPr lang="en-US" sz="2400" dirty="0" smtClean="0"/>
              <a:t> </a:t>
            </a:r>
            <a:r>
              <a:rPr lang="en-US" sz="2400" dirty="0" err="1" smtClean="0"/>
              <a:t>uất</a:t>
            </a:r>
            <a:r>
              <a:rPr lang="en-US" sz="2400" dirty="0" smtClean="0"/>
              <a:t> </a:t>
            </a:r>
            <a:r>
              <a:rPr lang="en-US" sz="2400" dirty="0" err="1" smtClean="0"/>
              <a:t>hận</a:t>
            </a:r>
            <a:r>
              <a:rPr lang="en-US" sz="2400" dirty="0" smtClean="0"/>
              <a:t> </a:t>
            </a:r>
            <a:r>
              <a:rPr lang="en-US" sz="2400" dirty="0" err="1" smtClean="0"/>
              <a:t>của</a:t>
            </a:r>
            <a:r>
              <a:rPr lang="en-US" sz="2400" dirty="0" smtClean="0"/>
              <a:t> </a:t>
            </a:r>
            <a:r>
              <a:rPr lang="en-US" sz="2400" dirty="0" err="1" smtClean="0"/>
              <a:t>Hồng</a:t>
            </a:r>
            <a:r>
              <a:rPr lang="en-US" sz="2400" dirty="0" smtClean="0"/>
              <a:t> </a:t>
            </a:r>
            <a:r>
              <a:rPr lang="en-US" sz="2400" dirty="0" err="1" smtClean="0"/>
              <a:t>dâng</a:t>
            </a:r>
            <a:r>
              <a:rPr lang="en-US" sz="2400" dirty="0" smtClean="0"/>
              <a:t> </a:t>
            </a:r>
            <a:r>
              <a:rPr lang="en-US" sz="2400" dirty="0" err="1" smtClean="0"/>
              <a:t>trào</a:t>
            </a:r>
            <a:r>
              <a:rPr lang="en-US" sz="2400" dirty="0" smtClean="0"/>
              <a:t> </a:t>
            </a:r>
            <a:r>
              <a:rPr lang="en-US" sz="2400" dirty="0" err="1" smtClean="0"/>
              <a:t>không</a:t>
            </a:r>
            <a:r>
              <a:rPr lang="en-US" sz="2400" dirty="0" smtClean="0"/>
              <a:t> </a:t>
            </a:r>
            <a:r>
              <a:rPr lang="en-US" sz="2400" dirty="0" err="1" smtClean="0"/>
              <a:t>nén</a:t>
            </a:r>
            <a:r>
              <a:rPr lang="en-US" sz="2400" dirty="0" smtClean="0"/>
              <a:t> </a:t>
            </a:r>
            <a:r>
              <a:rPr lang="en-US" sz="2400" dirty="0" err="1" smtClean="0"/>
              <a:t>nổi</a:t>
            </a:r>
            <a:r>
              <a:rPr lang="en-US" sz="2400" dirty="0" smtClean="0"/>
              <a:t> : “ </a:t>
            </a:r>
            <a:r>
              <a:rPr lang="en-US" sz="2400" dirty="0" err="1" smtClean="0"/>
              <a:t>nước</a:t>
            </a:r>
            <a:r>
              <a:rPr lang="en-US" sz="2400" dirty="0" smtClean="0"/>
              <a:t> </a:t>
            </a:r>
            <a:r>
              <a:rPr lang="en-US" sz="2400" dirty="0" err="1" smtClean="0"/>
              <a:t>mắt</a:t>
            </a:r>
            <a:r>
              <a:rPr lang="en-US" sz="2400" dirty="0" smtClean="0"/>
              <a:t> </a:t>
            </a:r>
            <a:r>
              <a:rPr lang="en-US" sz="2400" dirty="0" err="1" smtClean="0"/>
              <a:t>tôi</a:t>
            </a:r>
            <a:r>
              <a:rPr lang="en-US" sz="2400" dirty="0" smtClean="0"/>
              <a:t>..</a:t>
            </a:r>
            <a:r>
              <a:rPr lang="en-US" sz="2400" dirty="0" err="1" smtClean="0"/>
              <a:t>dài</a:t>
            </a:r>
            <a:r>
              <a:rPr lang="en-US" sz="2400" dirty="0" smtClean="0"/>
              <a:t> </a:t>
            </a:r>
            <a:r>
              <a:rPr lang="en-US" sz="2400" dirty="0" err="1" smtClean="0"/>
              <a:t>trong</a:t>
            </a:r>
            <a:r>
              <a:rPr lang="en-US" sz="2400" dirty="0" smtClean="0"/>
              <a:t> </a:t>
            </a:r>
            <a:r>
              <a:rPr lang="en-US" sz="2400" dirty="0" err="1" smtClean="0"/>
              <a:t>tiếng</a:t>
            </a:r>
            <a:r>
              <a:rPr lang="en-US" sz="2400" dirty="0" smtClean="0"/>
              <a:t> </a:t>
            </a:r>
            <a:r>
              <a:rPr lang="en-US" sz="2400" dirty="0" err="1" smtClean="0"/>
              <a:t>khóc</a:t>
            </a:r>
            <a:r>
              <a:rPr lang="en-US" sz="2400" dirty="0" smtClean="0"/>
              <a:t>”.</a:t>
            </a:r>
            <a:endParaRPr lang="en-US" sz="2400" dirty="0"/>
          </a:p>
        </p:txBody>
      </p:sp>
      <p:sp>
        <p:nvSpPr>
          <p:cNvPr id="19" name="Down Arrow 18"/>
          <p:cNvSpPr/>
          <p:nvPr/>
        </p:nvSpPr>
        <p:spPr>
          <a:xfrm>
            <a:off x="762000" y="1782711"/>
            <a:ext cx="342900" cy="800100"/>
          </a:xfrm>
          <a:prstGeom prst="down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38100" y="2555158"/>
            <a:ext cx="2133600" cy="10668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 smtClean="0"/>
              <a:t>Nhận</a:t>
            </a:r>
            <a:r>
              <a:rPr lang="en-US" sz="2400" dirty="0" smtClean="0"/>
              <a:t> </a:t>
            </a:r>
            <a:r>
              <a:rPr lang="en-US" sz="2400" dirty="0" err="1" smtClean="0"/>
              <a:t>ra</a:t>
            </a:r>
            <a:r>
              <a:rPr lang="en-US" sz="2400" dirty="0" smtClean="0"/>
              <a:t> </a:t>
            </a:r>
            <a:r>
              <a:rPr lang="en-US" sz="2400" dirty="0" err="1" smtClean="0"/>
              <a:t>tâm</a:t>
            </a:r>
            <a:r>
              <a:rPr lang="en-US" sz="2400" dirty="0" smtClean="0"/>
              <a:t> </a:t>
            </a:r>
            <a:r>
              <a:rPr lang="en-US" sz="2400" dirty="0" err="1" smtClean="0"/>
              <a:t>địa</a:t>
            </a:r>
            <a:r>
              <a:rPr lang="en-US" sz="2400" dirty="0" smtClean="0"/>
              <a:t> </a:t>
            </a:r>
            <a:r>
              <a:rPr lang="en-US" sz="2400" dirty="0" err="1" smtClean="0"/>
              <a:t>giả</a:t>
            </a:r>
            <a:r>
              <a:rPr lang="en-US" sz="2400" dirty="0" smtClean="0"/>
              <a:t> </a:t>
            </a:r>
            <a:r>
              <a:rPr lang="en-US" sz="2400" dirty="0" err="1" smtClean="0"/>
              <a:t>dối</a:t>
            </a:r>
            <a:r>
              <a:rPr lang="en-US" sz="2400" dirty="0" smtClean="0"/>
              <a:t> </a:t>
            </a:r>
            <a:r>
              <a:rPr lang="en-US" sz="2400" dirty="0" err="1" smtClean="0"/>
              <a:t>của</a:t>
            </a:r>
            <a:r>
              <a:rPr lang="en-US" sz="2400" dirty="0" smtClean="0"/>
              <a:t> </a:t>
            </a:r>
            <a:r>
              <a:rPr lang="en-US" sz="2400" dirty="0" err="1" smtClean="0"/>
              <a:t>người</a:t>
            </a:r>
            <a:r>
              <a:rPr lang="en-US" sz="2400" dirty="0" smtClean="0"/>
              <a:t> </a:t>
            </a:r>
            <a:r>
              <a:rPr lang="en-US" sz="2400" dirty="0" err="1" smtClean="0"/>
              <a:t>cô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sp>
        <p:nvSpPr>
          <p:cNvPr id="21" name="TextBox 20"/>
          <p:cNvSpPr txBox="1"/>
          <p:nvPr/>
        </p:nvSpPr>
        <p:spPr>
          <a:xfrm>
            <a:off x="414183" y="12119"/>
            <a:ext cx="84250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Khi</a:t>
            </a:r>
            <a:r>
              <a:rPr lang="en-US" sz="2400" dirty="0" smtClean="0"/>
              <a:t> </a:t>
            </a:r>
            <a:r>
              <a:rPr lang="en-US" sz="2400" dirty="0" err="1" smtClean="0"/>
              <a:t>nghe</a:t>
            </a:r>
            <a:r>
              <a:rPr lang="en-US" sz="2400" dirty="0" smtClean="0"/>
              <a:t> </a:t>
            </a:r>
            <a:r>
              <a:rPr lang="en-US" sz="2400" dirty="0" err="1" smtClean="0"/>
              <a:t>người</a:t>
            </a:r>
            <a:r>
              <a:rPr lang="en-US" sz="2400" dirty="0" smtClean="0"/>
              <a:t> </a:t>
            </a:r>
            <a:r>
              <a:rPr lang="en-US" sz="2400" dirty="0" err="1" smtClean="0"/>
              <a:t>cô</a:t>
            </a:r>
            <a:r>
              <a:rPr lang="en-US" sz="2400" dirty="0" smtClean="0"/>
              <a:t> </a:t>
            </a:r>
            <a:r>
              <a:rPr lang="en-US" sz="2400" dirty="0" err="1" smtClean="0"/>
              <a:t>ngỏ</a:t>
            </a:r>
            <a:r>
              <a:rPr lang="en-US" sz="2400" dirty="0" smtClean="0"/>
              <a:t> ý </a:t>
            </a:r>
            <a:r>
              <a:rPr lang="en-US" sz="2400" dirty="0" err="1" smtClean="0"/>
              <a:t>hỏi</a:t>
            </a:r>
            <a:r>
              <a:rPr lang="en-US" sz="2400" dirty="0" smtClean="0"/>
              <a:t> </a:t>
            </a:r>
            <a:r>
              <a:rPr lang="en-US" sz="2400" dirty="0" err="1" smtClean="0"/>
              <a:t>Hồng</a:t>
            </a:r>
            <a:r>
              <a:rPr lang="en-US" sz="2400" dirty="0" smtClean="0"/>
              <a:t>: “ </a:t>
            </a:r>
            <a:r>
              <a:rPr lang="en-US" sz="2400" dirty="0" err="1" smtClean="0"/>
              <a:t>Mày</a:t>
            </a:r>
            <a:r>
              <a:rPr lang="en-US" sz="2400" dirty="0" smtClean="0"/>
              <a:t> </a:t>
            </a:r>
            <a:r>
              <a:rPr lang="en-US" sz="2400" dirty="0" err="1" smtClean="0"/>
              <a:t>có</a:t>
            </a:r>
            <a:r>
              <a:rPr lang="en-US" sz="2400" dirty="0" smtClean="0"/>
              <a:t> </a:t>
            </a:r>
            <a:r>
              <a:rPr lang="en-US" sz="2400" dirty="0" err="1" smtClean="0"/>
              <a:t>muốn</a:t>
            </a:r>
            <a:r>
              <a:rPr lang="en-US" sz="2400" dirty="0" smtClean="0"/>
              <a:t>  </a:t>
            </a:r>
            <a:r>
              <a:rPr lang="en-US" sz="2400" dirty="0" err="1" smtClean="0"/>
              <a:t>vào</a:t>
            </a:r>
            <a:r>
              <a:rPr lang="en-US" sz="2400" dirty="0" smtClean="0"/>
              <a:t> </a:t>
            </a:r>
            <a:r>
              <a:rPr lang="en-US" sz="2400" dirty="0" err="1" smtClean="0"/>
              <a:t>Thanh</a:t>
            </a:r>
            <a:r>
              <a:rPr lang="en-US" sz="2400" dirty="0" smtClean="0"/>
              <a:t> </a:t>
            </a:r>
            <a:r>
              <a:rPr lang="en-US" sz="2400" dirty="0" err="1" smtClean="0"/>
              <a:t>Hóa</a:t>
            </a:r>
            <a:r>
              <a:rPr lang="en-US" sz="2400" dirty="0" smtClean="0"/>
              <a:t> </a:t>
            </a:r>
            <a:r>
              <a:rPr lang="en-US" sz="2400" dirty="0" err="1" smtClean="0"/>
              <a:t>chơi</a:t>
            </a:r>
            <a:r>
              <a:rPr lang="en-US" sz="2400" dirty="0" smtClean="0"/>
              <a:t> </a:t>
            </a:r>
            <a:r>
              <a:rPr lang="en-US" sz="2400" dirty="0" err="1" smtClean="0"/>
              <a:t>với</a:t>
            </a:r>
            <a:r>
              <a:rPr lang="en-US" sz="2400" dirty="0" smtClean="0"/>
              <a:t> </a:t>
            </a:r>
            <a:r>
              <a:rPr lang="en-US" sz="2400" dirty="0" err="1" smtClean="0"/>
              <a:t>mẹ</a:t>
            </a:r>
            <a:r>
              <a:rPr lang="en-US" sz="2400" dirty="0" smtClean="0"/>
              <a:t> </a:t>
            </a:r>
            <a:r>
              <a:rPr lang="en-US" sz="2400" dirty="0" err="1" smtClean="0"/>
              <a:t>không</a:t>
            </a:r>
            <a:r>
              <a:rPr lang="en-US" sz="2400" dirty="0" smtClean="0"/>
              <a:t>?”</a:t>
            </a:r>
            <a:endParaRPr lang="en-US" sz="2400" dirty="0"/>
          </a:p>
        </p:txBody>
      </p:sp>
      <p:sp>
        <p:nvSpPr>
          <p:cNvPr id="23" name="Rounded Rectangle 22"/>
          <p:cNvSpPr/>
          <p:nvPr/>
        </p:nvSpPr>
        <p:spPr>
          <a:xfrm>
            <a:off x="0" y="4677696"/>
            <a:ext cx="5029200" cy="103730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=&gt; </a:t>
            </a:r>
            <a:r>
              <a:rPr lang="en-US" sz="2400" dirty="0" err="1" smtClean="0"/>
              <a:t>Các</a:t>
            </a:r>
            <a:r>
              <a:rPr lang="en-US" sz="2400" dirty="0" smtClean="0"/>
              <a:t> </a:t>
            </a:r>
            <a:r>
              <a:rPr lang="en-US" sz="2400" dirty="0" err="1" smtClean="0"/>
              <a:t>động</a:t>
            </a:r>
            <a:r>
              <a:rPr lang="en-US" sz="2400" dirty="0" smtClean="0"/>
              <a:t> </a:t>
            </a:r>
            <a:r>
              <a:rPr lang="en-US" sz="2400" dirty="0" err="1" smtClean="0"/>
              <a:t>từ</a:t>
            </a:r>
            <a:r>
              <a:rPr lang="en-US" sz="2400" dirty="0" smtClean="0"/>
              <a:t> </a:t>
            </a:r>
            <a:r>
              <a:rPr lang="en-US" sz="2400" dirty="0" err="1" smtClean="0"/>
              <a:t>mạnh</a:t>
            </a:r>
            <a:r>
              <a:rPr lang="en-US" sz="2400" dirty="0" smtClean="0"/>
              <a:t>, </a:t>
            </a:r>
            <a:r>
              <a:rPr lang="en-US" sz="2400" dirty="0" err="1" smtClean="0"/>
              <a:t>phép</a:t>
            </a:r>
            <a:r>
              <a:rPr lang="en-US" sz="2400" dirty="0" smtClean="0"/>
              <a:t> so </a:t>
            </a:r>
            <a:r>
              <a:rPr lang="en-US" sz="2400" dirty="0" err="1" smtClean="0"/>
              <a:t>sánh</a:t>
            </a:r>
            <a:r>
              <a:rPr lang="en-US" sz="2400" dirty="0" smtClean="0"/>
              <a:t>, </a:t>
            </a:r>
            <a:r>
              <a:rPr lang="en-US" sz="2400" dirty="0" err="1" smtClean="0"/>
              <a:t>liệt</a:t>
            </a:r>
            <a:r>
              <a:rPr lang="en-US" sz="2400" dirty="0" smtClean="0"/>
              <a:t> </a:t>
            </a:r>
            <a:r>
              <a:rPr lang="en-US" sz="2400" dirty="0" err="1" smtClean="0"/>
              <a:t>kê</a:t>
            </a:r>
            <a:r>
              <a:rPr lang="en-US" sz="2400" dirty="0" smtClean="0"/>
              <a:t>…</a:t>
            </a:r>
            <a:endParaRPr lang="en-US" sz="2400" dirty="0"/>
          </a:p>
        </p:txBody>
      </p:sp>
      <p:sp>
        <p:nvSpPr>
          <p:cNvPr id="24" name="Right Arrow 23"/>
          <p:cNvSpPr/>
          <p:nvPr/>
        </p:nvSpPr>
        <p:spPr>
          <a:xfrm>
            <a:off x="5029200" y="5105400"/>
            <a:ext cx="679655" cy="304800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ounded Rectangle 24"/>
          <p:cNvSpPr/>
          <p:nvPr/>
        </p:nvSpPr>
        <p:spPr>
          <a:xfrm>
            <a:off x="5708855" y="4677696"/>
            <a:ext cx="3358945" cy="1799304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/>
              <a:t>Sự</a:t>
            </a:r>
            <a:r>
              <a:rPr lang="en-US" sz="2400" dirty="0" smtClean="0"/>
              <a:t> </a:t>
            </a:r>
            <a:r>
              <a:rPr lang="en-US" sz="2400" dirty="0" err="1" smtClean="0"/>
              <a:t>uất</a:t>
            </a:r>
            <a:r>
              <a:rPr lang="en-US" sz="2400" dirty="0" smtClean="0"/>
              <a:t> </a:t>
            </a:r>
            <a:r>
              <a:rPr lang="en-US" sz="2400" dirty="0" err="1" smtClean="0"/>
              <a:t>ức</a:t>
            </a:r>
            <a:r>
              <a:rPr lang="en-US" sz="2400" dirty="0" smtClean="0"/>
              <a:t> </a:t>
            </a:r>
            <a:r>
              <a:rPr lang="en-US" sz="2400" dirty="0" err="1" smtClean="0"/>
              <a:t>bị</a:t>
            </a:r>
            <a:r>
              <a:rPr lang="en-US" sz="2400" dirty="0" smtClean="0"/>
              <a:t> </a:t>
            </a:r>
            <a:r>
              <a:rPr lang="en-US" sz="2400" dirty="0" err="1" smtClean="0"/>
              <a:t>đẩy</a:t>
            </a:r>
            <a:r>
              <a:rPr lang="en-US" sz="2400" dirty="0" smtClean="0"/>
              <a:t> </a:t>
            </a:r>
            <a:r>
              <a:rPr lang="en-US" sz="2400" dirty="0" err="1" smtClean="0"/>
              <a:t>lên</a:t>
            </a:r>
            <a:r>
              <a:rPr lang="en-US" sz="2400" dirty="0" smtClean="0"/>
              <a:t> </a:t>
            </a:r>
            <a:r>
              <a:rPr lang="en-US" sz="2400" dirty="0" err="1" smtClean="0"/>
              <a:t>cực</a:t>
            </a:r>
            <a:r>
              <a:rPr lang="en-US" sz="2400" dirty="0" smtClean="0"/>
              <a:t> </a:t>
            </a:r>
            <a:r>
              <a:rPr lang="en-US" sz="2400" dirty="0" err="1" smtClean="0"/>
              <a:t>điểm</a:t>
            </a:r>
            <a:r>
              <a:rPr lang="en-US" sz="2400" dirty="0" smtClean="0"/>
              <a:t>.</a:t>
            </a:r>
            <a:endParaRPr lang="en-US" sz="2400" dirty="0"/>
          </a:p>
          <a:p>
            <a:pPr algn="ctr"/>
            <a:r>
              <a:rPr lang="en-US" sz="2400" dirty="0" smtClean="0"/>
              <a:t>=&gt; </a:t>
            </a:r>
            <a:r>
              <a:rPr lang="en-US" sz="2400" dirty="0" err="1" smtClean="0"/>
              <a:t>Thể</a:t>
            </a:r>
            <a:r>
              <a:rPr lang="en-US" sz="2400" dirty="0" smtClean="0"/>
              <a:t> </a:t>
            </a:r>
            <a:r>
              <a:rPr lang="en-US" sz="2400" dirty="0" err="1" smtClean="0"/>
              <a:t>hiện</a:t>
            </a:r>
            <a:r>
              <a:rPr lang="en-US" sz="2400" dirty="0" smtClean="0"/>
              <a:t> </a:t>
            </a:r>
            <a:r>
              <a:rPr lang="en-US" sz="2400" dirty="0" err="1" smtClean="0"/>
              <a:t>lòng</a:t>
            </a:r>
            <a:r>
              <a:rPr lang="en-US" sz="2400" dirty="0" smtClean="0"/>
              <a:t> </a:t>
            </a:r>
            <a:r>
              <a:rPr lang="en-US" sz="2400" dirty="0" err="1" smtClean="0"/>
              <a:t>yêu</a:t>
            </a:r>
            <a:r>
              <a:rPr lang="en-US" sz="2400" dirty="0"/>
              <a:t> </a:t>
            </a:r>
            <a:r>
              <a:rPr lang="en-US" sz="2400" dirty="0" err="1" smtClean="0"/>
              <a:t>thương,kính</a:t>
            </a:r>
            <a:r>
              <a:rPr lang="en-US" sz="2400" dirty="0" smtClean="0"/>
              <a:t> </a:t>
            </a:r>
            <a:r>
              <a:rPr lang="en-US" sz="2400" dirty="0" err="1" smtClean="0"/>
              <a:t>trọng</a:t>
            </a:r>
            <a:r>
              <a:rPr lang="en-US" sz="2400" dirty="0" smtClean="0"/>
              <a:t> </a:t>
            </a:r>
            <a:r>
              <a:rPr lang="en-US" sz="2400" dirty="0" err="1" smtClean="0"/>
              <a:t>mẹ</a:t>
            </a:r>
            <a:r>
              <a:rPr lang="en-US" sz="2400" dirty="0" smtClean="0"/>
              <a:t> </a:t>
            </a:r>
            <a:r>
              <a:rPr lang="en-US" sz="2400" dirty="0" err="1" smtClean="0"/>
              <a:t>của</a:t>
            </a:r>
            <a:r>
              <a:rPr lang="en-US" sz="2400" dirty="0" smtClean="0"/>
              <a:t> </a:t>
            </a:r>
            <a:r>
              <a:rPr lang="en-US" sz="2400" dirty="0" err="1" smtClean="0"/>
              <a:t>bé</a:t>
            </a:r>
            <a:r>
              <a:rPr lang="en-US" sz="2400" dirty="0" smtClean="0"/>
              <a:t> </a:t>
            </a:r>
            <a:r>
              <a:rPr lang="en-US" sz="2400" dirty="0" err="1" smtClean="0"/>
              <a:t>Hồng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65345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  <p:bldP spid="11" grpId="0" animBg="1"/>
      <p:bldP spid="14" grpId="0" animBg="1"/>
      <p:bldP spid="19" grpId="0" animBg="1"/>
      <p:bldP spid="20" grpId="0" animBg="1"/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26923" y="228600"/>
            <a:ext cx="2590800" cy="129540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/>
              <a:t>Chú</a:t>
            </a:r>
            <a:r>
              <a:rPr lang="en-US" sz="3200" dirty="0" smtClean="0"/>
              <a:t> </a:t>
            </a:r>
            <a:r>
              <a:rPr lang="en-US" sz="3200" dirty="0" err="1" smtClean="0"/>
              <a:t>bé</a:t>
            </a:r>
            <a:r>
              <a:rPr lang="en-US" sz="3200" dirty="0" smtClean="0"/>
              <a:t> </a:t>
            </a:r>
            <a:r>
              <a:rPr lang="en-US" sz="3200" dirty="0" err="1" smtClean="0"/>
              <a:t>Hồng</a:t>
            </a:r>
            <a:endParaRPr lang="en-US" sz="3200" dirty="0"/>
          </a:p>
        </p:txBody>
      </p:sp>
      <p:sp>
        <p:nvSpPr>
          <p:cNvPr id="10" name="Rounded Rectangle 9"/>
          <p:cNvSpPr/>
          <p:nvPr/>
        </p:nvSpPr>
        <p:spPr>
          <a:xfrm>
            <a:off x="5807177" y="228600"/>
            <a:ext cx="2590800" cy="129540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/>
              <a:t>Người</a:t>
            </a:r>
            <a:r>
              <a:rPr lang="en-US" sz="3200" dirty="0" smtClean="0"/>
              <a:t> </a:t>
            </a:r>
            <a:r>
              <a:rPr lang="en-US" sz="3200" dirty="0" err="1" smtClean="0"/>
              <a:t>cô</a:t>
            </a:r>
            <a:endParaRPr lang="en-US" sz="3200" dirty="0"/>
          </a:p>
        </p:txBody>
      </p:sp>
      <p:sp>
        <p:nvSpPr>
          <p:cNvPr id="11" name="TextBox 10"/>
          <p:cNvSpPr txBox="1"/>
          <p:nvPr/>
        </p:nvSpPr>
        <p:spPr>
          <a:xfrm>
            <a:off x="3429000" y="381000"/>
            <a:ext cx="1981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smtClean="0"/>
              <a:t>&gt;&lt;</a:t>
            </a:r>
            <a:endParaRPr lang="en-US" sz="8000" dirty="0"/>
          </a:p>
        </p:txBody>
      </p:sp>
      <p:sp>
        <p:nvSpPr>
          <p:cNvPr id="14" name="Rounded Rectangle 13"/>
          <p:cNvSpPr/>
          <p:nvPr/>
        </p:nvSpPr>
        <p:spPr>
          <a:xfrm>
            <a:off x="392060" y="2095157"/>
            <a:ext cx="2438400" cy="96356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Non </a:t>
            </a:r>
            <a:r>
              <a:rPr lang="en-US" sz="2000" dirty="0" err="1" smtClean="0"/>
              <a:t>nớt</a:t>
            </a:r>
            <a:r>
              <a:rPr lang="en-US" sz="2000" dirty="0" smtClean="0"/>
              <a:t>, </a:t>
            </a:r>
            <a:r>
              <a:rPr lang="en-US" sz="2000" dirty="0" err="1" smtClean="0"/>
              <a:t>ngây</a:t>
            </a:r>
            <a:r>
              <a:rPr lang="en-US" sz="2000" dirty="0" smtClean="0"/>
              <a:t> </a:t>
            </a:r>
            <a:r>
              <a:rPr lang="en-US" sz="2000" dirty="0" err="1" smtClean="0"/>
              <a:t>thơ</a:t>
            </a:r>
            <a:endParaRPr lang="en-US" sz="2000" dirty="0"/>
          </a:p>
        </p:txBody>
      </p:sp>
      <p:sp>
        <p:nvSpPr>
          <p:cNvPr id="15" name="Down Arrow 14"/>
          <p:cNvSpPr/>
          <p:nvPr/>
        </p:nvSpPr>
        <p:spPr>
          <a:xfrm>
            <a:off x="1241323" y="1589137"/>
            <a:ext cx="762000" cy="429161"/>
          </a:xfrm>
          <a:prstGeom prst="down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Down Arrow 15"/>
          <p:cNvSpPr/>
          <p:nvPr/>
        </p:nvSpPr>
        <p:spPr>
          <a:xfrm>
            <a:off x="6619259" y="1704439"/>
            <a:ext cx="762000" cy="429161"/>
          </a:xfrm>
          <a:prstGeom prst="down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le 16"/>
          <p:cNvSpPr/>
          <p:nvPr/>
        </p:nvSpPr>
        <p:spPr>
          <a:xfrm>
            <a:off x="5981700" y="2195938"/>
            <a:ext cx="2142203" cy="762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err="1" smtClean="0"/>
              <a:t>Rất</a:t>
            </a:r>
            <a:r>
              <a:rPr lang="en-US" sz="2000" dirty="0" smtClean="0"/>
              <a:t> </a:t>
            </a:r>
            <a:r>
              <a:rPr lang="en-US" sz="2000" dirty="0" err="1" smtClean="0"/>
              <a:t>trải</a:t>
            </a:r>
            <a:r>
              <a:rPr lang="en-US" sz="2000" dirty="0" smtClean="0"/>
              <a:t> </a:t>
            </a:r>
            <a:r>
              <a:rPr lang="en-US" sz="2000" dirty="0" err="1" smtClean="0"/>
              <a:t>sự</a:t>
            </a:r>
            <a:r>
              <a:rPr lang="en-US" sz="2000" dirty="0" smtClean="0"/>
              <a:t> </a:t>
            </a:r>
            <a:r>
              <a:rPr lang="en-US" sz="2000" dirty="0" err="1" smtClean="0"/>
              <a:t>đời</a:t>
            </a:r>
            <a:endParaRPr lang="en-US" sz="2000" dirty="0"/>
          </a:p>
        </p:txBody>
      </p:sp>
      <p:sp>
        <p:nvSpPr>
          <p:cNvPr id="18" name="Down Arrow 17"/>
          <p:cNvSpPr/>
          <p:nvPr/>
        </p:nvSpPr>
        <p:spPr>
          <a:xfrm>
            <a:off x="1317522" y="3144864"/>
            <a:ext cx="762000" cy="304800"/>
          </a:xfrm>
          <a:prstGeom prst="down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ounded Rectangle 18"/>
          <p:cNvSpPr/>
          <p:nvPr/>
        </p:nvSpPr>
        <p:spPr>
          <a:xfrm>
            <a:off x="394518" y="3581896"/>
            <a:ext cx="2286000" cy="10668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err="1" smtClean="0"/>
              <a:t>Yêu</a:t>
            </a:r>
            <a:r>
              <a:rPr lang="en-US" sz="2000" dirty="0" smtClean="0"/>
              <a:t> </a:t>
            </a:r>
            <a:r>
              <a:rPr lang="en-US" sz="2000" dirty="0" err="1" smtClean="0"/>
              <a:t>thương,kính</a:t>
            </a:r>
            <a:r>
              <a:rPr lang="en-US" sz="2000" dirty="0" smtClean="0"/>
              <a:t> </a:t>
            </a:r>
            <a:r>
              <a:rPr lang="en-US" sz="2000" dirty="0" err="1" smtClean="0"/>
              <a:t>trọng</a:t>
            </a:r>
            <a:r>
              <a:rPr lang="en-US" sz="2000" dirty="0" smtClean="0"/>
              <a:t> </a:t>
            </a:r>
            <a:r>
              <a:rPr lang="en-US" sz="2000" dirty="0" err="1" smtClean="0"/>
              <a:t>mẹ</a:t>
            </a:r>
            <a:endParaRPr lang="en-US" sz="2000" dirty="0"/>
          </a:p>
        </p:txBody>
      </p:sp>
      <p:sp>
        <p:nvSpPr>
          <p:cNvPr id="20" name="Down Arrow 19"/>
          <p:cNvSpPr/>
          <p:nvPr/>
        </p:nvSpPr>
        <p:spPr>
          <a:xfrm>
            <a:off x="6595908" y="3159496"/>
            <a:ext cx="762000" cy="429161"/>
          </a:xfrm>
          <a:prstGeom prst="down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ounded Rectangle 20"/>
          <p:cNvSpPr/>
          <p:nvPr/>
        </p:nvSpPr>
        <p:spPr>
          <a:xfrm>
            <a:off x="5940527" y="3724581"/>
            <a:ext cx="2324100" cy="10668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err="1" smtClean="0"/>
              <a:t>Rắp</a:t>
            </a:r>
            <a:r>
              <a:rPr lang="en-US" sz="2000" dirty="0" smtClean="0"/>
              <a:t> </a:t>
            </a:r>
            <a:r>
              <a:rPr lang="en-US" sz="2000" dirty="0" err="1" smtClean="0"/>
              <a:t>tâm</a:t>
            </a:r>
            <a:r>
              <a:rPr lang="en-US" sz="2000" dirty="0" smtClean="0"/>
              <a:t> </a:t>
            </a:r>
            <a:r>
              <a:rPr lang="en-US" sz="2000" dirty="0" err="1" smtClean="0"/>
              <a:t>phá</a:t>
            </a:r>
            <a:r>
              <a:rPr lang="en-US" sz="2000" dirty="0" smtClean="0"/>
              <a:t> </a:t>
            </a:r>
            <a:r>
              <a:rPr lang="en-US" sz="2000" dirty="0" err="1" smtClean="0"/>
              <a:t>hủy</a:t>
            </a:r>
            <a:r>
              <a:rPr lang="en-US" sz="2000" dirty="0" smtClean="0"/>
              <a:t> </a:t>
            </a:r>
            <a:r>
              <a:rPr lang="en-US" sz="2000" dirty="0" err="1" smtClean="0"/>
              <a:t>tình</a:t>
            </a:r>
            <a:r>
              <a:rPr lang="en-US" sz="2000" dirty="0" smtClean="0"/>
              <a:t> </a:t>
            </a:r>
            <a:r>
              <a:rPr lang="en-US" sz="2000" dirty="0" err="1" smtClean="0"/>
              <a:t>cảm</a:t>
            </a:r>
            <a:r>
              <a:rPr lang="en-US" sz="2000" dirty="0" smtClean="0"/>
              <a:t> </a:t>
            </a:r>
            <a:r>
              <a:rPr lang="en-US" sz="2000" dirty="0" err="1" smtClean="0"/>
              <a:t>mẹ</a:t>
            </a:r>
            <a:r>
              <a:rPr lang="en-US" sz="2000" dirty="0" smtClean="0"/>
              <a:t> con</a:t>
            </a:r>
            <a:endParaRPr lang="en-US" sz="2000" dirty="0"/>
          </a:p>
        </p:txBody>
      </p:sp>
      <p:sp>
        <p:nvSpPr>
          <p:cNvPr id="22" name="Down Arrow 21"/>
          <p:cNvSpPr/>
          <p:nvPr/>
        </p:nvSpPr>
        <p:spPr>
          <a:xfrm>
            <a:off x="6705600" y="4876800"/>
            <a:ext cx="644627" cy="685800"/>
          </a:xfrm>
          <a:prstGeom prst="down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ounded Rectangle 22"/>
          <p:cNvSpPr/>
          <p:nvPr/>
        </p:nvSpPr>
        <p:spPr>
          <a:xfrm>
            <a:off x="6011811" y="5562600"/>
            <a:ext cx="2286000" cy="1295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err="1" smtClean="0"/>
              <a:t>Đại</a:t>
            </a:r>
            <a:r>
              <a:rPr lang="en-US" sz="2000" dirty="0" smtClean="0"/>
              <a:t> </a:t>
            </a:r>
            <a:r>
              <a:rPr lang="en-US" sz="2000" dirty="0" err="1" smtClean="0"/>
              <a:t>diện</a:t>
            </a:r>
            <a:r>
              <a:rPr lang="en-US" sz="2000" dirty="0" smtClean="0"/>
              <a:t> </a:t>
            </a:r>
            <a:r>
              <a:rPr lang="en-US" sz="2000" dirty="0" err="1" smtClean="0"/>
              <a:t>cho</a:t>
            </a:r>
            <a:r>
              <a:rPr lang="en-US" sz="2000" dirty="0" smtClean="0"/>
              <a:t> </a:t>
            </a:r>
            <a:r>
              <a:rPr lang="en-US" sz="2000" dirty="0" err="1" smtClean="0"/>
              <a:t>những</a:t>
            </a:r>
            <a:r>
              <a:rPr lang="en-US" sz="2000" dirty="0" smtClean="0"/>
              <a:t> </a:t>
            </a:r>
            <a:r>
              <a:rPr lang="en-US" sz="2000" dirty="0" err="1" smtClean="0"/>
              <a:t>cổ</a:t>
            </a:r>
            <a:r>
              <a:rPr lang="en-US" sz="2000" dirty="0" smtClean="0"/>
              <a:t> </a:t>
            </a:r>
            <a:r>
              <a:rPr lang="en-US" sz="2000" dirty="0" err="1" smtClean="0"/>
              <a:t>tục</a:t>
            </a:r>
            <a:r>
              <a:rPr lang="en-US" sz="2000" dirty="0" smtClean="0"/>
              <a:t> </a:t>
            </a:r>
            <a:r>
              <a:rPr lang="en-US" sz="2000" dirty="0" err="1" smtClean="0"/>
              <a:t>lạc</a:t>
            </a:r>
            <a:r>
              <a:rPr lang="en-US" sz="2000" dirty="0" smtClean="0"/>
              <a:t> </a:t>
            </a:r>
            <a:r>
              <a:rPr lang="en-US" sz="2000" dirty="0" err="1" smtClean="0"/>
              <a:t>hậu</a:t>
            </a:r>
            <a:r>
              <a:rPr lang="en-US" sz="2000" dirty="0" smtClean="0"/>
              <a:t> </a:t>
            </a:r>
            <a:r>
              <a:rPr lang="en-US" sz="2000" dirty="0" err="1" smtClean="0"/>
              <a:t>trong</a:t>
            </a:r>
            <a:r>
              <a:rPr lang="en-US" sz="2000" dirty="0" smtClean="0"/>
              <a:t> XHPK</a:t>
            </a:r>
            <a:endParaRPr lang="en-US" sz="2000" dirty="0"/>
          </a:p>
        </p:txBody>
      </p:sp>
      <p:sp>
        <p:nvSpPr>
          <p:cNvPr id="24" name="Down Arrow 23"/>
          <p:cNvSpPr/>
          <p:nvPr/>
        </p:nvSpPr>
        <p:spPr>
          <a:xfrm>
            <a:off x="878758" y="4739762"/>
            <a:ext cx="1585451" cy="1066800"/>
          </a:xfrm>
          <a:prstGeom prst="down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 smtClean="0"/>
              <a:t>Sự</a:t>
            </a:r>
            <a:r>
              <a:rPr lang="en-US" sz="2000" dirty="0" smtClean="0"/>
              <a:t> </a:t>
            </a:r>
            <a:r>
              <a:rPr lang="en-US" sz="2000" dirty="0" err="1" smtClean="0"/>
              <a:t>nhạy</a:t>
            </a:r>
            <a:r>
              <a:rPr lang="en-US" sz="2000" dirty="0" smtClean="0"/>
              <a:t> </a:t>
            </a:r>
            <a:r>
              <a:rPr lang="en-US" sz="2000" dirty="0" err="1" smtClean="0"/>
              <a:t>bén</a:t>
            </a:r>
            <a:endParaRPr lang="en-US" sz="2000" dirty="0"/>
          </a:p>
        </p:txBody>
      </p:sp>
      <p:sp>
        <p:nvSpPr>
          <p:cNvPr id="25" name="Rounded Rectangle 24"/>
          <p:cNvSpPr/>
          <p:nvPr/>
        </p:nvSpPr>
        <p:spPr>
          <a:xfrm>
            <a:off x="392060" y="5806562"/>
            <a:ext cx="2288458" cy="105143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err="1" smtClean="0"/>
              <a:t>Tình</a:t>
            </a:r>
            <a:r>
              <a:rPr lang="en-US" sz="2000" dirty="0" smtClean="0"/>
              <a:t> </a:t>
            </a:r>
            <a:r>
              <a:rPr lang="en-US" sz="2000" dirty="0" err="1" smtClean="0"/>
              <a:t>yêu</a:t>
            </a:r>
            <a:r>
              <a:rPr lang="en-US" sz="2000" dirty="0" smtClean="0"/>
              <a:t> </a:t>
            </a:r>
            <a:r>
              <a:rPr lang="en-US" sz="2000" dirty="0" err="1" smtClean="0"/>
              <a:t>mẹ</a:t>
            </a:r>
            <a:r>
              <a:rPr lang="en-US" sz="2000" dirty="0" smtClean="0"/>
              <a:t> </a:t>
            </a:r>
            <a:r>
              <a:rPr lang="en-US" sz="2000" dirty="0" err="1" smtClean="0"/>
              <a:t>không</a:t>
            </a:r>
            <a:r>
              <a:rPr lang="en-US" sz="2000" dirty="0" smtClean="0"/>
              <a:t> </a:t>
            </a:r>
            <a:r>
              <a:rPr lang="en-US" sz="2000" dirty="0" err="1" smtClean="0"/>
              <a:t>bị</a:t>
            </a:r>
            <a:r>
              <a:rPr lang="en-US" sz="2000" dirty="0" smtClean="0"/>
              <a:t> </a:t>
            </a:r>
            <a:r>
              <a:rPr lang="en-US" sz="2000" dirty="0" err="1" smtClean="0"/>
              <a:t>rắp</a:t>
            </a:r>
            <a:r>
              <a:rPr lang="en-US" sz="2000" dirty="0" smtClean="0"/>
              <a:t> </a:t>
            </a:r>
            <a:r>
              <a:rPr lang="en-US" sz="2000" dirty="0" err="1" smtClean="0"/>
              <a:t>tâm</a:t>
            </a:r>
            <a:r>
              <a:rPr lang="en-US" sz="2000" dirty="0" smtClean="0"/>
              <a:t> </a:t>
            </a:r>
            <a:r>
              <a:rPr lang="en-US" sz="2000" dirty="0" err="1" smtClean="0"/>
              <a:t>tanh</a:t>
            </a:r>
            <a:r>
              <a:rPr lang="en-US" sz="2000" dirty="0" smtClean="0"/>
              <a:t> </a:t>
            </a:r>
            <a:r>
              <a:rPr lang="en-US" sz="2000" dirty="0" err="1" smtClean="0"/>
              <a:t>bẩn</a:t>
            </a:r>
            <a:r>
              <a:rPr lang="en-US" sz="2000" dirty="0" smtClean="0"/>
              <a:t> </a:t>
            </a:r>
            <a:r>
              <a:rPr lang="en-US" sz="2000" dirty="0" err="1" smtClean="0"/>
              <a:t>xâm</a:t>
            </a:r>
            <a:r>
              <a:rPr lang="en-US" sz="2000" dirty="0" smtClean="0"/>
              <a:t> </a:t>
            </a:r>
            <a:r>
              <a:rPr lang="en-US" sz="2000" dirty="0" err="1" smtClean="0"/>
              <a:t>phạm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027225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4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1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6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0" grpId="0" animBg="1"/>
      <p:bldP spid="11" grpId="0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E:\save\Documents\p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684" y="-228600"/>
            <a:ext cx="9753600" cy="731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Straight Connector 4"/>
          <p:cNvCxnSpPr/>
          <p:nvPr/>
        </p:nvCxnSpPr>
        <p:spPr>
          <a:xfrm>
            <a:off x="-263013" y="6019800"/>
            <a:ext cx="247281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2209800" y="1447800"/>
            <a:ext cx="3810000" cy="457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0" y="5373469"/>
            <a:ext cx="2362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Cuộc</a:t>
            </a:r>
            <a:r>
              <a:rPr lang="en-US" dirty="0" smtClean="0"/>
              <a:t> </a:t>
            </a:r>
            <a:r>
              <a:rPr lang="en-US" dirty="0" err="1" smtClean="0"/>
              <a:t>nói</a:t>
            </a:r>
            <a:r>
              <a:rPr lang="en-US" dirty="0" smtClean="0"/>
              <a:t> </a:t>
            </a:r>
            <a:r>
              <a:rPr lang="en-US" dirty="0" err="1" smtClean="0"/>
              <a:t>chuyện</a:t>
            </a:r>
            <a:r>
              <a:rPr lang="en-US" dirty="0" smtClean="0"/>
              <a:t> </a:t>
            </a:r>
            <a:r>
              <a:rPr lang="en-US" dirty="0" err="1" smtClean="0"/>
              <a:t>giữa</a:t>
            </a:r>
            <a:r>
              <a:rPr lang="en-US" dirty="0" smtClean="0"/>
              <a:t> </a:t>
            </a:r>
            <a:r>
              <a:rPr lang="en-US" dirty="0" err="1" smtClean="0"/>
              <a:t>bé</a:t>
            </a:r>
            <a:r>
              <a:rPr lang="en-US" dirty="0" smtClean="0"/>
              <a:t> </a:t>
            </a:r>
            <a:r>
              <a:rPr lang="en-US" dirty="0" err="1" smtClean="0"/>
              <a:t>Hồng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bà</a:t>
            </a:r>
            <a:r>
              <a:rPr lang="en-US" dirty="0" smtClean="0"/>
              <a:t> </a:t>
            </a:r>
            <a:r>
              <a:rPr lang="en-US" dirty="0" err="1" smtClean="0"/>
              <a:t>cô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 rot="7872713" flipV="1">
            <a:off x="1589398" y="3989864"/>
            <a:ext cx="250157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Hồng</a:t>
            </a:r>
            <a:r>
              <a:rPr lang="en-US" dirty="0" smtClean="0"/>
              <a:t> </a:t>
            </a:r>
            <a:r>
              <a:rPr lang="en-US" dirty="0" err="1" smtClean="0"/>
              <a:t>khát</a:t>
            </a:r>
            <a:r>
              <a:rPr lang="en-US" dirty="0" smtClean="0"/>
              <a:t> </a:t>
            </a:r>
            <a:r>
              <a:rPr lang="en-US" dirty="0" err="1" smtClean="0"/>
              <a:t>khao</a:t>
            </a:r>
            <a:r>
              <a:rPr lang="en-US" dirty="0" smtClean="0"/>
              <a:t> </a:t>
            </a:r>
            <a:r>
              <a:rPr lang="en-US" dirty="0" err="1" smtClean="0"/>
              <a:t>được</a:t>
            </a:r>
            <a:r>
              <a:rPr lang="en-US" dirty="0" smtClean="0"/>
              <a:t> </a:t>
            </a:r>
            <a:r>
              <a:rPr lang="en-US" dirty="0" err="1" smtClean="0"/>
              <a:t>gặp</a:t>
            </a:r>
            <a:r>
              <a:rPr lang="en-US" dirty="0" smtClean="0"/>
              <a:t> </a:t>
            </a:r>
            <a:r>
              <a:rPr lang="en-US" dirty="0" err="1" smtClean="0"/>
              <a:t>mẹ</a:t>
            </a:r>
            <a:r>
              <a:rPr lang="en-US" dirty="0" smtClean="0"/>
              <a:t> &gt;&lt; </a:t>
            </a:r>
            <a:r>
              <a:rPr lang="en-US" dirty="0" err="1" smtClean="0"/>
              <a:t>sự</a:t>
            </a:r>
            <a:r>
              <a:rPr lang="en-US" dirty="0" smtClean="0"/>
              <a:t> </a:t>
            </a:r>
            <a:r>
              <a:rPr lang="en-US" dirty="0" err="1" smtClean="0"/>
              <a:t>giả</a:t>
            </a:r>
            <a:r>
              <a:rPr lang="en-US" dirty="0" smtClean="0"/>
              <a:t> </a:t>
            </a:r>
            <a:r>
              <a:rPr lang="en-US" dirty="0" err="1" smtClean="0"/>
              <a:t>tạo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người</a:t>
            </a:r>
            <a:r>
              <a:rPr lang="en-US" dirty="0" smtClean="0"/>
              <a:t> </a:t>
            </a:r>
            <a:r>
              <a:rPr lang="en-US" dirty="0" err="1" smtClean="0"/>
              <a:t>cô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4038600" y="914400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 rot="18663227">
            <a:off x="3523594" y="2324714"/>
            <a:ext cx="22478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Lời</a:t>
            </a:r>
            <a:r>
              <a:rPr lang="en-US" dirty="0" smtClean="0"/>
              <a:t> </a:t>
            </a:r>
            <a:r>
              <a:rPr lang="en-US" dirty="0" err="1" smtClean="0"/>
              <a:t>đề</a:t>
            </a:r>
            <a:r>
              <a:rPr lang="en-US" dirty="0" smtClean="0"/>
              <a:t> </a:t>
            </a:r>
            <a:r>
              <a:rPr lang="en-US" dirty="0" err="1" smtClean="0"/>
              <a:t>nghị</a:t>
            </a:r>
            <a:r>
              <a:rPr lang="en-US" dirty="0" smtClean="0"/>
              <a:t> </a:t>
            </a:r>
            <a:r>
              <a:rPr lang="en-US" dirty="0" err="1" smtClean="0"/>
              <a:t>lần</a:t>
            </a:r>
            <a:r>
              <a:rPr lang="en-US" dirty="0" smtClean="0"/>
              <a:t> 1,2,3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người</a:t>
            </a:r>
            <a:r>
              <a:rPr lang="en-US" dirty="0" smtClean="0"/>
              <a:t> </a:t>
            </a:r>
            <a:r>
              <a:rPr lang="en-US" dirty="0" err="1" smtClean="0"/>
              <a:t>cô</a:t>
            </a:r>
            <a:endParaRPr lang="en-US" dirty="0"/>
          </a:p>
        </p:txBody>
      </p:sp>
      <p:cxnSp>
        <p:nvCxnSpPr>
          <p:cNvPr id="28" name="Straight Connector 27"/>
          <p:cNvCxnSpPr/>
          <p:nvPr/>
        </p:nvCxnSpPr>
        <p:spPr>
          <a:xfrm>
            <a:off x="6019800" y="1493524"/>
            <a:ext cx="1828800" cy="42031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7848600" y="5696635"/>
            <a:ext cx="156290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5029200" y="762000"/>
            <a:ext cx="2819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“Sao </a:t>
            </a:r>
            <a:r>
              <a:rPr lang="en-US" dirty="0" err="1" smtClean="0"/>
              <a:t>cô</a:t>
            </a:r>
            <a:r>
              <a:rPr lang="en-US" dirty="0" smtClean="0"/>
              <a:t> </a:t>
            </a:r>
            <a:r>
              <a:rPr lang="en-US" dirty="0" err="1" smtClean="0"/>
              <a:t>biết</a:t>
            </a:r>
            <a:r>
              <a:rPr lang="en-US" dirty="0" smtClean="0"/>
              <a:t> </a:t>
            </a:r>
            <a:r>
              <a:rPr lang="en-US" dirty="0" err="1" smtClean="0"/>
              <a:t>mợ</a:t>
            </a:r>
            <a:r>
              <a:rPr lang="en-US" dirty="0" smtClean="0"/>
              <a:t> con </a:t>
            </a:r>
            <a:r>
              <a:rPr lang="en-US" dirty="0" err="1" smtClean="0"/>
              <a:t>có</a:t>
            </a:r>
            <a:r>
              <a:rPr lang="en-US" dirty="0" smtClean="0"/>
              <a:t> con?”</a:t>
            </a:r>
            <a:endParaRPr lang="en-US" dirty="0"/>
          </a:p>
        </p:txBody>
      </p:sp>
      <p:sp>
        <p:nvSpPr>
          <p:cNvPr id="4096" name="TextBox 4095"/>
          <p:cNvSpPr txBox="1"/>
          <p:nvPr/>
        </p:nvSpPr>
        <p:spPr>
          <a:xfrm rot="3863841">
            <a:off x="5557436" y="2881263"/>
            <a:ext cx="31276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Người</a:t>
            </a:r>
            <a:r>
              <a:rPr lang="en-US" dirty="0" smtClean="0"/>
              <a:t> </a:t>
            </a:r>
            <a:r>
              <a:rPr lang="en-US" dirty="0" err="1" smtClean="0"/>
              <a:t>cô</a:t>
            </a:r>
            <a:r>
              <a:rPr lang="en-US" dirty="0" smtClean="0"/>
              <a:t> </a:t>
            </a:r>
            <a:r>
              <a:rPr lang="en-US" dirty="0" err="1" smtClean="0"/>
              <a:t>đổi</a:t>
            </a:r>
            <a:r>
              <a:rPr lang="en-US" dirty="0" smtClean="0"/>
              <a:t> </a:t>
            </a:r>
            <a:r>
              <a:rPr lang="en-US" dirty="0" err="1" smtClean="0"/>
              <a:t>giọng</a:t>
            </a:r>
            <a:r>
              <a:rPr lang="en-US" dirty="0" smtClean="0"/>
              <a:t>, </a:t>
            </a:r>
            <a:r>
              <a:rPr lang="en-US" dirty="0" err="1" smtClean="0"/>
              <a:t>vỗ</a:t>
            </a:r>
            <a:r>
              <a:rPr lang="en-US" dirty="0" smtClean="0"/>
              <a:t> </a:t>
            </a:r>
            <a:r>
              <a:rPr lang="en-US" dirty="0" err="1" smtClean="0"/>
              <a:t>vai</a:t>
            </a:r>
            <a:endParaRPr lang="en-US" dirty="0"/>
          </a:p>
        </p:txBody>
      </p:sp>
      <p:sp>
        <p:nvSpPr>
          <p:cNvPr id="4097" name="TextBox 4096"/>
          <p:cNvSpPr txBox="1"/>
          <p:nvPr/>
        </p:nvSpPr>
        <p:spPr>
          <a:xfrm>
            <a:off x="7848600" y="4773304"/>
            <a:ext cx="14233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tỏ</a:t>
            </a:r>
            <a:r>
              <a:rPr lang="en-US" dirty="0"/>
              <a:t> </a:t>
            </a:r>
            <a:r>
              <a:rPr lang="en-US" dirty="0" err="1"/>
              <a:t>sự</a:t>
            </a:r>
            <a:r>
              <a:rPr lang="en-US" dirty="0"/>
              <a:t> </a:t>
            </a:r>
            <a:r>
              <a:rPr lang="en-US" dirty="0" err="1"/>
              <a:t>thương</a:t>
            </a:r>
            <a:r>
              <a:rPr lang="en-US" dirty="0"/>
              <a:t> </a:t>
            </a:r>
            <a:r>
              <a:rPr lang="en-US" dirty="0" err="1"/>
              <a:t>xót</a:t>
            </a:r>
            <a:r>
              <a:rPr lang="en-US" dirty="0"/>
              <a:t> </a:t>
            </a:r>
            <a:r>
              <a:rPr lang="en-US" dirty="0" err="1"/>
              <a:t>cho</a:t>
            </a:r>
            <a:r>
              <a:rPr lang="en-US" dirty="0"/>
              <a:t> cha </a:t>
            </a:r>
            <a:r>
              <a:rPr lang="en-US" dirty="0" err="1"/>
              <a:t>bé</a:t>
            </a:r>
            <a:r>
              <a:rPr lang="en-US" dirty="0"/>
              <a:t> </a:t>
            </a:r>
            <a:r>
              <a:rPr lang="en-US" dirty="0" err="1"/>
              <a:t>Hồng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5483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2000"/>
                                        <p:tgtEl>
                                          <p:spTgt spid="4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4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7" grpId="0"/>
      <p:bldP spid="26" grpId="0"/>
      <p:bldP spid="31" grpId="0"/>
      <p:bldP spid="4096" grpId="0"/>
      <p:bldP spid="409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E:\save\Documents\p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ounded Rectangle 3"/>
          <p:cNvSpPr/>
          <p:nvPr/>
        </p:nvSpPr>
        <p:spPr>
          <a:xfrm>
            <a:off x="838200" y="152400"/>
            <a:ext cx="5486400" cy="609600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3. </a:t>
            </a:r>
            <a:r>
              <a:rPr lang="en-US" sz="2800" dirty="0" err="1" smtClean="0"/>
              <a:t>Bé</a:t>
            </a:r>
            <a:r>
              <a:rPr lang="en-US" sz="2800" dirty="0" smtClean="0"/>
              <a:t> </a:t>
            </a:r>
            <a:r>
              <a:rPr lang="en-US" sz="2800" dirty="0" err="1" smtClean="0"/>
              <a:t>Hồng</a:t>
            </a:r>
            <a:r>
              <a:rPr lang="en-US" sz="2800" dirty="0" smtClean="0"/>
              <a:t> </a:t>
            </a:r>
            <a:r>
              <a:rPr lang="en-US" sz="2800" dirty="0" err="1" smtClean="0"/>
              <a:t>khi</a:t>
            </a:r>
            <a:r>
              <a:rPr lang="en-US" sz="2800" dirty="0" smtClean="0"/>
              <a:t> </a:t>
            </a:r>
            <a:r>
              <a:rPr lang="en-US" sz="2800" dirty="0" err="1" smtClean="0"/>
              <a:t>gặp</a:t>
            </a:r>
            <a:r>
              <a:rPr lang="en-US" sz="2800" dirty="0" smtClean="0"/>
              <a:t> </a:t>
            </a:r>
            <a:r>
              <a:rPr lang="en-US" sz="2800" dirty="0" err="1" smtClean="0"/>
              <a:t>lại</a:t>
            </a:r>
            <a:r>
              <a:rPr lang="en-US" sz="2800" dirty="0" smtClean="0"/>
              <a:t> </a:t>
            </a:r>
            <a:r>
              <a:rPr lang="en-US" sz="2800" dirty="0" err="1" smtClean="0"/>
              <a:t>mẹ</a:t>
            </a:r>
            <a:r>
              <a:rPr lang="en-US" sz="2800" dirty="0" smtClean="0"/>
              <a:t>:</a:t>
            </a:r>
            <a:endParaRPr lang="en-US" sz="2800" dirty="0"/>
          </a:p>
        </p:txBody>
      </p:sp>
      <p:sp>
        <p:nvSpPr>
          <p:cNvPr id="5" name="Cloud Callout 4"/>
          <p:cNvSpPr/>
          <p:nvPr/>
        </p:nvSpPr>
        <p:spPr>
          <a:xfrm>
            <a:off x="3048000" y="1295400"/>
            <a:ext cx="4953000" cy="3505200"/>
          </a:xfrm>
          <a:prstGeom prst="cloudCallou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 smtClean="0"/>
              <a:t>Tìm</a:t>
            </a:r>
            <a:r>
              <a:rPr lang="en-US" sz="2800" dirty="0" smtClean="0"/>
              <a:t> </a:t>
            </a:r>
            <a:r>
              <a:rPr lang="en-US" sz="2800" dirty="0" err="1" smtClean="0"/>
              <a:t>những</a:t>
            </a:r>
            <a:r>
              <a:rPr lang="en-US" sz="2800" dirty="0" smtClean="0"/>
              <a:t> chi </a:t>
            </a:r>
            <a:r>
              <a:rPr lang="en-US" sz="2800" dirty="0" err="1" smtClean="0"/>
              <a:t>tiết</a:t>
            </a:r>
            <a:r>
              <a:rPr lang="en-US" sz="2800" dirty="0" smtClean="0"/>
              <a:t> </a:t>
            </a:r>
            <a:r>
              <a:rPr lang="en-US" sz="2800" dirty="0" err="1" smtClean="0"/>
              <a:t>miêu</a:t>
            </a:r>
            <a:r>
              <a:rPr lang="en-US" sz="2800" dirty="0" smtClean="0"/>
              <a:t> </a:t>
            </a:r>
            <a:r>
              <a:rPr lang="en-US" sz="2800" dirty="0" err="1" smtClean="0"/>
              <a:t>tả</a:t>
            </a:r>
            <a:r>
              <a:rPr lang="en-US" sz="2800" dirty="0" smtClean="0"/>
              <a:t> </a:t>
            </a:r>
            <a:r>
              <a:rPr lang="en-US" sz="2800" dirty="0" err="1" smtClean="0"/>
              <a:t>hành</a:t>
            </a:r>
            <a:r>
              <a:rPr lang="en-US" sz="2800" dirty="0" smtClean="0"/>
              <a:t> </a:t>
            </a:r>
            <a:r>
              <a:rPr lang="en-US" sz="2800" dirty="0" err="1" smtClean="0"/>
              <a:t>động</a:t>
            </a:r>
            <a:r>
              <a:rPr lang="en-US" sz="2800" dirty="0" smtClean="0"/>
              <a:t> </a:t>
            </a:r>
            <a:r>
              <a:rPr lang="en-US" sz="2800" dirty="0" err="1" smtClean="0"/>
              <a:t>và</a:t>
            </a:r>
            <a:r>
              <a:rPr lang="en-US" sz="2800" dirty="0" smtClean="0"/>
              <a:t> </a:t>
            </a:r>
            <a:r>
              <a:rPr lang="en-US" sz="2800" dirty="0" err="1" smtClean="0"/>
              <a:t>suy</a:t>
            </a:r>
            <a:r>
              <a:rPr lang="en-US" sz="2800" dirty="0" smtClean="0"/>
              <a:t> </a:t>
            </a:r>
            <a:r>
              <a:rPr lang="en-US" sz="2800" dirty="0" err="1" smtClean="0"/>
              <a:t>nghĩ</a:t>
            </a:r>
            <a:r>
              <a:rPr lang="en-US" sz="2800" dirty="0" smtClean="0"/>
              <a:t> </a:t>
            </a:r>
            <a:r>
              <a:rPr lang="en-US" sz="2800" dirty="0" err="1" smtClean="0"/>
              <a:t>của</a:t>
            </a:r>
            <a:r>
              <a:rPr lang="en-US" sz="2800" dirty="0" smtClean="0"/>
              <a:t> </a:t>
            </a:r>
            <a:r>
              <a:rPr lang="en-US" sz="2800" dirty="0" err="1" smtClean="0"/>
              <a:t>bé</a:t>
            </a:r>
            <a:r>
              <a:rPr lang="en-US" sz="2800" dirty="0" smtClean="0"/>
              <a:t> </a:t>
            </a:r>
            <a:r>
              <a:rPr lang="en-US" sz="2800" dirty="0" err="1" smtClean="0"/>
              <a:t>Hồng</a:t>
            </a:r>
            <a:r>
              <a:rPr lang="en-US" sz="2800" dirty="0" smtClean="0"/>
              <a:t> </a:t>
            </a:r>
            <a:r>
              <a:rPr lang="en-US" sz="2800" dirty="0" err="1" smtClean="0"/>
              <a:t>khi</a:t>
            </a:r>
            <a:r>
              <a:rPr lang="en-US" sz="2800" dirty="0" smtClean="0"/>
              <a:t> </a:t>
            </a:r>
            <a:r>
              <a:rPr lang="en-US" sz="2800" dirty="0" err="1" smtClean="0"/>
              <a:t>gặp</a:t>
            </a:r>
            <a:r>
              <a:rPr lang="en-US" sz="2800" dirty="0" smtClean="0"/>
              <a:t> </a:t>
            </a:r>
            <a:r>
              <a:rPr lang="en-US" sz="2800" dirty="0" err="1" smtClean="0"/>
              <a:t>lại</a:t>
            </a:r>
            <a:r>
              <a:rPr lang="en-US" sz="2800" dirty="0" smtClean="0"/>
              <a:t> </a:t>
            </a:r>
            <a:r>
              <a:rPr lang="en-US" sz="2800" dirty="0" err="1" smtClean="0"/>
              <a:t>mẹ</a:t>
            </a:r>
            <a:r>
              <a:rPr lang="en-US" sz="2800" dirty="0" smtClean="0"/>
              <a:t>?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228600" y="840883"/>
            <a:ext cx="563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Làm</a:t>
            </a:r>
            <a:r>
              <a:rPr lang="en-US" sz="2400" dirty="0" smtClean="0"/>
              <a:t> </a:t>
            </a:r>
            <a:r>
              <a:rPr lang="en-US" sz="2400" dirty="0" err="1" smtClean="0"/>
              <a:t>việc</a:t>
            </a:r>
            <a:r>
              <a:rPr lang="en-US" sz="2400" dirty="0" smtClean="0"/>
              <a:t> </a:t>
            </a:r>
            <a:r>
              <a:rPr lang="en-US" sz="2400" dirty="0" err="1" smtClean="0"/>
              <a:t>theo</a:t>
            </a:r>
            <a:r>
              <a:rPr lang="en-US" sz="2400" dirty="0" smtClean="0"/>
              <a:t> </a:t>
            </a:r>
            <a:r>
              <a:rPr lang="en-US" sz="2400" dirty="0" err="1" smtClean="0"/>
              <a:t>cặp</a:t>
            </a:r>
            <a:r>
              <a:rPr lang="en-US" sz="2400" dirty="0" smtClean="0"/>
              <a:t> </a:t>
            </a:r>
            <a:r>
              <a:rPr lang="en-US" sz="2400" dirty="0" err="1" smtClean="0"/>
              <a:t>trong</a:t>
            </a:r>
            <a:r>
              <a:rPr lang="en-US" sz="2400" dirty="0" smtClean="0"/>
              <a:t> </a:t>
            </a:r>
            <a:r>
              <a:rPr lang="en-US" sz="2400" dirty="0" err="1" smtClean="0"/>
              <a:t>thời</a:t>
            </a:r>
            <a:r>
              <a:rPr lang="en-US" sz="2400" dirty="0" smtClean="0"/>
              <a:t> </a:t>
            </a:r>
            <a:r>
              <a:rPr lang="en-US" sz="2400" dirty="0" err="1" smtClean="0"/>
              <a:t>gian</a:t>
            </a:r>
            <a:r>
              <a:rPr lang="en-US" sz="2400" dirty="0" smtClean="0"/>
              <a:t> 2 </a:t>
            </a:r>
            <a:r>
              <a:rPr lang="en-US" sz="2400" dirty="0" err="1" smtClean="0"/>
              <a:t>phút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pic>
        <p:nvPicPr>
          <p:cNvPr id="8" name="Picture 8" descr="Digit 120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152400"/>
            <a:ext cx="2057400" cy="113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71616" y="751344"/>
            <a:ext cx="661956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2400" dirty="0" smtClean="0"/>
              <a:t>A. </a:t>
            </a:r>
            <a:r>
              <a:rPr lang="en-US" sz="2400" dirty="0" err="1" smtClean="0"/>
              <a:t>Hành</a:t>
            </a:r>
            <a:r>
              <a:rPr lang="en-US" sz="2400" dirty="0" smtClean="0"/>
              <a:t> </a:t>
            </a:r>
            <a:r>
              <a:rPr lang="en-US" sz="2400" dirty="0" err="1" smtClean="0"/>
              <a:t>động</a:t>
            </a:r>
            <a:r>
              <a:rPr lang="en-US" sz="2400" dirty="0"/>
              <a:t> </a:t>
            </a:r>
            <a:r>
              <a:rPr lang="en-US" sz="2400" dirty="0" err="1" smtClean="0"/>
              <a:t>khi</a:t>
            </a:r>
            <a:r>
              <a:rPr lang="en-US" sz="2400" dirty="0" smtClean="0"/>
              <a:t> </a:t>
            </a:r>
            <a:r>
              <a:rPr lang="en-US" sz="2400" dirty="0" err="1" smtClean="0"/>
              <a:t>gặp</a:t>
            </a:r>
            <a:r>
              <a:rPr lang="en-US" sz="2400" dirty="0" smtClean="0"/>
              <a:t> </a:t>
            </a:r>
            <a:r>
              <a:rPr lang="en-US" sz="2400" dirty="0" err="1" smtClean="0"/>
              <a:t>lại</a:t>
            </a:r>
            <a:r>
              <a:rPr lang="en-US" sz="2400" dirty="0" smtClean="0"/>
              <a:t> </a:t>
            </a:r>
            <a:r>
              <a:rPr lang="en-US" sz="2400" dirty="0" err="1" smtClean="0"/>
              <a:t>mẹ</a:t>
            </a:r>
            <a:r>
              <a:rPr lang="en-US" sz="2400" dirty="0" smtClean="0"/>
              <a:t>:</a:t>
            </a:r>
          </a:p>
          <a:p>
            <a:pPr marL="285750" indent="-285750">
              <a:buFontTx/>
              <a:buChar char="-"/>
            </a:pPr>
            <a:r>
              <a:rPr lang="en-US" sz="2400" dirty="0" err="1" smtClean="0"/>
              <a:t>Thoáng</a:t>
            </a:r>
            <a:r>
              <a:rPr lang="en-US" sz="2400" dirty="0" smtClean="0"/>
              <a:t> </a:t>
            </a:r>
            <a:r>
              <a:rPr lang="en-US" sz="2400" dirty="0" err="1" smtClean="0"/>
              <a:t>thấy</a:t>
            </a:r>
            <a:r>
              <a:rPr lang="en-US" sz="2400" dirty="0" smtClean="0"/>
              <a:t> </a:t>
            </a:r>
            <a:r>
              <a:rPr lang="en-US" sz="2400" dirty="0" err="1" smtClean="0"/>
              <a:t>bóng</a:t>
            </a:r>
            <a:r>
              <a:rPr lang="en-US" sz="2400" dirty="0" smtClean="0"/>
              <a:t> </a:t>
            </a:r>
            <a:r>
              <a:rPr lang="en-US" sz="2400" dirty="0" err="1" smtClean="0"/>
              <a:t>mẹ</a:t>
            </a:r>
            <a:r>
              <a:rPr lang="en-US" sz="2400" dirty="0" smtClean="0"/>
              <a:t>: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   + </a:t>
            </a:r>
            <a:r>
              <a:rPr lang="en-US" sz="2400" dirty="0" err="1" smtClean="0"/>
              <a:t>Chạy</a:t>
            </a:r>
            <a:r>
              <a:rPr lang="en-US" sz="2400" dirty="0" smtClean="0"/>
              <a:t> </a:t>
            </a:r>
            <a:r>
              <a:rPr lang="en-US" sz="2400" dirty="0" err="1" smtClean="0"/>
              <a:t>đuổi</a:t>
            </a:r>
            <a:r>
              <a:rPr lang="en-US" sz="2400" dirty="0" smtClean="0"/>
              <a:t> </a:t>
            </a:r>
            <a:r>
              <a:rPr lang="en-US" sz="2400" dirty="0" err="1" smtClean="0"/>
              <a:t>theo.</a:t>
            </a:r>
            <a:endParaRPr lang="en-US" sz="2400" dirty="0" smtClean="0"/>
          </a:p>
          <a:p>
            <a:r>
              <a:rPr lang="en-US" sz="2400" dirty="0"/>
              <a:t> </a:t>
            </a:r>
            <a:r>
              <a:rPr lang="en-US" sz="2400" dirty="0" smtClean="0"/>
              <a:t>       + </a:t>
            </a:r>
            <a:r>
              <a:rPr lang="en-US" sz="2400" dirty="0" err="1" smtClean="0"/>
              <a:t>Thở</a:t>
            </a:r>
            <a:r>
              <a:rPr lang="en-US" sz="2400" dirty="0" smtClean="0"/>
              <a:t> </a:t>
            </a:r>
            <a:r>
              <a:rPr lang="en-US" sz="2400" dirty="0" err="1" smtClean="0"/>
              <a:t>hồng</a:t>
            </a:r>
            <a:r>
              <a:rPr lang="en-US" sz="2400" dirty="0" smtClean="0"/>
              <a:t> </a:t>
            </a:r>
            <a:r>
              <a:rPr lang="en-US" sz="2400" dirty="0" err="1" smtClean="0"/>
              <a:t>hộc</a:t>
            </a:r>
            <a:r>
              <a:rPr lang="en-US" sz="2400" dirty="0" smtClean="0"/>
              <a:t>, </a:t>
            </a:r>
            <a:r>
              <a:rPr lang="en-US" sz="2400" dirty="0" err="1" smtClean="0"/>
              <a:t>trán</a:t>
            </a:r>
            <a:r>
              <a:rPr lang="en-US" sz="2400" dirty="0" smtClean="0"/>
              <a:t> </a:t>
            </a:r>
            <a:r>
              <a:rPr lang="en-US" sz="2400" dirty="0" err="1" smtClean="0"/>
              <a:t>đẫm</a:t>
            </a:r>
            <a:r>
              <a:rPr lang="en-US" sz="2400" dirty="0" smtClean="0"/>
              <a:t> </a:t>
            </a:r>
            <a:r>
              <a:rPr lang="en-US" sz="2400" dirty="0" err="1" smtClean="0"/>
              <a:t>mồ</a:t>
            </a:r>
            <a:r>
              <a:rPr lang="en-US" sz="2400" dirty="0" smtClean="0"/>
              <a:t> </a:t>
            </a:r>
            <a:r>
              <a:rPr lang="en-US" sz="2400" dirty="0" err="1" smtClean="0"/>
              <a:t>hôi</a:t>
            </a:r>
            <a:r>
              <a:rPr lang="en-US" sz="2400" dirty="0" smtClean="0"/>
              <a:t>.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   + </a:t>
            </a:r>
            <a:r>
              <a:rPr lang="en-US" sz="2400" dirty="0" err="1" smtClean="0"/>
              <a:t>Gọi</a:t>
            </a:r>
            <a:r>
              <a:rPr lang="en-US" sz="2400" dirty="0" smtClean="0"/>
              <a:t> </a:t>
            </a:r>
            <a:r>
              <a:rPr lang="en-US" sz="2400" dirty="0" err="1" smtClean="0"/>
              <a:t>với</a:t>
            </a:r>
            <a:r>
              <a:rPr lang="en-US" sz="2400" dirty="0" smtClean="0"/>
              <a:t> </a:t>
            </a:r>
            <a:r>
              <a:rPr lang="en-US" sz="2400" dirty="0" err="1" smtClean="0"/>
              <a:t>theo</a:t>
            </a:r>
            <a:r>
              <a:rPr lang="en-US" sz="2400" dirty="0" smtClean="0"/>
              <a:t>, </a:t>
            </a:r>
            <a:r>
              <a:rPr lang="en-US" sz="2400" dirty="0" err="1" smtClean="0"/>
              <a:t>bối</a:t>
            </a:r>
            <a:r>
              <a:rPr lang="en-US" sz="2400" dirty="0" smtClean="0"/>
              <a:t> </a:t>
            </a:r>
            <a:r>
              <a:rPr lang="en-US" sz="2400" dirty="0" err="1" smtClean="0"/>
              <a:t>rối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=&gt; </a:t>
            </a:r>
            <a:r>
              <a:rPr lang="en-US" sz="2400" dirty="0" err="1" smtClean="0"/>
              <a:t>Phản</a:t>
            </a:r>
            <a:r>
              <a:rPr lang="en-US" sz="2400" dirty="0" smtClean="0"/>
              <a:t> </a:t>
            </a:r>
            <a:r>
              <a:rPr lang="en-US" sz="2400" dirty="0" err="1" smtClean="0"/>
              <a:t>ứng</a:t>
            </a:r>
            <a:r>
              <a:rPr lang="en-US" sz="2400" dirty="0" smtClean="0"/>
              <a:t> </a:t>
            </a:r>
            <a:r>
              <a:rPr lang="en-US" sz="2400" dirty="0" err="1" smtClean="0"/>
              <a:t>tức</a:t>
            </a:r>
            <a:r>
              <a:rPr lang="en-US" sz="2400" dirty="0" smtClean="0"/>
              <a:t> </a:t>
            </a:r>
            <a:r>
              <a:rPr lang="en-US" sz="2400" dirty="0" err="1" smtClean="0"/>
              <a:t>thì</a:t>
            </a:r>
            <a:r>
              <a:rPr lang="en-US" sz="2400" dirty="0" smtClean="0"/>
              <a:t> </a:t>
            </a:r>
            <a:r>
              <a:rPr lang="en-US" sz="2400" dirty="0" err="1" smtClean="0"/>
              <a:t>của</a:t>
            </a:r>
            <a:r>
              <a:rPr lang="en-US" sz="2400" dirty="0" smtClean="0"/>
              <a:t> </a:t>
            </a:r>
            <a:r>
              <a:rPr lang="en-US" sz="2400" dirty="0" err="1" smtClean="0"/>
              <a:t>đứa</a:t>
            </a:r>
            <a:r>
              <a:rPr lang="en-US" sz="2400" dirty="0" smtClean="0"/>
              <a:t> </a:t>
            </a:r>
            <a:r>
              <a:rPr lang="en-US" sz="2400" dirty="0" err="1" smtClean="0"/>
              <a:t>trẻ</a:t>
            </a:r>
            <a:r>
              <a:rPr lang="en-US" sz="2400" dirty="0" smtClean="0"/>
              <a:t> </a:t>
            </a:r>
            <a:r>
              <a:rPr lang="en-US" sz="2400" dirty="0" err="1" smtClean="0"/>
              <a:t>sau</a:t>
            </a:r>
            <a:r>
              <a:rPr lang="en-US" sz="2400" dirty="0" smtClean="0"/>
              <a:t> </a:t>
            </a:r>
            <a:r>
              <a:rPr lang="en-US" sz="2400" dirty="0" err="1" smtClean="0"/>
              <a:t>một</a:t>
            </a:r>
            <a:r>
              <a:rPr lang="en-US" sz="2400" dirty="0" smtClean="0"/>
              <a:t> </a:t>
            </a:r>
            <a:r>
              <a:rPr lang="en-US" sz="2400" dirty="0" err="1" smtClean="0"/>
              <a:t>quá</a:t>
            </a:r>
            <a:r>
              <a:rPr lang="en-US" sz="2400" dirty="0" smtClean="0"/>
              <a:t> </a:t>
            </a:r>
            <a:r>
              <a:rPr lang="en-US" sz="2400" dirty="0" err="1" smtClean="0"/>
              <a:t>trình</a:t>
            </a:r>
            <a:r>
              <a:rPr lang="en-US" sz="2400" dirty="0" smtClean="0"/>
              <a:t> </a:t>
            </a:r>
            <a:r>
              <a:rPr lang="en-US" sz="2400" dirty="0" err="1" smtClean="0"/>
              <a:t>dài</a:t>
            </a:r>
            <a:r>
              <a:rPr lang="en-US" sz="2400" dirty="0" smtClean="0"/>
              <a:t> </a:t>
            </a:r>
            <a:r>
              <a:rPr lang="en-US" sz="2400" dirty="0" err="1" smtClean="0"/>
              <a:t>kìm</a:t>
            </a:r>
            <a:r>
              <a:rPr lang="en-US" sz="2400" dirty="0" smtClean="0"/>
              <a:t> </a:t>
            </a:r>
            <a:r>
              <a:rPr lang="en-US" sz="2400" dirty="0" err="1" smtClean="0"/>
              <a:t>nén</a:t>
            </a:r>
            <a:r>
              <a:rPr lang="en-US" sz="2400" dirty="0" smtClean="0"/>
              <a:t> </a:t>
            </a:r>
            <a:r>
              <a:rPr lang="en-US" sz="2400" dirty="0" err="1" smtClean="0"/>
              <a:t>cảm</a:t>
            </a:r>
            <a:r>
              <a:rPr lang="en-US" sz="2400" dirty="0" smtClean="0"/>
              <a:t> </a:t>
            </a:r>
            <a:r>
              <a:rPr lang="en-US" sz="2400" dirty="0" err="1" smtClean="0"/>
              <a:t>xúc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306029" y="3330476"/>
            <a:ext cx="769497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2400" dirty="0" err="1" smtClean="0"/>
              <a:t>Cảm</a:t>
            </a:r>
            <a:r>
              <a:rPr lang="en-US" sz="2400" dirty="0" smtClean="0"/>
              <a:t> </a:t>
            </a:r>
            <a:r>
              <a:rPr lang="en-US" sz="2400" dirty="0" err="1" smtClean="0"/>
              <a:t>giác</a:t>
            </a:r>
            <a:r>
              <a:rPr lang="en-US" sz="2400" dirty="0" smtClean="0"/>
              <a:t> </a:t>
            </a:r>
            <a:r>
              <a:rPr lang="en-US" sz="2400" dirty="0" err="1" smtClean="0"/>
              <a:t>khi</a:t>
            </a:r>
            <a:r>
              <a:rPr lang="en-US" sz="2400" dirty="0" smtClean="0"/>
              <a:t> </a:t>
            </a:r>
            <a:r>
              <a:rPr lang="en-US" sz="2400" dirty="0" err="1" smtClean="0"/>
              <a:t>ngồi</a:t>
            </a:r>
            <a:r>
              <a:rPr lang="en-US" sz="2400" dirty="0" smtClean="0"/>
              <a:t> </a:t>
            </a:r>
            <a:r>
              <a:rPr lang="en-US" sz="2400" dirty="0" err="1" smtClean="0"/>
              <a:t>trong</a:t>
            </a:r>
            <a:r>
              <a:rPr lang="en-US" sz="2400" dirty="0" smtClean="0"/>
              <a:t> </a:t>
            </a:r>
            <a:r>
              <a:rPr lang="en-US" sz="2400" dirty="0" err="1" smtClean="0"/>
              <a:t>lòng</a:t>
            </a:r>
            <a:r>
              <a:rPr lang="en-US" sz="2400" dirty="0" smtClean="0"/>
              <a:t> </a:t>
            </a:r>
            <a:r>
              <a:rPr lang="en-US" sz="2400" dirty="0" err="1" smtClean="0"/>
              <a:t>mẹ</a:t>
            </a:r>
            <a:r>
              <a:rPr lang="en-US" sz="2400" dirty="0" smtClean="0"/>
              <a:t>:</a:t>
            </a:r>
          </a:p>
          <a:p>
            <a:pPr marL="285750" indent="-285750">
              <a:buFontTx/>
              <a:buChar char="-"/>
            </a:pPr>
            <a:r>
              <a:rPr lang="en-US" sz="2400" dirty="0"/>
              <a:t> </a:t>
            </a:r>
            <a:r>
              <a:rPr lang="en-US" sz="2400" dirty="0" smtClean="0"/>
              <a:t>  + </a:t>
            </a:r>
            <a:r>
              <a:rPr lang="en-US" sz="2400" dirty="0" err="1" smtClean="0"/>
              <a:t>Òa</a:t>
            </a:r>
            <a:r>
              <a:rPr lang="en-US" sz="2400" dirty="0" smtClean="0"/>
              <a:t> </a:t>
            </a:r>
            <a:r>
              <a:rPr lang="en-US" sz="2400" dirty="0" err="1" smtClean="0"/>
              <a:t>lên</a:t>
            </a:r>
            <a:r>
              <a:rPr lang="en-US" sz="2400" dirty="0" smtClean="0"/>
              <a:t> </a:t>
            </a:r>
            <a:r>
              <a:rPr lang="en-US" sz="2400" dirty="0" err="1" smtClean="0"/>
              <a:t>khóc</a:t>
            </a:r>
            <a:r>
              <a:rPr lang="en-US" sz="2400" dirty="0" smtClean="0"/>
              <a:t> </a:t>
            </a:r>
            <a:r>
              <a:rPr lang="en-US" sz="2400" dirty="0" err="1" smtClean="0"/>
              <a:t>rồi</a:t>
            </a:r>
            <a:r>
              <a:rPr lang="en-US" sz="2400" dirty="0" smtClean="0"/>
              <a:t> </a:t>
            </a:r>
            <a:r>
              <a:rPr lang="en-US" sz="2400" dirty="0" err="1" smtClean="0"/>
              <a:t>cứ</a:t>
            </a:r>
            <a:r>
              <a:rPr lang="en-US" sz="2400" dirty="0" smtClean="0"/>
              <a:t> </a:t>
            </a:r>
            <a:r>
              <a:rPr lang="en-US" sz="2400" dirty="0" err="1" smtClean="0"/>
              <a:t>thế</a:t>
            </a:r>
            <a:r>
              <a:rPr lang="en-US" sz="2400" dirty="0" smtClean="0"/>
              <a:t> </a:t>
            </a:r>
            <a:r>
              <a:rPr lang="en-US" sz="2400" dirty="0" err="1" smtClean="0"/>
              <a:t>nức</a:t>
            </a:r>
            <a:r>
              <a:rPr lang="en-US" sz="2400" dirty="0" smtClean="0"/>
              <a:t> </a:t>
            </a:r>
            <a:r>
              <a:rPr lang="en-US" sz="2400" dirty="0" err="1" smtClean="0"/>
              <a:t>nở</a:t>
            </a:r>
            <a:r>
              <a:rPr lang="en-US" sz="2400" dirty="0" smtClean="0"/>
              <a:t> =&gt; </a:t>
            </a:r>
            <a:r>
              <a:rPr lang="en-US" sz="2400" dirty="0" err="1" smtClean="0"/>
              <a:t>Tiếng</a:t>
            </a:r>
            <a:r>
              <a:rPr lang="en-US" sz="2400" dirty="0" smtClean="0"/>
              <a:t> </a:t>
            </a:r>
            <a:r>
              <a:rPr lang="en-US" sz="2400" dirty="0" err="1" smtClean="0"/>
              <a:t>khóc</a:t>
            </a:r>
            <a:r>
              <a:rPr lang="en-US" sz="2400" dirty="0" smtClean="0"/>
              <a:t> </a:t>
            </a:r>
            <a:r>
              <a:rPr lang="en-US" sz="2400" dirty="0" err="1" smtClean="0"/>
              <a:t>của</a:t>
            </a:r>
            <a:r>
              <a:rPr lang="en-US" sz="2400" dirty="0" smtClean="0"/>
              <a:t> </a:t>
            </a:r>
            <a:r>
              <a:rPr lang="en-US" sz="2400" dirty="0" err="1" smtClean="0"/>
              <a:t>sự</a:t>
            </a:r>
            <a:r>
              <a:rPr lang="en-US" sz="2400" dirty="0" smtClean="0"/>
              <a:t> </a:t>
            </a:r>
            <a:r>
              <a:rPr lang="en-US" sz="2400" dirty="0" err="1" smtClean="0"/>
              <a:t>tủi</a:t>
            </a:r>
            <a:r>
              <a:rPr lang="en-US" sz="2400" dirty="0" smtClean="0"/>
              <a:t> </a:t>
            </a:r>
            <a:r>
              <a:rPr lang="en-US" sz="2400" dirty="0" err="1" smtClean="0"/>
              <a:t>hờn</a:t>
            </a:r>
            <a:r>
              <a:rPr lang="en-US" sz="2400" dirty="0"/>
              <a:t> </a:t>
            </a:r>
            <a:r>
              <a:rPr lang="en-US" sz="2400" dirty="0" err="1" smtClean="0"/>
              <a:t>mà</a:t>
            </a:r>
            <a:r>
              <a:rPr lang="en-US" sz="2400" dirty="0" smtClean="0"/>
              <a:t> </a:t>
            </a:r>
            <a:r>
              <a:rPr lang="en-US" sz="2400" dirty="0" err="1" smtClean="0"/>
              <a:t>hạnh</a:t>
            </a:r>
            <a:r>
              <a:rPr lang="en-US" sz="2400" dirty="0" smtClean="0"/>
              <a:t> </a:t>
            </a:r>
            <a:r>
              <a:rPr lang="en-US" sz="2400" dirty="0" err="1" smtClean="0"/>
              <a:t>phúc</a:t>
            </a:r>
            <a:r>
              <a:rPr lang="en-US" sz="2400" dirty="0" smtClean="0"/>
              <a:t>, </a:t>
            </a:r>
            <a:r>
              <a:rPr lang="en-US" sz="2400" dirty="0" err="1" smtClean="0"/>
              <a:t>tức</a:t>
            </a:r>
            <a:r>
              <a:rPr lang="en-US" sz="2400" dirty="0" smtClean="0"/>
              <a:t> </a:t>
            </a:r>
            <a:r>
              <a:rPr lang="en-US" sz="2400" dirty="0" err="1" smtClean="0"/>
              <a:t>tưởi</a:t>
            </a:r>
            <a:r>
              <a:rPr lang="en-US" sz="2400" dirty="0" smtClean="0"/>
              <a:t> </a:t>
            </a:r>
            <a:r>
              <a:rPr lang="en-US" sz="2400" dirty="0" err="1" smtClean="0"/>
              <a:t>mà</a:t>
            </a:r>
            <a:r>
              <a:rPr lang="en-US" sz="2400" dirty="0" smtClean="0"/>
              <a:t> </a:t>
            </a:r>
            <a:r>
              <a:rPr lang="en-US" sz="2400" dirty="0" err="1" smtClean="0"/>
              <a:t>mãn</a:t>
            </a:r>
            <a:r>
              <a:rPr lang="en-US" sz="2400" dirty="0" smtClean="0"/>
              <a:t> </a:t>
            </a:r>
            <a:r>
              <a:rPr lang="en-US" sz="2400" dirty="0" err="1" smtClean="0"/>
              <a:t>nguyện</a:t>
            </a:r>
            <a:r>
              <a:rPr lang="en-US" sz="2400" dirty="0" smtClean="0"/>
              <a:t> sung </a:t>
            </a:r>
            <a:r>
              <a:rPr lang="en-US" sz="2400" dirty="0" err="1" smtClean="0"/>
              <a:t>sướng</a:t>
            </a:r>
            <a:r>
              <a:rPr lang="en-US" sz="2400" dirty="0" smtClean="0"/>
              <a:t>.</a:t>
            </a:r>
          </a:p>
          <a:p>
            <a:pPr marL="285750" indent="-285750">
              <a:buFontTx/>
              <a:buChar char="-"/>
            </a:pPr>
            <a:r>
              <a:rPr lang="en-US" sz="2400" dirty="0"/>
              <a:t> </a:t>
            </a:r>
            <a:r>
              <a:rPr lang="en-US" sz="2400" dirty="0" err="1" smtClean="0"/>
              <a:t>Cảm</a:t>
            </a:r>
            <a:r>
              <a:rPr lang="en-US" sz="2400" dirty="0" smtClean="0"/>
              <a:t> </a:t>
            </a:r>
            <a:r>
              <a:rPr lang="en-US" sz="2400" dirty="0" err="1" smtClean="0"/>
              <a:t>nhận</a:t>
            </a:r>
            <a:r>
              <a:rPr lang="en-US" sz="2400" dirty="0" smtClean="0"/>
              <a:t> </a:t>
            </a:r>
            <a:r>
              <a:rPr lang="en-US" sz="2400" dirty="0" err="1" smtClean="0"/>
              <a:t>về</a:t>
            </a:r>
            <a:r>
              <a:rPr lang="en-US" sz="2400" dirty="0" smtClean="0"/>
              <a:t> </a:t>
            </a:r>
            <a:r>
              <a:rPr lang="en-US" sz="2400" dirty="0" err="1" smtClean="0"/>
              <a:t>mẹ</a:t>
            </a:r>
            <a:r>
              <a:rPr lang="en-US" sz="2400" dirty="0" smtClean="0"/>
              <a:t>: “</a:t>
            </a:r>
            <a:r>
              <a:rPr lang="en-US" sz="2400" dirty="0" err="1" smtClean="0"/>
              <a:t>đến</a:t>
            </a:r>
            <a:r>
              <a:rPr lang="en-US" sz="2400" dirty="0" smtClean="0"/>
              <a:t> </a:t>
            </a:r>
            <a:r>
              <a:rPr lang="en-US" sz="2400" dirty="0" err="1" smtClean="0"/>
              <a:t>lúc</a:t>
            </a:r>
            <a:r>
              <a:rPr lang="en-US" sz="2400" dirty="0" smtClean="0"/>
              <a:t> </a:t>
            </a:r>
            <a:r>
              <a:rPr lang="en-US" sz="2400" dirty="0" err="1" smtClean="0"/>
              <a:t>này</a:t>
            </a:r>
            <a:r>
              <a:rPr lang="en-US" sz="2400" dirty="0" smtClean="0"/>
              <a:t>… </a:t>
            </a:r>
            <a:r>
              <a:rPr lang="en-US" sz="2400" dirty="0" err="1" smtClean="0"/>
              <a:t>thơm</a:t>
            </a:r>
            <a:r>
              <a:rPr lang="en-US" sz="2400" dirty="0" smtClean="0"/>
              <a:t> </a:t>
            </a:r>
            <a:r>
              <a:rPr lang="en-US" sz="2400" dirty="0" err="1" smtClean="0"/>
              <a:t>tho</a:t>
            </a:r>
            <a:r>
              <a:rPr lang="en-US" sz="2400" dirty="0" smtClean="0"/>
              <a:t> </a:t>
            </a:r>
            <a:r>
              <a:rPr lang="en-US" sz="2400" dirty="0" err="1" smtClean="0"/>
              <a:t>lạ</a:t>
            </a:r>
            <a:r>
              <a:rPr lang="en-US" sz="2400" dirty="0" smtClean="0"/>
              <a:t> </a:t>
            </a:r>
            <a:r>
              <a:rPr lang="en-US" sz="2400" dirty="0" err="1" smtClean="0"/>
              <a:t>thường</a:t>
            </a:r>
            <a:r>
              <a:rPr lang="en-US" sz="2400" dirty="0" smtClean="0"/>
              <a:t>”.</a:t>
            </a:r>
          </a:p>
          <a:p>
            <a:pPr marL="285750" indent="-285750">
              <a:buFontTx/>
              <a:buChar char="-"/>
            </a:pPr>
            <a:r>
              <a:rPr lang="en-US" sz="2400" dirty="0" smtClean="0"/>
              <a:t>=&gt; </a:t>
            </a:r>
            <a:r>
              <a:rPr lang="en-US" sz="2400" dirty="0" err="1" smtClean="0"/>
              <a:t>Cảm</a:t>
            </a:r>
            <a:r>
              <a:rPr lang="en-US" sz="2400" dirty="0" smtClean="0"/>
              <a:t> </a:t>
            </a:r>
            <a:r>
              <a:rPr lang="en-US" sz="2400" dirty="0" err="1" smtClean="0"/>
              <a:t>giác</a:t>
            </a:r>
            <a:r>
              <a:rPr lang="en-US" sz="2400" dirty="0" smtClean="0"/>
              <a:t> “</a:t>
            </a:r>
            <a:r>
              <a:rPr lang="en-US" sz="2400" dirty="0" err="1" smtClean="0"/>
              <a:t>phải</a:t>
            </a:r>
            <a:r>
              <a:rPr lang="en-US" sz="2400" dirty="0" smtClean="0"/>
              <a:t> </a:t>
            </a:r>
            <a:r>
              <a:rPr lang="en-US" sz="2400" dirty="0" err="1" smtClean="0"/>
              <a:t>bé</a:t>
            </a:r>
            <a:r>
              <a:rPr lang="en-US" sz="2400" dirty="0" smtClean="0"/>
              <a:t> </a:t>
            </a:r>
            <a:r>
              <a:rPr lang="en-US" sz="2400" dirty="0" err="1" smtClean="0"/>
              <a:t>lại</a:t>
            </a:r>
            <a:r>
              <a:rPr lang="en-US" sz="2400" dirty="0" smtClean="0"/>
              <a:t>… </a:t>
            </a:r>
            <a:r>
              <a:rPr lang="en-US" sz="2400" dirty="0" err="1" smtClean="0"/>
              <a:t>êm</a:t>
            </a:r>
            <a:r>
              <a:rPr lang="en-US" sz="2400" dirty="0" smtClean="0"/>
              <a:t> </a:t>
            </a:r>
            <a:r>
              <a:rPr lang="en-US" sz="2400" dirty="0" err="1" smtClean="0"/>
              <a:t>dịu</a:t>
            </a:r>
            <a:r>
              <a:rPr lang="en-US" sz="2400" dirty="0" smtClean="0"/>
              <a:t> </a:t>
            </a:r>
            <a:r>
              <a:rPr lang="en-US" sz="2400" dirty="0" err="1" smtClean="0"/>
              <a:t>vô</a:t>
            </a:r>
            <a:r>
              <a:rPr lang="en-US" sz="2400" dirty="0" smtClean="0"/>
              <a:t> </a:t>
            </a:r>
            <a:r>
              <a:rPr lang="en-US" sz="2400" dirty="0" err="1" smtClean="0"/>
              <a:t>cùng</a:t>
            </a:r>
            <a:r>
              <a:rPr lang="en-US" sz="2400" dirty="0" smtClean="0"/>
              <a:t>”. </a:t>
            </a:r>
          </a:p>
          <a:p>
            <a:endParaRPr lang="en-US" sz="2400" dirty="0"/>
          </a:p>
        </p:txBody>
      </p:sp>
      <p:sp>
        <p:nvSpPr>
          <p:cNvPr id="10" name="Rounded Rectangle 9"/>
          <p:cNvSpPr/>
          <p:nvPr/>
        </p:nvSpPr>
        <p:spPr>
          <a:xfrm>
            <a:off x="0" y="5638800"/>
            <a:ext cx="5105400" cy="8382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 smtClean="0"/>
              <a:t>Đan</a:t>
            </a:r>
            <a:r>
              <a:rPr lang="en-US" sz="2400" dirty="0" smtClean="0"/>
              <a:t> </a:t>
            </a:r>
            <a:r>
              <a:rPr lang="en-US" sz="2400" dirty="0" err="1" smtClean="0"/>
              <a:t>xen</a:t>
            </a:r>
            <a:r>
              <a:rPr lang="en-US" sz="2400" dirty="0" smtClean="0"/>
              <a:t> </a:t>
            </a:r>
            <a:r>
              <a:rPr lang="en-US" sz="2400" dirty="0" err="1" smtClean="0"/>
              <a:t>giữa</a:t>
            </a:r>
            <a:r>
              <a:rPr lang="en-US" sz="2400" dirty="0" smtClean="0"/>
              <a:t> </a:t>
            </a:r>
            <a:r>
              <a:rPr lang="en-US" sz="2400" dirty="0" err="1" smtClean="0"/>
              <a:t>tự</a:t>
            </a:r>
            <a:r>
              <a:rPr lang="en-US" sz="2400" dirty="0" smtClean="0"/>
              <a:t> </a:t>
            </a:r>
            <a:r>
              <a:rPr lang="en-US" sz="2400" dirty="0" err="1" smtClean="0"/>
              <a:t>sự</a:t>
            </a:r>
            <a:r>
              <a:rPr lang="en-US" sz="2400" dirty="0" smtClean="0"/>
              <a:t>, </a:t>
            </a:r>
            <a:r>
              <a:rPr lang="en-US" sz="2400" dirty="0" err="1" smtClean="0"/>
              <a:t>miêu</a:t>
            </a:r>
            <a:r>
              <a:rPr lang="en-US" sz="2400" dirty="0" smtClean="0"/>
              <a:t> </a:t>
            </a:r>
            <a:r>
              <a:rPr lang="en-US" sz="2400" dirty="0" err="1" smtClean="0"/>
              <a:t>tả</a:t>
            </a:r>
            <a:r>
              <a:rPr lang="en-US" sz="2400" dirty="0" smtClean="0"/>
              <a:t>, </a:t>
            </a:r>
            <a:r>
              <a:rPr lang="en-US" sz="2400" dirty="0" err="1" smtClean="0"/>
              <a:t>biểu</a:t>
            </a:r>
            <a:r>
              <a:rPr lang="en-US" sz="2400" dirty="0" smtClean="0"/>
              <a:t> </a:t>
            </a:r>
            <a:r>
              <a:rPr lang="en-US" sz="2400" dirty="0" err="1" smtClean="0"/>
              <a:t>cảm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1" name="Right Arrow 10"/>
          <p:cNvSpPr/>
          <p:nvPr/>
        </p:nvSpPr>
        <p:spPr>
          <a:xfrm>
            <a:off x="5105400" y="5871358"/>
            <a:ext cx="419100" cy="3770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>
            <a:off x="5562600" y="5257800"/>
            <a:ext cx="3581400" cy="160020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/>
              <a:t>Hình</a:t>
            </a:r>
            <a:r>
              <a:rPr lang="en-US" sz="2400" dirty="0" smtClean="0"/>
              <a:t> </a:t>
            </a:r>
            <a:r>
              <a:rPr lang="en-US" sz="2400" dirty="0" err="1" smtClean="0"/>
              <a:t>ảnh</a:t>
            </a:r>
            <a:r>
              <a:rPr lang="en-US" sz="2400" dirty="0" smtClean="0"/>
              <a:t> </a:t>
            </a:r>
            <a:r>
              <a:rPr lang="en-US" sz="2400" dirty="0" err="1" smtClean="0"/>
              <a:t>người</a:t>
            </a:r>
            <a:r>
              <a:rPr lang="en-US" sz="2400" dirty="0" smtClean="0"/>
              <a:t> </a:t>
            </a:r>
            <a:r>
              <a:rPr lang="en-US" sz="2400" dirty="0" err="1" smtClean="0"/>
              <a:t>mẹ</a:t>
            </a:r>
            <a:r>
              <a:rPr lang="en-US" sz="2400" dirty="0" smtClean="0"/>
              <a:t> </a:t>
            </a:r>
            <a:r>
              <a:rPr lang="en-US" sz="2400" dirty="0" err="1" smtClean="0"/>
              <a:t>hiện</a:t>
            </a:r>
            <a:r>
              <a:rPr lang="en-US" sz="2400" dirty="0" smtClean="0"/>
              <a:t> </a:t>
            </a:r>
            <a:r>
              <a:rPr lang="en-US" sz="2400" dirty="0" err="1" smtClean="0"/>
              <a:t>lên</a:t>
            </a:r>
            <a:r>
              <a:rPr lang="en-US" sz="2400" dirty="0" smtClean="0"/>
              <a:t> </a:t>
            </a:r>
            <a:r>
              <a:rPr lang="en-US" sz="2400" dirty="0" err="1" smtClean="0"/>
              <a:t>gần</a:t>
            </a:r>
            <a:r>
              <a:rPr lang="en-US" sz="2400" dirty="0" smtClean="0"/>
              <a:t> </a:t>
            </a:r>
            <a:r>
              <a:rPr lang="en-US" sz="2400" dirty="0" err="1" smtClean="0"/>
              <a:t>gũi</a:t>
            </a:r>
            <a:r>
              <a:rPr lang="en-US" sz="2400" dirty="0" smtClean="0"/>
              <a:t> </a:t>
            </a:r>
            <a:r>
              <a:rPr lang="en-US" sz="2400" dirty="0" err="1" smtClean="0"/>
              <a:t>và</a:t>
            </a:r>
            <a:r>
              <a:rPr lang="en-US" sz="2400" dirty="0" smtClean="0"/>
              <a:t> </a:t>
            </a:r>
            <a:r>
              <a:rPr lang="en-US" sz="2400" dirty="0" err="1" smtClean="0"/>
              <a:t>sinh</a:t>
            </a:r>
            <a:r>
              <a:rPr lang="en-US" sz="2400" dirty="0" smtClean="0"/>
              <a:t> </a:t>
            </a:r>
            <a:r>
              <a:rPr lang="en-US" sz="2400" dirty="0" err="1" smtClean="0"/>
              <a:t>động</a:t>
            </a:r>
            <a:r>
              <a:rPr lang="en-US" sz="2400" dirty="0" smtClean="0"/>
              <a:t>.</a:t>
            </a:r>
          </a:p>
          <a:p>
            <a:pPr algn="ctr"/>
            <a:r>
              <a:rPr lang="en-US" sz="2400" dirty="0" smtClean="0"/>
              <a:t>=&gt; </a:t>
            </a:r>
            <a:r>
              <a:rPr lang="en-US" sz="2400" dirty="0" err="1" smtClean="0"/>
              <a:t>Bộc</a:t>
            </a:r>
            <a:r>
              <a:rPr lang="en-US" sz="2400" dirty="0" smtClean="0"/>
              <a:t> </a:t>
            </a:r>
            <a:r>
              <a:rPr lang="en-US" sz="2400" dirty="0" err="1" smtClean="0"/>
              <a:t>lộ</a:t>
            </a:r>
            <a:r>
              <a:rPr lang="en-US" sz="2400" dirty="0" smtClean="0"/>
              <a:t> </a:t>
            </a:r>
            <a:r>
              <a:rPr lang="en-US" sz="2400" dirty="0" err="1" smtClean="0"/>
              <a:t>tình</a:t>
            </a:r>
            <a:r>
              <a:rPr lang="en-US" sz="2400" dirty="0" smtClean="0"/>
              <a:t> </a:t>
            </a:r>
            <a:r>
              <a:rPr lang="en-US" sz="2400" dirty="0" err="1" smtClean="0"/>
              <a:t>yêu</a:t>
            </a:r>
            <a:r>
              <a:rPr lang="en-US" sz="2400" dirty="0" smtClean="0"/>
              <a:t> </a:t>
            </a:r>
            <a:r>
              <a:rPr lang="en-US" sz="2400" dirty="0" err="1" smtClean="0"/>
              <a:t>thương</a:t>
            </a:r>
            <a:r>
              <a:rPr lang="en-US" sz="2400" dirty="0" smtClean="0"/>
              <a:t> ,</a:t>
            </a:r>
            <a:r>
              <a:rPr lang="en-US" sz="2400" dirty="0" err="1" smtClean="0"/>
              <a:t>kính</a:t>
            </a:r>
            <a:r>
              <a:rPr lang="en-US" sz="2400" dirty="0" smtClean="0"/>
              <a:t> </a:t>
            </a:r>
            <a:r>
              <a:rPr lang="en-US" sz="2400" dirty="0" err="1" smtClean="0"/>
              <a:t>trọng</a:t>
            </a:r>
            <a:r>
              <a:rPr lang="en-US" sz="2400" dirty="0" smtClean="0"/>
              <a:t> </a:t>
            </a:r>
            <a:r>
              <a:rPr lang="en-US" sz="2400" dirty="0" err="1" smtClean="0"/>
              <a:t>mẹ</a:t>
            </a:r>
            <a:r>
              <a:rPr lang="en-US" sz="2400" dirty="0" smtClean="0"/>
              <a:t> </a:t>
            </a:r>
            <a:r>
              <a:rPr lang="en-US" sz="2400" dirty="0" err="1" smtClean="0"/>
              <a:t>của</a:t>
            </a:r>
            <a:r>
              <a:rPr lang="en-US" sz="2400" dirty="0" smtClean="0"/>
              <a:t> </a:t>
            </a:r>
            <a:r>
              <a:rPr lang="en-US" sz="2400" dirty="0" err="1" smtClean="0"/>
              <a:t>Hồng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09884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5" grpId="1" animBg="1"/>
      <p:bldP spid="6" grpId="0"/>
      <p:bldP spid="6" grpId="1"/>
      <p:bldP spid="7" grpId="0"/>
      <p:bldP spid="9" grpId="0"/>
      <p:bldP spid="10" grpId="0" animBg="1"/>
      <p:bldP spid="11" grpId="0" animBg="1"/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E:\save\Documents\p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7039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514600" y="82519"/>
            <a:ext cx="5105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III. TỔNG KẾT:</a:t>
            </a:r>
            <a:endParaRPr lang="en-US" sz="28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2371990"/>
              </p:ext>
            </p:extLst>
          </p:nvPr>
        </p:nvGraphicFramePr>
        <p:xfrm>
          <a:off x="1143000" y="685801"/>
          <a:ext cx="7391400" cy="60198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98344"/>
                <a:gridCol w="3993056"/>
              </a:tblGrid>
              <a:tr h="45711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Nội</a:t>
                      </a:r>
                      <a:r>
                        <a:rPr lang="en-US" sz="2400" baseline="0" dirty="0" smtClean="0"/>
                        <a:t> dung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Nghệ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thuật</a:t>
                      </a:r>
                      <a:endParaRPr lang="en-US" sz="2400" dirty="0"/>
                    </a:p>
                  </a:txBody>
                  <a:tcPr/>
                </a:tc>
              </a:tr>
              <a:tr h="5562688">
                <a:tc>
                  <a:txBody>
                    <a:bodyPr/>
                    <a:lstStyle/>
                    <a:p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Cảnh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ngộ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đáng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thương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và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nỗi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buồn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của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nhân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vật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chú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bé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Hồng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Nỗi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cô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đơn,niềm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khát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khao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tình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mẹ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của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bé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Hồng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bất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chấp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sự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tàn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nhẫn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và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vô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tình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của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người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cô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Cảm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nhận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của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bé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Hồng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về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tình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mẫu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tử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thiêng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liêng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sâu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nặng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trong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giây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phút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được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gặp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lại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mẹ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Tạo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dựng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được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mạch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truyện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mạch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cảm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xúc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trong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đoạn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trích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tự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nhiên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chân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thực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Kết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hợp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lời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văn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kể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chuyện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với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miêu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tả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biểu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cảm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tạo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nên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những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rung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động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trong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lòng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độc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giả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Khắc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họa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hình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tượng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nhân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vật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bé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Hồng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với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lời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nói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hành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động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tâm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trạng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sinh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động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chân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thực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8714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1010</Words>
  <Application>Microsoft Office PowerPoint</Application>
  <PresentationFormat>On-screen Show (4:3)</PresentationFormat>
  <Paragraphs>93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IV. Luyện tập: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ADMIN</cp:lastModifiedBy>
  <cp:revision>21</cp:revision>
  <dcterms:created xsi:type="dcterms:W3CDTF">2020-09-09T09:15:03Z</dcterms:created>
  <dcterms:modified xsi:type="dcterms:W3CDTF">2020-10-21T09:50:40Z</dcterms:modified>
</cp:coreProperties>
</file>