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313" r:id="rId3"/>
    <p:sldId id="325" r:id="rId4"/>
    <p:sldId id="290" r:id="rId5"/>
    <p:sldId id="360" r:id="rId6"/>
    <p:sldId id="358" r:id="rId7"/>
    <p:sldId id="359" r:id="rId8"/>
    <p:sldId id="268" r:id="rId9"/>
    <p:sldId id="315" r:id="rId10"/>
    <p:sldId id="331" r:id="rId11"/>
    <p:sldId id="270" r:id="rId12"/>
    <p:sldId id="356" r:id="rId13"/>
    <p:sldId id="305" r:id="rId14"/>
    <p:sldId id="279" r:id="rId15"/>
    <p:sldId id="274" r:id="rId16"/>
    <p:sldId id="286" r:id="rId17"/>
    <p:sldId id="293" r:id="rId18"/>
    <p:sldId id="303" r:id="rId19"/>
    <p:sldId id="310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E22A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4" d="100"/>
          <a:sy n="54" d="100"/>
        </p:scale>
        <p:origin x="-1836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88F25-2277-425F-A2A7-D5902F58A7D2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2DA68-BFE7-4E27-9533-C177809219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324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E43CA-8048-44F1-A3CC-7C1DFF87029C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B2557-4D87-4D5A-9DFC-BBCDE92E2B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057400" y="914400"/>
            <a:ext cx="4959948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TRƯỜNG THCS LONG BIÊN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Double Wave 16"/>
          <p:cNvSpPr/>
          <p:nvPr/>
        </p:nvSpPr>
        <p:spPr>
          <a:xfrm>
            <a:off x="685800" y="1981200"/>
            <a:ext cx="7696200" cy="2209800"/>
          </a:xfrm>
          <a:prstGeom prst="doubleWav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8E!</a:t>
            </a: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14600" y="4800600"/>
            <a:ext cx="4006225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endParaRPr lang="en-US" sz="28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7" descr="5714%5b1%5d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4076703" y="1790699"/>
            <a:ext cx="990598" cy="914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4" descr="9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191000"/>
            <a:ext cx="10033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4" descr="9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267200"/>
            <a:ext cx="10033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" descr="Buombay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-3086100" y="3086100"/>
            <a:ext cx="685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4" descr="Buombay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5715000" y="3086100"/>
            <a:ext cx="685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7" descr="5714%5b1%5d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4267200" y="-4038599"/>
            <a:ext cx="609600" cy="914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685800"/>
          <a:ext cx="8686798" cy="5384673"/>
        </p:xfrm>
        <a:graphic>
          <a:graphicData uri="http://schemas.openxmlformats.org/drawingml/2006/table">
            <a:tbl>
              <a:tblPr/>
              <a:tblGrid>
                <a:gridCol w="1676399"/>
                <a:gridCol w="1981200"/>
                <a:gridCol w="2234316"/>
                <a:gridCol w="2794883"/>
              </a:tblGrid>
              <a:tr h="63595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2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27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Huỳnh</a:t>
                      </a:r>
                      <a:endParaRPr lang="en-US" sz="27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Mẹ</a:t>
                      </a:r>
                      <a:r>
                        <a:rPr lang="en-US" sz="27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27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Thủy</a:t>
                      </a:r>
                      <a:endParaRPr lang="en-US" sz="27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2700" b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Thủy</a:t>
                      </a:r>
                      <a:endParaRPr lang="en-US" sz="27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334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tình</a:t>
                      </a:r>
                      <a:endParaRPr lang="en-US" sz="2700" b="1" dirty="0" smtClean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baseline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thái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từ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7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à, </a:t>
                      </a:r>
                      <a:r>
                        <a:rPr lang="en-US" sz="2700" b="1" i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vậy</a:t>
                      </a:r>
                      <a:r>
                        <a:rPr lang="en-US" sz="27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i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hả</a:t>
                      </a:r>
                      <a:r>
                        <a:rPr lang="en-US" sz="27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i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nhé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7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700" b="1" i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vậy</a:t>
                      </a:r>
                      <a:r>
                        <a:rPr lang="en-US" sz="27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à, </a:t>
                      </a:r>
                      <a:r>
                        <a:rPr lang="en-US" sz="2700" b="1" i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thôi</a:t>
                      </a:r>
                      <a:r>
                        <a:rPr lang="en-US" sz="27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i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7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700" b="1" i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thôi</a:t>
                      </a:r>
                      <a:r>
                        <a:rPr lang="en-US" sz="27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i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683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700" b="1" dirty="0" smtClean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Thái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độ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2700" b="1" dirty="0" smtClean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cử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chỉ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Lịch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sự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thân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mật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mực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lịch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thiệp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Chưa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phép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cộc</a:t>
                      </a:r>
                      <a:r>
                        <a:rPr lang="en-US" sz="2700" b="1" baseline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baseline="0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lốc</a:t>
                      </a:r>
                      <a:r>
                        <a:rPr lang="en-US" sz="2700" b="1" baseline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baseline="0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trống</a:t>
                      </a:r>
                      <a:r>
                        <a:rPr lang="en-US" sz="2700" b="1" baseline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baseline="0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endParaRPr lang="en-US" sz="2700" b="1" baseline="0" dirty="0" smtClean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318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700" b="1" dirty="0" smtClean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Kết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luận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4000" b="1" dirty="0" smtClean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Phù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hợp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4000" b="1" dirty="0" smtClean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Phù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hợp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4000" b="1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7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Chưa</a:t>
                      </a:r>
                      <a:r>
                        <a:rPr lang="en-US" sz="27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phù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hợp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hệ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tuổi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tác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tình</a:t>
                      </a:r>
                      <a:r>
                        <a:rPr lang="en-US" sz="27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7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cảm</a:t>
                      </a:r>
                      <a:endParaRPr lang="en-US" sz="27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DE22A8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533400"/>
            <a:ext cx="46313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– SGK/81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2438400"/>
            <a:ext cx="8686800" cy="175432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…)</a:t>
            </a:r>
            <a:endParaRPr lang="en-US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0"/>
            <a:ext cx="624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2/SGK-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82) </a:t>
            </a:r>
          </a:p>
          <a:p>
            <a:pPr marL="400050" indent="-400050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600" y="533400"/>
            <a:ext cx="8915400" cy="774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thích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ý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nghĩa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tình</a:t>
            </a:r>
            <a:r>
              <a:rPr kumimoji="0" lang="en-US" sz="2800" b="1" i="1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thái</a:t>
            </a:r>
            <a:r>
              <a:rPr kumimoji="0" lang="en-US" sz="2800" b="1" i="1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đỏ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những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câu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dưới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đây</a:t>
            </a:r>
            <a:r>
              <a:rPr kumimoji="0" lang="en-US" sz="2800" b="0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80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lão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láng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giềng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lại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lật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đật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chạy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sang:</a:t>
            </a:r>
            <a:b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Bác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đã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khá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rồi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chứ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</a:t>
            </a:r>
            <a:r>
              <a:rPr kumimoji="0" lang="en-US" sz="28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(</a:t>
            </a:r>
            <a:r>
              <a:rPr kumimoji="0" lang="en-US" sz="2800" b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Ngô</a:t>
            </a:r>
            <a:r>
              <a:rPr kumimoji="0" lang="en-US" sz="28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kumimoji="0" lang="en-US" sz="28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Tố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Tắt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đèn</a:t>
            </a:r>
            <a:r>
              <a:rPr kumimoji="0" lang="en-US" sz="28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800" b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=&gt;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vấn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muốn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ít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khẳng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định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e)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giáo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Tâm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gỡ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tay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Thủy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lại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phía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bục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mở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cặp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lấy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quyển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sổ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cùng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chiếc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bút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máy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nắp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vàng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đưa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tôi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vào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nói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tặng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trường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mới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gắng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nhé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Khánh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Hoài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Cuộc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chia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tay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những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búp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bê</a:t>
            </a: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=&gt;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dặn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dò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mật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700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2700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2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2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64325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00050" indent="-400050"/>
            <a:endParaRPr lang="en-US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4/SGK-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83)</a:t>
            </a:r>
          </a:p>
          <a:p>
            <a:pPr marL="400050" indent="-400050" algn="ctr"/>
            <a:endParaRPr lang="en-US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00050" indent="-400050"/>
            <a:endParaRPr lang="en-US" sz="3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            2.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            3. Con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endParaRPr lang="en-US" sz="3200" b="1" dirty="0" smtClean="0">
              <a:solidFill>
                <a:srgbClr val="DE22A8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lnSpc>
                <a:spcPct val="150000"/>
              </a:lnSpc>
            </a:pPr>
            <a:r>
              <a:rPr lang="en-US" sz="32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00050" indent="-400050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6388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715000"/>
            <a:ext cx="83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388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56388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56388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56388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56388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56388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56388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5715000"/>
            <a:ext cx="83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8" descr="FLOWERS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6388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DE22A8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0"/>
            <a:ext cx="48153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marL="400050" indent="-400050"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1" descr="j0232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1447800" cy="121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  <p:pic>
        <p:nvPicPr>
          <p:cNvPr id="6" name="Picture 3" descr="C:\Users\nguyen phu thinh\Pictures\hình nền\Sample Pictures\valentine20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228600"/>
            <a:ext cx="609600" cy="838200"/>
          </a:xfrm>
          <a:prstGeom prst="rect">
            <a:avLst/>
          </a:prstGeom>
          <a:noFill/>
        </p:spPr>
      </p:pic>
      <p:sp>
        <p:nvSpPr>
          <p:cNvPr id="7" name="Horizontal Scroll 6"/>
          <p:cNvSpPr/>
          <p:nvPr/>
        </p:nvSpPr>
        <p:spPr>
          <a:xfrm>
            <a:off x="228600" y="1219200"/>
            <a:ext cx="8915400" cy="56388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40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Trò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chơi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gồm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mỗi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HS</a:t>
            </a:r>
            <a:endParaRPr lang="en-US" sz="31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Mỗi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môt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quả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chứa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kiểu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tình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thái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31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thời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gian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phút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nào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ghép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đúng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nhanh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hơn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thì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đội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đó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thắng</a:t>
            </a:r>
            <a:r>
              <a:rPr lang="en-US" sz="31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31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DE22A8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2438400"/>
          <a:ext cx="8381999" cy="2560320"/>
        </p:xfrm>
        <a:graphic>
          <a:graphicData uri="http://schemas.openxmlformats.org/drawingml/2006/table">
            <a:tbl>
              <a:tblPr/>
              <a:tblGrid>
                <a:gridCol w="2285999"/>
                <a:gridCol w="1981200"/>
                <a:gridCol w="1828800"/>
                <a:gridCol w="2286000"/>
              </a:tblGrid>
              <a:tr h="42672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Tình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thái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từ</a:t>
                      </a:r>
                      <a:endParaRPr lang="en-US" sz="2800" b="1" dirty="0" smtClean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26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Nghi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vấn</a:t>
                      </a:r>
                      <a:endParaRPr lang="en-US" sz="28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khiến</a:t>
                      </a:r>
                      <a:endParaRPr lang="en-US" sz="28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Cảm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thán</a:t>
                      </a:r>
                      <a:endParaRPr lang="en-US" sz="28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Biểu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thị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thái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tình</a:t>
                      </a:r>
                      <a:r>
                        <a:rPr lang="en-US" sz="2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cảm</a:t>
                      </a:r>
                      <a:endParaRPr lang="en-US" sz="2800" b="1" dirty="0">
                        <a:solidFill>
                          <a:srgbClr val="7030A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894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 à, ư, </a:t>
                      </a:r>
                      <a:r>
                        <a:rPr lang="en-US" sz="28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hả</a:t>
                      </a: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8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hử</a:t>
                      </a: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800" b="1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chứ</a:t>
                      </a:r>
                      <a:r>
                        <a:rPr lang="en-US" sz="28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en-US" sz="28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8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nào</a:t>
                      </a: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2800" b="1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28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28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thay</a:t>
                      </a:r>
                      <a:r>
                        <a:rPr lang="en-US" sz="28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800" b="1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sao</a:t>
                      </a:r>
                      <a:endParaRPr lang="en-US" sz="2800" b="1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28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ạ, </a:t>
                      </a:r>
                      <a:r>
                        <a:rPr lang="en-US" sz="28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nhé</a:t>
                      </a: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8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800" b="1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mà</a:t>
                      </a:r>
                      <a:r>
                        <a:rPr lang="en-US" sz="28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28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9" name="Picture 1" descr="C:\Users\nguyen phu thinh\Pictures\hình nền\Sample Pictures\valentine11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81000"/>
            <a:ext cx="2209800" cy="1143000"/>
          </a:xfrm>
          <a:prstGeom prst="rect">
            <a:avLst/>
          </a:prstGeom>
          <a:noFill/>
        </p:spPr>
      </p:pic>
      <p:pic>
        <p:nvPicPr>
          <p:cNvPr id="6" name="Picture 12" descr="Buombay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0" y="1600200"/>
            <a:ext cx="9144000" cy="5257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DE22A8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52400"/>
            <a:ext cx="9144000" cy="2938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cuả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0050" indent="-400050">
              <a:buFontTx/>
              <a:buChar char="-"/>
            </a:pPr>
            <a:endParaRPr lang="en-US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endParaRPr lang="en-US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endParaRPr lang="en-US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371600" y="2438400"/>
            <a:ext cx="6400800" cy="2893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-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Hình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thức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Đoạn văn khoảng </a:t>
            </a:r>
            <a:r>
              <a:rPr lang="nl-NL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</a:t>
            </a:r>
            <a:r>
              <a:rPr kumimoji="0" lang="nl-NL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câu</a:t>
            </a:r>
            <a:endParaRPr lang="en-US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Có câu dùng </a:t>
            </a:r>
            <a:r>
              <a:rPr kumimoji="0" lang="nl-NL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tình thái t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ừ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dung: </a:t>
            </a:r>
            <a:endParaRPr lang="en-US" sz="2400" b="1" dirty="0" smtClean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Thực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vấn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rác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thải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nay…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baseline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pic>
        <p:nvPicPr>
          <p:cNvPr id="1026" name="Picture 2" descr="C:\Users\nguyen phu thinh\Pictures\q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819400"/>
            <a:ext cx="1714500" cy="1238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4681538"/>
            <a:ext cx="3757612" cy="1162050"/>
          </a:xfrm>
          <a:prstGeom prst="rect">
            <a:avLst/>
          </a:prstGeom>
          <a:noFill/>
        </p:spPr>
      </p:pic>
      <p:pic>
        <p:nvPicPr>
          <p:cNvPr id="3" name="Picture 12" descr="Cov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0688" y="2487613"/>
            <a:ext cx="2614612" cy="2789237"/>
          </a:xfrm>
          <a:prstGeom prst="rect">
            <a:avLst/>
          </a:prstGeom>
          <a:noFill/>
        </p:spPr>
      </p:pic>
      <p:pic>
        <p:nvPicPr>
          <p:cNvPr id="4" name="Picture 11" descr="Cov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70575" y="3876675"/>
            <a:ext cx="3071813" cy="2286000"/>
          </a:xfrm>
          <a:prstGeom prst="rect">
            <a:avLst/>
          </a:prstGeom>
          <a:noFill/>
        </p:spPr>
      </p:pic>
      <p:pic>
        <p:nvPicPr>
          <p:cNvPr id="5" name="Picture 10" descr="Cov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80100" y="3859213"/>
            <a:ext cx="3154363" cy="1116012"/>
          </a:xfrm>
          <a:prstGeom prst="rect">
            <a:avLst/>
          </a:prstGeom>
          <a:noFill/>
        </p:spPr>
      </p:pic>
      <p:pic>
        <p:nvPicPr>
          <p:cNvPr id="6" name="Picture 9" descr="Cove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51525" y="3502025"/>
            <a:ext cx="3181350" cy="804863"/>
          </a:xfrm>
          <a:prstGeom prst="rect">
            <a:avLst/>
          </a:prstGeom>
          <a:noFill/>
        </p:spPr>
      </p:pic>
      <p:pic>
        <p:nvPicPr>
          <p:cNvPr id="7" name="Picture 8" descr="Cov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14988" y="2843213"/>
            <a:ext cx="3336925" cy="1271587"/>
          </a:xfrm>
          <a:prstGeom prst="rect">
            <a:avLst/>
          </a:prstGeom>
          <a:noFill/>
        </p:spPr>
      </p:pic>
      <p:pic>
        <p:nvPicPr>
          <p:cNvPr id="8" name="Picture 7" descr="Cove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030413" y="2422525"/>
            <a:ext cx="4214812" cy="1838325"/>
          </a:xfrm>
          <a:prstGeom prst="rect">
            <a:avLst/>
          </a:prstGeom>
          <a:noFill/>
        </p:spPr>
      </p:pic>
      <p:pic>
        <p:nvPicPr>
          <p:cNvPr id="9" name="Picture 6" descr="Cover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78500" y="731838"/>
            <a:ext cx="3346450" cy="2239962"/>
          </a:xfrm>
          <a:prstGeom prst="rect">
            <a:avLst/>
          </a:prstGeom>
          <a:noFill/>
        </p:spPr>
      </p:pic>
      <p:pic>
        <p:nvPicPr>
          <p:cNvPr id="10" name="Picture 5" descr="Cover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30413" y="666750"/>
            <a:ext cx="4124325" cy="2341563"/>
          </a:xfrm>
          <a:prstGeom prst="rect">
            <a:avLst/>
          </a:prstGeom>
          <a:noFill/>
        </p:spPr>
      </p:pic>
      <p:pic>
        <p:nvPicPr>
          <p:cNvPr id="11" name="Picture 4" descr="Cover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1271588"/>
            <a:ext cx="4562475" cy="2916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3" name="Rectangle 2"/>
          <p:cNvSpPr/>
          <p:nvPr/>
        </p:nvSpPr>
        <p:spPr>
          <a:xfrm>
            <a:off x="1524000" y="1828800"/>
            <a:ext cx="6477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7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nhớ</a:t>
            </a:r>
            <a:endParaRPr lang="en-US" sz="32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1, 3, 5 (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81, 82, 83)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Hoàn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thiện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văn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ở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Chuẩn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bị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Luyện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đoạn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văn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tự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sự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kết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miêu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tả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cảm</a:t>
            </a:r>
            <a:endPara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7600" y="762000"/>
            <a:ext cx="21130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7" descr="5714%5b1%5d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4138613" y="4929187"/>
            <a:ext cx="7905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phu thinh\Pictures\New folder (2)\Pictures\untitle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5800" y="1752600"/>
            <a:ext cx="780053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Quí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thày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endParaRPr lang="en-US" sz="4000" b="1" i="1" dirty="0" smtClean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0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000" b="1" i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nguyen phu thinh\Pictures\New folder (2)\valentine6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3657600"/>
            <a:ext cx="1009650" cy="1085850"/>
          </a:xfrm>
          <a:prstGeom prst="rect">
            <a:avLst/>
          </a:prstGeom>
          <a:noFill/>
        </p:spPr>
      </p:pic>
      <p:pic>
        <p:nvPicPr>
          <p:cNvPr id="5" name="Picture 5" descr="C:\Users\nguyen phu thinh\Pictures\New folder (2)\valentine6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1009650" cy="1085850"/>
          </a:xfrm>
          <a:prstGeom prst="rect">
            <a:avLst/>
          </a:prstGeom>
          <a:noFill/>
        </p:spPr>
      </p:pic>
      <p:pic>
        <p:nvPicPr>
          <p:cNvPr id="6" name="Picture 5" descr="C:\Users\nguyen phu thinh\Pictures\New folder (2)\valentine6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3657600"/>
            <a:ext cx="1009650" cy="1085850"/>
          </a:xfrm>
          <a:prstGeom prst="rect">
            <a:avLst/>
          </a:prstGeom>
          <a:noFill/>
        </p:spPr>
      </p:pic>
      <p:pic>
        <p:nvPicPr>
          <p:cNvPr id="7" name="Picture 5" descr="C:\Users\nguyen phu thinh\Pictures\New folder (2)\valentine6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657600"/>
            <a:ext cx="1009650" cy="1085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09800" y="274638"/>
            <a:ext cx="4953000" cy="56356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Kiểm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cũ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990600"/>
            <a:ext cx="8686800" cy="5638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Hãy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xác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định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trợ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thán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lphaLcPeriod"/>
              <a:tabLst/>
              <a:defRPr/>
            </a:pP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Sao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vẫn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chưa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nhỉ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Tôi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nhắc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ấy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những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mấy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rồi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3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c.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Chính</a:t>
            </a:r>
            <a:r>
              <a:rPr kumimoji="0" lang="en-US" sz="3600" b="1" i="0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Lan</a:t>
            </a:r>
            <a:r>
              <a:rPr kumimoji="0" lang="en-US" sz="3600" b="1" i="0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đã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kumimoji="0" lang="en-US" sz="3600" b="1" i="0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en-US" sz="3600" b="1" i="0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1" i="0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" name="Picture 21" descr="j0232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1600200" cy="93784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09800" y="274638"/>
            <a:ext cx="4953000" cy="56356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Kiểm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cũ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" name="Picture 1" descr="C:\Users\nguyen phu thinh\Pictures\hình nền\Sample Pictures\valentine7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0"/>
            <a:ext cx="1447800" cy="990600"/>
          </a:xfrm>
          <a:prstGeom prst="rect">
            <a:avLst/>
          </a:prstGeom>
          <a:noFill/>
        </p:spPr>
      </p:pic>
      <p:pic>
        <p:nvPicPr>
          <p:cNvPr id="4" name="Picture 21" descr="j02321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0"/>
            <a:ext cx="1600200" cy="93784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990600"/>
            <a:ext cx="8686800" cy="5638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Hãy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xác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định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trợ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thán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lphaLcPeriod"/>
              <a:tabLst/>
              <a:defRPr/>
            </a:pP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 Sao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vẫn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chưa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nhỉ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Tôi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nhắc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ấy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những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mấy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rồi</a:t>
            </a: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1" i="0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c.</a:t>
            </a:r>
            <a:r>
              <a:rPr kumimoji="0" lang="en-US" sz="3600" b="1" i="0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Chính</a:t>
            </a:r>
            <a:r>
              <a:rPr kumimoji="0" lang="en-US" sz="3600" b="1" i="0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Lan</a:t>
            </a:r>
            <a:r>
              <a:rPr kumimoji="0" lang="en-US" sz="3600" b="1" i="0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đã</a:t>
            </a:r>
            <a:r>
              <a:rPr kumimoji="0" lang="en-US" sz="3600" b="1" i="0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kumimoji="0" lang="en-US" sz="3600" b="1" i="0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en-US" sz="3600" b="1" i="0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743200"/>
            <a:ext cx="1905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  -------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62400" y="3810000"/>
            <a:ext cx="1905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----------------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876800" y="2743200"/>
            <a:ext cx="1905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---------</a:t>
            </a: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181600"/>
            <a:ext cx="1905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-----------------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ave 3"/>
          <p:cNvSpPr/>
          <p:nvPr/>
        </p:nvSpPr>
        <p:spPr>
          <a:xfrm>
            <a:off x="685800" y="838200"/>
            <a:ext cx="8001000" cy="4876800"/>
          </a:xfrm>
          <a:prstGeom prst="wave">
            <a:avLst>
              <a:gd name="adj1" fmla="val 12500"/>
              <a:gd name="adj2" fmla="val -3564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27: TÌNH THÁI TỪ</a:t>
            </a:r>
            <a:endParaRPr lang="en-US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52400"/>
          <a:ext cx="9144000" cy="6553200"/>
        </p:xfrm>
        <a:graphic>
          <a:graphicData uri="http://schemas.openxmlformats.org/drawingml/2006/table">
            <a:tbl>
              <a:tblPr/>
              <a:tblGrid>
                <a:gridCol w="4571542"/>
                <a:gridCol w="4572458"/>
              </a:tblGrid>
              <a:tr h="4472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1059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a. -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Mẹ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rồi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à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i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b. - Con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nín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300" b="1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Nguyên</a:t>
                      </a:r>
                      <a:r>
                        <a:rPr lang="en-US" sz="23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lòng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mẹ</a:t>
                      </a:r>
                      <a:r>
                        <a:rPr lang="en-US" sz="23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Thương</a:t>
                      </a:r>
                      <a:r>
                        <a:rPr lang="en-US" sz="2300" b="1" i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thay</a:t>
                      </a:r>
                      <a:r>
                        <a:rPr lang="en-US" sz="2300" b="1" i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cũng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kiếp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endParaRPr lang="en-US" sz="2300" b="1" i="1" baseline="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Khéo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thay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lấy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tài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chi!</a:t>
                      </a: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(</a:t>
                      </a:r>
                      <a:r>
                        <a:rPr lang="en-US" sz="2300" b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Nguyễn</a:t>
                      </a:r>
                      <a:r>
                        <a:rPr lang="en-US" sz="23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Du,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Kiều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d.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chào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ạ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endParaRPr lang="en-US" sz="2300" b="1" i="1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en-US" sz="2800" dirty="0">
                        <a:solidFill>
                          <a:srgbClr val="00206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52400"/>
          <a:ext cx="9144000" cy="6553200"/>
        </p:xfrm>
        <a:graphic>
          <a:graphicData uri="http://schemas.openxmlformats.org/drawingml/2006/table">
            <a:tbl>
              <a:tblPr/>
              <a:tblGrid>
                <a:gridCol w="4571542"/>
                <a:gridCol w="4572458"/>
              </a:tblGrid>
              <a:tr h="4472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1059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-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Mẹ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rồi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à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i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- Con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nín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300" b="0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Nguyên</a:t>
                      </a: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23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300" b="0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thơ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ấu</a:t>
                      </a: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Thương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thay</a:t>
                      </a:r>
                      <a:r>
                        <a:rPr lang="en-US" sz="2300" b="1" i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cũng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kiếp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endParaRPr lang="en-US" sz="2300" b="1" i="1" baseline="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Khéo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thay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lấy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tài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chi!</a:t>
                      </a: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300" b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Nguyễn</a:t>
                      </a:r>
                      <a:r>
                        <a:rPr lang="en-US" sz="23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Du,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Kiều</a:t>
                      </a: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d.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chào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ạ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endParaRPr lang="en-US" sz="2300" b="1" i="1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-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Mẹ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rồi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i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- Con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nín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300" b="0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Nguyên</a:t>
                      </a: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23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300" b="0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thơ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ấu</a:t>
                      </a: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23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Thương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cũng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kiếp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endParaRPr lang="en-US" sz="2300" b="1" i="1" baseline="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Khéo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lấy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tài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chi.</a:t>
                      </a: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300" b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Nguyễn</a:t>
                      </a:r>
                      <a:r>
                        <a:rPr lang="en-US" sz="23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Du,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Kiều</a:t>
                      </a: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d.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chào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endParaRPr lang="en-US" sz="2300" b="1" i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en-US" sz="2300" b="1" dirty="0">
                        <a:solidFill>
                          <a:srgbClr val="00206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52400"/>
          <a:ext cx="9144000" cy="6553200"/>
        </p:xfrm>
        <a:graphic>
          <a:graphicData uri="http://schemas.openxmlformats.org/drawingml/2006/table">
            <a:tbl>
              <a:tblPr/>
              <a:tblGrid>
                <a:gridCol w="4571542"/>
                <a:gridCol w="4572458"/>
              </a:tblGrid>
              <a:tr h="4472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1059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-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Mẹ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rồi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à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i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- Con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nín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300" b="0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Nguyên</a:t>
                      </a: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23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300" b="0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thơ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ấu</a:t>
                      </a: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Thương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thay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cũng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kiếp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endParaRPr lang="en-US" sz="2300" b="1" i="1" baseline="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Khéo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thay</a:t>
                      </a:r>
                      <a:r>
                        <a:rPr lang="en-US" sz="2300" b="1" i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lấy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tài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chi!</a:t>
                      </a: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300" b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Nguyễn</a:t>
                      </a:r>
                      <a:r>
                        <a:rPr lang="en-US" sz="23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Du,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Kiều</a:t>
                      </a: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d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chào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ạ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endParaRPr lang="en-US" sz="2300" b="1" i="1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a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-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Mẹ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rồi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i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- Con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nín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300" b="0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Nguyên</a:t>
                      </a: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23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300" b="0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thơ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ấu</a:t>
                      </a:r>
                      <a:r>
                        <a:rPr lang="en-US" sz="2300" b="0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Thương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cũng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kiếp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endParaRPr lang="en-US" sz="2300" b="1" i="1" baseline="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Khéo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mang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lấy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tài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3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chi.</a:t>
                      </a: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300" b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Nguyễn</a:t>
                      </a:r>
                      <a:r>
                        <a:rPr lang="en-US" sz="23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Du,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23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0" i="1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Kiều</a:t>
                      </a: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d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chào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endParaRPr lang="en-US" sz="2300" b="1" i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en-US" sz="2300" b="1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002" marR="66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29200" y="1143000"/>
            <a:ext cx="3615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9200" y="1981200"/>
            <a:ext cx="3733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3733800"/>
            <a:ext cx="3664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200" y="5410200"/>
            <a:ext cx="2848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066800"/>
            <a:ext cx="2843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=&gt; Tao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endParaRPr lang="en-US" sz="2400" b="1" dirty="0">
              <a:solidFill>
                <a:srgbClr val="DE22A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981200"/>
            <a:ext cx="3008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endParaRPr lang="en-US" sz="2400" b="1" dirty="0">
              <a:solidFill>
                <a:srgbClr val="DE22A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733800"/>
            <a:ext cx="2957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endParaRPr lang="en-US" sz="2400" b="1" dirty="0">
              <a:solidFill>
                <a:srgbClr val="DE22A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410200"/>
            <a:ext cx="4163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DE22A8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400" b="1" dirty="0">
              <a:solidFill>
                <a:srgbClr val="DE22A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52400" y="228600"/>
            <a:ext cx="8839200" cy="6400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DE22A8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7" name="Picture 1" descr="C:\Users\nguyen phu thinh\Pictures\hình nền\Sample Pictures\606483gocd6oeedj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8991600" cy="6324600"/>
          </a:xfrm>
          <a:prstGeom prst="rect">
            <a:avLst/>
          </a:prstGeom>
          <a:noFill/>
        </p:spPr>
      </p:pic>
      <p:sp>
        <p:nvSpPr>
          <p:cNvPr id="7" name="Cloud 6"/>
          <p:cNvSpPr/>
          <p:nvPr/>
        </p:nvSpPr>
        <p:spPr>
          <a:xfrm>
            <a:off x="1981200" y="1143000"/>
            <a:ext cx="5334000" cy="40386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52400" y="152400"/>
            <a:ext cx="8839200" cy="6477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DE22A8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62000" y="304800"/>
            <a:ext cx="7696200" cy="1676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Hãy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chỉ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tình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thái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phim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tình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thái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nhân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vật</a:t>
            </a:r>
            <a:endParaRPr kumimoji="0" lang="en-US" sz="2700" b="1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700" b="1" noProof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700" b="1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hợp</a:t>
            </a:r>
            <a:r>
              <a:rPr lang="en-US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lí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chưa</a:t>
            </a:r>
            <a:r>
              <a:rPr kumimoji="0" lang="en-US" sz="2700" b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27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Vì</a:t>
            </a:r>
            <a:r>
              <a:rPr kumimoji="0" lang="en-US" sz="2700" b="1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700" b="1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sao</a:t>
            </a:r>
            <a:r>
              <a:rPr kumimoji="0" lang="en-US" sz="2700" b="1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endParaRPr kumimoji="0" lang="en-US" sz="2700" b="1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1371600" y="2133600"/>
            <a:ext cx="6705600" cy="4191000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Thảo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luận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nhóm</a:t>
            </a:r>
            <a:endParaRPr lang="en-US" sz="2800" b="1" dirty="0" smtClean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8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sinh</a:t>
            </a:r>
            <a:endParaRPr lang="en-US" sz="2800" b="1" dirty="0" smtClean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Đại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diện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bày</a:t>
            </a:r>
            <a:endParaRPr lang="en-US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313&quot;/&gt;&lt;/object&gt;&lt;object type=&quot;3&quot; unique_id=&quot;10006&quot;&gt;&lt;property id=&quot;20148&quot; value=&quot;5&quot;/&gt;&lt;property id=&quot;20300&quot; value=&quot;Slide 3&quot;/&gt;&lt;property id=&quot;20307&quot; value=&quot;325&quot;/&gt;&lt;/object&gt;&lt;object type=&quot;3&quot; unique_id=&quot;10007&quot;&gt;&lt;property id=&quot;20148&quot; value=&quot;5&quot;/&gt;&lt;property id=&quot;20300&quot; value=&quot;Slide 4&quot;/&gt;&lt;property id=&quot;20307&quot; value=&quot;290&quot;/&gt;&lt;/object&gt;&lt;object type=&quot;3&quot; unique_id=&quot;10008&quot;&gt;&lt;property id=&quot;20148&quot; value=&quot;5&quot;/&gt;&lt;property id=&quot;20300&quot; value=&quot;Slide 5&quot;/&gt;&lt;property id=&quot;20307&quot; value=&quot;360&quot;/&gt;&lt;/object&gt;&lt;object type=&quot;3&quot; unique_id=&quot;10009&quot;&gt;&lt;property id=&quot;20148&quot; value=&quot;5&quot;/&gt;&lt;property id=&quot;20300&quot; value=&quot;Slide 6&quot;/&gt;&lt;property id=&quot;20307&quot; value=&quot;358&quot;/&gt;&lt;/object&gt;&lt;object type=&quot;3&quot; unique_id=&quot;10010&quot;&gt;&lt;property id=&quot;20148&quot; value=&quot;5&quot;/&gt;&lt;property id=&quot;20300&quot; value=&quot;Slide 7&quot;/&gt;&lt;property id=&quot;20307&quot; value=&quot;359&quot;/&gt;&lt;/object&gt;&lt;object type=&quot;3&quot; unique_id=&quot;10011&quot;&gt;&lt;property id=&quot;20148&quot; value=&quot;5&quot;/&gt;&lt;property id=&quot;20300&quot; value=&quot;Slide 8&quot;/&gt;&lt;property id=&quot;20307&quot; value=&quot;268&quot;/&gt;&lt;/object&gt;&lt;object type=&quot;3&quot; unique_id=&quot;10012&quot;&gt;&lt;property id=&quot;20148&quot; value=&quot;5&quot;/&gt;&lt;property id=&quot;20300&quot; value=&quot;Slide 9&quot;/&gt;&lt;property id=&quot;20307&quot; value=&quot;315&quot;/&gt;&lt;/object&gt;&lt;object type=&quot;3&quot; unique_id=&quot;10013&quot;&gt;&lt;property id=&quot;20148&quot; value=&quot;5&quot;/&gt;&lt;property id=&quot;20300&quot; value=&quot;Slide 10&quot;/&gt;&lt;property id=&quot;20307&quot; value=&quot;331&quot;/&gt;&lt;/object&gt;&lt;object type=&quot;3&quot; unique_id=&quot;10014&quot;&gt;&lt;property id=&quot;20148&quot; value=&quot;5&quot;/&gt;&lt;property id=&quot;20300&quot; value=&quot;Slide 11&quot;/&gt;&lt;property id=&quot;20307&quot; value=&quot;270&quot;/&gt;&lt;/object&gt;&lt;object type=&quot;3&quot; unique_id=&quot;10015&quot;&gt;&lt;property id=&quot;20148&quot; value=&quot;5&quot;/&gt;&lt;property id=&quot;20300&quot; value=&quot;Slide 12&quot;/&gt;&lt;property id=&quot;20307&quot; value=&quot;356&quot;/&gt;&lt;/object&gt;&lt;object type=&quot;3&quot; unique_id=&quot;10016&quot;&gt;&lt;property id=&quot;20148&quot; value=&quot;5&quot;/&gt;&lt;property id=&quot;20300&quot; value=&quot;Slide 13&quot;/&gt;&lt;property id=&quot;20307&quot; value=&quot;305&quot;/&gt;&lt;/object&gt;&lt;object type=&quot;3&quot; unique_id=&quot;10017&quot;&gt;&lt;property id=&quot;20148&quot; value=&quot;5&quot;/&gt;&lt;property id=&quot;20300&quot; value=&quot;Slide 14&quot;/&gt;&lt;property id=&quot;20307&quot; value=&quot;279&quot;/&gt;&lt;/object&gt;&lt;object type=&quot;3&quot; unique_id=&quot;10018&quot;&gt;&lt;property id=&quot;20148&quot; value=&quot;5&quot;/&gt;&lt;property id=&quot;20300&quot; value=&quot;Slide 15&quot;/&gt;&lt;property id=&quot;20307&quot; value=&quot;274&quot;/&gt;&lt;/object&gt;&lt;object type=&quot;3&quot; unique_id=&quot;10019&quot;&gt;&lt;property id=&quot;20148&quot; value=&quot;5&quot;/&gt;&lt;property id=&quot;20300&quot; value=&quot;Slide 16&quot;/&gt;&lt;property id=&quot;20307&quot; value=&quot;286&quot;/&gt;&lt;/object&gt;&lt;object type=&quot;3&quot; unique_id=&quot;10020&quot;&gt;&lt;property id=&quot;20148&quot; value=&quot;5&quot;/&gt;&lt;property id=&quot;20300&quot; value=&quot;Slide 17&quot;/&gt;&lt;property id=&quot;20307&quot; value=&quot;293&quot;/&gt;&lt;/object&gt;&lt;object type=&quot;3&quot; unique_id=&quot;10021&quot;&gt;&lt;property id=&quot;20148&quot; value=&quot;5&quot;/&gt;&lt;property id=&quot;20300&quot; value=&quot;Slide 18&quot;/&gt;&lt;property id=&quot;20307&quot; value=&quot;303&quot;/&gt;&lt;/object&gt;&lt;object type=&quot;3&quot; unique_id=&quot;10022&quot;&gt;&lt;property id=&quot;20148&quot; value=&quot;5&quot;/&gt;&lt;property id=&quot;20300&quot; value=&quot;Slide 19&quot;/&gt;&lt;property id=&quot;20307&quot; value=&quot;31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2683</TotalTime>
  <Words>785</Words>
  <Application>Microsoft Office PowerPoint</Application>
  <PresentationFormat>On-screen Show (4:3)</PresentationFormat>
  <Paragraphs>191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phu thinh</dc:creator>
  <cp:lastModifiedBy>TCT Computer</cp:lastModifiedBy>
  <cp:revision>283</cp:revision>
  <dcterms:created xsi:type="dcterms:W3CDTF">2013-09-01T13:25:01Z</dcterms:created>
  <dcterms:modified xsi:type="dcterms:W3CDTF">2016-09-28T22:41:10Z</dcterms:modified>
</cp:coreProperties>
</file>