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8"/>
  </p:notesMasterIdLst>
  <p:sldIdLst>
    <p:sldId id="258" r:id="rId3"/>
    <p:sldId id="423" r:id="rId4"/>
    <p:sldId id="356" r:id="rId5"/>
    <p:sldId id="405" r:id="rId6"/>
    <p:sldId id="262" r:id="rId7"/>
    <p:sldId id="263" r:id="rId8"/>
    <p:sldId id="407" r:id="rId9"/>
    <p:sldId id="265" r:id="rId10"/>
    <p:sldId id="266" r:id="rId11"/>
    <p:sldId id="267" r:id="rId12"/>
    <p:sldId id="268" r:id="rId13"/>
    <p:sldId id="408" r:id="rId14"/>
    <p:sldId id="409" r:id="rId15"/>
    <p:sldId id="270" r:id="rId16"/>
    <p:sldId id="410" r:id="rId17"/>
    <p:sldId id="419" r:id="rId18"/>
    <p:sldId id="271" r:id="rId19"/>
    <p:sldId id="272" r:id="rId20"/>
    <p:sldId id="273" r:id="rId21"/>
    <p:sldId id="274" r:id="rId22"/>
    <p:sldId id="421" r:id="rId23"/>
    <p:sldId id="275" r:id="rId24"/>
    <p:sldId id="277" r:id="rId25"/>
    <p:sldId id="278" r:id="rId26"/>
    <p:sldId id="282" r:id="rId2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26" autoAdjust="0"/>
    <p:restoredTop sz="94660"/>
  </p:normalViewPr>
  <p:slideViewPr>
    <p:cSldViewPr>
      <p:cViewPr varScale="1">
        <p:scale>
          <a:sx n="87" d="100"/>
          <a:sy n="87" d="100"/>
        </p:scale>
        <p:origin x="1500" y="66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482638-BC39-4661-8F8C-F82273348C2D}" type="datetimeFigureOut">
              <a:rPr lang="en-US" smtClean="0"/>
              <a:t>9/30/2020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C49D2E-D83F-4C2C-8A3B-B9E84C00A5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81462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xmlns="" id="{3C3873F2-7A1B-4555-A9F0-1A90FB17C5F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8E766C7-2CCD-4EEB-9330-51C186E13ACE}" type="slidenum">
              <a:rPr kumimoji="0" lang="vi-V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vi-VN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2466" name="Rectangle 2">
            <a:extLst>
              <a:ext uri="{FF2B5EF4-FFF2-40B4-BE49-F238E27FC236}">
                <a16:creationId xmlns:a16="http://schemas.microsoft.com/office/drawing/2014/main" xmlns="" id="{ACAD4C2B-F3D4-4FE9-9F58-B3ECF906156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7" name="Rectangle 3">
            <a:extLst>
              <a:ext uri="{FF2B5EF4-FFF2-40B4-BE49-F238E27FC236}">
                <a16:creationId xmlns:a16="http://schemas.microsoft.com/office/drawing/2014/main" xmlns="" id="{21ECFC7A-DBE8-41D4-B49A-C92A5566B46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13273445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B4322-9411-471B-A18F-CC845A53F45C}" type="datetimeFigureOut">
              <a:rPr lang="en-US" smtClean="0"/>
              <a:t>9/30/2020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C42DE-6149-4949-AE84-CBFE689955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3559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B4322-9411-471B-A18F-CC845A53F45C}" type="datetimeFigureOut">
              <a:rPr lang="en-US" smtClean="0"/>
              <a:t>9/30/2020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C42DE-6149-4949-AE84-CBFE689955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03106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B4322-9411-471B-A18F-CC845A53F45C}" type="datetimeFigureOut">
              <a:rPr lang="en-US" smtClean="0"/>
              <a:t>9/30/2020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C42DE-6149-4949-AE84-CBFE689955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94387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xmlns="" id="{03E783A7-5C75-48C9-9CCE-A7F97F84A7AD}"/>
              </a:ext>
            </a:extLst>
          </p:cNvPr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06CB24F3-A888-4984-BC4C-887D569469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D0E89864-D87F-40ED-9C6A-055EB9E56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DA85E463-2067-4154-8ADE-873A4F95C4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0B7744FF-3E28-4560-A79B-70A6F953F6D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809132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08CC7FD-9742-4F73-935F-FCBBA226C4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7F0F3513-BA6A-4E24-8AF2-E1A9F7FEEE3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0CE4986-1589-4D94-B86F-1114C6F137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00CD33D-0FF9-4ED5-B91A-D7D0E1510A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A973F2A-A900-4BB3-B53E-6C3D60B81D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69767BA-E1D6-470E-ADB7-8D0FDECC6B7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507465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EFE2C12-954B-45AB-BE1C-6A9017AA8E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E177707-66FC-4E96-91C5-50EC12A093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6F6E9B8-C12B-4DA9-8569-834AE27E89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E0BA389-B159-4207-9DE1-CCF1483D1D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A893D20-120C-4E88-8C0B-800E308CF6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7187D5F-5144-4486-BF10-DF92027CC45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749935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C8184BD-E5C9-4A5C-87BF-9E486449B5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A033A49F-1F05-44B4-B898-F4CE896BD1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4F31A95-C97A-4C3D-901B-C967F02020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786079C-B856-4D9D-BF82-D769FE15D0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44EB482-CE2E-406C-8BD8-928BB2001C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B2F1D6C-FF3E-4D5A-AD21-FBE1692E3D4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65871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DE4DD1D-D6AF-4915-8CA5-0454334C6B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999D78B-C542-4DC3-9124-D7344124C13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32BD9EF0-E342-4263-BB28-27A201F502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84852CA-76D3-48C3-A57A-8D8DE8AC9F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7796469-44A9-49E9-BDA2-DF3F0C8D0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E0DBFA8-529E-4ACD-A00F-6BE2DB3C4A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9981F7-AD13-4EA4-939E-727650FE206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863610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2A88E4F-D846-418E-87D0-BF8E50A29F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B1BB42C-6C2A-4A73-923B-91DBEF79F7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A1CD84DB-FE6E-4D54-8D37-DA4EEEE453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E2664911-D3E7-48AF-B467-1EE5AC569AB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6A31AA51-848F-426A-8BFE-3E45BBF5CEC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24C60DE2-6EAC-4416-BE13-5537431B40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44A26606-1D4A-4462-96FD-22A5E9460F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EBB43B43-CF2E-4059-BB8A-6806D6184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A157E3-D1FF-4E68-83FE-BBEF62AACF6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998334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572620D-D5B3-45AF-9173-A230C9AF0D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655B1D14-486B-4322-8266-C884B674BE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EC5F9CB8-687C-44FB-93B6-D6F896F5C3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72AB7B86-B6A7-4ECF-B4A5-4FC73BDC7E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2FA0FC0-4981-48DD-85A0-72CEC75AC3A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1009584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3423676C-3647-429F-91B0-C0A29FA76D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EA7AFE65-F0D3-4F26-989F-C757FD3DC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7F49BBBA-FFE2-41AA-AC38-F8FF6A511A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596CF69-07E9-4350-AAC7-6CCC7A41F94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09703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B4322-9411-471B-A18F-CC845A53F45C}" type="datetimeFigureOut">
              <a:rPr lang="en-US" smtClean="0"/>
              <a:t>9/30/2020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C42DE-6149-4949-AE84-CBFE689955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983818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A678DB1-7C4F-4379-A87B-97385AC2F5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673269F-DEC2-40F1-B704-0CF1B50FB6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E1CC9BD2-2927-4BD4-A267-BF9FE2EE40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06CE1AB-7AA2-4D03-9F3F-AC9B791FB7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9EB9C46F-3142-4161-8338-8C2E084362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2CC972D9-50D0-4CE4-9A09-6C01BBDE3C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8F05A3-17A4-4177-8156-0065918586D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3831928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14051C9-3928-4139-AFE0-E65EEDFDAF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527F3B3D-DE2D-4F42-AB71-4149D06E255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94C637C3-F3FB-4F29-97A7-2AB1EA2C4F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5519592-AC56-4A21-93EF-D03322261D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36EE2E3-3D05-4CEB-A496-7E948EF044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28CC686-86FF-448E-8D0D-E3206D19C7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ECD87D5-73EA-4C6F-9234-40667C721AA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185102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1ECEF22-BF99-47AD-911D-36350578A9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BE3C3E1A-8043-4D50-B9E1-8E321C5D17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F8E9C89-CDC4-48DD-8DA0-5D6B1235FB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6AF114A-A352-4434-B778-64F8D68F1C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0CEF0A9-B4E1-4073-B6B7-16B7FA73E5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CF80542-BDB8-43D1-801C-A83DDF878FE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3976654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443A8DFE-8825-4A8D-B3C5-C4276586FB2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380F6534-9F29-4B15-B7B3-E3C103BA39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22BF2DE-38CD-44B0-B819-CBA7999795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7CB40B3-38FF-4EA8-8D93-B35EB8F3FB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2048C94-F4D4-45D5-B93C-4A143802D5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A106B9-D062-4B4B-B700-576FBF51E6E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136575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xmlns="" id="{03E783A7-5C75-48C9-9CCE-A7F97F84A7AD}"/>
              </a:ext>
            </a:extLst>
          </p:cNvPr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06CB24F3-A888-4984-BC4C-887D569469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D0E89864-D87F-40ED-9C6A-055EB9E56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DA85E463-2067-4154-8ADE-873A4F95C4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0B7744FF-3E28-4560-A79B-70A6F953F6D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483945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B4322-9411-471B-A18F-CC845A53F45C}" type="datetimeFigureOut">
              <a:rPr lang="en-US" smtClean="0"/>
              <a:t>9/30/2020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C42DE-6149-4949-AE84-CBFE689955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89856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B4322-9411-471B-A18F-CC845A53F45C}" type="datetimeFigureOut">
              <a:rPr lang="en-US" smtClean="0"/>
              <a:t>9/30/2020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C42DE-6149-4949-AE84-CBFE689955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64908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B4322-9411-471B-A18F-CC845A53F45C}" type="datetimeFigureOut">
              <a:rPr lang="en-US" smtClean="0"/>
              <a:t>9/30/2020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C42DE-6149-4949-AE84-CBFE689955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59794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B4322-9411-471B-A18F-CC845A53F45C}" type="datetimeFigureOut">
              <a:rPr lang="en-US" smtClean="0"/>
              <a:t>9/30/2020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C42DE-6149-4949-AE84-CBFE689955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98047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B4322-9411-471B-A18F-CC845A53F45C}" type="datetimeFigureOut">
              <a:rPr lang="en-US" smtClean="0"/>
              <a:t>9/30/2020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C42DE-6149-4949-AE84-CBFE689955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14425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B4322-9411-471B-A18F-CC845A53F45C}" type="datetimeFigureOut">
              <a:rPr lang="en-US" smtClean="0"/>
              <a:t>9/30/2020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C42DE-6149-4949-AE84-CBFE689955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58223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B4322-9411-471B-A18F-CC845A53F45C}" type="datetimeFigureOut">
              <a:rPr lang="en-US" smtClean="0"/>
              <a:t>9/30/2020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C42DE-6149-4949-AE84-CBFE689955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38195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DB4322-9411-471B-A18F-CC845A53F45C}" type="datetimeFigureOut">
              <a:rPr lang="en-US" smtClean="0"/>
              <a:t>9/30/2020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8C42DE-6149-4949-AE84-CBFE689955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33908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3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>
            <a:extLst>
              <a:ext uri="{FF2B5EF4-FFF2-40B4-BE49-F238E27FC236}">
                <a16:creationId xmlns:a16="http://schemas.microsoft.com/office/drawing/2014/main" xmlns="" id="{41477345-B38C-46F9-9628-4100A0BB0F3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60419" name="Rectangle 3">
            <a:extLst>
              <a:ext uri="{FF2B5EF4-FFF2-40B4-BE49-F238E27FC236}">
                <a16:creationId xmlns:a16="http://schemas.microsoft.com/office/drawing/2014/main" xmlns="" id="{1F9F9655-2466-46E9-A604-06BC636CE13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60420" name="Rectangle 4">
            <a:extLst>
              <a:ext uri="{FF2B5EF4-FFF2-40B4-BE49-F238E27FC236}">
                <a16:creationId xmlns:a16="http://schemas.microsoft.com/office/drawing/2014/main" xmlns="" id="{30C04487-492B-4FFE-81B0-3ECD06FDBF5A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/>
            </a:lvl1pPr>
          </a:lstStyle>
          <a:p>
            <a:endParaRPr lang="en-US" altLang="en-US"/>
          </a:p>
        </p:txBody>
      </p:sp>
      <p:sp>
        <p:nvSpPr>
          <p:cNvPr id="60421" name="Rectangle 5">
            <a:extLst>
              <a:ext uri="{FF2B5EF4-FFF2-40B4-BE49-F238E27FC236}">
                <a16:creationId xmlns:a16="http://schemas.microsoft.com/office/drawing/2014/main" xmlns="" id="{7DB26769-386F-4846-930B-3CA6D9D99DF0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/>
            </a:lvl1pPr>
          </a:lstStyle>
          <a:p>
            <a:endParaRPr lang="en-US" altLang="en-US"/>
          </a:p>
        </p:txBody>
      </p:sp>
      <p:sp>
        <p:nvSpPr>
          <p:cNvPr id="60422" name="Rectangle 6">
            <a:extLst>
              <a:ext uri="{FF2B5EF4-FFF2-40B4-BE49-F238E27FC236}">
                <a16:creationId xmlns:a16="http://schemas.microsoft.com/office/drawing/2014/main" xmlns="" id="{DADFD020-960E-4787-8382-A99006AE3726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/>
            </a:lvl1pPr>
          </a:lstStyle>
          <a:p>
            <a:fld id="{3E35A3BA-996E-48A6-98AE-1D90474C29D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252378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wmf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7.png"/><Relationship Id="rId2" Type="http://schemas.openxmlformats.org/officeDocument/2006/relationships/audio" Target="file:///D:\GA%20ngu%20van%20Cap%20II\Mai%20Tam%20thao%20giang\Bai%20hat%20Noi%20vong%20tay%20lon%20do%20Khanh%20Ly%20trinh%20bay.mp3" TargetMode="External"/><Relationship Id="rId1" Type="http://schemas.openxmlformats.org/officeDocument/2006/relationships/audio" Target="file:///F:\XUAN%20BACH\XUAN\CHUONG%20TRINH\CLB%20Mon%20Hoc%20(%20CHUAN)\Mo%20uoc%20ngay%20mai.mp3" TargetMode="External"/><Relationship Id="rId6" Type="http://schemas.openxmlformats.org/officeDocument/2006/relationships/image" Target="../media/image6.wmf"/><Relationship Id="rId5" Type="http://schemas.openxmlformats.org/officeDocument/2006/relationships/image" Target="../media/image5.wmf"/><Relationship Id="rId4" Type="http://schemas.openxmlformats.org/officeDocument/2006/relationships/image" Target="../media/image4.jpeg"/><Relationship Id="rId9" Type="http://schemas.openxmlformats.org/officeDocument/2006/relationships/image" Target="../media/image9.gi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wmf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7.png"/><Relationship Id="rId2" Type="http://schemas.openxmlformats.org/officeDocument/2006/relationships/audio" Target="file:///D:\GA%20ngu%20van%20Cap%20II\Mai%20Tam%20thao%20giang\Bai%20hat%20Noi%20vong%20tay%20lon%20do%20Khanh%20Ly%20trinh%20bay.mp3" TargetMode="External"/><Relationship Id="rId1" Type="http://schemas.openxmlformats.org/officeDocument/2006/relationships/audio" Target="file:///F:\XUAN%20BACH\XUAN\CHUONG%20TRINH\CLB%20Mon%20Hoc%20(%20CHUAN)\Mo%20uoc%20ngay%20mai.mp3" TargetMode="External"/><Relationship Id="rId6" Type="http://schemas.openxmlformats.org/officeDocument/2006/relationships/image" Target="../media/image6.wmf"/><Relationship Id="rId5" Type="http://schemas.openxmlformats.org/officeDocument/2006/relationships/image" Target="../media/image5.wmf"/><Relationship Id="rId4" Type="http://schemas.openxmlformats.org/officeDocument/2006/relationships/image" Target="../media/image4.jpeg"/><Relationship Id="rId9" Type="http://schemas.openxmlformats.org/officeDocument/2006/relationships/image" Target="../media/image9.gi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" Target="slide14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http://lh3.ggpht.com/_9F9_RUESS2E/SwrW24_NVXI/AAAAAAAABqc/WoB_AWg65rQ/s800/Clever-and-Creative-Antismoking-ads-by-lucaszoltowski.jpg" TargetMode="External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slide" Target="slide1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2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gi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7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D:\nhac%20slide\tuoithantien%201.mp3" TargetMode="External"/><Relationship Id="rId6" Type="http://schemas.openxmlformats.org/officeDocument/2006/relationships/image" Target="../media/image16.png"/><Relationship Id="rId5" Type="http://schemas.openxmlformats.org/officeDocument/2006/relationships/image" Target="../media/image7.png"/><Relationship Id="rId4" Type="http://schemas.openxmlformats.org/officeDocument/2006/relationships/image" Target="../media/image15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wmf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7.png"/><Relationship Id="rId2" Type="http://schemas.openxmlformats.org/officeDocument/2006/relationships/audio" Target="file:///D:\GA%20ngu%20van%20Cap%20II\Mai%20Tam%20thao%20giang\Bai%20hat%20Noi%20vong%20tay%20lon%20do%20Khanh%20Ly%20trinh%20bay.mp3" TargetMode="External"/><Relationship Id="rId1" Type="http://schemas.openxmlformats.org/officeDocument/2006/relationships/audio" Target="file:///F:\XUAN%20BACH\XUAN\CHUONG%20TRINH\CLB%20Mon%20Hoc%20(%20CHUAN)\Mo%20uoc%20ngay%20mai.mp3" TargetMode="External"/><Relationship Id="rId6" Type="http://schemas.openxmlformats.org/officeDocument/2006/relationships/image" Target="../media/image6.wmf"/><Relationship Id="rId5" Type="http://schemas.openxmlformats.org/officeDocument/2006/relationships/image" Target="../media/image5.wmf"/><Relationship Id="rId4" Type="http://schemas.openxmlformats.org/officeDocument/2006/relationships/image" Target="../media/image4.jpeg"/><Relationship Id="rId9" Type="http://schemas.openxmlformats.org/officeDocument/2006/relationships/image" Target="../media/image9.gi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wmf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7.png"/><Relationship Id="rId2" Type="http://schemas.openxmlformats.org/officeDocument/2006/relationships/audio" Target="file:///D:\GA%20ngu%20van%20Cap%20II\Mai%20Tam%20thao%20giang\Bai%20hat%20Noi%20vong%20tay%20lon%20do%20Khanh%20Ly%20trinh%20bay.mp3" TargetMode="External"/><Relationship Id="rId1" Type="http://schemas.openxmlformats.org/officeDocument/2006/relationships/audio" Target="file:///F:\XUAN%20BACH\XUAN\CHUONG%20TRINH\CLB%20Mon%20Hoc%20(%20CHUAN)\Mo%20uoc%20ngay%20mai.mp3" TargetMode="External"/><Relationship Id="rId6" Type="http://schemas.openxmlformats.org/officeDocument/2006/relationships/image" Target="../media/image6.wmf"/><Relationship Id="rId5" Type="http://schemas.openxmlformats.org/officeDocument/2006/relationships/image" Target="../media/image5.wmf"/><Relationship Id="rId4" Type="http://schemas.openxmlformats.org/officeDocument/2006/relationships/image" Target="../media/image4.jpeg"/><Relationship Id="rId9" Type="http://schemas.openxmlformats.org/officeDocument/2006/relationships/image" Target="../media/image9.gif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1" descr="Picture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20200" cy="6858000"/>
          </a:xfrm>
          <a:prstGeom prst="rect">
            <a:avLst/>
          </a:prstGeom>
          <a:solidFill>
            <a:srgbClr val="00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WordArt 3"/>
          <p:cNvSpPr>
            <a:spLocks noChangeArrowheads="1" noChangeShapeType="1" noTextEdit="1"/>
          </p:cNvSpPr>
          <p:nvPr/>
        </p:nvSpPr>
        <p:spPr bwMode="auto">
          <a:xfrm>
            <a:off x="1676400" y="1676400"/>
            <a:ext cx="6248400" cy="23241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8000" b="1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Giáo Dục Công Dân 8</a:t>
            </a:r>
          </a:p>
        </p:txBody>
      </p:sp>
      <p:pic>
        <p:nvPicPr>
          <p:cNvPr id="3076" name="Picture 4" descr="j0283572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470571">
            <a:off x="6934200" y="381000"/>
            <a:ext cx="1811338" cy="1233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077" name="Picture 5" descr="j0283572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3053">
            <a:off x="609600" y="4876800"/>
            <a:ext cx="1682750" cy="1146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7975077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76200" y="1676400"/>
            <a:ext cx="8839200" cy="2819400"/>
          </a:xfrm>
        </p:spPr>
        <p:txBody>
          <a:bodyPr/>
          <a:lstStyle/>
          <a:p>
            <a:pPr>
              <a:buFontTx/>
              <a:buNone/>
            </a:pPr>
            <a:r>
              <a:rPr lang="en-US" sz="3600" dirty="0">
                <a:solidFill>
                  <a:srgbClr val="0000FF"/>
                </a:solidFill>
                <a:latin typeface=".VnArial" pitchFamily="34" charset="0"/>
              </a:rPr>
              <a:t>      </a:t>
            </a:r>
            <a:r>
              <a:rPr lang="en-US" dirty="0" err="1" smtClean="0">
                <a:solidFill>
                  <a:srgbClr val="0000FF"/>
                </a:solidFill>
                <a:latin typeface=".VnArial" pitchFamily="34" charset="0"/>
              </a:rPr>
              <a:t>Trong</a:t>
            </a:r>
            <a:r>
              <a:rPr lang="en-US" dirty="0" smtClean="0">
                <a:solidFill>
                  <a:srgbClr val="0000FF"/>
                </a:solidFill>
                <a:latin typeface=".VnArial" pitchFamily="34" charset="0"/>
              </a:rPr>
              <a:t> </a:t>
            </a:r>
            <a:r>
              <a:rPr lang="en-US" dirty="0" err="1" smtClean="0">
                <a:solidFill>
                  <a:srgbClr val="0000FF"/>
                </a:solidFill>
                <a:latin typeface=".VnArial" pitchFamily="34" charset="0"/>
              </a:rPr>
              <a:t>giờ</a:t>
            </a:r>
            <a:r>
              <a:rPr lang="en-US" dirty="0" smtClean="0">
                <a:solidFill>
                  <a:srgbClr val="0000FF"/>
                </a:solidFill>
                <a:latin typeface=".VnArial" pitchFamily="34" charset="0"/>
              </a:rPr>
              <a:t> </a:t>
            </a:r>
            <a:r>
              <a:rPr lang="en-US" dirty="0" err="1" smtClean="0">
                <a:solidFill>
                  <a:srgbClr val="0000FF"/>
                </a:solidFill>
                <a:latin typeface=".VnArial" pitchFamily="34" charset="0"/>
              </a:rPr>
              <a:t>học</a:t>
            </a:r>
            <a:r>
              <a:rPr lang="en-US" dirty="0" smtClean="0">
                <a:solidFill>
                  <a:srgbClr val="0000FF"/>
                </a:solidFill>
                <a:latin typeface=".VnArial" pitchFamily="34" charset="0"/>
              </a:rPr>
              <a:t>, </a:t>
            </a:r>
            <a:r>
              <a:rPr lang="en-US" dirty="0" err="1" smtClean="0">
                <a:solidFill>
                  <a:srgbClr val="0000FF"/>
                </a:solidFill>
                <a:latin typeface=".VnArial" pitchFamily="34" charset="0"/>
              </a:rPr>
              <a:t>Thắng</a:t>
            </a:r>
            <a:r>
              <a:rPr lang="en-US" dirty="0" smtClean="0">
                <a:solidFill>
                  <a:srgbClr val="0000FF"/>
                </a:solidFill>
                <a:latin typeface=".VnArial" pitchFamily="34" charset="0"/>
              </a:rPr>
              <a:t> </a:t>
            </a:r>
            <a:r>
              <a:rPr lang="en-US" dirty="0" err="1" smtClean="0">
                <a:solidFill>
                  <a:srgbClr val="0000FF"/>
                </a:solidFill>
                <a:latin typeface=".VnArial" pitchFamily="34" charset="0"/>
              </a:rPr>
              <a:t>có</a:t>
            </a:r>
            <a:r>
              <a:rPr lang="en-US" dirty="0" smtClean="0">
                <a:solidFill>
                  <a:srgbClr val="0000FF"/>
                </a:solidFill>
                <a:latin typeface=".VnArial" pitchFamily="34" charset="0"/>
              </a:rPr>
              <a:t> ý </a:t>
            </a:r>
            <a:r>
              <a:rPr lang="en-US" dirty="0" err="1" smtClean="0">
                <a:solidFill>
                  <a:srgbClr val="0000FF"/>
                </a:solidFill>
                <a:latin typeface=".VnArial" pitchFamily="34" charset="0"/>
              </a:rPr>
              <a:t>kiến</a:t>
            </a:r>
            <a:r>
              <a:rPr lang="en-US" dirty="0" smtClean="0">
                <a:solidFill>
                  <a:srgbClr val="0000FF"/>
                </a:solidFill>
                <a:latin typeface=".VnArial" pitchFamily="34" charset="0"/>
              </a:rPr>
              <a:t> </a:t>
            </a:r>
            <a:r>
              <a:rPr lang="en-US" dirty="0" err="1" smtClean="0">
                <a:solidFill>
                  <a:srgbClr val="0000FF"/>
                </a:solidFill>
                <a:latin typeface=".VnArial" pitchFamily="34" charset="0"/>
              </a:rPr>
              <a:t>sai</a:t>
            </a:r>
            <a:r>
              <a:rPr lang="en-US" dirty="0" smtClean="0">
                <a:solidFill>
                  <a:srgbClr val="0000FF"/>
                </a:solidFill>
                <a:latin typeface=".VnArial" pitchFamily="34" charset="0"/>
              </a:rPr>
              <a:t> </a:t>
            </a:r>
            <a:r>
              <a:rPr lang="en-US" dirty="0" err="1" smtClean="0">
                <a:solidFill>
                  <a:srgbClr val="0000FF"/>
                </a:solidFill>
                <a:latin typeface=".VnArial" pitchFamily="34" charset="0"/>
              </a:rPr>
              <a:t>nhưng</a:t>
            </a:r>
            <a:r>
              <a:rPr lang="en-US" dirty="0" smtClean="0">
                <a:solidFill>
                  <a:srgbClr val="0000FF"/>
                </a:solidFill>
                <a:latin typeface=".VnArial" pitchFamily="34" charset="0"/>
              </a:rPr>
              <a:t> </a:t>
            </a:r>
            <a:r>
              <a:rPr lang="en-US" dirty="0" err="1" smtClean="0">
                <a:solidFill>
                  <a:srgbClr val="0000FF"/>
                </a:solidFill>
                <a:latin typeface=".VnArial" pitchFamily="34" charset="0"/>
              </a:rPr>
              <a:t>không</a:t>
            </a:r>
            <a:r>
              <a:rPr lang="en-US" dirty="0" smtClean="0">
                <a:solidFill>
                  <a:srgbClr val="0000FF"/>
                </a:solidFill>
                <a:latin typeface=".VnArial" pitchFamily="34" charset="0"/>
              </a:rPr>
              <a:t> </a:t>
            </a:r>
            <a:r>
              <a:rPr lang="en-US" dirty="0" err="1" smtClean="0">
                <a:solidFill>
                  <a:srgbClr val="0000FF"/>
                </a:solidFill>
                <a:latin typeface=".VnArial" pitchFamily="34" charset="0"/>
              </a:rPr>
              <a:t>nhận</a:t>
            </a:r>
            <a:r>
              <a:rPr lang="en-US" dirty="0" smtClean="0">
                <a:solidFill>
                  <a:srgbClr val="0000FF"/>
                </a:solidFill>
                <a:latin typeface=".VnArial" pitchFamily="34" charset="0"/>
              </a:rPr>
              <a:t> </a:t>
            </a:r>
            <a:r>
              <a:rPr lang="en-US" dirty="0" err="1" smtClean="0">
                <a:solidFill>
                  <a:srgbClr val="0000FF"/>
                </a:solidFill>
                <a:latin typeface=".VnArial" pitchFamily="34" charset="0"/>
              </a:rPr>
              <a:t>cứ</a:t>
            </a:r>
            <a:r>
              <a:rPr lang="en-US" dirty="0" smtClean="0">
                <a:solidFill>
                  <a:srgbClr val="0000FF"/>
                </a:solidFill>
                <a:latin typeface=".VnArial" pitchFamily="34" charset="0"/>
              </a:rPr>
              <a:t> </a:t>
            </a:r>
            <a:r>
              <a:rPr lang="en-US" dirty="0" err="1" smtClean="0">
                <a:solidFill>
                  <a:srgbClr val="0000FF"/>
                </a:solidFill>
                <a:latin typeface=".VnArial" pitchFamily="34" charset="0"/>
              </a:rPr>
              <a:t>tranh</a:t>
            </a:r>
            <a:r>
              <a:rPr lang="en-US" dirty="0" smtClean="0">
                <a:solidFill>
                  <a:srgbClr val="0000FF"/>
                </a:solidFill>
                <a:latin typeface=".VnArial" pitchFamily="34" charset="0"/>
              </a:rPr>
              <a:t> </a:t>
            </a:r>
            <a:r>
              <a:rPr lang="en-US" dirty="0" err="1" smtClean="0">
                <a:solidFill>
                  <a:srgbClr val="0000FF"/>
                </a:solidFill>
                <a:latin typeface=".VnArial" pitchFamily="34" charset="0"/>
              </a:rPr>
              <a:t>cãi</a:t>
            </a:r>
            <a:r>
              <a:rPr lang="en-US" dirty="0" smtClean="0">
                <a:solidFill>
                  <a:srgbClr val="0000FF"/>
                </a:solidFill>
                <a:latin typeface=".VnArial" pitchFamily="34" charset="0"/>
              </a:rPr>
              <a:t> </a:t>
            </a:r>
            <a:r>
              <a:rPr lang="en-US" dirty="0" err="1" smtClean="0">
                <a:solidFill>
                  <a:srgbClr val="0000FF"/>
                </a:solidFill>
                <a:latin typeface=".VnArial" pitchFamily="34" charset="0"/>
              </a:rPr>
              <a:t>với</a:t>
            </a:r>
            <a:r>
              <a:rPr lang="en-US" dirty="0" smtClean="0">
                <a:solidFill>
                  <a:srgbClr val="0000FF"/>
                </a:solidFill>
                <a:latin typeface=".VnArial" pitchFamily="34" charset="0"/>
              </a:rPr>
              <a:t> </a:t>
            </a:r>
            <a:r>
              <a:rPr lang="en-US" dirty="0" err="1" smtClean="0">
                <a:solidFill>
                  <a:srgbClr val="0000FF"/>
                </a:solidFill>
                <a:latin typeface=".VnArial" pitchFamily="34" charset="0"/>
              </a:rPr>
              <a:t>cô</a:t>
            </a:r>
            <a:r>
              <a:rPr lang="en-US" dirty="0" smtClean="0">
                <a:solidFill>
                  <a:srgbClr val="0000FF"/>
                </a:solidFill>
                <a:latin typeface=".VnArial" pitchFamily="34" charset="0"/>
              </a:rPr>
              <a:t> </a:t>
            </a:r>
            <a:r>
              <a:rPr lang="en-US" dirty="0" err="1" smtClean="0">
                <a:solidFill>
                  <a:srgbClr val="0000FF"/>
                </a:solidFill>
                <a:latin typeface=".VnArial" pitchFamily="34" charset="0"/>
              </a:rPr>
              <a:t>giáo</a:t>
            </a:r>
            <a:r>
              <a:rPr lang="en-US" dirty="0" smtClean="0">
                <a:solidFill>
                  <a:srgbClr val="0000FF"/>
                </a:solidFill>
                <a:latin typeface=".VnArial" pitchFamily="34" charset="0"/>
              </a:rPr>
              <a:t> </a:t>
            </a:r>
            <a:r>
              <a:rPr lang="en-US" dirty="0" err="1" smtClean="0">
                <a:solidFill>
                  <a:srgbClr val="0000FF"/>
                </a:solidFill>
                <a:latin typeface=".VnArial" pitchFamily="34" charset="0"/>
              </a:rPr>
              <a:t>cho</a:t>
            </a:r>
            <a:r>
              <a:rPr lang="en-US" dirty="0" smtClean="0">
                <a:solidFill>
                  <a:srgbClr val="0000FF"/>
                </a:solidFill>
                <a:latin typeface=".VnArial" pitchFamily="34" charset="0"/>
              </a:rPr>
              <a:t> </a:t>
            </a:r>
            <a:r>
              <a:rPr lang="en-US" dirty="0" err="1" smtClean="0">
                <a:solidFill>
                  <a:srgbClr val="0000FF"/>
                </a:solidFill>
                <a:latin typeface=".VnArial" pitchFamily="34" charset="0"/>
              </a:rPr>
              <a:t>là</a:t>
            </a:r>
            <a:r>
              <a:rPr lang="en-US" dirty="0" smtClean="0">
                <a:solidFill>
                  <a:srgbClr val="0000FF"/>
                </a:solidFill>
                <a:latin typeface=".VnArial" pitchFamily="34" charset="0"/>
              </a:rPr>
              <a:t> </a:t>
            </a:r>
            <a:r>
              <a:rPr lang="en-US" dirty="0" err="1" smtClean="0">
                <a:solidFill>
                  <a:srgbClr val="0000FF"/>
                </a:solidFill>
                <a:latin typeface=".VnArial" pitchFamily="34" charset="0"/>
              </a:rPr>
              <a:t>mình</a:t>
            </a:r>
            <a:r>
              <a:rPr lang="en-US" dirty="0" smtClean="0">
                <a:solidFill>
                  <a:srgbClr val="0000FF"/>
                </a:solidFill>
                <a:latin typeface=".VnArial" pitchFamily="34" charset="0"/>
              </a:rPr>
              <a:t> </a:t>
            </a:r>
            <a:r>
              <a:rPr lang="en-US" dirty="0" err="1" smtClean="0">
                <a:solidFill>
                  <a:srgbClr val="0000FF"/>
                </a:solidFill>
                <a:latin typeface=".VnArial" pitchFamily="34" charset="0"/>
              </a:rPr>
              <a:t>đúng</a:t>
            </a:r>
            <a:r>
              <a:rPr lang="en-US" dirty="0" smtClean="0">
                <a:solidFill>
                  <a:srgbClr val="0000FF"/>
                </a:solidFill>
                <a:latin typeface=".VnArial" pitchFamily="34" charset="0"/>
              </a:rPr>
              <a:t>. </a:t>
            </a:r>
            <a:r>
              <a:rPr lang="en-US" dirty="0" err="1" smtClean="0">
                <a:solidFill>
                  <a:srgbClr val="0000FF"/>
                </a:solidFill>
                <a:latin typeface=".VnArial" pitchFamily="34" charset="0"/>
              </a:rPr>
              <a:t>Cô</a:t>
            </a:r>
            <a:r>
              <a:rPr lang="en-US" dirty="0" smtClean="0">
                <a:solidFill>
                  <a:srgbClr val="0000FF"/>
                </a:solidFill>
                <a:latin typeface=".VnArial" pitchFamily="34" charset="0"/>
              </a:rPr>
              <a:t> </a:t>
            </a:r>
            <a:r>
              <a:rPr lang="en-US" dirty="0" err="1" smtClean="0">
                <a:solidFill>
                  <a:srgbClr val="0000FF"/>
                </a:solidFill>
                <a:latin typeface=".VnArial" pitchFamily="34" charset="0"/>
              </a:rPr>
              <a:t>giáo</a:t>
            </a:r>
            <a:r>
              <a:rPr lang="en-US" dirty="0" smtClean="0">
                <a:solidFill>
                  <a:srgbClr val="0000FF"/>
                </a:solidFill>
                <a:latin typeface=".VnArial" pitchFamily="34" charset="0"/>
              </a:rPr>
              <a:t> </a:t>
            </a:r>
            <a:r>
              <a:rPr lang="en-US" dirty="0" err="1" smtClean="0">
                <a:solidFill>
                  <a:srgbClr val="0000FF"/>
                </a:solidFill>
                <a:latin typeface=".VnArial" pitchFamily="34" charset="0"/>
              </a:rPr>
              <a:t>yêu</a:t>
            </a:r>
            <a:r>
              <a:rPr lang="en-US" dirty="0" smtClean="0">
                <a:solidFill>
                  <a:srgbClr val="0000FF"/>
                </a:solidFill>
                <a:latin typeface=".VnArial" pitchFamily="34" charset="0"/>
              </a:rPr>
              <a:t> </a:t>
            </a:r>
            <a:r>
              <a:rPr lang="en-US" dirty="0" err="1" smtClean="0">
                <a:solidFill>
                  <a:srgbClr val="0000FF"/>
                </a:solidFill>
                <a:latin typeface=".VnArial" pitchFamily="34" charset="0"/>
              </a:rPr>
              <a:t>cầu</a:t>
            </a:r>
            <a:r>
              <a:rPr lang="en-US" dirty="0" smtClean="0">
                <a:solidFill>
                  <a:srgbClr val="0000FF"/>
                </a:solidFill>
                <a:latin typeface=".VnArial" pitchFamily="34" charset="0"/>
              </a:rPr>
              <a:t> </a:t>
            </a:r>
            <a:r>
              <a:rPr lang="en-US" dirty="0" err="1" smtClean="0">
                <a:solidFill>
                  <a:srgbClr val="0000FF"/>
                </a:solidFill>
                <a:latin typeface=".VnArial" pitchFamily="34" charset="0"/>
              </a:rPr>
              <a:t>Thắng</a:t>
            </a:r>
            <a:r>
              <a:rPr lang="en-US" dirty="0" smtClean="0">
                <a:solidFill>
                  <a:srgbClr val="0000FF"/>
                </a:solidFill>
                <a:latin typeface=".VnArial" pitchFamily="34" charset="0"/>
              </a:rPr>
              <a:t> </a:t>
            </a:r>
            <a:r>
              <a:rPr lang="en-US" dirty="0" err="1" smtClean="0">
                <a:solidFill>
                  <a:srgbClr val="0000FF"/>
                </a:solidFill>
                <a:latin typeface=".VnArial" pitchFamily="34" charset="0"/>
              </a:rPr>
              <a:t>không</a:t>
            </a:r>
            <a:r>
              <a:rPr lang="en-US" dirty="0" smtClean="0">
                <a:solidFill>
                  <a:srgbClr val="0000FF"/>
                </a:solidFill>
                <a:latin typeface=".VnArial" pitchFamily="34" charset="0"/>
              </a:rPr>
              <a:t> </a:t>
            </a:r>
            <a:r>
              <a:rPr lang="en-US" dirty="0" err="1" smtClean="0">
                <a:solidFill>
                  <a:srgbClr val="0000FF"/>
                </a:solidFill>
                <a:latin typeface=".VnArial" pitchFamily="34" charset="0"/>
              </a:rPr>
              <a:t>trao</a:t>
            </a:r>
            <a:r>
              <a:rPr lang="en-US" dirty="0" smtClean="0">
                <a:solidFill>
                  <a:srgbClr val="0000FF"/>
                </a:solidFill>
                <a:latin typeface=".VnArial" pitchFamily="34" charset="0"/>
              </a:rPr>
              <a:t> </a:t>
            </a:r>
            <a:r>
              <a:rPr lang="en-US" dirty="0" err="1" smtClean="0">
                <a:solidFill>
                  <a:srgbClr val="0000FF"/>
                </a:solidFill>
                <a:latin typeface=".VnArial" pitchFamily="34" charset="0"/>
              </a:rPr>
              <a:t>đổi</a:t>
            </a:r>
            <a:r>
              <a:rPr lang="en-US" dirty="0" smtClean="0">
                <a:solidFill>
                  <a:srgbClr val="0000FF"/>
                </a:solidFill>
                <a:latin typeface=".VnArial" pitchFamily="34" charset="0"/>
              </a:rPr>
              <a:t> </a:t>
            </a:r>
            <a:r>
              <a:rPr lang="en-US" dirty="0" err="1" smtClean="0">
                <a:solidFill>
                  <a:srgbClr val="0000FF"/>
                </a:solidFill>
                <a:latin typeface=".VnArial" pitchFamily="34" charset="0"/>
              </a:rPr>
              <a:t>để</a:t>
            </a:r>
            <a:r>
              <a:rPr lang="en-US" dirty="0" smtClean="0">
                <a:solidFill>
                  <a:srgbClr val="0000FF"/>
                </a:solidFill>
                <a:latin typeface=".VnArial" pitchFamily="34" charset="0"/>
              </a:rPr>
              <a:t> </a:t>
            </a:r>
            <a:r>
              <a:rPr lang="en-US" dirty="0" err="1" smtClean="0">
                <a:solidFill>
                  <a:srgbClr val="0000FF"/>
                </a:solidFill>
                <a:latin typeface=".VnArial" pitchFamily="34" charset="0"/>
              </a:rPr>
              <a:t>giờ</a:t>
            </a:r>
            <a:r>
              <a:rPr lang="en-US" dirty="0" smtClean="0">
                <a:solidFill>
                  <a:srgbClr val="0000FF"/>
                </a:solidFill>
                <a:latin typeface=".VnArial" pitchFamily="34" charset="0"/>
              </a:rPr>
              <a:t> </a:t>
            </a:r>
            <a:r>
              <a:rPr lang="en-US" dirty="0" err="1" smtClean="0">
                <a:solidFill>
                  <a:srgbClr val="0000FF"/>
                </a:solidFill>
                <a:latin typeface=".VnArial" pitchFamily="34" charset="0"/>
              </a:rPr>
              <a:t>ra</a:t>
            </a:r>
            <a:r>
              <a:rPr lang="en-US" dirty="0" smtClean="0">
                <a:solidFill>
                  <a:srgbClr val="0000FF"/>
                </a:solidFill>
                <a:latin typeface=".VnArial" pitchFamily="34" charset="0"/>
              </a:rPr>
              <a:t> </a:t>
            </a:r>
            <a:r>
              <a:rPr lang="en-US" dirty="0" err="1" smtClean="0">
                <a:solidFill>
                  <a:srgbClr val="0000FF"/>
                </a:solidFill>
                <a:latin typeface=".VnArial" pitchFamily="34" charset="0"/>
              </a:rPr>
              <a:t>chơi</a:t>
            </a:r>
            <a:r>
              <a:rPr lang="en-US" dirty="0" smtClean="0">
                <a:solidFill>
                  <a:srgbClr val="0000FF"/>
                </a:solidFill>
                <a:latin typeface=".VnArial" pitchFamily="34" charset="0"/>
              </a:rPr>
              <a:t> </a:t>
            </a:r>
            <a:r>
              <a:rPr lang="en-US" dirty="0" err="1" smtClean="0">
                <a:solidFill>
                  <a:srgbClr val="0000FF"/>
                </a:solidFill>
                <a:latin typeface=".VnArial" pitchFamily="34" charset="0"/>
              </a:rPr>
              <a:t>giải</a:t>
            </a:r>
            <a:r>
              <a:rPr lang="en-US" dirty="0" smtClean="0">
                <a:solidFill>
                  <a:srgbClr val="0000FF"/>
                </a:solidFill>
                <a:latin typeface=".VnArial" pitchFamily="34" charset="0"/>
              </a:rPr>
              <a:t> </a:t>
            </a:r>
            <a:r>
              <a:rPr lang="en-US" dirty="0" err="1" smtClean="0">
                <a:solidFill>
                  <a:srgbClr val="0000FF"/>
                </a:solidFill>
                <a:latin typeface=".VnArial" pitchFamily="34" charset="0"/>
              </a:rPr>
              <a:t>quyết</a:t>
            </a:r>
            <a:r>
              <a:rPr lang="en-US" dirty="0" smtClean="0">
                <a:solidFill>
                  <a:srgbClr val="0000FF"/>
                </a:solidFill>
                <a:latin typeface=".VnArial" pitchFamily="34" charset="0"/>
              </a:rPr>
              <a:t> </a:t>
            </a:r>
            <a:r>
              <a:rPr lang="en-US" dirty="0" err="1" smtClean="0">
                <a:solidFill>
                  <a:srgbClr val="0000FF"/>
                </a:solidFill>
                <a:latin typeface=".VnArial" pitchFamily="34" charset="0"/>
              </a:rPr>
              <a:t>tiếp</a:t>
            </a:r>
            <a:r>
              <a:rPr lang="en-US" dirty="0" smtClean="0">
                <a:solidFill>
                  <a:srgbClr val="0000FF"/>
                </a:solidFill>
                <a:latin typeface=".VnArial" pitchFamily="34" charset="0"/>
              </a:rPr>
              <a:t>. Ý </a:t>
            </a:r>
            <a:r>
              <a:rPr lang="en-US" dirty="0" err="1" smtClean="0">
                <a:solidFill>
                  <a:srgbClr val="0000FF"/>
                </a:solidFill>
                <a:latin typeface=".VnArial" pitchFamily="34" charset="0"/>
              </a:rPr>
              <a:t>kiến</a:t>
            </a:r>
            <a:r>
              <a:rPr lang="en-US" dirty="0" smtClean="0">
                <a:solidFill>
                  <a:srgbClr val="0000FF"/>
                </a:solidFill>
                <a:latin typeface=".VnArial" pitchFamily="34" charset="0"/>
              </a:rPr>
              <a:t> </a:t>
            </a:r>
            <a:r>
              <a:rPr lang="en-US" dirty="0" err="1" smtClean="0">
                <a:solidFill>
                  <a:srgbClr val="0000FF"/>
                </a:solidFill>
                <a:latin typeface=".VnArial" pitchFamily="34" charset="0"/>
              </a:rPr>
              <a:t>của</a:t>
            </a:r>
            <a:r>
              <a:rPr lang="en-US" dirty="0" smtClean="0">
                <a:solidFill>
                  <a:srgbClr val="0000FF"/>
                </a:solidFill>
                <a:latin typeface=".VnArial" pitchFamily="34" charset="0"/>
              </a:rPr>
              <a:t> </a:t>
            </a:r>
            <a:r>
              <a:rPr lang="en-US" dirty="0" err="1" smtClean="0">
                <a:solidFill>
                  <a:srgbClr val="0000FF"/>
                </a:solidFill>
                <a:latin typeface=".VnArial" pitchFamily="34" charset="0"/>
              </a:rPr>
              <a:t>em</a:t>
            </a:r>
            <a:r>
              <a:rPr lang="en-US" dirty="0" smtClean="0">
                <a:solidFill>
                  <a:srgbClr val="0000FF"/>
                </a:solidFill>
                <a:latin typeface=".VnArial" pitchFamily="34" charset="0"/>
              </a:rPr>
              <a:t> </a:t>
            </a:r>
            <a:r>
              <a:rPr lang="en-US" dirty="0" err="1" smtClean="0">
                <a:solidFill>
                  <a:srgbClr val="0000FF"/>
                </a:solidFill>
                <a:latin typeface=".VnArial" pitchFamily="34" charset="0"/>
              </a:rPr>
              <a:t>về</a:t>
            </a:r>
            <a:r>
              <a:rPr lang="en-US" dirty="0" smtClean="0">
                <a:solidFill>
                  <a:srgbClr val="0000FF"/>
                </a:solidFill>
                <a:latin typeface=".VnArial" pitchFamily="34" charset="0"/>
              </a:rPr>
              <a:t> </a:t>
            </a:r>
            <a:r>
              <a:rPr lang="en-US" dirty="0" err="1" smtClean="0">
                <a:solidFill>
                  <a:srgbClr val="0000FF"/>
                </a:solidFill>
                <a:latin typeface=".VnArial" pitchFamily="34" charset="0"/>
              </a:rPr>
              <a:t>cô</a:t>
            </a:r>
            <a:r>
              <a:rPr lang="en-US" dirty="0" smtClean="0">
                <a:solidFill>
                  <a:srgbClr val="0000FF"/>
                </a:solidFill>
                <a:latin typeface=".VnArial" pitchFamily="34" charset="0"/>
              </a:rPr>
              <a:t> </a:t>
            </a:r>
            <a:r>
              <a:rPr lang="en-US" dirty="0" err="1" smtClean="0">
                <a:solidFill>
                  <a:srgbClr val="0000FF"/>
                </a:solidFill>
                <a:latin typeface=".VnArial" pitchFamily="34" charset="0"/>
              </a:rPr>
              <a:t>giáo</a:t>
            </a:r>
            <a:r>
              <a:rPr lang="en-US" dirty="0" smtClean="0">
                <a:solidFill>
                  <a:srgbClr val="0000FF"/>
                </a:solidFill>
                <a:latin typeface=".VnArial" pitchFamily="34" charset="0"/>
              </a:rPr>
              <a:t> </a:t>
            </a:r>
            <a:r>
              <a:rPr lang="en-US" dirty="0" err="1" smtClean="0">
                <a:solidFill>
                  <a:srgbClr val="0000FF"/>
                </a:solidFill>
                <a:latin typeface=".VnArial" pitchFamily="34" charset="0"/>
              </a:rPr>
              <a:t>và</a:t>
            </a:r>
            <a:r>
              <a:rPr lang="en-US" dirty="0" smtClean="0">
                <a:solidFill>
                  <a:srgbClr val="0000FF"/>
                </a:solidFill>
                <a:latin typeface=".VnArial" pitchFamily="34" charset="0"/>
              </a:rPr>
              <a:t> </a:t>
            </a:r>
            <a:r>
              <a:rPr lang="en-US" dirty="0" err="1" smtClean="0">
                <a:solidFill>
                  <a:srgbClr val="0000FF"/>
                </a:solidFill>
                <a:latin typeface=".VnArial" pitchFamily="34" charset="0"/>
              </a:rPr>
              <a:t>bạn</a:t>
            </a:r>
            <a:r>
              <a:rPr lang="en-US" dirty="0" smtClean="0">
                <a:solidFill>
                  <a:srgbClr val="0000FF"/>
                </a:solidFill>
                <a:latin typeface=".VnArial" pitchFamily="34" charset="0"/>
              </a:rPr>
              <a:t> </a:t>
            </a:r>
            <a:r>
              <a:rPr lang="en-US" dirty="0" err="1" smtClean="0">
                <a:solidFill>
                  <a:srgbClr val="0000FF"/>
                </a:solidFill>
                <a:latin typeface=".VnArial" pitchFamily="34" charset="0"/>
              </a:rPr>
              <a:t>Thắng</a:t>
            </a:r>
            <a:r>
              <a:rPr lang="en-US" dirty="0" smtClean="0">
                <a:solidFill>
                  <a:srgbClr val="0000FF"/>
                </a:solidFill>
                <a:latin typeface=".VnArial" pitchFamily="34" charset="0"/>
              </a:rPr>
              <a:t>?</a:t>
            </a:r>
            <a:endParaRPr lang="en-US" dirty="0">
              <a:solidFill>
                <a:srgbClr val="0000FF"/>
              </a:solidFill>
              <a:latin typeface=".VnArial" pitchFamily="34" charset="0"/>
            </a:endParaRPr>
          </a:p>
        </p:txBody>
      </p:sp>
      <p:sp>
        <p:nvSpPr>
          <p:cNvPr id="91140" name="WordArt 4"/>
          <p:cNvSpPr>
            <a:spLocks noChangeArrowheads="1" noChangeShapeType="1" noTextEdit="1"/>
          </p:cNvSpPr>
          <p:nvPr/>
        </p:nvSpPr>
        <p:spPr bwMode="auto">
          <a:xfrm>
            <a:off x="381000" y="0"/>
            <a:ext cx="3486150" cy="1676400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</a:bodyPr>
          <a:lstStyle/>
          <a:p>
            <a:pPr algn="ctr"/>
            <a:r>
              <a:rPr lang="en-US" sz="3600" kern="10" dirty="0" err="1" smtClean="0">
                <a:ln w="57150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.VnPresentH"/>
              </a:rPr>
              <a:t>Thảo</a:t>
            </a:r>
            <a:r>
              <a:rPr lang="en-US" sz="3600" kern="10" dirty="0" smtClean="0">
                <a:ln w="57150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.VnPresentH"/>
              </a:rPr>
              <a:t> </a:t>
            </a:r>
            <a:r>
              <a:rPr lang="en-US" sz="3600" kern="10" dirty="0" err="1" smtClean="0">
                <a:ln w="57150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.VnPresentH"/>
              </a:rPr>
              <a:t>luận</a:t>
            </a:r>
            <a:r>
              <a:rPr lang="en-US" sz="3600" kern="10" dirty="0" smtClean="0">
                <a:ln w="57150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.VnPresentH"/>
              </a:rPr>
              <a:t> </a:t>
            </a:r>
            <a:endParaRPr lang="en-US" sz="3600" kern="10" dirty="0">
              <a:ln w="57150">
                <a:solidFill>
                  <a:srgbClr val="FF3300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dist="53882" dir="2700000" algn="ctr" rotWithShape="0">
                  <a:srgbClr val="9999FF">
                    <a:alpha val="79999"/>
                  </a:srgbClr>
                </a:outerShdw>
              </a:effectLst>
              <a:latin typeface=".VnPresentH"/>
            </a:endParaRPr>
          </a:p>
        </p:txBody>
      </p:sp>
      <p:sp>
        <p:nvSpPr>
          <p:cNvPr id="91141" name="Text Box 5"/>
          <p:cNvSpPr txBox="1">
            <a:spLocks noChangeArrowheads="1"/>
          </p:cNvSpPr>
          <p:nvPr/>
        </p:nvSpPr>
        <p:spPr bwMode="auto">
          <a:xfrm>
            <a:off x="838200" y="5935663"/>
            <a:ext cx="8382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35846" name="Rectangle 6"/>
          <p:cNvSpPr>
            <a:spLocks noChangeArrowheads="1"/>
          </p:cNvSpPr>
          <p:nvPr/>
        </p:nvSpPr>
        <p:spPr bwMode="auto">
          <a:xfrm>
            <a:off x="609600" y="4409311"/>
            <a:ext cx="8305800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r>
              <a:rPr lang="en-US" sz="3200" dirty="0" smtClean="0">
                <a:solidFill>
                  <a:srgbClr val="FF3300"/>
                </a:solidFill>
                <a:latin typeface=".VnArial" pitchFamily="34" charset="0"/>
              </a:rPr>
              <a:t>- </a:t>
            </a:r>
            <a:r>
              <a:rPr lang="en-US" sz="3200" dirty="0" err="1" smtClean="0">
                <a:solidFill>
                  <a:srgbClr val="FF3300"/>
                </a:solidFill>
                <a:latin typeface=".VnArial" pitchFamily="34" charset="0"/>
              </a:rPr>
              <a:t>Thắng</a:t>
            </a:r>
            <a:r>
              <a:rPr lang="en-US" sz="3200" dirty="0" smtClean="0">
                <a:solidFill>
                  <a:srgbClr val="FF3300"/>
                </a:solidFill>
                <a:latin typeface=".VnArial" pitchFamily="34" charset="0"/>
              </a:rPr>
              <a:t> </a:t>
            </a:r>
            <a:r>
              <a:rPr lang="en-US" sz="3200" dirty="0" err="1" smtClean="0">
                <a:solidFill>
                  <a:srgbClr val="FF3300"/>
                </a:solidFill>
                <a:latin typeface=".VnArial" pitchFamily="34" charset="0"/>
              </a:rPr>
              <a:t>không</a:t>
            </a:r>
            <a:r>
              <a:rPr lang="en-US" sz="3200" dirty="0" smtClean="0">
                <a:solidFill>
                  <a:srgbClr val="FF3300"/>
                </a:solidFill>
                <a:latin typeface=".VnArial" pitchFamily="34" charset="0"/>
              </a:rPr>
              <a:t> </a:t>
            </a:r>
            <a:r>
              <a:rPr lang="en-US" sz="3200" dirty="0" err="1" smtClean="0">
                <a:solidFill>
                  <a:srgbClr val="FF3300"/>
                </a:solidFill>
                <a:latin typeface=".VnArial" pitchFamily="34" charset="0"/>
              </a:rPr>
              <a:t>biết</a:t>
            </a:r>
            <a:r>
              <a:rPr lang="en-US" sz="3200" dirty="0" smtClean="0">
                <a:solidFill>
                  <a:srgbClr val="FF3300"/>
                </a:solidFill>
                <a:latin typeface=".VnArial" pitchFamily="34" charset="0"/>
              </a:rPr>
              <a:t> </a:t>
            </a:r>
            <a:r>
              <a:rPr lang="en-US" sz="3200" dirty="0" err="1" smtClean="0">
                <a:solidFill>
                  <a:srgbClr val="FF3300"/>
                </a:solidFill>
                <a:latin typeface=".VnArial" pitchFamily="34" charset="0"/>
              </a:rPr>
              <a:t>tôn</a:t>
            </a:r>
            <a:r>
              <a:rPr lang="en-US" sz="3200" dirty="0" smtClean="0">
                <a:solidFill>
                  <a:srgbClr val="FF3300"/>
                </a:solidFill>
                <a:latin typeface=".VnArial" pitchFamily="34" charset="0"/>
              </a:rPr>
              <a:t> </a:t>
            </a:r>
            <a:r>
              <a:rPr lang="en-US" sz="3200" dirty="0" err="1" smtClean="0">
                <a:solidFill>
                  <a:srgbClr val="FF3300"/>
                </a:solidFill>
                <a:latin typeface=".VnArial" pitchFamily="34" charset="0"/>
              </a:rPr>
              <a:t>trọng</a:t>
            </a:r>
            <a:r>
              <a:rPr lang="en-US" sz="3200" dirty="0" smtClean="0">
                <a:solidFill>
                  <a:srgbClr val="FF3300"/>
                </a:solidFill>
                <a:latin typeface=".VnArial" pitchFamily="34" charset="0"/>
              </a:rPr>
              <a:t> </a:t>
            </a:r>
            <a:r>
              <a:rPr lang="en-US" sz="3200" dirty="0" err="1" smtClean="0">
                <a:solidFill>
                  <a:srgbClr val="FF3300"/>
                </a:solidFill>
                <a:latin typeface=".VnArial" pitchFamily="34" charset="0"/>
              </a:rPr>
              <a:t>lớp</a:t>
            </a:r>
            <a:r>
              <a:rPr lang="en-US" sz="3200" dirty="0" smtClean="0">
                <a:solidFill>
                  <a:srgbClr val="FF3300"/>
                </a:solidFill>
                <a:latin typeface=".VnArial" pitchFamily="34" charset="0"/>
              </a:rPr>
              <a:t> </a:t>
            </a:r>
            <a:r>
              <a:rPr lang="en-US" sz="3200" dirty="0" err="1" smtClean="0">
                <a:solidFill>
                  <a:srgbClr val="FF3300"/>
                </a:solidFill>
                <a:latin typeface=".VnArial" pitchFamily="34" charset="0"/>
              </a:rPr>
              <a:t>và</a:t>
            </a:r>
            <a:r>
              <a:rPr lang="en-US" sz="3200" dirty="0" smtClean="0">
                <a:solidFill>
                  <a:srgbClr val="FF3300"/>
                </a:solidFill>
                <a:latin typeface=".VnArial" pitchFamily="34" charset="0"/>
              </a:rPr>
              <a:t> </a:t>
            </a:r>
            <a:r>
              <a:rPr lang="en-US" sz="3200" dirty="0" err="1" smtClean="0">
                <a:solidFill>
                  <a:srgbClr val="FF3300"/>
                </a:solidFill>
                <a:latin typeface=".VnArial" pitchFamily="34" charset="0"/>
              </a:rPr>
              <a:t>cô</a:t>
            </a:r>
            <a:r>
              <a:rPr lang="en-US" sz="3200" dirty="0" smtClean="0">
                <a:solidFill>
                  <a:srgbClr val="FF3300"/>
                </a:solidFill>
                <a:latin typeface=".VnArial" pitchFamily="34" charset="0"/>
              </a:rPr>
              <a:t> </a:t>
            </a:r>
            <a:r>
              <a:rPr lang="en-US" sz="3200" dirty="0" err="1" smtClean="0">
                <a:solidFill>
                  <a:srgbClr val="FF3300"/>
                </a:solidFill>
                <a:latin typeface=".VnArial" pitchFamily="34" charset="0"/>
              </a:rPr>
              <a:t>giáo</a:t>
            </a:r>
            <a:r>
              <a:rPr lang="en-US" sz="3200" dirty="0" smtClean="0">
                <a:solidFill>
                  <a:srgbClr val="FF3300"/>
                </a:solidFill>
                <a:latin typeface=".VnArial" pitchFamily="34" charset="0"/>
              </a:rPr>
              <a:t>.</a:t>
            </a:r>
            <a:endParaRPr lang="en-US" sz="3200" dirty="0">
              <a:solidFill>
                <a:srgbClr val="FF3300"/>
              </a:solidFill>
              <a:latin typeface=".VnArial" pitchFamily="34" charset="0"/>
            </a:endParaRPr>
          </a:p>
          <a:p>
            <a:r>
              <a:rPr lang="en-US" sz="3200" dirty="0" smtClean="0">
                <a:solidFill>
                  <a:srgbClr val="FF3300"/>
                </a:solidFill>
                <a:latin typeface=".VnArial" pitchFamily="34" charset="0"/>
              </a:rPr>
              <a:t>- </a:t>
            </a:r>
            <a:r>
              <a:rPr lang="en-US" sz="3200" dirty="0" err="1" smtClean="0">
                <a:solidFill>
                  <a:srgbClr val="FF3300"/>
                </a:solidFill>
                <a:latin typeface=".VnArial" pitchFamily="34" charset="0"/>
              </a:rPr>
              <a:t>Cô</a:t>
            </a:r>
            <a:r>
              <a:rPr lang="en-US" sz="3200" dirty="0" smtClean="0">
                <a:solidFill>
                  <a:srgbClr val="FF3300"/>
                </a:solidFill>
                <a:latin typeface=".VnArial" pitchFamily="34" charset="0"/>
              </a:rPr>
              <a:t> </a:t>
            </a:r>
            <a:r>
              <a:rPr lang="en-US" sz="3200" dirty="0" err="1" smtClean="0">
                <a:solidFill>
                  <a:srgbClr val="FF3300"/>
                </a:solidFill>
                <a:latin typeface=".VnArial" pitchFamily="34" charset="0"/>
              </a:rPr>
              <a:t>giáo</a:t>
            </a:r>
            <a:r>
              <a:rPr lang="en-US" sz="3200" dirty="0" smtClean="0">
                <a:solidFill>
                  <a:srgbClr val="FF3300"/>
                </a:solidFill>
                <a:latin typeface=".VnArial" pitchFamily="34" charset="0"/>
              </a:rPr>
              <a:t> </a:t>
            </a:r>
            <a:r>
              <a:rPr lang="en-US" sz="3200" dirty="0" err="1" smtClean="0">
                <a:solidFill>
                  <a:srgbClr val="FF3300"/>
                </a:solidFill>
                <a:latin typeface=".VnArial" pitchFamily="34" charset="0"/>
              </a:rPr>
              <a:t>tôn</a:t>
            </a:r>
            <a:r>
              <a:rPr lang="en-US" sz="3200" dirty="0" smtClean="0">
                <a:solidFill>
                  <a:srgbClr val="FF3300"/>
                </a:solidFill>
                <a:latin typeface=".VnArial" pitchFamily="34" charset="0"/>
              </a:rPr>
              <a:t> </a:t>
            </a:r>
            <a:r>
              <a:rPr lang="en-US" sz="3200" dirty="0" err="1" smtClean="0">
                <a:solidFill>
                  <a:srgbClr val="FF3300"/>
                </a:solidFill>
                <a:latin typeface=".VnArial" pitchFamily="34" charset="0"/>
              </a:rPr>
              <a:t>trọng</a:t>
            </a:r>
            <a:r>
              <a:rPr lang="en-US" sz="3200" dirty="0" smtClean="0">
                <a:solidFill>
                  <a:srgbClr val="FF3300"/>
                </a:solidFill>
                <a:latin typeface=".VnArial" pitchFamily="34" charset="0"/>
              </a:rPr>
              <a:t> ý </a:t>
            </a:r>
            <a:r>
              <a:rPr lang="en-US" sz="3200" dirty="0" err="1" smtClean="0">
                <a:solidFill>
                  <a:srgbClr val="FF3300"/>
                </a:solidFill>
                <a:latin typeface=".VnArial" pitchFamily="34" charset="0"/>
              </a:rPr>
              <a:t>kiến</a:t>
            </a:r>
            <a:r>
              <a:rPr lang="en-US" sz="3200" dirty="0" smtClean="0">
                <a:solidFill>
                  <a:srgbClr val="FF3300"/>
                </a:solidFill>
                <a:latin typeface=".VnArial" pitchFamily="34" charset="0"/>
              </a:rPr>
              <a:t> </a:t>
            </a:r>
            <a:r>
              <a:rPr lang="en-US" sz="3200" dirty="0" err="1" smtClean="0">
                <a:solidFill>
                  <a:srgbClr val="FF3300"/>
                </a:solidFill>
                <a:latin typeface=".VnArial" pitchFamily="34" charset="0"/>
              </a:rPr>
              <a:t>của</a:t>
            </a:r>
            <a:r>
              <a:rPr lang="en-US" sz="3200" dirty="0" smtClean="0">
                <a:solidFill>
                  <a:srgbClr val="FF3300"/>
                </a:solidFill>
                <a:latin typeface=".VnArial" pitchFamily="34" charset="0"/>
              </a:rPr>
              <a:t> </a:t>
            </a:r>
            <a:r>
              <a:rPr lang="en-US" sz="3200" dirty="0" err="1" smtClean="0">
                <a:solidFill>
                  <a:srgbClr val="FF3300"/>
                </a:solidFill>
                <a:latin typeface=".VnArial" pitchFamily="34" charset="0"/>
              </a:rPr>
              <a:t>Thắng</a:t>
            </a:r>
            <a:r>
              <a:rPr lang="en-US" sz="3200" dirty="0" smtClean="0">
                <a:solidFill>
                  <a:srgbClr val="FF3300"/>
                </a:solidFill>
                <a:latin typeface=".VnArial" pitchFamily="34" charset="0"/>
              </a:rPr>
              <a:t> </a:t>
            </a:r>
            <a:r>
              <a:rPr lang="en-US" sz="3200" dirty="0" err="1" smtClean="0">
                <a:solidFill>
                  <a:srgbClr val="FF3300"/>
                </a:solidFill>
                <a:latin typeface=".VnArial" pitchFamily="34" charset="0"/>
              </a:rPr>
              <a:t>và</a:t>
            </a:r>
            <a:r>
              <a:rPr lang="en-US" sz="3200" dirty="0" smtClean="0">
                <a:solidFill>
                  <a:srgbClr val="FF3300"/>
                </a:solidFill>
                <a:latin typeface=".VnArial" pitchFamily="34" charset="0"/>
              </a:rPr>
              <a:t> </a:t>
            </a:r>
            <a:r>
              <a:rPr lang="en-US" sz="3200" dirty="0" err="1" smtClean="0">
                <a:solidFill>
                  <a:srgbClr val="FF3300"/>
                </a:solidFill>
                <a:latin typeface=".VnArial" pitchFamily="34" charset="0"/>
              </a:rPr>
              <a:t>có</a:t>
            </a:r>
            <a:r>
              <a:rPr lang="en-US" sz="3200" dirty="0" smtClean="0">
                <a:solidFill>
                  <a:srgbClr val="FF3300"/>
                </a:solidFill>
                <a:latin typeface=".VnArial" pitchFamily="34" charset="0"/>
              </a:rPr>
              <a:t> </a:t>
            </a:r>
            <a:r>
              <a:rPr lang="en-US" sz="3200" dirty="0" err="1" smtClean="0">
                <a:solidFill>
                  <a:srgbClr val="FF3300"/>
                </a:solidFill>
                <a:latin typeface=".VnArial" pitchFamily="34" charset="0"/>
              </a:rPr>
              <a:t>cách</a:t>
            </a:r>
            <a:r>
              <a:rPr lang="en-US" sz="3200" dirty="0" smtClean="0">
                <a:solidFill>
                  <a:srgbClr val="FF3300"/>
                </a:solidFill>
                <a:latin typeface=".VnArial" pitchFamily="34" charset="0"/>
              </a:rPr>
              <a:t> </a:t>
            </a:r>
            <a:r>
              <a:rPr lang="en-US" sz="3200" dirty="0" err="1" smtClean="0">
                <a:solidFill>
                  <a:srgbClr val="FF3300"/>
                </a:solidFill>
                <a:latin typeface=".VnArial" pitchFamily="34" charset="0"/>
              </a:rPr>
              <a:t>xử</a:t>
            </a:r>
            <a:r>
              <a:rPr lang="en-US" sz="3200" dirty="0" smtClean="0">
                <a:solidFill>
                  <a:srgbClr val="FF3300"/>
                </a:solidFill>
                <a:latin typeface=".VnArial" pitchFamily="34" charset="0"/>
              </a:rPr>
              <a:t> </a:t>
            </a:r>
            <a:r>
              <a:rPr lang="en-US" sz="3200" dirty="0" err="1" smtClean="0">
                <a:solidFill>
                  <a:srgbClr val="FF3300"/>
                </a:solidFill>
                <a:latin typeface=".VnArial" pitchFamily="34" charset="0"/>
              </a:rPr>
              <a:t>lí</a:t>
            </a:r>
            <a:r>
              <a:rPr lang="en-US" sz="3200" dirty="0" smtClean="0">
                <a:solidFill>
                  <a:srgbClr val="FF3300"/>
                </a:solidFill>
                <a:latin typeface=".VnArial" pitchFamily="34" charset="0"/>
              </a:rPr>
              <a:t> </a:t>
            </a:r>
            <a:r>
              <a:rPr lang="en-US" sz="3200" dirty="0" err="1" smtClean="0">
                <a:solidFill>
                  <a:srgbClr val="FF3300"/>
                </a:solidFill>
                <a:latin typeface=".VnArial" pitchFamily="34" charset="0"/>
              </a:rPr>
              <a:t>phù</a:t>
            </a:r>
            <a:r>
              <a:rPr lang="en-US" sz="3200" dirty="0" smtClean="0">
                <a:solidFill>
                  <a:srgbClr val="FF3300"/>
                </a:solidFill>
                <a:latin typeface=".VnArial" pitchFamily="34" charset="0"/>
              </a:rPr>
              <a:t> </a:t>
            </a:r>
            <a:r>
              <a:rPr lang="en-US" sz="3200" dirty="0" err="1" smtClean="0">
                <a:solidFill>
                  <a:srgbClr val="FF3300"/>
                </a:solidFill>
                <a:latin typeface=".VnArial" pitchFamily="34" charset="0"/>
              </a:rPr>
              <a:t>hợp</a:t>
            </a:r>
            <a:r>
              <a:rPr lang="en-US" sz="3200" dirty="0" smtClean="0">
                <a:solidFill>
                  <a:srgbClr val="FF3300"/>
                </a:solidFill>
                <a:latin typeface=".VnArial" pitchFamily="34" charset="0"/>
              </a:rPr>
              <a:t>.</a:t>
            </a:r>
            <a:endParaRPr lang="en-US" sz="3200" dirty="0">
              <a:solidFill>
                <a:srgbClr val="FF3300"/>
              </a:solidFill>
              <a:latin typeface=".VnArial" pitchFamily="34" charset="0"/>
            </a:endParaRPr>
          </a:p>
          <a:p>
            <a:pPr eaLnBrk="0" hangingPunct="0"/>
            <a:endParaRPr lang="en-US" sz="3200" dirty="0">
              <a:solidFill>
                <a:srgbClr val="FF3300"/>
              </a:solidFill>
              <a:latin typeface=".Vn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9919854"/>
      </p:ext>
    </p:extLst>
  </p:cSld>
  <p:clrMapOvr>
    <a:masterClrMapping/>
  </p:clrMapOvr>
  <p:transition>
    <p:strip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58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358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1652" y="305544"/>
            <a:ext cx="2667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00CC"/>
                </a:solidFill>
              </a:rPr>
              <a:t>Tiết 3 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23884" y="722753"/>
            <a:ext cx="83884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latin typeface="Times New Roman" pitchFamily="18" charset="0"/>
                <a:cs typeface="Times New Roman" pitchFamily="18" charset="0"/>
              </a:rPr>
              <a:t>Bài 3: TÔN TRỌNG NGƯỜI KHÁC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85898" y="1430639"/>
            <a:ext cx="3124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I.Đặt vấn đề :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57200" y="2021804"/>
            <a:ext cx="3810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latin typeface="Times New Roman" pitchFamily="18" charset="0"/>
                <a:cs typeface="Times New Roman" pitchFamily="18" charset="0"/>
              </a:rPr>
              <a:t>II.Nội dung bài học :</a:t>
            </a:r>
          </a:p>
        </p:txBody>
      </p:sp>
      <p:sp>
        <p:nvSpPr>
          <p:cNvPr id="3" name="Rectangle 2"/>
          <p:cNvSpPr/>
          <p:nvPr/>
        </p:nvSpPr>
        <p:spPr>
          <a:xfrm>
            <a:off x="457200" y="2610765"/>
            <a:ext cx="80772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i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.Thế nào là tôn trọng người khác :</a:t>
            </a:r>
          </a:p>
          <a:p>
            <a:endParaRPr lang="en-US" sz="28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14597" y="3128538"/>
            <a:ext cx="38894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2. Biểu hiện 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08024" y="3618366"/>
            <a:ext cx="75190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Times New Roman" pitchFamily="18" charset="0"/>
                <a:cs typeface="Times New Roman" pitchFamily="18" charset="0"/>
              </a:rPr>
              <a:t>- Biết lắng nghe ,biết cư xử lễ phép ,lịch sự với người khác ,biết thừa nhận những điểm mạnh của người khác.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05096" y="4449363"/>
            <a:ext cx="26858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320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.Ý nghĩa :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81098" y="4941314"/>
            <a:ext cx="862940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-</a:t>
            </a:r>
            <a:r>
              <a:rPr lang="en-US" sz="2400">
                <a:latin typeface="Times New Roman" pitchFamily="18" charset="0"/>
                <a:cs typeface="Times New Roman" pitchFamily="18" charset="0"/>
              </a:rPr>
              <a:t>Người biết tôn trọng người khác sẽ được mọi người tôn trọng.</a:t>
            </a:r>
          </a:p>
          <a:p>
            <a:r>
              <a:rPr lang="en-US" sz="2400">
                <a:latin typeface="Times New Roman" pitchFamily="18" charset="0"/>
                <a:cs typeface="Times New Roman" pitchFamily="18" charset="0"/>
              </a:rPr>
              <a:t>-Mọi người biết tôn trọng lẫn nhau sẽ góp phần làm cho xã hội trong sạch ,lành mạnh và tốt đẹp.</a:t>
            </a:r>
          </a:p>
        </p:txBody>
      </p:sp>
    </p:spTree>
    <p:extLst>
      <p:ext uri="{BB962C8B-B14F-4D97-AF65-F5344CB8AC3E}">
        <p14:creationId xmlns:p14="http://schemas.microsoft.com/office/powerpoint/2010/main" val="2694620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2">
            <a:extLst>
              <a:ext uri="{FF2B5EF4-FFF2-40B4-BE49-F238E27FC236}">
                <a16:creationId xmlns:a16="http://schemas.microsoft.com/office/drawing/2014/main" xmlns="" id="{7E68B4BF-29D3-4694-BB12-8E93B6D7D6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00"/>
            <a:ext cx="9144000" cy="670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163" name="Rectangle 3">
            <a:extLst>
              <a:ext uri="{FF2B5EF4-FFF2-40B4-BE49-F238E27FC236}">
                <a16:creationId xmlns:a16="http://schemas.microsoft.com/office/drawing/2014/main" xmlns="" id="{2382FC49-9ECE-4332-B55B-8760DFC143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EC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.VnTime" panose="020B7200000000000000" pitchFamily="34" charset="0"/>
              <a:ea typeface="+mn-ea"/>
              <a:cs typeface="+mn-cs"/>
            </a:endParaRPr>
          </a:p>
        </p:txBody>
      </p:sp>
      <p:pic>
        <p:nvPicPr>
          <p:cNvPr id="92164" name="Picture 4">
            <a:extLst>
              <a:ext uri="{FF2B5EF4-FFF2-40B4-BE49-F238E27FC236}">
                <a16:creationId xmlns:a16="http://schemas.microsoft.com/office/drawing/2014/main" xmlns="" id="{BFB571A4-E86A-454D-A522-CF20342AAE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00"/>
            <a:ext cx="11430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165" name="AutoShape 5">
            <a:extLst>
              <a:ext uri="{FF2B5EF4-FFF2-40B4-BE49-F238E27FC236}">
                <a16:creationId xmlns:a16="http://schemas.microsoft.com/office/drawing/2014/main" xmlns="" id="{93777F0F-DDA5-4E57-B36C-36400ED866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15200" y="4876800"/>
            <a:ext cx="428625" cy="409575"/>
          </a:xfrm>
          <a:prstGeom prst="irregularSeal1">
            <a:avLst/>
          </a:prstGeom>
          <a:gradFill rotWithShape="1">
            <a:gsLst>
              <a:gs pos="0">
                <a:srgbClr val="E6F8A6">
                  <a:alpha val="62000"/>
                </a:srgbClr>
              </a:gs>
              <a:gs pos="100000">
                <a:srgbClr val="FF0066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CC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2166" name="AutoShape 6">
            <a:extLst>
              <a:ext uri="{FF2B5EF4-FFF2-40B4-BE49-F238E27FC236}">
                <a16:creationId xmlns:a16="http://schemas.microsoft.com/office/drawing/2014/main" xmlns="" id="{88B0D69D-C909-4E72-890B-5B75DDC973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505200"/>
            <a:ext cx="366713" cy="431800"/>
          </a:xfrm>
          <a:prstGeom prst="irregularSeal1">
            <a:avLst/>
          </a:prstGeom>
          <a:gradFill rotWithShape="1">
            <a:gsLst>
              <a:gs pos="0">
                <a:srgbClr val="FF0066"/>
              </a:gs>
              <a:gs pos="100000">
                <a:srgbClr val="FF0000">
                  <a:alpha val="3999"/>
                </a:srgbClr>
              </a:gs>
            </a:gsLst>
            <a:path path="rect">
              <a:fillToRect r="100000" b="10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2167" name="AutoShape 7">
            <a:extLst>
              <a:ext uri="{FF2B5EF4-FFF2-40B4-BE49-F238E27FC236}">
                <a16:creationId xmlns:a16="http://schemas.microsoft.com/office/drawing/2014/main" xmlns="" id="{C2E339EB-F17F-442A-AE35-7CDDCBE603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9863" y="5511800"/>
            <a:ext cx="403225" cy="392113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2168" name="AutoShape 8">
            <a:extLst>
              <a:ext uri="{FF2B5EF4-FFF2-40B4-BE49-F238E27FC236}">
                <a16:creationId xmlns:a16="http://schemas.microsoft.com/office/drawing/2014/main" xmlns="" id="{D91CA3D2-5B1A-445C-920E-8008193B29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1000" y="381000"/>
            <a:ext cx="609600" cy="685800"/>
          </a:xfrm>
          <a:prstGeom prst="star5">
            <a:avLst/>
          </a:prstGeom>
          <a:gradFill rotWithShape="1">
            <a:gsLst>
              <a:gs pos="0">
                <a:srgbClr val="1907FD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2169" name="AutoShape 9">
            <a:extLst>
              <a:ext uri="{FF2B5EF4-FFF2-40B4-BE49-F238E27FC236}">
                <a16:creationId xmlns:a16="http://schemas.microsoft.com/office/drawing/2014/main" xmlns="" id="{E5C97233-9639-448D-AEAE-3E7088F465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46313" y="9525"/>
            <a:ext cx="457200" cy="68580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2170" name="AutoShape 10">
            <a:extLst>
              <a:ext uri="{FF2B5EF4-FFF2-40B4-BE49-F238E27FC236}">
                <a16:creationId xmlns:a16="http://schemas.microsoft.com/office/drawing/2014/main" xmlns="" id="{9FB6F0F4-3EAA-4C6A-B036-123D9EC149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48200" y="381000"/>
            <a:ext cx="403225" cy="392113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2171" name="AutoShape 11">
            <a:extLst>
              <a:ext uri="{FF2B5EF4-FFF2-40B4-BE49-F238E27FC236}">
                <a16:creationId xmlns:a16="http://schemas.microsoft.com/office/drawing/2014/main" xmlns="" id="{73DA2FE6-098E-45F0-A3E7-5BA838FACA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2438400"/>
            <a:ext cx="685800" cy="609600"/>
          </a:xfrm>
          <a:prstGeom prst="star5">
            <a:avLst/>
          </a:prstGeom>
          <a:gradFill rotWithShape="1">
            <a:gsLst>
              <a:gs pos="0">
                <a:srgbClr val="FFFF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2172" name="AutoShape 12">
            <a:extLst>
              <a:ext uri="{FF2B5EF4-FFF2-40B4-BE49-F238E27FC236}">
                <a16:creationId xmlns:a16="http://schemas.microsoft.com/office/drawing/2014/main" xmlns="" id="{0C63A5A9-6865-4253-8213-6A192983AA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38800" y="228600"/>
            <a:ext cx="366713" cy="400050"/>
          </a:xfrm>
          <a:prstGeom prst="irregularSeal2">
            <a:avLst/>
          </a:prstGeom>
          <a:gradFill rotWithShape="1">
            <a:gsLst>
              <a:gs pos="0">
                <a:srgbClr val="FCA2B1">
                  <a:alpha val="88000"/>
                </a:srgbClr>
              </a:gs>
              <a:gs pos="100000">
                <a:srgbClr val="FF0000">
                  <a:alpha val="58000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2173" name="AutoShape 13">
            <a:extLst>
              <a:ext uri="{FF2B5EF4-FFF2-40B4-BE49-F238E27FC236}">
                <a16:creationId xmlns:a16="http://schemas.microsoft.com/office/drawing/2014/main" xmlns="" id="{28355320-CA49-4241-A98A-78C115D971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0" y="533400"/>
            <a:ext cx="366713" cy="431800"/>
          </a:xfrm>
          <a:prstGeom prst="irregularSeal1">
            <a:avLst/>
          </a:prstGeom>
          <a:gradFill rotWithShape="1">
            <a:gsLst>
              <a:gs pos="0">
                <a:srgbClr val="FF0066"/>
              </a:gs>
              <a:gs pos="100000">
                <a:srgbClr val="FF0000">
                  <a:alpha val="3999"/>
                </a:srgbClr>
              </a:gs>
            </a:gsLst>
            <a:path path="rect">
              <a:fillToRect r="100000" b="10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92174" name="Picture 14">
            <a:extLst>
              <a:ext uri="{FF2B5EF4-FFF2-40B4-BE49-F238E27FC236}">
                <a16:creationId xmlns:a16="http://schemas.microsoft.com/office/drawing/2014/main" xmlns="" id="{AC2BBD71-FA56-4FAA-AA74-DE7B3059A0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626853">
            <a:off x="8151018" y="154782"/>
            <a:ext cx="849313" cy="84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75" name="AutoShape 15">
            <a:extLst>
              <a:ext uri="{FF2B5EF4-FFF2-40B4-BE49-F238E27FC236}">
                <a16:creationId xmlns:a16="http://schemas.microsoft.com/office/drawing/2014/main" xmlns="" id="{F18315BA-4CB0-4BDC-805B-2FA9C960E8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1219200"/>
            <a:ext cx="508000" cy="403225"/>
          </a:xfrm>
          <a:prstGeom prst="star4">
            <a:avLst>
              <a:gd name="adj" fmla="val 12500"/>
            </a:avLst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2176" name="AutoShape 16">
            <a:extLst>
              <a:ext uri="{FF2B5EF4-FFF2-40B4-BE49-F238E27FC236}">
                <a16:creationId xmlns:a16="http://schemas.microsoft.com/office/drawing/2014/main" xmlns="" id="{E9EEDC67-5080-45AA-9786-ACF91ED2C2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58200" y="1981200"/>
            <a:ext cx="385763" cy="439738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2177" name="AutoShape 17">
            <a:extLst>
              <a:ext uri="{FF2B5EF4-FFF2-40B4-BE49-F238E27FC236}">
                <a16:creationId xmlns:a16="http://schemas.microsoft.com/office/drawing/2014/main" xmlns="" id="{D48F435F-8A09-474A-8542-969B5F2BCB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9000" y="6019800"/>
            <a:ext cx="366713" cy="400050"/>
          </a:xfrm>
          <a:prstGeom prst="irregularSeal2">
            <a:avLst/>
          </a:prstGeom>
          <a:gradFill rotWithShape="1">
            <a:gsLst>
              <a:gs pos="0">
                <a:srgbClr val="FCA2B1">
                  <a:alpha val="88000"/>
                </a:srgbClr>
              </a:gs>
              <a:gs pos="100000">
                <a:srgbClr val="FF0000">
                  <a:alpha val="58000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2178" name="AutoShape 18">
            <a:extLst>
              <a:ext uri="{FF2B5EF4-FFF2-40B4-BE49-F238E27FC236}">
                <a16:creationId xmlns:a16="http://schemas.microsoft.com/office/drawing/2014/main" xmlns="" id="{19628FDF-5C53-4A90-8E75-082133FFDA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05800" y="4038600"/>
            <a:ext cx="493713" cy="539750"/>
          </a:xfrm>
          <a:prstGeom prst="star4">
            <a:avLst>
              <a:gd name="adj" fmla="val 12500"/>
            </a:avLst>
          </a:prstGeom>
          <a:gradFill rotWithShape="1">
            <a:gsLst>
              <a:gs pos="0">
                <a:srgbClr val="000082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2179" name="AutoShape 19">
            <a:extLst>
              <a:ext uri="{FF2B5EF4-FFF2-40B4-BE49-F238E27FC236}">
                <a16:creationId xmlns:a16="http://schemas.microsoft.com/office/drawing/2014/main" xmlns="" id="{5415125B-AE1E-4ADF-AEB5-FA5DF39C4B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5181600"/>
            <a:ext cx="609600" cy="685800"/>
          </a:xfrm>
          <a:prstGeom prst="star5">
            <a:avLst/>
          </a:prstGeom>
          <a:gradFill rotWithShape="1">
            <a:gsLst>
              <a:gs pos="0">
                <a:srgbClr val="1907FD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2180" name="AutoShape 20">
            <a:extLst>
              <a:ext uri="{FF2B5EF4-FFF2-40B4-BE49-F238E27FC236}">
                <a16:creationId xmlns:a16="http://schemas.microsoft.com/office/drawing/2014/main" xmlns="" id="{F22D9E55-6E8B-4B75-BED2-81309BB190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62600" y="5778500"/>
            <a:ext cx="457200" cy="68580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2181" name="AutoShape 21">
            <a:extLst>
              <a:ext uri="{FF2B5EF4-FFF2-40B4-BE49-F238E27FC236}">
                <a16:creationId xmlns:a16="http://schemas.microsoft.com/office/drawing/2014/main" xmlns="" id="{8EDBA51A-4804-4BE8-A680-8A80668CFE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96200" y="5943600"/>
            <a:ext cx="533400" cy="533400"/>
          </a:xfrm>
          <a:prstGeom prst="star5">
            <a:avLst/>
          </a:prstGeom>
          <a:gradFill rotWithShape="1">
            <a:gsLst>
              <a:gs pos="0">
                <a:srgbClr val="FFFF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2182" name="AutoShape 22">
            <a:extLst>
              <a:ext uri="{FF2B5EF4-FFF2-40B4-BE49-F238E27FC236}">
                <a16:creationId xmlns:a16="http://schemas.microsoft.com/office/drawing/2014/main" xmlns="" id="{8E66996B-A246-4757-AA17-460ECB4B78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47800" y="5943600"/>
            <a:ext cx="493713" cy="539750"/>
          </a:xfrm>
          <a:prstGeom prst="star4">
            <a:avLst>
              <a:gd name="adj" fmla="val 12500"/>
            </a:avLst>
          </a:prstGeom>
          <a:gradFill rotWithShape="1">
            <a:gsLst>
              <a:gs pos="0">
                <a:srgbClr val="06E81C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2183" name="AutoShape 23">
            <a:extLst>
              <a:ext uri="{FF2B5EF4-FFF2-40B4-BE49-F238E27FC236}">
                <a16:creationId xmlns:a16="http://schemas.microsoft.com/office/drawing/2014/main" xmlns="" id="{DAA6FFD8-1B72-40FC-A8F5-0F152B6B84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0800" y="6019800"/>
            <a:ext cx="493713" cy="539750"/>
          </a:xfrm>
          <a:prstGeom prst="star4">
            <a:avLst>
              <a:gd name="adj" fmla="val 12500"/>
            </a:avLst>
          </a:prstGeom>
          <a:gradFill rotWithShape="1">
            <a:gsLst>
              <a:gs pos="0">
                <a:srgbClr val="000082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2184" name="AutoShape 24">
            <a:extLst>
              <a:ext uri="{FF2B5EF4-FFF2-40B4-BE49-F238E27FC236}">
                <a16:creationId xmlns:a16="http://schemas.microsoft.com/office/drawing/2014/main" xmlns="" id="{D0835BF6-904F-4236-88FC-869AE2371E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0" y="5181600"/>
            <a:ext cx="403225" cy="392113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2185" name="Oval 25">
            <a:extLst>
              <a:ext uri="{FF2B5EF4-FFF2-40B4-BE49-F238E27FC236}">
                <a16:creationId xmlns:a16="http://schemas.microsoft.com/office/drawing/2014/main" xmlns="" id="{A972DF7D-902A-42D7-B232-93EAF5D40C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609600"/>
            <a:ext cx="914400" cy="914400"/>
          </a:xfrm>
          <a:prstGeom prst="ellips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800" b="1" i="0" u="none" strike="noStrike" kern="1200" cap="none" spc="0" normalizeH="0" baseline="0" noProof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.VnTime" panose="020B7200000000000000" pitchFamily="34" charset="0"/>
              <a:ea typeface="+mn-ea"/>
              <a:cs typeface="+mn-cs"/>
            </a:endParaRPr>
          </a:p>
        </p:txBody>
      </p:sp>
      <p:pic>
        <p:nvPicPr>
          <p:cNvPr id="92186" name="Mo uoc ngay mai.mp3">
            <a:hlinkClick r:id="" action="ppaction://media"/>
            <a:extLst>
              <a:ext uri="{FF2B5EF4-FFF2-40B4-BE49-F238E27FC236}">
                <a16:creationId xmlns:a16="http://schemas.microsoft.com/office/drawing/2014/main" xmlns="" id="{280C1A2E-6BFB-42D2-B3B8-603DF2B96895}"/>
              </a:ext>
            </a:extLst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05600"/>
            <a:ext cx="152400" cy="1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7" name="Picture 27">
            <a:extLst>
              <a:ext uri="{FF2B5EF4-FFF2-40B4-BE49-F238E27FC236}">
                <a16:creationId xmlns:a16="http://schemas.microsoft.com/office/drawing/2014/main" xmlns="" id="{517558CE-4B63-4E40-A3E1-21CEDFD031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5778500"/>
            <a:ext cx="1143000" cy="104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88" name="Picture 28">
            <a:extLst>
              <a:ext uri="{FF2B5EF4-FFF2-40B4-BE49-F238E27FC236}">
                <a16:creationId xmlns:a16="http://schemas.microsoft.com/office/drawing/2014/main" xmlns="" id="{12A6D1A7-9E51-4ABD-93A7-508C00C0C6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6200" y="6019800"/>
            <a:ext cx="914400" cy="7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89" name="Picture 29">
            <a:extLst>
              <a:ext uri="{FF2B5EF4-FFF2-40B4-BE49-F238E27FC236}">
                <a16:creationId xmlns:a16="http://schemas.microsoft.com/office/drawing/2014/main" xmlns="" id="{35556335-3707-4F3F-9A42-1B517634BE4D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3391693" y="3391693"/>
            <a:ext cx="6858000" cy="74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0" name="Picture 30">
            <a:extLst>
              <a:ext uri="{FF2B5EF4-FFF2-40B4-BE49-F238E27FC236}">
                <a16:creationId xmlns:a16="http://schemas.microsoft.com/office/drawing/2014/main" xmlns="" id="{B34A99DE-C2AD-41B9-ACDB-4E32925A47F2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00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1" name="Picture 31">
            <a:extLst>
              <a:ext uri="{FF2B5EF4-FFF2-40B4-BE49-F238E27FC236}">
                <a16:creationId xmlns:a16="http://schemas.microsoft.com/office/drawing/2014/main" xmlns="" id="{65486D75-E433-49BF-AA3B-0AB008F4A423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57988"/>
            <a:ext cx="9144000" cy="100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2" name="Bai hat Noi vong tay lon do Khanh Ly trinh bay.mp3">
            <a:hlinkClick r:id="" action="ppaction://media"/>
            <a:extLst>
              <a:ext uri="{FF2B5EF4-FFF2-40B4-BE49-F238E27FC236}">
                <a16:creationId xmlns:a16="http://schemas.microsoft.com/office/drawing/2014/main" xmlns="" id="{AD34A119-BCCD-4171-9B5B-B52332572B9A}"/>
              </a:ext>
            </a:extLst>
          </p:cNvPr>
          <p:cNvPicPr>
            <a:picLocks noRot="1" noChangeAspect="1" noChangeArrowheads="1"/>
          </p:cNvPicPr>
          <p:nvPr>
            <a:audioFile r:link="rId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6248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194" name="Text Box 34">
            <a:extLst>
              <a:ext uri="{FF2B5EF4-FFF2-40B4-BE49-F238E27FC236}">
                <a16:creationId xmlns:a16="http://schemas.microsoft.com/office/drawing/2014/main" xmlns="" id="{8030935E-B40C-4418-AFF1-7280EB6177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1197" y="2214688"/>
            <a:ext cx="51054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TÔN TRỌNG NGƯỜI KHÁC</a:t>
            </a:r>
          </a:p>
        </p:txBody>
      </p:sp>
      <p:sp>
        <p:nvSpPr>
          <p:cNvPr id="92196" name="Text Box 36">
            <a:extLst>
              <a:ext uri="{FF2B5EF4-FFF2-40B4-BE49-F238E27FC236}">
                <a16:creationId xmlns:a16="http://schemas.microsoft.com/office/drawing/2014/main" xmlns="" id="{F7C29D59-B812-4C2D-8FD3-8A03259CD3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3600" y="1720849"/>
            <a:ext cx="18288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3</a:t>
            </a:r>
          </a:p>
        </p:txBody>
      </p:sp>
      <p:sp>
        <p:nvSpPr>
          <p:cNvPr id="92197" name="AutoShape 37">
            <a:extLst>
              <a:ext uri="{FF2B5EF4-FFF2-40B4-BE49-F238E27FC236}">
                <a16:creationId xmlns:a16="http://schemas.microsoft.com/office/drawing/2014/main" xmlns="" id="{34D2A33B-79D7-4F7B-818E-804F6B2815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629400"/>
            <a:ext cx="9144000" cy="228600"/>
          </a:xfrm>
          <a:prstGeom prst="roundRect">
            <a:avLst>
              <a:gd name="adj" fmla="val 27917"/>
            </a:avLst>
          </a:prstGeom>
          <a:solidFill>
            <a:srgbClr val="3366FF"/>
          </a:solidFill>
          <a:ln w="9525">
            <a:solidFill>
              <a:srgbClr val="3366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2198" name="Rectangle 38">
            <a:extLst>
              <a:ext uri="{FF2B5EF4-FFF2-40B4-BE49-F238E27FC236}">
                <a16:creationId xmlns:a16="http://schemas.microsoft.com/office/drawing/2014/main" xmlns="" id="{35BF28A4-2D0B-407A-A412-6C164BC0CC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76238" y="592138"/>
            <a:ext cx="3238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</a:t>
            </a:r>
          </a:p>
        </p:txBody>
      </p:sp>
      <p:sp>
        <p:nvSpPr>
          <p:cNvPr id="92199" name="Text Box 39">
            <a:extLst>
              <a:ext uri="{FF2B5EF4-FFF2-40B4-BE49-F238E27FC236}">
                <a16:creationId xmlns:a16="http://schemas.microsoft.com/office/drawing/2014/main" xmlns="" id="{E11F6A72-8B21-427B-905A-CADB1FE8DC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57350" y="2729187"/>
            <a:ext cx="57150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24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2. Biểu hiện :</a:t>
            </a:r>
          </a:p>
        </p:txBody>
      </p:sp>
      <p:sp>
        <p:nvSpPr>
          <p:cNvPr id="92200" name="Text Box 40">
            <a:extLst>
              <a:ext uri="{FF2B5EF4-FFF2-40B4-BE49-F238E27FC236}">
                <a16:creationId xmlns:a16="http://schemas.microsoft.com/office/drawing/2014/main" xmlns="" id="{4F50A453-2DD8-4061-8213-97F6C9846C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0200" y="3352800"/>
            <a:ext cx="6246814" cy="2308324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/>
            <a:r>
              <a:rPr lang="en-US" sz="3600">
                <a:latin typeface="Times New Roman" pitchFamily="18" charset="0"/>
                <a:cs typeface="Times New Roman" pitchFamily="18" charset="0"/>
              </a:rPr>
              <a:t>- Biết lắng nghe, biết cư xử lễ phép, lịch sự với người khác, biết thừa nhận những điểm mạnh của người khác.</a:t>
            </a:r>
          </a:p>
        </p:txBody>
      </p:sp>
    </p:spTree>
    <p:extLst>
      <p:ext uri="{BB962C8B-B14F-4D97-AF65-F5344CB8AC3E}">
        <p14:creationId xmlns:p14="http://schemas.microsoft.com/office/powerpoint/2010/main" val="365943667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22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22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22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0" repeatCount="200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2186"/>
                </p:tgtEl>
              </p:cMediaNode>
            </p:audio>
            <p:audio>
              <p:cMediaNode>
                <p:cTn id="1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2192"/>
                </p:tgtEl>
              </p:cMediaNode>
            </p:audio>
          </p:childTnLst>
        </p:cTn>
      </p:par>
    </p:tnLst>
    <p:bldLst>
      <p:bldP spid="9220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2">
            <a:extLst>
              <a:ext uri="{FF2B5EF4-FFF2-40B4-BE49-F238E27FC236}">
                <a16:creationId xmlns:a16="http://schemas.microsoft.com/office/drawing/2014/main" xmlns="" id="{7E68B4BF-29D3-4694-BB12-8E93B6D7D6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00"/>
            <a:ext cx="9144000" cy="670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163" name="Rectangle 3">
            <a:extLst>
              <a:ext uri="{FF2B5EF4-FFF2-40B4-BE49-F238E27FC236}">
                <a16:creationId xmlns:a16="http://schemas.microsoft.com/office/drawing/2014/main" xmlns="" id="{2382FC49-9ECE-4332-B55B-8760DFC143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EC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.VnTime" panose="020B7200000000000000" pitchFamily="34" charset="0"/>
              <a:ea typeface="+mn-ea"/>
              <a:cs typeface="+mn-cs"/>
            </a:endParaRPr>
          </a:p>
        </p:txBody>
      </p:sp>
      <p:pic>
        <p:nvPicPr>
          <p:cNvPr id="92164" name="Picture 4">
            <a:extLst>
              <a:ext uri="{FF2B5EF4-FFF2-40B4-BE49-F238E27FC236}">
                <a16:creationId xmlns:a16="http://schemas.microsoft.com/office/drawing/2014/main" xmlns="" id="{BFB571A4-E86A-454D-A522-CF20342AAE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00"/>
            <a:ext cx="11430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165" name="AutoShape 5">
            <a:extLst>
              <a:ext uri="{FF2B5EF4-FFF2-40B4-BE49-F238E27FC236}">
                <a16:creationId xmlns:a16="http://schemas.microsoft.com/office/drawing/2014/main" xmlns="" id="{93777F0F-DDA5-4E57-B36C-36400ED866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15200" y="4876800"/>
            <a:ext cx="428625" cy="409575"/>
          </a:xfrm>
          <a:prstGeom prst="irregularSeal1">
            <a:avLst/>
          </a:prstGeom>
          <a:gradFill rotWithShape="1">
            <a:gsLst>
              <a:gs pos="0">
                <a:srgbClr val="E6F8A6">
                  <a:alpha val="62000"/>
                </a:srgbClr>
              </a:gs>
              <a:gs pos="100000">
                <a:srgbClr val="FF0066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CC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2166" name="AutoShape 6">
            <a:extLst>
              <a:ext uri="{FF2B5EF4-FFF2-40B4-BE49-F238E27FC236}">
                <a16:creationId xmlns:a16="http://schemas.microsoft.com/office/drawing/2014/main" xmlns="" id="{88B0D69D-C909-4E72-890B-5B75DDC973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505200"/>
            <a:ext cx="366713" cy="431800"/>
          </a:xfrm>
          <a:prstGeom prst="irregularSeal1">
            <a:avLst/>
          </a:prstGeom>
          <a:gradFill rotWithShape="1">
            <a:gsLst>
              <a:gs pos="0">
                <a:srgbClr val="FF0066"/>
              </a:gs>
              <a:gs pos="100000">
                <a:srgbClr val="FF0000">
                  <a:alpha val="3999"/>
                </a:srgbClr>
              </a:gs>
            </a:gsLst>
            <a:path path="rect">
              <a:fillToRect r="100000" b="10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2167" name="AutoShape 7">
            <a:extLst>
              <a:ext uri="{FF2B5EF4-FFF2-40B4-BE49-F238E27FC236}">
                <a16:creationId xmlns:a16="http://schemas.microsoft.com/office/drawing/2014/main" xmlns="" id="{C2E339EB-F17F-442A-AE35-7CDDCBE603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9863" y="5511800"/>
            <a:ext cx="403225" cy="392113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2168" name="AutoShape 8">
            <a:extLst>
              <a:ext uri="{FF2B5EF4-FFF2-40B4-BE49-F238E27FC236}">
                <a16:creationId xmlns:a16="http://schemas.microsoft.com/office/drawing/2014/main" xmlns="" id="{D91CA3D2-5B1A-445C-920E-8008193B29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1000" y="381000"/>
            <a:ext cx="609600" cy="685800"/>
          </a:xfrm>
          <a:prstGeom prst="star5">
            <a:avLst/>
          </a:prstGeom>
          <a:gradFill rotWithShape="1">
            <a:gsLst>
              <a:gs pos="0">
                <a:srgbClr val="1907FD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2169" name="AutoShape 9">
            <a:extLst>
              <a:ext uri="{FF2B5EF4-FFF2-40B4-BE49-F238E27FC236}">
                <a16:creationId xmlns:a16="http://schemas.microsoft.com/office/drawing/2014/main" xmlns="" id="{E5C97233-9639-448D-AEAE-3E7088F465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46313" y="9525"/>
            <a:ext cx="457200" cy="68580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2170" name="AutoShape 10">
            <a:extLst>
              <a:ext uri="{FF2B5EF4-FFF2-40B4-BE49-F238E27FC236}">
                <a16:creationId xmlns:a16="http://schemas.microsoft.com/office/drawing/2014/main" xmlns="" id="{9FB6F0F4-3EAA-4C6A-B036-123D9EC149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48200" y="381000"/>
            <a:ext cx="403225" cy="392113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2171" name="AutoShape 11">
            <a:extLst>
              <a:ext uri="{FF2B5EF4-FFF2-40B4-BE49-F238E27FC236}">
                <a16:creationId xmlns:a16="http://schemas.microsoft.com/office/drawing/2014/main" xmlns="" id="{73DA2FE6-098E-45F0-A3E7-5BA838FACA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2438400"/>
            <a:ext cx="685800" cy="609600"/>
          </a:xfrm>
          <a:prstGeom prst="star5">
            <a:avLst/>
          </a:prstGeom>
          <a:gradFill rotWithShape="1">
            <a:gsLst>
              <a:gs pos="0">
                <a:srgbClr val="FFFF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2172" name="AutoShape 12">
            <a:extLst>
              <a:ext uri="{FF2B5EF4-FFF2-40B4-BE49-F238E27FC236}">
                <a16:creationId xmlns:a16="http://schemas.microsoft.com/office/drawing/2014/main" xmlns="" id="{0C63A5A9-6865-4253-8213-6A192983AA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38800" y="228600"/>
            <a:ext cx="366713" cy="400050"/>
          </a:xfrm>
          <a:prstGeom prst="irregularSeal2">
            <a:avLst/>
          </a:prstGeom>
          <a:gradFill rotWithShape="1">
            <a:gsLst>
              <a:gs pos="0">
                <a:srgbClr val="FCA2B1">
                  <a:alpha val="88000"/>
                </a:srgbClr>
              </a:gs>
              <a:gs pos="100000">
                <a:srgbClr val="FF0000">
                  <a:alpha val="58000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2173" name="AutoShape 13">
            <a:extLst>
              <a:ext uri="{FF2B5EF4-FFF2-40B4-BE49-F238E27FC236}">
                <a16:creationId xmlns:a16="http://schemas.microsoft.com/office/drawing/2014/main" xmlns="" id="{28355320-CA49-4241-A98A-78C115D971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0" y="533400"/>
            <a:ext cx="366713" cy="431800"/>
          </a:xfrm>
          <a:prstGeom prst="irregularSeal1">
            <a:avLst/>
          </a:prstGeom>
          <a:gradFill rotWithShape="1">
            <a:gsLst>
              <a:gs pos="0">
                <a:srgbClr val="FF0066"/>
              </a:gs>
              <a:gs pos="100000">
                <a:srgbClr val="FF0000">
                  <a:alpha val="3999"/>
                </a:srgbClr>
              </a:gs>
            </a:gsLst>
            <a:path path="rect">
              <a:fillToRect r="100000" b="10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92174" name="Picture 14">
            <a:extLst>
              <a:ext uri="{FF2B5EF4-FFF2-40B4-BE49-F238E27FC236}">
                <a16:creationId xmlns:a16="http://schemas.microsoft.com/office/drawing/2014/main" xmlns="" id="{AC2BBD71-FA56-4FAA-AA74-DE7B3059A0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626853">
            <a:off x="8151018" y="154782"/>
            <a:ext cx="849313" cy="84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75" name="AutoShape 15">
            <a:extLst>
              <a:ext uri="{FF2B5EF4-FFF2-40B4-BE49-F238E27FC236}">
                <a16:creationId xmlns:a16="http://schemas.microsoft.com/office/drawing/2014/main" xmlns="" id="{F18315BA-4CB0-4BDC-805B-2FA9C960E8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1219200"/>
            <a:ext cx="508000" cy="403225"/>
          </a:xfrm>
          <a:prstGeom prst="star4">
            <a:avLst>
              <a:gd name="adj" fmla="val 12500"/>
            </a:avLst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2176" name="AutoShape 16">
            <a:extLst>
              <a:ext uri="{FF2B5EF4-FFF2-40B4-BE49-F238E27FC236}">
                <a16:creationId xmlns:a16="http://schemas.microsoft.com/office/drawing/2014/main" xmlns="" id="{E9EEDC67-5080-45AA-9786-ACF91ED2C2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58200" y="1981200"/>
            <a:ext cx="385763" cy="439738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2177" name="AutoShape 17">
            <a:extLst>
              <a:ext uri="{FF2B5EF4-FFF2-40B4-BE49-F238E27FC236}">
                <a16:creationId xmlns:a16="http://schemas.microsoft.com/office/drawing/2014/main" xmlns="" id="{D48F435F-8A09-474A-8542-969B5F2BCB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9000" y="6019800"/>
            <a:ext cx="366713" cy="400050"/>
          </a:xfrm>
          <a:prstGeom prst="irregularSeal2">
            <a:avLst/>
          </a:prstGeom>
          <a:gradFill rotWithShape="1">
            <a:gsLst>
              <a:gs pos="0">
                <a:srgbClr val="FCA2B1">
                  <a:alpha val="88000"/>
                </a:srgbClr>
              </a:gs>
              <a:gs pos="100000">
                <a:srgbClr val="FF0000">
                  <a:alpha val="58000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2178" name="AutoShape 18">
            <a:extLst>
              <a:ext uri="{FF2B5EF4-FFF2-40B4-BE49-F238E27FC236}">
                <a16:creationId xmlns:a16="http://schemas.microsoft.com/office/drawing/2014/main" xmlns="" id="{19628FDF-5C53-4A90-8E75-082133FFDA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05800" y="4038600"/>
            <a:ext cx="493713" cy="539750"/>
          </a:xfrm>
          <a:prstGeom prst="star4">
            <a:avLst>
              <a:gd name="adj" fmla="val 12500"/>
            </a:avLst>
          </a:prstGeom>
          <a:gradFill rotWithShape="1">
            <a:gsLst>
              <a:gs pos="0">
                <a:srgbClr val="000082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2179" name="AutoShape 19">
            <a:extLst>
              <a:ext uri="{FF2B5EF4-FFF2-40B4-BE49-F238E27FC236}">
                <a16:creationId xmlns:a16="http://schemas.microsoft.com/office/drawing/2014/main" xmlns="" id="{5415125B-AE1E-4ADF-AEB5-FA5DF39C4B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5181600"/>
            <a:ext cx="609600" cy="685800"/>
          </a:xfrm>
          <a:prstGeom prst="star5">
            <a:avLst/>
          </a:prstGeom>
          <a:gradFill rotWithShape="1">
            <a:gsLst>
              <a:gs pos="0">
                <a:srgbClr val="1907FD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2180" name="AutoShape 20">
            <a:extLst>
              <a:ext uri="{FF2B5EF4-FFF2-40B4-BE49-F238E27FC236}">
                <a16:creationId xmlns:a16="http://schemas.microsoft.com/office/drawing/2014/main" xmlns="" id="{F22D9E55-6E8B-4B75-BED2-81309BB190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62600" y="5778500"/>
            <a:ext cx="457200" cy="68580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2181" name="AutoShape 21">
            <a:extLst>
              <a:ext uri="{FF2B5EF4-FFF2-40B4-BE49-F238E27FC236}">
                <a16:creationId xmlns:a16="http://schemas.microsoft.com/office/drawing/2014/main" xmlns="" id="{8EDBA51A-4804-4BE8-A680-8A80668CFE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96200" y="5943600"/>
            <a:ext cx="533400" cy="533400"/>
          </a:xfrm>
          <a:prstGeom prst="star5">
            <a:avLst/>
          </a:prstGeom>
          <a:gradFill rotWithShape="1">
            <a:gsLst>
              <a:gs pos="0">
                <a:srgbClr val="FFFF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2182" name="AutoShape 22">
            <a:extLst>
              <a:ext uri="{FF2B5EF4-FFF2-40B4-BE49-F238E27FC236}">
                <a16:creationId xmlns:a16="http://schemas.microsoft.com/office/drawing/2014/main" xmlns="" id="{8E66996B-A246-4757-AA17-460ECB4B78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47800" y="5943600"/>
            <a:ext cx="493713" cy="539750"/>
          </a:xfrm>
          <a:prstGeom prst="star4">
            <a:avLst>
              <a:gd name="adj" fmla="val 12500"/>
            </a:avLst>
          </a:prstGeom>
          <a:gradFill rotWithShape="1">
            <a:gsLst>
              <a:gs pos="0">
                <a:srgbClr val="06E81C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2183" name="AutoShape 23">
            <a:extLst>
              <a:ext uri="{FF2B5EF4-FFF2-40B4-BE49-F238E27FC236}">
                <a16:creationId xmlns:a16="http://schemas.microsoft.com/office/drawing/2014/main" xmlns="" id="{DAA6FFD8-1B72-40FC-A8F5-0F152B6B84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0800" y="6019800"/>
            <a:ext cx="493713" cy="539750"/>
          </a:xfrm>
          <a:prstGeom prst="star4">
            <a:avLst>
              <a:gd name="adj" fmla="val 12500"/>
            </a:avLst>
          </a:prstGeom>
          <a:gradFill rotWithShape="1">
            <a:gsLst>
              <a:gs pos="0">
                <a:srgbClr val="000082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2184" name="AutoShape 24">
            <a:extLst>
              <a:ext uri="{FF2B5EF4-FFF2-40B4-BE49-F238E27FC236}">
                <a16:creationId xmlns:a16="http://schemas.microsoft.com/office/drawing/2014/main" xmlns="" id="{D0835BF6-904F-4236-88FC-869AE2371E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0" y="5181600"/>
            <a:ext cx="403225" cy="392113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2185" name="Oval 25">
            <a:extLst>
              <a:ext uri="{FF2B5EF4-FFF2-40B4-BE49-F238E27FC236}">
                <a16:creationId xmlns:a16="http://schemas.microsoft.com/office/drawing/2014/main" xmlns="" id="{A972DF7D-902A-42D7-B232-93EAF5D40C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609600"/>
            <a:ext cx="914400" cy="914400"/>
          </a:xfrm>
          <a:prstGeom prst="ellips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800" b="1" i="0" u="none" strike="noStrike" kern="1200" cap="none" spc="0" normalizeH="0" baseline="0" noProof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.VnTime" panose="020B7200000000000000" pitchFamily="34" charset="0"/>
              <a:ea typeface="+mn-ea"/>
              <a:cs typeface="+mn-cs"/>
            </a:endParaRPr>
          </a:p>
        </p:txBody>
      </p:sp>
      <p:pic>
        <p:nvPicPr>
          <p:cNvPr id="92186" name="Mo uoc ngay mai.mp3">
            <a:hlinkClick r:id="" action="ppaction://media"/>
            <a:extLst>
              <a:ext uri="{FF2B5EF4-FFF2-40B4-BE49-F238E27FC236}">
                <a16:creationId xmlns:a16="http://schemas.microsoft.com/office/drawing/2014/main" xmlns="" id="{280C1A2E-6BFB-42D2-B3B8-603DF2B96895}"/>
              </a:ext>
            </a:extLst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05600"/>
            <a:ext cx="152400" cy="1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7" name="Picture 27">
            <a:extLst>
              <a:ext uri="{FF2B5EF4-FFF2-40B4-BE49-F238E27FC236}">
                <a16:creationId xmlns:a16="http://schemas.microsoft.com/office/drawing/2014/main" xmlns="" id="{517558CE-4B63-4E40-A3E1-21CEDFD031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5778500"/>
            <a:ext cx="1143000" cy="104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88" name="Picture 28">
            <a:extLst>
              <a:ext uri="{FF2B5EF4-FFF2-40B4-BE49-F238E27FC236}">
                <a16:creationId xmlns:a16="http://schemas.microsoft.com/office/drawing/2014/main" xmlns="" id="{12A6D1A7-9E51-4ABD-93A7-508C00C0C6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6200" y="6019800"/>
            <a:ext cx="914400" cy="7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89" name="Picture 29">
            <a:extLst>
              <a:ext uri="{FF2B5EF4-FFF2-40B4-BE49-F238E27FC236}">
                <a16:creationId xmlns:a16="http://schemas.microsoft.com/office/drawing/2014/main" xmlns="" id="{35556335-3707-4F3F-9A42-1B517634BE4D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3391693" y="3391693"/>
            <a:ext cx="6858000" cy="74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0" name="Picture 30">
            <a:extLst>
              <a:ext uri="{FF2B5EF4-FFF2-40B4-BE49-F238E27FC236}">
                <a16:creationId xmlns:a16="http://schemas.microsoft.com/office/drawing/2014/main" xmlns="" id="{B34A99DE-C2AD-41B9-ACDB-4E32925A47F2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00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1" name="Picture 31">
            <a:extLst>
              <a:ext uri="{FF2B5EF4-FFF2-40B4-BE49-F238E27FC236}">
                <a16:creationId xmlns:a16="http://schemas.microsoft.com/office/drawing/2014/main" xmlns="" id="{65486D75-E433-49BF-AA3B-0AB008F4A423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57988"/>
            <a:ext cx="9144000" cy="100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2" name="Bai hat Noi vong tay lon do Khanh Ly trinh bay.mp3">
            <a:hlinkClick r:id="" action="ppaction://media"/>
            <a:extLst>
              <a:ext uri="{FF2B5EF4-FFF2-40B4-BE49-F238E27FC236}">
                <a16:creationId xmlns:a16="http://schemas.microsoft.com/office/drawing/2014/main" xmlns="" id="{AD34A119-BCCD-4171-9B5B-B52332572B9A}"/>
              </a:ext>
            </a:extLst>
          </p:cNvPr>
          <p:cNvPicPr>
            <a:picLocks noRot="1" noChangeAspect="1" noChangeArrowheads="1"/>
          </p:cNvPicPr>
          <p:nvPr>
            <a:audioFile r:link="rId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6248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194" name="Text Box 34">
            <a:extLst>
              <a:ext uri="{FF2B5EF4-FFF2-40B4-BE49-F238E27FC236}">
                <a16:creationId xmlns:a16="http://schemas.microsoft.com/office/drawing/2014/main" xmlns="" id="{8030935E-B40C-4418-AFF1-7280EB6177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1197" y="2214688"/>
            <a:ext cx="51054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TÔN TRỌNG NGƯỜI KHÁC</a:t>
            </a:r>
          </a:p>
        </p:txBody>
      </p:sp>
      <p:sp>
        <p:nvSpPr>
          <p:cNvPr id="92196" name="Text Box 36">
            <a:extLst>
              <a:ext uri="{FF2B5EF4-FFF2-40B4-BE49-F238E27FC236}">
                <a16:creationId xmlns:a16="http://schemas.microsoft.com/office/drawing/2014/main" xmlns="" id="{F7C29D59-B812-4C2D-8FD3-8A03259CD3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3600" y="1720849"/>
            <a:ext cx="18288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3</a:t>
            </a:r>
          </a:p>
        </p:txBody>
      </p:sp>
      <p:sp>
        <p:nvSpPr>
          <p:cNvPr id="92197" name="AutoShape 37">
            <a:extLst>
              <a:ext uri="{FF2B5EF4-FFF2-40B4-BE49-F238E27FC236}">
                <a16:creationId xmlns:a16="http://schemas.microsoft.com/office/drawing/2014/main" xmlns="" id="{34D2A33B-79D7-4F7B-818E-804F6B2815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629400"/>
            <a:ext cx="9144000" cy="228600"/>
          </a:xfrm>
          <a:prstGeom prst="roundRect">
            <a:avLst>
              <a:gd name="adj" fmla="val 27917"/>
            </a:avLst>
          </a:prstGeom>
          <a:solidFill>
            <a:srgbClr val="3366FF"/>
          </a:solidFill>
          <a:ln w="9525">
            <a:solidFill>
              <a:srgbClr val="3366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2198" name="Rectangle 38">
            <a:extLst>
              <a:ext uri="{FF2B5EF4-FFF2-40B4-BE49-F238E27FC236}">
                <a16:creationId xmlns:a16="http://schemas.microsoft.com/office/drawing/2014/main" xmlns="" id="{35BF28A4-2D0B-407A-A412-6C164BC0CC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76238" y="592138"/>
            <a:ext cx="3238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</a:t>
            </a:r>
          </a:p>
        </p:txBody>
      </p:sp>
      <p:sp>
        <p:nvSpPr>
          <p:cNvPr id="92199" name="Text Box 39">
            <a:extLst>
              <a:ext uri="{FF2B5EF4-FFF2-40B4-BE49-F238E27FC236}">
                <a16:creationId xmlns:a16="http://schemas.microsoft.com/office/drawing/2014/main" xmlns="" id="{E11F6A72-8B21-427B-905A-CADB1FE8DC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57350" y="2729187"/>
            <a:ext cx="57150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3.Ý nghĩa</a:t>
            </a: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92200" name="Text Box 40">
            <a:extLst>
              <a:ext uri="{FF2B5EF4-FFF2-40B4-BE49-F238E27FC236}">
                <a16:creationId xmlns:a16="http://schemas.microsoft.com/office/drawing/2014/main" xmlns="" id="{4F50A453-2DD8-4061-8213-97F6C9846C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9200" y="3352800"/>
            <a:ext cx="7162800" cy="286232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3600"/>
              <a:t>- </a:t>
            </a:r>
            <a:r>
              <a:rPr lang="en-US" sz="3600">
                <a:latin typeface="Times New Roman" pitchFamily="18" charset="0"/>
                <a:cs typeface="Times New Roman" pitchFamily="18" charset="0"/>
              </a:rPr>
              <a:t>Người biết tôn trọng người khác sẽ được mọi người tôn trọng.</a:t>
            </a:r>
          </a:p>
          <a:p>
            <a:r>
              <a:rPr lang="en-US" sz="3600">
                <a:latin typeface="Times New Roman" pitchFamily="18" charset="0"/>
                <a:cs typeface="Times New Roman" pitchFamily="18" charset="0"/>
              </a:rPr>
              <a:t>- Mọi người biết tôn trọng lẫn nhau sẽ góp phần làm cho xã hội trong sạch, lành mạnh và tốt đẹp.</a:t>
            </a:r>
          </a:p>
        </p:txBody>
      </p:sp>
    </p:spTree>
    <p:extLst>
      <p:ext uri="{BB962C8B-B14F-4D97-AF65-F5344CB8AC3E}">
        <p14:creationId xmlns:p14="http://schemas.microsoft.com/office/powerpoint/2010/main" val="265391942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22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22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22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0" repeatCount="200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2186"/>
                </p:tgtEl>
              </p:cMediaNode>
            </p:audio>
            <p:audio>
              <p:cMediaNode>
                <p:cTn id="1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2192"/>
                </p:tgtEl>
              </p:cMediaNode>
            </p:audio>
          </p:childTnLst>
        </p:cTn>
      </p:par>
    </p:tnLst>
    <p:bldLst>
      <p:bldP spid="9220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ChangeArrowheads="1"/>
          </p:cNvSpPr>
          <p:nvPr/>
        </p:nvSpPr>
        <p:spPr bwMode="auto">
          <a:xfrm>
            <a:off x="228600" y="0"/>
            <a:ext cx="85344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r>
              <a:rPr lang="en-US" sz="2400" b="1" i="1" u="sng">
                <a:solidFill>
                  <a:srgbClr val="FF0000"/>
                </a:solidFill>
              </a:rPr>
              <a:t>+Bài tập</a:t>
            </a:r>
            <a:r>
              <a:rPr lang="en-US" sz="2400" b="1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b="1" i="1" u="sng">
                <a:solidFill>
                  <a:srgbClr val="FF0000"/>
                </a:solidFill>
                <a:latin typeface="Times New Roman" pitchFamily="18" charset="0"/>
              </a:rPr>
              <a:t>1:</a:t>
            </a:r>
            <a:r>
              <a:rPr lang="en-US" sz="2400">
                <a:solidFill>
                  <a:srgbClr val="FF0000"/>
                </a:solidFill>
                <a:latin typeface="Times New Roman" pitchFamily="18" charset="0"/>
              </a:rPr>
              <a:t>Những hành vi nào sau đây thể hiện không tôn trọng người khác: (Thực hiện theo nhóm)</a:t>
            </a:r>
          </a:p>
        </p:txBody>
      </p:sp>
      <p:sp>
        <p:nvSpPr>
          <p:cNvPr id="63491" name="Text Box 3"/>
          <p:cNvSpPr txBox="1">
            <a:spLocks noChangeArrowheads="1"/>
          </p:cNvSpPr>
          <p:nvPr/>
        </p:nvSpPr>
        <p:spPr bwMode="auto">
          <a:xfrm>
            <a:off x="304800" y="685800"/>
            <a:ext cx="7543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latin typeface="Times New Roman" pitchFamily="18" charset="0"/>
              </a:rPr>
              <a:t>a) Đi nhẹ, nói khẽ trong bệnh viện.</a:t>
            </a:r>
          </a:p>
        </p:txBody>
      </p:sp>
      <p:sp>
        <p:nvSpPr>
          <p:cNvPr id="63492" name="Text Box 4"/>
          <p:cNvSpPr txBox="1">
            <a:spLocks noChangeArrowheads="1"/>
          </p:cNvSpPr>
          <p:nvPr/>
        </p:nvSpPr>
        <p:spPr bwMode="auto">
          <a:xfrm>
            <a:off x="304800" y="1066800"/>
            <a:ext cx="80772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latin typeface="Times New Roman" pitchFamily="18" charset="0"/>
              </a:rPr>
              <a:t>b) Chỉ làm theo sở thích của mình không cần biết đến mọi người xung quanh.</a:t>
            </a:r>
          </a:p>
        </p:txBody>
      </p:sp>
      <p:sp>
        <p:nvSpPr>
          <p:cNvPr id="63493" name="Text Box 5"/>
          <p:cNvSpPr txBox="1">
            <a:spLocks noChangeArrowheads="1"/>
          </p:cNvSpPr>
          <p:nvPr/>
        </p:nvSpPr>
        <p:spPr bwMode="auto">
          <a:xfrm>
            <a:off x="304800" y="1828800"/>
            <a:ext cx="8610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latin typeface="Times New Roman" pitchFamily="18" charset="0"/>
              </a:rPr>
              <a:t>c) Nói chuyện riêng, làm việc riêng, đùa nghịch trong giờ học.</a:t>
            </a:r>
          </a:p>
        </p:txBody>
      </p:sp>
      <p:sp>
        <p:nvSpPr>
          <p:cNvPr id="63494" name="Text Box 6"/>
          <p:cNvSpPr txBox="1">
            <a:spLocks noChangeArrowheads="1"/>
          </p:cNvSpPr>
          <p:nvPr/>
        </p:nvSpPr>
        <p:spPr bwMode="auto">
          <a:xfrm>
            <a:off x="0" y="2209800"/>
            <a:ext cx="8229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latin typeface="Times New Roman" pitchFamily="18" charset="0"/>
              </a:rPr>
              <a:t>   d) Cười đùa ầm ĩ khi đi dự hoặc gặp các đám tang.</a:t>
            </a:r>
          </a:p>
        </p:txBody>
      </p:sp>
      <p:sp>
        <p:nvSpPr>
          <p:cNvPr id="63495" name="Text Box 7"/>
          <p:cNvSpPr txBox="1">
            <a:spLocks noChangeArrowheads="1"/>
          </p:cNvSpPr>
          <p:nvPr/>
        </p:nvSpPr>
        <p:spPr bwMode="auto">
          <a:xfrm>
            <a:off x="228600" y="2514600"/>
            <a:ext cx="8153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latin typeface="Times New Roman" pitchFamily="18" charset="0"/>
              </a:rPr>
              <a:t>đ) Bật nhạc to khi đã quá khuya.</a:t>
            </a:r>
          </a:p>
        </p:txBody>
      </p:sp>
      <p:sp>
        <p:nvSpPr>
          <p:cNvPr id="63496" name="Text Box 8"/>
          <p:cNvSpPr txBox="1">
            <a:spLocks noChangeArrowheads="1"/>
          </p:cNvSpPr>
          <p:nvPr/>
        </p:nvSpPr>
        <p:spPr bwMode="auto">
          <a:xfrm>
            <a:off x="228600" y="2895600"/>
            <a:ext cx="7696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latin typeface="Times New Roman" pitchFamily="18" charset="0"/>
              </a:rPr>
              <a:t>e) Châm chọc, chế giểu người khuyết tật.</a:t>
            </a:r>
          </a:p>
        </p:txBody>
      </p:sp>
      <p:sp>
        <p:nvSpPr>
          <p:cNvPr id="63497" name="Text Box 9"/>
          <p:cNvSpPr txBox="1">
            <a:spLocks noChangeArrowheads="1"/>
          </p:cNvSpPr>
          <p:nvPr/>
        </p:nvSpPr>
        <p:spPr bwMode="auto">
          <a:xfrm>
            <a:off x="228600" y="3200400"/>
            <a:ext cx="7924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latin typeface="Times New Roman" pitchFamily="18" charset="0"/>
              </a:rPr>
              <a:t>g) Cảm thông, chia sẻ khi người khác gặp điều bất hạnh.</a:t>
            </a:r>
          </a:p>
        </p:txBody>
      </p:sp>
      <p:sp>
        <p:nvSpPr>
          <p:cNvPr id="63498" name="Text Box 10"/>
          <p:cNvSpPr txBox="1">
            <a:spLocks noChangeArrowheads="1"/>
          </p:cNvSpPr>
          <p:nvPr/>
        </p:nvSpPr>
        <p:spPr bwMode="auto">
          <a:xfrm>
            <a:off x="0" y="3581400"/>
            <a:ext cx="8534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latin typeface="Times New Roman" pitchFamily="18" charset="0"/>
              </a:rPr>
              <a:t>   h) Coi thường, miệt thị những người nghèo khổ.</a:t>
            </a:r>
          </a:p>
        </p:txBody>
      </p:sp>
      <p:sp>
        <p:nvSpPr>
          <p:cNvPr id="63499" name="Text Box 11"/>
          <p:cNvSpPr txBox="1">
            <a:spLocks noChangeArrowheads="1"/>
          </p:cNvSpPr>
          <p:nvPr/>
        </p:nvSpPr>
        <p:spPr bwMode="auto">
          <a:xfrm>
            <a:off x="228600" y="3962400"/>
            <a:ext cx="8458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latin typeface="Times New Roman" pitchFamily="18" charset="0"/>
              </a:rPr>
              <a:t>i) Biết lắng nghe ý kiến của mọi người.</a:t>
            </a:r>
          </a:p>
        </p:txBody>
      </p:sp>
      <p:sp>
        <p:nvSpPr>
          <p:cNvPr id="63500" name="Text Box 12"/>
          <p:cNvSpPr txBox="1">
            <a:spLocks noChangeArrowheads="1"/>
          </p:cNvSpPr>
          <p:nvPr/>
        </p:nvSpPr>
        <p:spPr bwMode="auto">
          <a:xfrm>
            <a:off x="228600" y="5486400"/>
            <a:ext cx="8686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2400">
              <a:latin typeface="Times New Roman" pitchFamily="18" charset="0"/>
            </a:endParaRPr>
          </a:p>
        </p:txBody>
      </p:sp>
      <p:sp>
        <p:nvSpPr>
          <p:cNvPr id="63501" name="Text Box 13"/>
          <p:cNvSpPr txBox="1">
            <a:spLocks noChangeArrowheads="1"/>
          </p:cNvSpPr>
          <p:nvPr/>
        </p:nvSpPr>
        <p:spPr bwMode="auto">
          <a:xfrm>
            <a:off x="228600" y="4343400"/>
            <a:ext cx="8534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latin typeface="Times New Roman" pitchFamily="18" charset="0"/>
              </a:rPr>
              <a:t>k) Công kích, chê bai người khác không đồng ý kiến với mình.</a:t>
            </a:r>
          </a:p>
        </p:txBody>
      </p:sp>
      <p:sp>
        <p:nvSpPr>
          <p:cNvPr id="63502" name="Text Box 14"/>
          <p:cNvSpPr txBox="1">
            <a:spLocks noChangeArrowheads="1"/>
          </p:cNvSpPr>
          <p:nvPr/>
        </p:nvSpPr>
        <p:spPr bwMode="auto">
          <a:xfrm>
            <a:off x="228600" y="4724400"/>
            <a:ext cx="4495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latin typeface="Times New Roman" pitchFamily="18" charset="0"/>
              </a:rPr>
              <a:t>l) Bắt nạt người yếu hơn mình.</a:t>
            </a:r>
          </a:p>
        </p:txBody>
      </p:sp>
      <p:sp>
        <p:nvSpPr>
          <p:cNvPr id="63503" name="Text Box 15"/>
          <p:cNvSpPr txBox="1">
            <a:spLocks noChangeArrowheads="1"/>
          </p:cNvSpPr>
          <p:nvPr/>
        </p:nvSpPr>
        <p:spPr bwMode="auto">
          <a:xfrm>
            <a:off x="228600" y="5029200"/>
            <a:ext cx="8458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latin typeface="Times New Roman" pitchFamily="18" charset="0"/>
              </a:rPr>
              <a:t>m) Gây gỗ, to tiếng với những người xung quanh.</a:t>
            </a:r>
          </a:p>
        </p:txBody>
      </p:sp>
      <p:sp>
        <p:nvSpPr>
          <p:cNvPr id="63504" name="Text Box 16"/>
          <p:cNvSpPr txBox="1">
            <a:spLocks noChangeArrowheads="1"/>
          </p:cNvSpPr>
          <p:nvPr/>
        </p:nvSpPr>
        <p:spPr bwMode="auto">
          <a:xfrm>
            <a:off x="228600" y="5410200"/>
            <a:ext cx="8229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latin typeface="Times New Roman" pitchFamily="18" charset="0"/>
              </a:rPr>
              <a:t>n) Vứt rác nơi công cộng.</a:t>
            </a:r>
          </a:p>
        </p:txBody>
      </p:sp>
      <p:sp>
        <p:nvSpPr>
          <p:cNvPr id="63505" name="Text Box 17"/>
          <p:cNvSpPr txBox="1">
            <a:spLocks noChangeArrowheads="1"/>
          </p:cNvSpPr>
          <p:nvPr/>
        </p:nvSpPr>
        <p:spPr bwMode="auto">
          <a:xfrm>
            <a:off x="0" y="5943600"/>
            <a:ext cx="8610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2400">
              <a:latin typeface="Times New Roman" pitchFamily="18" charset="0"/>
            </a:endParaRPr>
          </a:p>
        </p:txBody>
      </p:sp>
      <p:sp>
        <p:nvSpPr>
          <p:cNvPr id="63506" name="Text Box 18"/>
          <p:cNvSpPr txBox="1">
            <a:spLocks noChangeArrowheads="1"/>
          </p:cNvSpPr>
          <p:nvPr/>
        </p:nvSpPr>
        <p:spPr bwMode="auto">
          <a:xfrm>
            <a:off x="304800" y="5715000"/>
            <a:ext cx="8229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latin typeface="Times New Roman" pitchFamily="18" charset="0"/>
              </a:rPr>
              <a:t>o) Đổ lổi cho người khác.</a:t>
            </a:r>
          </a:p>
        </p:txBody>
      </p:sp>
      <p:sp>
        <p:nvSpPr>
          <p:cNvPr id="63507" name="Text Box 19"/>
          <p:cNvSpPr txBox="1">
            <a:spLocks noChangeArrowheads="1"/>
          </p:cNvSpPr>
          <p:nvPr/>
        </p:nvSpPr>
        <p:spPr bwMode="auto">
          <a:xfrm>
            <a:off x="381000" y="6338888"/>
            <a:ext cx="19812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latin typeface="Times New Roman" pitchFamily="18" charset="0"/>
              </a:rPr>
              <a:t>*Kết quả :</a:t>
            </a:r>
          </a:p>
        </p:txBody>
      </p:sp>
      <p:sp>
        <p:nvSpPr>
          <p:cNvPr id="63508" name="Text Box 20"/>
          <p:cNvSpPr txBox="1">
            <a:spLocks noChangeArrowheads="1"/>
          </p:cNvSpPr>
          <p:nvPr/>
        </p:nvSpPr>
        <p:spPr bwMode="auto">
          <a:xfrm>
            <a:off x="3886200" y="6338888"/>
            <a:ext cx="38862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latin typeface="Times New Roman" pitchFamily="18" charset="0"/>
              </a:rPr>
              <a:t>b-c-d-đ-e-h-k-l-m-n-o</a:t>
            </a:r>
          </a:p>
        </p:txBody>
      </p:sp>
    </p:spTree>
    <p:extLst>
      <p:ext uri="{BB962C8B-B14F-4D97-AF65-F5344CB8AC3E}">
        <p14:creationId xmlns:p14="http://schemas.microsoft.com/office/powerpoint/2010/main" val="3517536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3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3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634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634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634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634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634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634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491" grpId="0"/>
      <p:bldP spid="63499" grpId="0"/>
      <p:bldP spid="63507" grpId="0"/>
      <p:bldP spid="6350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AutoShape 2">
            <a:extLst>
              <a:ext uri="{FF2B5EF4-FFF2-40B4-BE49-F238E27FC236}">
                <a16:creationId xmlns:a16="http://schemas.microsoft.com/office/drawing/2014/main" xmlns="" id="{DB337BC5-C1CB-4AAC-A474-0F43664116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00200" y="533400"/>
            <a:ext cx="7162800" cy="908050"/>
          </a:xfrm>
          <a:prstGeom prst="irregularSeal1">
            <a:avLst/>
          </a:prstGeom>
          <a:gradFill rotWithShape="1">
            <a:gsLst>
              <a:gs pos="0">
                <a:srgbClr val="FF9933"/>
              </a:gs>
              <a:gs pos="100000">
                <a:srgbClr val="CC00CC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en-US" altLang="en-US" sz="36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 Ô CHỮ</a:t>
            </a:r>
          </a:p>
        </p:txBody>
      </p:sp>
      <p:sp>
        <p:nvSpPr>
          <p:cNvPr id="95235" name="Oval 3">
            <a:extLst>
              <a:ext uri="{FF2B5EF4-FFF2-40B4-BE49-F238E27FC236}">
                <a16:creationId xmlns:a16="http://schemas.microsoft.com/office/drawing/2014/main" xmlns="" id="{F1376BBD-6D14-41B7-9AA6-ECF802BE64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4213" y="1412875"/>
            <a:ext cx="685800" cy="685800"/>
          </a:xfrm>
          <a:prstGeom prst="ellipse">
            <a:avLst/>
          </a:prstGeom>
          <a:solidFill>
            <a:schemeClr val="bg2">
              <a:alpha val="80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en-US" altLang="en-US" sz="3600">
                <a:latin typeface="Times New Roman" panose="02020603050405020304" pitchFamily="18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95236" name="Oval 4">
            <a:extLst>
              <a:ext uri="{FF2B5EF4-FFF2-40B4-BE49-F238E27FC236}">
                <a16:creationId xmlns:a16="http://schemas.microsoft.com/office/drawing/2014/main" xmlns="" id="{3CAF4A22-645C-4D67-B1FB-8731F0C694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750" y="2060575"/>
            <a:ext cx="685800" cy="685800"/>
          </a:xfrm>
          <a:prstGeom prst="ellipse">
            <a:avLst/>
          </a:prstGeom>
          <a:solidFill>
            <a:srgbClr val="CC9900">
              <a:alpha val="80000"/>
            </a:srgbClr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en-US" altLang="en-US" sz="3600">
                <a:solidFill>
                  <a:schemeClr val="bg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95237" name="Oval 5">
            <a:extLst>
              <a:ext uri="{FF2B5EF4-FFF2-40B4-BE49-F238E27FC236}">
                <a16:creationId xmlns:a16="http://schemas.microsoft.com/office/drawing/2014/main" xmlns="" id="{EF164CA8-373A-493A-9597-7279826730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1188" y="3175000"/>
            <a:ext cx="685800" cy="685800"/>
          </a:xfrm>
          <a:prstGeom prst="ellipse">
            <a:avLst/>
          </a:prstGeom>
          <a:solidFill>
            <a:srgbClr val="CC00FF">
              <a:alpha val="80000"/>
            </a:srgbClr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en-US" altLang="en-US" sz="3600">
                <a:solidFill>
                  <a:srgbClr val="FF0066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95238" name="Oval 6">
            <a:extLst>
              <a:ext uri="{FF2B5EF4-FFF2-40B4-BE49-F238E27FC236}">
                <a16:creationId xmlns:a16="http://schemas.microsoft.com/office/drawing/2014/main" xmlns="" id="{8534B903-A2A1-442B-A201-7E507F0653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850" y="3644900"/>
            <a:ext cx="685800" cy="685800"/>
          </a:xfrm>
          <a:prstGeom prst="ellipse">
            <a:avLst/>
          </a:prstGeom>
          <a:solidFill>
            <a:srgbClr val="00FF00">
              <a:alpha val="80000"/>
            </a:srgbClr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en-US" altLang="en-US" sz="3600">
                <a:solidFill>
                  <a:schemeClr val="bg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95239" name="Oval 7">
            <a:extLst>
              <a:ext uri="{FF2B5EF4-FFF2-40B4-BE49-F238E27FC236}">
                <a16:creationId xmlns:a16="http://schemas.microsoft.com/office/drawing/2014/main" xmlns="" id="{E3672298-79EB-4DA4-8A8D-1A850F0F18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313" y="4221163"/>
            <a:ext cx="685800" cy="685800"/>
          </a:xfrm>
          <a:prstGeom prst="ellipse">
            <a:avLst/>
          </a:prstGeom>
          <a:solidFill>
            <a:schemeClr val="folHlink">
              <a:alpha val="80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en-US" altLang="en-US" sz="3600">
                <a:latin typeface="Times New Roman" panose="02020603050405020304" pitchFamily="18" charset="0"/>
                <a:cs typeface="Arial" panose="020B0604020202020204" pitchFamily="34" charset="0"/>
              </a:rPr>
              <a:t>6</a:t>
            </a:r>
          </a:p>
        </p:txBody>
      </p:sp>
      <p:grpSp>
        <p:nvGrpSpPr>
          <p:cNvPr id="95240" name="Group 8">
            <a:extLst>
              <a:ext uri="{FF2B5EF4-FFF2-40B4-BE49-F238E27FC236}">
                <a16:creationId xmlns:a16="http://schemas.microsoft.com/office/drawing/2014/main" xmlns="" id="{5756B751-A8B6-4DC1-9A53-FE97AB669161}"/>
              </a:ext>
            </a:extLst>
          </p:cNvPr>
          <p:cNvGrpSpPr>
            <a:grpSpLocks/>
          </p:cNvGrpSpPr>
          <p:nvPr/>
        </p:nvGrpSpPr>
        <p:grpSpPr bwMode="auto">
          <a:xfrm>
            <a:off x="1547813" y="2708275"/>
            <a:ext cx="5040312" cy="576263"/>
            <a:chOff x="1066" y="2659"/>
            <a:chExt cx="3175" cy="363"/>
          </a:xfrm>
        </p:grpSpPr>
        <p:sp>
          <p:nvSpPr>
            <p:cNvPr id="95241" name="Rectangle 9">
              <a:extLst>
                <a:ext uri="{FF2B5EF4-FFF2-40B4-BE49-F238E27FC236}">
                  <a16:creationId xmlns:a16="http://schemas.microsoft.com/office/drawing/2014/main" xmlns="" id="{792AC202-D98E-457F-B034-7005EBFCCAF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66" y="2659"/>
              <a:ext cx="454" cy="363"/>
            </a:xfrm>
            <a:prstGeom prst="rect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FFFF00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vi-VN" altLang="en-US" sz="400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5242" name="Rectangle 10">
              <a:extLst>
                <a:ext uri="{FF2B5EF4-FFF2-40B4-BE49-F238E27FC236}">
                  <a16:creationId xmlns:a16="http://schemas.microsoft.com/office/drawing/2014/main" xmlns="" id="{3453EC29-55D1-4255-9D1F-5C2395D8E2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19" y="2659"/>
              <a:ext cx="454" cy="363"/>
            </a:xfrm>
            <a:prstGeom prst="rect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FFFF00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vi-VN" altLang="en-US" sz="40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5243" name="Rectangle 11">
              <a:extLst>
                <a:ext uri="{FF2B5EF4-FFF2-40B4-BE49-F238E27FC236}">
                  <a16:creationId xmlns:a16="http://schemas.microsoft.com/office/drawing/2014/main" xmlns="" id="{AC2B95AF-63F4-4989-A4E4-CCBCAAB54D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73" y="2659"/>
              <a:ext cx="454" cy="363"/>
            </a:xfrm>
            <a:prstGeom prst="rect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FFFF00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vi-VN" altLang="en-US" sz="40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5244" name="Rectangle 12">
              <a:extLst>
                <a:ext uri="{FF2B5EF4-FFF2-40B4-BE49-F238E27FC236}">
                  <a16:creationId xmlns:a16="http://schemas.microsoft.com/office/drawing/2014/main" xmlns="" id="{3F98F7DE-5904-4456-86E3-B7FAC0802E1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26" y="2659"/>
              <a:ext cx="454" cy="363"/>
            </a:xfrm>
            <a:prstGeom prst="rect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FFFF00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vi-VN" altLang="en-US" sz="40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5245" name="Rectangle 13">
              <a:extLst>
                <a:ext uri="{FF2B5EF4-FFF2-40B4-BE49-F238E27FC236}">
                  <a16:creationId xmlns:a16="http://schemas.microsoft.com/office/drawing/2014/main" xmlns="" id="{CC2E375B-1D80-4C1D-B5DA-E75C9625133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81" y="2659"/>
              <a:ext cx="454" cy="363"/>
            </a:xfrm>
            <a:prstGeom prst="rect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FFFF00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vi-VN" altLang="en-US" sz="40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5246" name="Rectangle 14">
              <a:extLst>
                <a:ext uri="{FF2B5EF4-FFF2-40B4-BE49-F238E27FC236}">
                  <a16:creationId xmlns:a16="http://schemas.microsoft.com/office/drawing/2014/main" xmlns="" id="{DB108ED8-50B4-4ED4-9BF1-6EFF2DA0B1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34" y="2659"/>
              <a:ext cx="454" cy="363"/>
            </a:xfrm>
            <a:prstGeom prst="rect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FFFF00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vi-VN" altLang="en-US" sz="40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5247" name="Rectangle 15">
              <a:extLst>
                <a:ext uri="{FF2B5EF4-FFF2-40B4-BE49-F238E27FC236}">
                  <a16:creationId xmlns:a16="http://schemas.microsoft.com/office/drawing/2014/main" xmlns="" id="{E3F1333A-8EC8-43C2-9803-A7D0F4F501E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87" y="2659"/>
              <a:ext cx="454" cy="363"/>
            </a:xfrm>
            <a:prstGeom prst="rect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FFFF00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vi-VN" altLang="en-US" sz="40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95352" name="Group 120">
            <a:extLst>
              <a:ext uri="{FF2B5EF4-FFF2-40B4-BE49-F238E27FC236}">
                <a16:creationId xmlns:a16="http://schemas.microsoft.com/office/drawing/2014/main" xmlns="" id="{7B8EB542-ABF6-4978-BBDE-C6C547706064}"/>
              </a:ext>
            </a:extLst>
          </p:cNvPr>
          <p:cNvGrpSpPr>
            <a:grpSpLocks/>
          </p:cNvGrpSpPr>
          <p:nvPr/>
        </p:nvGrpSpPr>
        <p:grpSpPr bwMode="auto">
          <a:xfrm>
            <a:off x="1533525" y="3857625"/>
            <a:ext cx="4321175" cy="576263"/>
            <a:chOff x="960" y="2448"/>
            <a:chExt cx="2722" cy="363"/>
          </a:xfrm>
        </p:grpSpPr>
        <p:sp>
          <p:nvSpPr>
            <p:cNvPr id="95249" name="Rectangle 17">
              <a:extLst>
                <a:ext uri="{FF2B5EF4-FFF2-40B4-BE49-F238E27FC236}">
                  <a16:creationId xmlns:a16="http://schemas.microsoft.com/office/drawing/2014/main" xmlns="" id="{27BAF49F-E460-4A91-88BB-1069FDB56C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2448"/>
              <a:ext cx="454" cy="363"/>
            </a:xfrm>
            <a:prstGeom prst="rect">
              <a:avLst/>
            </a:prstGeom>
            <a:gradFill rotWithShape="1">
              <a:gsLst>
                <a:gs pos="0">
                  <a:srgbClr val="66FF66"/>
                </a:gs>
                <a:gs pos="100000">
                  <a:srgbClr val="66FF66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vi-VN" altLang="en-US" sz="400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5250" name="Rectangle 18">
              <a:extLst>
                <a:ext uri="{FF2B5EF4-FFF2-40B4-BE49-F238E27FC236}">
                  <a16:creationId xmlns:a16="http://schemas.microsoft.com/office/drawing/2014/main" xmlns="" id="{77ECD660-1526-4E6E-A5FB-16E136CB0F4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13" y="2448"/>
              <a:ext cx="454" cy="363"/>
            </a:xfrm>
            <a:prstGeom prst="rect">
              <a:avLst/>
            </a:prstGeom>
            <a:gradFill rotWithShape="1">
              <a:gsLst>
                <a:gs pos="0">
                  <a:srgbClr val="66FF66"/>
                </a:gs>
                <a:gs pos="100000">
                  <a:srgbClr val="66FF66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vi-VN" altLang="en-US" sz="40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5251" name="Rectangle 19">
              <a:extLst>
                <a:ext uri="{FF2B5EF4-FFF2-40B4-BE49-F238E27FC236}">
                  <a16:creationId xmlns:a16="http://schemas.microsoft.com/office/drawing/2014/main" xmlns="" id="{E562050C-30C3-49EE-9F31-5CE7C20CA6E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67" y="2448"/>
              <a:ext cx="454" cy="363"/>
            </a:xfrm>
            <a:prstGeom prst="rect">
              <a:avLst/>
            </a:prstGeom>
            <a:gradFill rotWithShape="1">
              <a:gsLst>
                <a:gs pos="0">
                  <a:srgbClr val="66FF66"/>
                </a:gs>
                <a:gs pos="100000">
                  <a:srgbClr val="66FF66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vi-VN" altLang="en-US" sz="40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5252" name="Rectangle 20">
              <a:extLst>
                <a:ext uri="{FF2B5EF4-FFF2-40B4-BE49-F238E27FC236}">
                  <a16:creationId xmlns:a16="http://schemas.microsoft.com/office/drawing/2014/main" xmlns="" id="{9BF4ACFC-1162-46CE-B704-7511FEB23E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20" y="2448"/>
              <a:ext cx="454" cy="363"/>
            </a:xfrm>
            <a:prstGeom prst="rect">
              <a:avLst/>
            </a:prstGeom>
            <a:gradFill rotWithShape="1">
              <a:gsLst>
                <a:gs pos="0">
                  <a:srgbClr val="66FF66"/>
                </a:gs>
                <a:gs pos="100000">
                  <a:srgbClr val="66FF66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vi-VN" altLang="en-US" sz="40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5253" name="Rectangle 21">
              <a:extLst>
                <a:ext uri="{FF2B5EF4-FFF2-40B4-BE49-F238E27FC236}">
                  <a16:creationId xmlns:a16="http://schemas.microsoft.com/office/drawing/2014/main" xmlns="" id="{6493FEAF-C311-49E6-A411-8486C02FD6D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75" y="2448"/>
              <a:ext cx="454" cy="363"/>
            </a:xfrm>
            <a:prstGeom prst="rect">
              <a:avLst/>
            </a:prstGeom>
            <a:gradFill rotWithShape="1">
              <a:gsLst>
                <a:gs pos="0">
                  <a:srgbClr val="66FF66"/>
                </a:gs>
                <a:gs pos="100000">
                  <a:srgbClr val="66FF66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vi-VN" altLang="en-US" sz="40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5254" name="Rectangle 22">
              <a:extLst>
                <a:ext uri="{FF2B5EF4-FFF2-40B4-BE49-F238E27FC236}">
                  <a16:creationId xmlns:a16="http://schemas.microsoft.com/office/drawing/2014/main" xmlns="" id="{078BBB0B-6804-4EC4-BAEC-FECC780BD9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28" y="2448"/>
              <a:ext cx="454" cy="363"/>
            </a:xfrm>
            <a:prstGeom prst="rect">
              <a:avLst/>
            </a:prstGeom>
            <a:gradFill rotWithShape="1">
              <a:gsLst>
                <a:gs pos="0">
                  <a:srgbClr val="66FF66"/>
                </a:gs>
                <a:gs pos="100000">
                  <a:srgbClr val="66FF66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vi-VN" altLang="en-US" sz="40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95256" name="Group 24">
            <a:extLst>
              <a:ext uri="{FF2B5EF4-FFF2-40B4-BE49-F238E27FC236}">
                <a16:creationId xmlns:a16="http://schemas.microsoft.com/office/drawing/2014/main" xmlns="" id="{60F52AFF-FB24-43C5-9B88-2D7042ECD5D5}"/>
              </a:ext>
            </a:extLst>
          </p:cNvPr>
          <p:cNvGrpSpPr>
            <a:grpSpLocks/>
          </p:cNvGrpSpPr>
          <p:nvPr/>
        </p:nvGrpSpPr>
        <p:grpSpPr bwMode="auto">
          <a:xfrm>
            <a:off x="1547813" y="2708275"/>
            <a:ext cx="5040312" cy="576263"/>
            <a:chOff x="1066" y="2659"/>
            <a:chExt cx="3175" cy="363"/>
          </a:xfrm>
        </p:grpSpPr>
        <p:sp>
          <p:nvSpPr>
            <p:cNvPr id="95257" name="Rectangle 25">
              <a:extLst>
                <a:ext uri="{FF2B5EF4-FFF2-40B4-BE49-F238E27FC236}">
                  <a16:creationId xmlns:a16="http://schemas.microsoft.com/office/drawing/2014/main" xmlns="" id="{CE9E2A1C-4DD2-4264-9703-B719BE68424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66" y="2659"/>
              <a:ext cx="454" cy="363"/>
            </a:xfrm>
            <a:prstGeom prst="rect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FFFF00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altLang="en-US" sz="4000">
                  <a:solidFill>
                    <a:srgbClr val="FF33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</a:t>
              </a:r>
            </a:p>
          </p:txBody>
        </p:sp>
        <p:sp>
          <p:nvSpPr>
            <p:cNvPr id="95258" name="Rectangle 26">
              <a:extLst>
                <a:ext uri="{FF2B5EF4-FFF2-40B4-BE49-F238E27FC236}">
                  <a16:creationId xmlns:a16="http://schemas.microsoft.com/office/drawing/2014/main" xmlns="" id="{0D14EBD9-D8C9-44CD-AE3E-99EB69C36C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19" y="2659"/>
              <a:ext cx="454" cy="363"/>
            </a:xfrm>
            <a:prstGeom prst="rect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FFFF00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altLang="en-US" sz="4000">
                  <a:solidFill>
                    <a:srgbClr val="FF33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</a:t>
              </a:r>
            </a:p>
          </p:txBody>
        </p:sp>
        <p:sp>
          <p:nvSpPr>
            <p:cNvPr id="95259" name="Rectangle 27">
              <a:extLst>
                <a:ext uri="{FF2B5EF4-FFF2-40B4-BE49-F238E27FC236}">
                  <a16:creationId xmlns:a16="http://schemas.microsoft.com/office/drawing/2014/main" xmlns="" id="{7E4605C0-7499-435F-8339-98549390C8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73" y="2659"/>
              <a:ext cx="454" cy="363"/>
            </a:xfrm>
            <a:prstGeom prst="rect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FFFF00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altLang="en-US" sz="400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Ẩ</a:t>
              </a:r>
            </a:p>
          </p:txBody>
        </p:sp>
        <p:sp>
          <p:nvSpPr>
            <p:cNvPr id="95260" name="Rectangle 28">
              <a:extLst>
                <a:ext uri="{FF2B5EF4-FFF2-40B4-BE49-F238E27FC236}">
                  <a16:creationId xmlns:a16="http://schemas.microsoft.com/office/drawing/2014/main" xmlns="" id="{3381A6AF-F0D2-4813-8D27-0B6E2BA71A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26" y="2659"/>
              <a:ext cx="454" cy="363"/>
            </a:xfrm>
            <a:prstGeom prst="rect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FFFF00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altLang="en-US" sz="400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</a:t>
              </a:r>
            </a:p>
          </p:txBody>
        </p:sp>
        <p:sp>
          <p:nvSpPr>
            <p:cNvPr id="95261" name="Rectangle 29">
              <a:extLst>
                <a:ext uri="{FF2B5EF4-FFF2-40B4-BE49-F238E27FC236}">
                  <a16:creationId xmlns:a16="http://schemas.microsoft.com/office/drawing/2014/main" xmlns="" id="{1559BAC0-6660-485B-9C6D-3933C5CEB8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81" y="2659"/>
              <a:ext cx="454" cy="363"/>
            </a:xfrm>
            <a:prstGeom prst="rect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FFFF00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altLang="en-US" sz="400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</a:t>
              </a:r>
            </a:p>
          </p:txBody>
        </p:sp>
        <p:sp>
          <p:nvSpPr>
            <p:cNvPr id="95262" name="Rectangle 30">
              <a:extLst>
                <a:ext uri="{FF2B5EF4-FFF2-40B4-BE49-F238E27FC236}">
                  <a16:creationId xmlns:a16="http://schemas.microsoft.com/office/drawing/2014/main" xmlns="" id="{FAA62A0C-F611-4249-835F-F1BF029778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34" y="2659"/>
              <a:ext cx="454" cy="363"/>
            </a:xfrm>
            <a:prstGeom prst="rect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FFFF00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altLang="en-US" sz="400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</a:t>
              </a:r>
            </a:p>
          </p:txBody>
        </p:sp>
        <p:sp>
          <p:nvSpPr>
            <p:cNvPr id="95263" name="Rectangle 31">
              <a:extLst>
                <a:ext uri="{FF2B5EF4-FFF2-40B4-BE49-F238E27FC236}">
                  <a16:creationId xmlns:a16="http://schemas.microsoft.com/office/drawing/2014/main" xmlns="" id="{1F0D4315-40C6-4B6F-9A3D-53A8ED4FBA4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87" y="2659"/>
              <a:ext cx="454" cy="363"/>
            </a:xfrm>
            <a:prstGeom prst="rect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FFFF00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altLang="en-US" sz="400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Á</a:t>
              </a:r>
            </a:p>
          </p:txBody>
        </p:sp>
      </p:grpSp>
      <p:grpSp>
        <p:nvGrpSpPr>
          <p:cNvPr id="95353" name="Group 121">
            <a:extLst>
              <a:ext uri="{FF2B5EF4-FFF2-40B4-BE49-F238E27FC236}">
                <a16:creationId xmlns:a16="http://schemas.microsoft.com/office/drawing/2014/main" xmlns="" id="{2329A1CA-D12C-4B3C-96A8-222BF2A8EB32}"/>
              </a:ext>
            </a:extLst>
          </p:cNvPr>
          <p:cNvGrpSpPr>
            <a:grpSpLocks/>
          </p:cNvGrpSpPr>
          <p:nvPr/>
        </p:nvGrpSpPr>
        <p:grpSpPr bwMode="auto">
          <a:xfrm>
            <a:off x="1543050" y="3857625"/>
            <a:ext cx="4321175" cy="576263"/>
            <a:chOff x="192" y="720"/>
            <a:chExt cx="2722" cy="363"/>
          </a:xfrm>
        </p:grpSpPr>
        <p:sp>
          <p:nvSpPr>
            <p:cNvPr id="95265" name="Rectangle 33">
              <a:extLst>
                <a:ext uri="{FF2B5EF4-FFF2-40B4-BE49-F238E27FC236}">
                  <a16:creationId xmlns:a16="http://schemas.microsoft.com/office/drawing/2014/main" xmlns="" id="{BB7DA0BF-9F33-4783-8BF9-70D33BD2A8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2" y="720"/>
              <a:ext cx="454" cy="363"/>
            </a:xfrm>
            <a:prstGeom prst="rect">
              <a:avLst/>
            </a:prstGeom>
            <a:gradFill rotWithShape="1">
              <a:gsLst>
                <a:gs pos="0">
                  <a:srgbClr val="66FF66"/>
                </a:gs>
                <a:gs pos="100000">
                  <a:srgbClr val="66FF66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altLang="en-US" sz="4000">
                  <a:latin typeface="Times New Roman" panose="02020603050405020304" pitchFamily="18" charset="0"/>
                  <a:cs typeface="Times New Roman" panose="02020603050405020304" pitchFamily="18" charset="0"/>
                </a:rPr>
                <a:t>V</a:t>
              </a:r>
            </a:p>
          </p:txBody>
        </p:sp>
        <p:sp>
          <p:nvSpPr>
            <p:cNvPr id="95266" name="Rectangle 34">
              <a:extLst>
                <a:ext uri="{FF2B5EF4-FFF2-40B4-BE49-F238E27FC236}">
                  <a16:creationId xmlns:a16="http://schemas.microsoft.com/office/drawing/2014/main" xmlns="" id="{270B93CE-2D8E-4C69-83AC-EEC2629AA0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6" y="720"/>
              <a:ext cx="454" cy="363"/>
            </a:xfrm>
            <a:prstGeom prst="rect">
              <a:avLst/>
            </a:prstGeom>
            <a:gradFill rotWithShape="1">
              <a:gsLst>
                <a:gs pos="0">
                  <a:srgbClr val="66FF66"/>
                </a:gs>
                <a:gs pos="100000">
                  <a:srgbClr val="66FF66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altLang="en-US" sz="4000">
                  <a:latin typeface="Times New Roman" panose="02020603050405020304" pitchFamily="18" charset="0"/>
                  <a:cs typeface="Times New Roman" panose="02020603050405020304" pitchFamily="18" charset="0"/>
                </a:rPr>
                <a:t>Ă</a:t>
              </a:r>
            </a:p>
          </p:txBody>
        </p:sp>
        <p:sp>
          <p:nvSpPr>
            <p:cNvPr id="95267" name="Rectangle 35">
              <a:extLst>
                <a:ext uri="{FF2B5EF4-FFF2-40B4-BE49-F238E27FC236}">
                  <a16:creationId xmlns:a16="http://schemas.microsoft.com/office/drawing/2014/main" xmlns="" id="{C972DB37-0A95-4E47-A295-EC5AAAD139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99" y="720"/>
              <a:ext cx="454" cy="363"/>
            </a:xfrm>
            <a:prstGeom prst="rect">
              <a:avLst/>
            </a:prstGeom>
            <a:gradFill rotWithShape="1">
              <a:gsLst>
                <a:gs pos="0">
                  <a:srgbClr val="66FF66"/>
                </a:gs>
                <a:gs pos="100000">
                  <a:srgbClr val="66FF66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altLang="en-US" sz="4000">
                  <a:latin typeface="Times New Roman" panose="02020603050405020304" pitchFamily="18" charset="0"/>
                  <a:cs typeface="Times New Roman" panose="02020603050405020304" pitchFamily="18" charset="0"/>
                </a:rPr>
                <a:t>N</a:t>
              </a:r>
            </a:p>
          </p:txBody>
        </p:sp>
        <p:sp>
          <p:nvSpPr>
            <p:cNvPr id="95268" name="Rectangle 36">
              <a:extLst>
                <a:ext uri="{FF2B5EF4-FFF2-40B4-BE49-F238E27FC236}">
                  <a16:creationId xmlns:a16="http://schemas.microsoft.com/office/drawing/2014/main" xmlns="" id="{55CAA00B-23A2-47FE-B2BD-06CD1C25D3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53" y="720"/>
              <a:ext cx="454" cy="363"/>
            </a:xfrm>
            <a:prstGeom prst="rect">
              <a:avLst/>
            </a:prstGeom>
            <a:gradFill rotWithShape="1">
              <a:gsLst>
                <a:gs pos="0">
                  <a:srgbClr val="66FF66"/>
                </a:gs>
                <a:gs pos="100000">
                  <a:srgbClr val="66FF66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altLang="en-US" sz="4000">
                  <a:latin typeface="Times New Roman" panose="02020603050405020304" pitchFamily="18" charset="0"/>
                  <a:cs typeface="Times New Roman" panose="02020603050405020304" pitchFamily="18" charset="0"/>
                </a:rPr>
                <a:t>H</a:t>
              </a:r>
            </a:p>
          </p:txBody>
        </p:sp>
        <p:sp>
          <p:nvSpPr>
            <p:cNvPr id="95269" name="Rectangle 37">
              <a:extLst>
                <a:ext uri="{FF2B5EF4-FFF2-40B4-BE49-F238E27FC236}">
                  <a16:creationId xmlns:a16="http://schemas.microsoft.com/office/drawing/2014/main" xmlns="" id="{13D0CC61-0400-4629-876B-4D0CBBB7AB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07" y="720"/>
              <a:ext cx="454" cy="363"/>
            </a:xfrm>
            <a:prstGeom prst="rect">
              <a:avLst/>
            </a:prstGeom>
            <a:gradFill rotWithShape="1">
              <a:gsLst>
                <a:gs pos="0">
                  <a:srgbClr val="66FF66"/>
                </a:gs>
                <a:gs pos="100000">
                  <a:srgbClr val="66FF66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altLang="en-US" sz="4000">
                  <a:latin typeface="Times New Roman" panose="02020603050405020304" pitchFamily="18" charset="0"/>
                  <a:cs typeface="Times New Roman" panose="02020603050405020304" pitchFamily="18" charset="0"/>
                </a:rPr>
                <a:t>Ó</a:t>
              </a:r>
            </a:p>
          </p:txBody>
        </p:sp>
        <p:sp>
          <p:nvSpPr>
            <p:cNvPr id="95270" name="Rectangle 38">
              <a:extLst>
                <a:ext uri="{FF2B5EF4-FFF2-40B4-BE49-F238E27FC236}">
                  <a16:creationId xmlns:a16="http://schemas.microsoft.com/office/drawing/2014/main" xmlns="" id="{073B056E-EDFE-4F88-88C9-B58702E508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60" y="720"/>
              <a:ext cx="454" cy="363"/>
            </a:xfrm>
            <a:prstGeom prst="rect">
              <a:avLst/>
            </a:prstGeom>
            <a:gradFill rotWithShape="1">
              <a:gsLst>
                <a:gs pos="0">
                  <a:srgbClr val="66FF66"/>
                </a:gs>
                <a:gs pos="100000">
                  <a:srgbClr val="66FF66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altLang="en-US" sz="4000"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</a:p>
          </p:txBody>
        </p:sp>
      </p:grpSp>
      <p:sp>
        <p:nvSpPr>
          <p:cNvPr id="95272" name="Oval 40">
            <a:extLst>
              <a:ext uri="{FF2B5EF4-FFF2-40B4-BE49-F238E27FC236}">
                <a16:creationId xmlns:a16="http://schemas.microsoft.com/office/drawing/2014/main" xmlns="" id="{84E3E986-8375-4B7F-8083-F80B1E8880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4313" y="2636838"/>
            <a:ext cx="685800" cy="685800"/>
          </a:xfrm>
          <a:prstGeom prst="ellipse">
            <a:avLst/>
          </a:prstGeom>
          <a:solidFill>
            <a:srgbClr val="F0F076">
              <a:alpha val="80000"/>
            </a:srgbClr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en-US" altLang="en-US" sz="3600">
                <a:solidFill>
                  <a:srgbClr val="FF9933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3</a:t>
            </a:r>
          </a:p>
        </p:txBody>
      </p:sp>
      <p:grpSp>
        <p:nvGrpSpPr>
          <p:cNvPr id="95351" name="Group 119">
            <a:extLst>
              <a:ext uri="{FF2B5EF4-FFF2-40B4-BE49-F238E27FC236}">
                <a16:creationId xmlns:a16="http://schemas.microsoft.com/office/drawing/2014/main" xmlns="" id="{0D748E4A-4ED0-41EF-82C4-7F687B24BCA6}"/>
              </a:ext>
            </a:extLst>
          </p:cNvPr>
          <p:cNvGrpSpPr>
            <a:grpSpLocks/>
          </p:cNvGrpSpPr>
          <p:nvPr/>
        </p:nvGrpSpPr>
        <p:grpSpPr bwMode="auto">
          <a:xfrm>
            <a:off x="1552575" y="4438650"/>
            <a:ext cx="5761038" cy="576263"/>
            <a:chOff x="720" y="2832"/>
            <a:chExt cx="3629" cy="363"/>
          </a:xfrm>
        </p:grpSpPr>
        <p:sp>
          <p:nvSpPr>
            <p:cNvPr id="95274" name="Rectangle 42">
              <a:extLst>
                <a:ext uri="{FF2B5EF4-FFF2-40B4-BE49-F238E27FC236}">
                  <a16:creationId xmlns:a16="http://schemas.microsoft.com/office/drawing/2014/main" xmlns="" id="{4251422F-0196-45E5-ADB4-EF7047727E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0" y="2832"/>
              <a:ext cx="454" cy="363"/>
            </a:xfrm>
            <a:prstGeom prst="rect">
              <a:avLst/>
            </a:prstGeom>
            <a:gradFill rotWithShape="1">
              <a:gsLst>
                <a:gs pos="0">
                  <a:schemeClr val="folHlink"/>
                </a:gs>
                <a:gs pos="100000">
                  <a:schemeClr val="folHlink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vi-VN" altLang="en-US" sz="4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5275" name="Rectangle 43">
              <a:extLst>
                <a:ext uri="{FF2B5EF4-FFF2-40B4-BE49-F238E27FC236}">
                  <a16:creationId xmlns:a16="http://schemas.microsoft.com/office/drawing/2014/main" xmlns="" id="{C43104BC-24F5-48CE-9377-246F78E2BB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73" y="2832"/>
              <a:ext cx="454" cy="363"/>
            </a:xfrm>
            <a:prstGeom prst="rect">
              <a:avLst/>
            </a:prstGeom>
            <a:gradFill rotWithShape="1">
              <a:gsLst>
                <a:gs pos="0">
                  <a:schemeClr val="folHlink"/>
                </a:gs>
                <a:gs pos="100000">
                  <a:schemeClr val="folHlink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vi-VN" altLang="en-US" sz="4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5276" name="Rectangle 44">
              <a:extLst>
                <a:ext uri="{FF2B5EF4-FFF2-40B4-BE49-F238E27FC236}">
                  <a16:creationId xmlns:a16="http://schemas.microsoft.com/office/drawing/2014/main" xmlns="" id="{7BAF620E-3EF4-4AB9-A0AF-33BFB0DB06E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27" y="2832"/>
              <a:ext cx="454" cy="363"/>
            </a:xfrm>
            <a:prstGeom prst="rect">
              <a:avLst/>
            </a:prstGeom>
            <a:gradFill rotWithShape="1">
              <a:gsLst>
                <a:gs pos="0">
                  <a:schemeClr val="folHlink"/>
                </a:gs>
                <a:gs pos="100000">
                  <a:schemeClr val="folHlink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vi-VN" altLang="en-US" sz="4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5277" name="Rectangle 45">
              <a:extLst>
                <a:ext uri="{FF2B5EF4-FFF2-40B4-BE49-F238E27FC236}">
                  <a16:creationId xmlns:a16="http://schemas.microsoft.com/office/drawing/2014/main" xmlns="" id="{E79E49D4-AEFE-4D76-B748-B9C89DBA815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80" y="2832"/>
              <a:ext cx="454" cy="363"/>
            </a:xfrm>
            <a:prstGeom prst="rect">
              <a:avLst/>
            </a:prstGeom>
            <a:gradFill rotWithShape="1">
              <a:gsLst>
                <a:gs pos="0">
                  <a:schemeClr val="folHlink"/>
                </a:gs>
                <a:gs pos="100000">
                  <a:schemeClr val="folHlink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vi-VN" altLang="en-US" sz="4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5278" name="Rectangle 46">
              <a:extLst>
                <a:ext uri="{FF2B5EF4-FFF2-40B4-BE49-F238E27FC236}">
                  <a16:creationId xmlns:a16="http://schemas.microsoft.com/office/drawing/2014/main" xmlns="" id="{BEAEF906-30FA-406A-A949-2506600B534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34" y="2832"/>
              <a:ext cx="454" cy="363"/>
            </a:xfrm>
            <a:prstGeom prst="rect">
              <a:avLst/>
            </a:prstGeom>
            <a:gradFill rotWithShape="1">
              <a:gsLst>
                <a:gs pos="0">
                  <a:schemeClr val="folHlink"/>
                </a:gs>
                <a:gs pos="100000">
                  <a:schemeClr val="folHlink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vi-VN" altLang="en-US" sz="4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5279" name="Rectangle 47">
              <a:extLst>
                <a:ext uri="{FF2B5EF4-FFF2-40B4-BE49-F238E27FC236}">
                  <a16:creationId xmlns:a16="http://schemas.microsoft.com/office/drawing/2014/main" xmlns="" id="{31653434-847B-4EF5-930E-33C5EAD705F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88" y="2832"/>
              <a:ext cx="454" cy="363"/>
            </a:xfrm>
            <a:prstGeom prst="rect">
              <a:avLst/>
            </a:prstGeom>
            <a:gradFill rotWithShape="1">
              <a:gsLst>
                <a:gs pos="0">
                  <a:schemeClr val="folHlink"/>
                </a:gs>
                <a:gs pos="100000">
                  <a:schemeClr val="folHlink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vi-VN" altLang="en-US" sz="4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5280" name="Rectangle 48">
              <a:extLst>
                <a:ext uri="{FF2B5EF4-FFF2-40B4-BE49-F238E27FC236}">
                  <a16:creationId xmlns:a16="http://schemas.microsoft.com/office/drawing/2014/main" xmlns="" id="{6D0DE92C-0D7C-4FA6-8C02-3A29D6F3787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41" y="2832"/>
              <a:ext cx="454" cy="363"/>
            </a:xfrm>
            <a:prstGeom prst="rect">
              <a:avLst/>
            </a:prstGeom>
            <a:gradFill rotWithShape="1">
              <a:gsLst>
                <a:gs pos="0">
                  <a:schemeClr val="folHlink"/>
                </a:gs>
                <a:gs pos="100000">
                  <a:schemeClr val="folHlink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vi-VN" altLang="en-US" sz="4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5281" name="Rectangle 49">
              <a:extLst>
                <a:ext uri="{FF2B5EF4-FFF2-40B4-BE49-F238E27FC236}">
                  <a16:creationId xmlns:a16="http://schemas.microsoft.com/office/drawing/2014/main" xmlns="" id="{B806DC92-ED7F-4859-BBAA-8F02D01C22B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95" y="2832"/>
              <a:ext cx="454" cy="363"/>
            </a:xfrm>
            <a:prstGeom prst="rect">
              <a:avLst/>
            </a:prstGeom>
            <a:gradFill rotWithShape="1">
              <a:gsLst>
                <a:gs pos="0">
                  <a:schemeClr val="folHlink"/>
                </a:gs>
                <a:gs pos="100000">
                  <a:schemeClr val="folHlink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vi-VN" altLang="en-US" sz="4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95350" name="Group 118">
            <a:extLst>
              <a:ext uri="{FF2B5EF4-FFF2-40B4-BE49-F238E27FC236}">
                <a16:creationId xmlns:a16="http://schemas.microsoft.com/office/drawing/2014/main" xmlns="" id="{4800EEED-8F91-41F8-87C2-741BC76A761E}"/>
              </a:ext>
            </a:extLst>
          </p:cNvPr>
          <p:cNvGrpSpPr>
            <a:grpSpLocks/>
          </p:cNvGrpSpPr>
          <p:nvPr/>
        </p:nvGrpSpPr>
        <p:grpSpPr bwMode="auto">
          <a:xfrm>
            <a:off x="1554163" y="4438650"/>
            <a:ext cx="5761037" cy="576263"/>
            <a:chOff x="1677" y="624"/>
            <a:chExt cx="3629" cy="363"/>
          </a:xfrm>
        </p:grpSpPr>
        <p:sp>
          <p:nvSpPr>
            <p:cNvPr id="95284" name="Rectangle 52">
              <a:extLst>
                <a:ext uri="{FF2B5EF4-FFF2-40B4-BE49-F238E27FC236}">
                  <a16:creationId xmlns:a16="http://schemas.microsoft.com/office/drawing/2014/main" xmlns="" id="{8A67D696-D119-46E6-8225-1EEE832EE30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77" y="624"/>
              <a:ext cx="454" cy="363"/>
            </a:xfrm>
            <a:prstGeom prst="rect">
              <a:avLst/>
            </a:prstGeom>
            <a:gradFill rotWithShape="1">
              <a:gsLst>
                <a:gs pos="0">
                  <a:schemeClr val="folHlink"/>
                </a:gs>
                <a:gs pos="100000">
                  <a:schemeClr val="folHlink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altLang="en-US" sz="400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</a:p>
          </p:txBody>
        </p:sp>
        <p:sp>
          <p:nvSpPr>
            <p:cNvPr id="95285" name="Rectangle 53">
              <a:extLst>
                <a:ext uri="{FF2B5EF4-FFF2-40B4-BE49-F238E27FC236}">
                  <a16:creationId xmlns:a16="http://schemas.microsoft.com/office/drawing/2014/main" xmlns="" id="{BC6131DE-2E39-410E-9CB9-6303A08578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30" y="624"/>
              <a:ext cx="454" cy="363"/>
            </a:xfrm>
            <a:prstGeom prst="rect">
              <a:avLst/>
            </a:prstGeom>
            <a:gradFill rotWithShape="1">
              <a:gsLst>
                <a:gs pos="0">
                  <a:schemeClr val="folHlink"/>
                </a:gs>
                <a:gs pos="100000">
                  <a:schemeClr val="folHlink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altLang="en-US" sz="400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Ả</a:t>
              </a:r>
            </a:p>
          </p:txBody>
        </p:sp>
        <p:sp>
          <p:nvSpPr>
            <p:cNvPr id="95286" name="Rectangle 54">
              <a:extLst>
                <a:ext uri="{FF2B5EF4-FFF2-40B4-BE49-F238E27FC236}">
                  <a16:creationId xmlns:a16="http://schemas.microsoft.com/office/drawing/2014/main" xmlns="" id="{EBE234E0-F281-48E4-A438-CD3B13895A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84" y="624"/>
              <a:ext cx="454" cy="363"/>
            </a:xfrm>
            <a:prstGeom prst="rect">
              <a:avLst/>
            </a:prstGeom>
            <a:gradFill rotWithShape="1">
              <a:gsLst>
                <a:gs pos="0">
                  <a:schemeClr val="folHlink"/>
                </a:gs>
                <a:gs pos="100000">
                  <a:schemeClr val="folHlink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altLang="en-US" sz="400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</a:t>
              </a:r>
            </a:p>
          </p:txBody>
        </p:sp>
        <p:sp>
          <p:nvSpPr>
            <p:cNvPr id="95287" name="Rectangle 55">
              <a:extLst>
                <a:ext uri="{FF2B5EF4-FFF2-40B4-BE49-F238E27FC236}">
                  <a16:creationId xmlns:a16="http://schemas.microsoft.com/office/drawing/2014/main" xmlns="" id="{E8673156-A76D-449C-8FEB-1B7DDE199B3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37" y="624"/>
              <a:ext cx="454" cy="363"/>
            </a:xfrm>
            <a:prstGeom prst="rect">
              <a:avLst/>
            </a:prstGeom>
            <a:gradFill rotWithShape="1">
              <a:gsLst>
                <a:gs pos="0">
                  <a:schemeClr val="folHlink"/>
                </a:gs>
                <a:gs pos="100000">
                  <a:schemeClr val="folHlink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altLang="en-US" sz="400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</a:t>
              </a:r>
            </a:p>
          </p:txBody>
        </p:sp>
        <p:sp>
          <p:nvSpPr>
            <p:cNvPr id="95288" name="Rectangle 56">
              <a:extLst>
                <a:ext uri="{FF2B5EF4-FFF2-40B4-BE49-F238E27FC236}">
                  <a16:creationId xmlns:a16="http://schemas.microsoft.com/office/drawing/2014/main" xmlns="" id="{7CBA9A40-ED6E-428D-BAA0-623867B650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91" y="624"/>
              <a:ext cx="454" cy="363"/>
            </a:xfrm>
            <a:prstGeom prst="rect">
              <a:avLst/>
            </a:prstGeom>
            <a:gradFill rotWithShape="1">
              <a:gsLst>
                <a:gs pos="0">
                  <a:schemeClr val="folHlink"/>
                </a:gs>
                <a:gs pos="100000">
                  <a:schemeClr val="folHlink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altLang="en-US" sz="400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</a:t>
              </a:r>
            </a:p>
          </p:txBody>
        </p:sp>
        <p:sp>
          <p:nvSpPr>
            <p:cNvPr id="95289" name="Rectangle 57">
              <a:extLst>
                <a:ext uri="{FF2B5EF4-FFF2-40B4-BE49-F238E27FC236}">
                  <a16:creationId xmlns:a16="http://schemas.microsoft.com/office/drawing/2014/main" xmlns="" id="{D7EC19FA-C8EA-4080-ACB5-7E33367F432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45" y="624"/>
              <a:ext cx="454" cy="363"/>
            </a:xfrm>
            <a:prstGeom prst="rect">
              <a:avLst/>
            </a:prstGeom>
            <a:gradFill rotWithShape="1">
              <a:gsLst>
                <a:gs pos="0">
                  <a:schemeClr val="folHlink"/>
                </a:gs>
                <a:gs pos="100000">
                  <a:schemeClr val="folHlink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altLang="en-US" sz="400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Ô</a:t>
              </a:r>
            </a:p>
          </p:txBody>
        </p:sp>
        <p:sp>
          <p:nvSpPr>
            <p:cNvPr id="95290" name="Rectangle 58">
              <a:extLst>
                <a:ext uri="{FF2B5EF4-FFF2-40B4-BE49-F238E27FC236}">
                  <a16:creationId xmlns:a16="http://schemas.microsoft.com/office/drawing/2014/main" xmlns="" id="{8EEC1951-07D0-4901-9C85-2EC931D4335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98" y="624"/>
              <a:ext cx="454" cy="363"/>
            </a:xfrm>
            <a:prstGeom prst="rect">
              <a:avLst/>
            </a:prstGeom>
            <a:gradFill rotWithShape="1">
              <a:gsLst>
                <a:gs pos="0">
                  <a:schemeClr val="folHlink"/>
                </a:gs>
                <a:gs pos="100000">
                  <a:schemeClr val="folHlink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altLang="en-US" sz="400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</a:t>
              </a:r>
            </a:p>
          </p:txBody>
        </p:sp>
        <p:sp>
          <p:nvSpPr>
            <p:cNvPr id="95291" name="Rectangle 59">
              <a:extLst>
                <a:ext uri="{FF2B5EF4-FFF2-40B4-BE49-F238E27FC236}">
                  <a16:creationId xmlns:a16="http://schemas.microsoft.com/office/drawing/2014/main" xmlns="" id="{0116FE5B-AFEA-4A0C-9263-AB1D0E4C891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52" y="624"/>
              <a:ext cx="454" cy="363"/>
            </a:xfrm>
            <a:prstGeom prst="rect">
              <a:avLst/>
            </a:prstGeom>
            <a:gradFill rotWithShape="1">
              <a:gsLst>
                <a:gs pos="0">
                  <a:schemeClr val="folHlink"/>
                </a:gs>
                <a:gs pos="100000">
                  <a:schemeClr val="folHlink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altLang="en-US" sz="400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</a:t>
              </a:r>
            </a:p>
          </p:txBody>
        </p:sp>
      </p:grpSp>
      <p:grpSp>
        <p:nvGrpSpPr>
          <p:cNvPr id="95293" name="Group 61">
            <a:extLst>
              <a:ext uri="{FF2B5EF4-FFF2-40B4-BE49-F238E27FC236}">
                <a16:creationId xmlns:a16="http://schemas.microsoft.com/office/drawing/2014/main" xmlns="" id="{E34D7527-F532-48ED-A3F1-9757F61B037B}"/>
              </a:ext>
            </a:extLst>
          </p:cNvPr>
          <p:cNvGrpSpPr>
            <a:grpSpLocks/>
          </p:cNvGrpSpPr>
          <p:nvPr/>
        </p:nvGrpSpPr>
        <p:grpSpPr bwMode="auto">
          <a:xfrm>
            <a:off x="1547813" y="3284538"/>
            <a:ext cx="6443662" cy="577850"/>
            <a:chOff x="1701" y="2205"/>
            <a:chExt cx="4059" cy="364"/>
          </a:xfrm>
        </p:grpSpPr>
        <p:sp>
          <p:nvSpPr>
            <p:cNvPr id="95294" name="Rectangle 62">
              <a:extLst>
                <a:ext uri="{FF2B5EF4-FFF2-40B4-BE49-F238E27FC236}">
                  <a16:creationId xmlns:a16="http://schemas.microsoft.com/office/drawing/2014/main" xmlns="" id="{26FE8215-DCC5-48DA-8311-FCF6DF69F9F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15" y="2205"/>
              <a:ext cx="454" cy="363"/>
            </a:xfrm>
            <a:prstGeom prst="rect">
              <a:avLst/>
            </a:prstGeom>
            <a:gradFill rotWithShape="1">
              <a:gsLst>
                <a:gs pos="0">
                  <a:srgbClr val="FF33CC"/>
                </a:gs>
                <a:gs pos="100000">
                  <a:srgbClr val="FF33CC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vi-VN" altLang="en-US" sz="4000">
                <a:solidFill>
                  <a:srgbClr val="99FF33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5295" name="Rectangle 63">
              <a:extLst>
                <a:ext uri="{FF2B5EF4-FFF2-40B4-BE49-F238E27FC236}">
                  <a16:creationId xmlns:a16="http://schemas.microsoft.com/office/drawing/2014/main" xmlns="" id="{BC7FDB5E-8DF7-4D84-9D5D-879AD640A53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69" y="2205"/>
              <a:ext cx="454" cy="363"/>
            </a:xfrm>
            <a:prstGeom prst="rect">
              <a:avLst/>
            </a:prstGeom>
            <a:gradFill rotWithShape="1">
              <a:gsLst>
                <a:gs pos="0">
                  <a:srgbClr val="FF33CC"/>
                </a:gs>
                <a:gs pos="100000">
                  <a:srgbClr val="FF33CC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vi-VN" altLang="en-US" sz="4000">
                <a:solidFill>
                  <a:srgbClr val="99FF33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5296" name="Rectangle 64">
              <a:extLst>
                <a:ext uri="{FF2B5EF4-FFF2-40B4-BE49-F238E27FC236}">
                  <a16:creationId xmlns:a16="http://schemas.microsoft.com/office/drawing/2014/main" xmlns="" id="{0E4FC88E-4676-42FD-A104-D3CABD783EF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23" y="2205"/>
              <a:ext cx="454" cy="363"/>
            </a:xfrm>
            <a:prstGeom prst="rect">
              <a:avLst/>
            </a:prstGeom>
            <a:gradFill rotWithShape="1">
              <a:gsLst>
                <a:gs pos="0">
                  <a:srgbClr val="FF33CC"/>
                </a:gs>
                <a:gs pos="100000">
                  <a:srgbClr val="FF33CC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vi-VN" altLang="en-US" sz="4000">
                <a:solidFill>
                  <a:srgbClr val="99FF33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5297" name="Rectangle 65">
              <a:extLst>
                <a:ext uri="{FF2B5EF4-FFF2-40B4-BE49-F238E27FC236}">
                  <a16:creationId xmlns:a16="http://schemas.microsoft.com/office/drawing/2014/main" xmlns="" id="{A233563B-5B44-4824-A8DB-9CD2E23F2A7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63" y="2206"/>
              <a:ext cx="454" cy="363"/>
            </a:xfrm>
            <a:prstGeom prst="rect">
              <a:avLst/>
            </a:prstGeom>
            <a:gradFill rotWithShape="1">
              <a:gsLst>
                <a:gs pos="0">
                  <a:srgbClr val="FF33CC"/>
                </a:gs>
                <a:gs pos="100000">
                  <a:srgbClr val="FF33CC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vi-VN" altLang="en-US" sz="4000">
                <a:solidFill>
                  <a:srgbClr val="99FF33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5298" name="Rectangle 66">
              <a:extLst>
                <a:ext uri="{FF2B5EF4-FFF2-40B4-BE49-F238E27FC236}">
                  <a16:creationId xmlns:a16="http://schemas.microsoft.com/office/drawing/2014/main" xmlns="" id="{78DD9D6B-69DF-4E04-8F16-984DFE6BCD6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08" y="2205"/>
              <a:ext cx="454" cy="363"/>
            </a:xfrm>
            <a:prstGeom prst="rect">
              <a:avLst/>
            </a:prstGeom>
            <a:gradFill rotWithShape="1">
              <a:gsLst>
                <a:gs pos="0">
                  <a:srgbClr val="FF33CC"/>
                </a:gs>
                <a:gs pos="100000">
                  <a:srgbClr val="FF33CC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vi-VN" altLang="en-US" sz="4000">
                <a:solidFill>
                  <a:srgbClr val="99FF33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5299" name="Rectangle 67">
              <a:extLst>
                <a:ext uri="{FF2B5EF4-FFF2-40B4-BE49-F238E27FC236}">
                  <a16:creationId xmlns:a16="http://schemas.microsoft.com/office/drawing/2014/main" xmlns="" id="{33D3ECE3-FBFD-4E67-A12E-789DF62AD3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55" y="2205"/>
              <a:ext cx="454" cy="363"/>
            </a:xfrm>
            <a:prstGeom prst="rect">
              <a:avLst/>
            </a:prstGeom>
            <a:gradFill rotWithShape="1">
              <a:gsLst>
                <a:gs pos="0">
                  <a:srgbClr val="FF33CC"/>
                </a:gs>
                <a:gs pos="100000">
                  <a:srgbClr val="FF33CC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vi-VN" altLang="en-US" sz="4000">
                <a:solidFill>
                  <a:srgbClr val="99FF33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5300" name="Rectangle 68">
              <a:extLst>
                <a:ext uri="{FF2B5EF4-FFF2-40B4-BE49-F238E27FC236}">
                  <a16:creationId xmlns:a16="http://schemas.microsoft.com/office/drawing/2014/main" xmlns="" id="{A15FA9DC-10BC-487F-BCB0-E67FA1793F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01" y="2205"/>
              <a:ext cx="454" cy="363"/>
            </a:xfrm>
            <a:prstGeom prst="rect">
              <a:avLst/>
            </a:prstGeom>
            <a:gradFill rotWithShape="1">
              <a:gsLst>
                <a:gs pos="0">
                  <a:srgbClr val="FF33CC"/>
                </a:gs>
                <a:gs pos="100000">
                  <a:srgbClr val="FF33CC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vi-VN" altLang="en-US" sz="4000">
                <a:solidFill>
                  <a:srgbClr val="99FF33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5301" name="Rectangle 69">
              <a:extLst>
                <a:ext uri="{FF2B5EF4-FFF2-40B4-BE49-F238E27FC236}">
                  <a16:creationId xmlns:a16="http://schemas.microsoft.com/office/drawing/2014/main" xmlns="" id="{EABEE4E6-6B1A-4F48-AC9C-35BEDE74C9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76" y="2205"/>
              <a:ext cx="454" cy="363"/>
            </a:xfrm>
            <a:prstGeom prst="rect">
              <a:avLst/>
            </a:prstGeom>
            <a:gradFill rotWithShape="1">
              <a:gsLst>
                <a:gs pos="0">
                  <a:srgbClr val="FF33CC"/>
                </a:gs>
                <a:gs pos="100000">
                  <a:srgbClr val="FF33CC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vi-VN" altLang="en-US" sz="4000">
                <a:solidFill>
                  <a:srgbClr val="99FF33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5302" name="Rectangle 70">
              <a:extLst>
                <a:ext uri="{FF2B5EF4-FFF2-40B4-BE49-F238E27FC236}">
                  <a16:creationId xmlns:a16="http://schemas.microsoft.com/office/drawing/2014/main" xmlns="" id="{00674E33-CDEA-49B2-AF60-0D2F6D1036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06" y="2205"/>
              <a:ext cx="454" cy="363"/>
            </a:xfrm>
            <a:prstGeom prst="rect">
              <a:avLst/>
            </a:prstGeom>
            <a:gradFill rotWithShape="1">
              <a:gsLst>
                <a:gs pos="0">
                  <a:srgbClr val="FF33CC"/>
                </a:gs>
                <a:gs pos="100000">
                  <a:srgbClr val="FF33CC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vi-VN" altLang="en-US" sz="4000">
                <a:solidFill>
                  <a:srgbClr val="99FF33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95303" name="Group 71">
            <a:extLst>
              <a:ext uri="{FF2B5EF4-FFF2-40B4-BE49-F238E27FC236}">
                <a16:creationId xmlns:a16="http://schemas.microsoft.com/office/drawing/2014/main" xmlns="" id="{F9154AC3-D5E6-4226-9354-1C1A886C7D9B}"/>
              </a:ext>
            </a:extLst>
          </p:cNvPr>
          <p:cNvGrpSpPr>
            <a:grpSpLocks/>
          </p:cNvGrpSpPr>
          <p:nvPr/>
        </p:nvGrpSpPr>
        <p:grpSpPr bwMode="auto">
          <a:xfrm>
            <a:off x="1543050" y="3276600"/>
            <a:ext cx="6443663" cy="577850"/>
            <a:chOff x="1701" y="2205"/>
            <a:chExt cx="4059" cy="364"/>
          </a:xfrm>
        </p:grpSpPr>
        <p:sp>
          <p:nvSpPr>
            <p:cNvPr id="95304" name="Rectangle 72">
              <a:extLst>
                <a:ext uri="{FF2B5EF4-FFF2-40B4-BE49-F238E27FC236}">
                  <a16:creationId xmlns:a16="http://schemas.microsoft.com/office/drawing/2014/main" xmlns="" id="{AFB1D622-0C4B-4FD9-BF32-BE843C9DCF0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15" y="2205"/>
              <a:ext cx="454" cy="363"/>
            </a:xfrm>
            <a:prstGeom prst="rect">
              <a:avLst/>
            </a:prstGeom>
            <a:gradFill rotWithShape="1">
              <a:gsLst>
                <a:gs pos="0">
                  <a:srgbClr val="FF33CC"/>
                </a:gs>
                <a:gs pos="100000">
                  <a:srgbClr val="FF33CC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altLang="en-US" sz="4000">
                  <a:solidFill>
                    <a:srgbClr val="99FF3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</a:t>
              </a:r>
            </a:p>
          </p:txBody>
        </p:sp>
        <p:sp>
          <p:nvSpPr>
            <p:cNvPr id="95305" name="Rectangle 73">
              <a:extLst>
                <a:ext uri="{FF2B5EF4-FFF2-40B4-BE49-F238E27FC236}">
                  <a16:creationId xmlns:a16="http://schemas.microsoft.com/office/drawing/2014/main" xmlns="" id="{6806FA40-1DF0-4B90-9B6C-E5EF6A26BE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69" y="2205"/>
              <a:ext cx="454" cy="363"/>
            </a:xfrm>
            <a:prstGeom prst="rect">
              <a:avLst/>
            </a:prstGeom>
            <a:gradFill rotWithShape="1">
              <a:gsLst>
                <a:gs pos="0">
                  <a:srgbClr val="FF33CC"/>
                </a:gs>
                <a:gs pos="100000">
                  <a:srgbClr val="FF33CC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altLang="en-US" sz="4000">
                  <a:solidFill>
                    <a:srgbClr val="99FF3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Ư</a:t>
              </a:r>
            </a:p>
          </p:txBody>
        </p:sp>
        <p:sp>
          <p:nvSpPr>
            <p:cNvPr id="95306" name="Rectangle 74">
              <a:extLst>
                <a:ext uri="{FF2B5EF4-FFF2-40B4-BE49-F238E27FC236}">
                  <a16:creationId xmlns:a16="http://schemas.microsoft.com/office/drawing/2014/main" xmlns="" id="{BD82E1F5-627B-46B6-BEB9-E4954B6AFB0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23" y="2205"/>
              <a:ext cx="454" cy="363"/>
            </a:xfrm>
            <a:prstGeom prst="rect">
              <a:avLst/>
            </a:prstGeom>
            <a:gradFill rotWithShape="1">
              <a:gsLst>
                <a:gs pos="0">
                  <a:srgbClr val="FF33CC"/>
                </a:gs>
                <a:gs pos="100000">
                  <a:srgbClr val="FF33CC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altLang="en-US" sz="4000">
                  <a:solidFill>
                    <a:srgbClr val="99FF3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Ờ</a:t>
              </a:r>
            </a:p>
          </p:txBody>
        </p:sp>
        <p:sp>
          <p:nvSpPr>
            <p:cNvPr id="95307" name="Rectangle 75">
              <a:extLst>
                <a:ext uri="{FF2B5EF4-FFF2-40B4-BE49-F238E27FC236}">
                  <a16:creationId xmlns:a16="http://schemas.microsoft.com/office/drawing/2014/main" xmlns="" id="{36E414B8-DBEB-41EC-9408-D4AE7C656B3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63" y="2206"/>
              <a:ext cx="454" cy="363"/>
            </a:xfrm>
            <a:prstGeom prst="rect">
              <a:avLst/>
            </a:prstGeom>
            <a:gradFill rotWithShape="1">
              <a:gsLst>
                <a:gs pos="0">
                  <a:srgbClr val="FF33CC"/>
                </a:gs>
                <a:gs pos="100000">
                  <a:srgbClr val="FF33CC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altLang="en-US" sz="4000">
                  <a:solidFill>
                    <a:srgbClr val="99FF3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</a:t>
              </a:r>
            </a:p>
          </p:txBody>
        </p:sp>
        <p:sp>
          <p:nvSpPr>
            <p:cNvPr id="95308" name="Rectangle 76">
              <a:extLst>
                <a:ext uri="{FF2B5EF4-FFF2-40B4-BE49-F238E27FC236}">
                  <a16:creationId xmlns:a16="http://schemas.microsoft.com/office/drawing/2014/main" xmlns="" id="{85C48766-F27D-43D7-BB6D-F4863CEA32D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08" y="2205"/>
              <a:ext cx="454" cy="363"/>
            </a:xfrm>
            <a:prstGeom prst="rect">
              <a:avLst/>
            </a:prstGeom>
            <a:gradFill rotWithShape="1">
              <a:gsLst>
                <a:gs pos="0">
                  <a:srgbClr val="FF33CC"/>
                </a:gs>
                <a:gs pos="100000">
                  <a:srgbClr val="FF33CC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altLang="en-US" sz="4000">
                  <a:solidFill>
                    <a:srgbClr val="99FF3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</a:t>
              </a:r>
            </a:p>
          </p:txBody>
        </p:sp>
        <p:sp>
          <p:nvSpPr>
            <p:cNvPr id="95309" name="Rectangle 77">
              <a:extLst>
                <a:ext uri="{FF2B5EF4-FFF2-40B4-BE49-F238E27FC236}">
                  <a16:creationId xmlns:a16="http://schemas.microsoft.com/office/drawing/2014/main" xmlns="" id="{FEB12D2F-7D00-4760-96AF-E05D37EB8D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55" y="2205"/>
              <a:ext cx="454" cy="363"/>
            </a:xfrm>
            <a:prstGeom prst="rect">
              <a:avLst/>
            </a:prstGeom>
            <a:gradFill rotWithShape="1">
              <a:gsLst>
                <a:gs pos="0">
                  <a:srgbClr val="FF33CC"/>
                </a:gs>
                <a:gs pos="100000">
                  <a:srgbClr val="FF33CC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altLang="en-US" sz="4000">
                  <a:solidFill>
                    <a:srgbClr val="99FF3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O</a:t>
              </a:r>
            </a:p>
          </p:txBody>
        </p:sp>
        <p:sp>
          <p:nvSpPr>
            <p:cNvPr id="95310" name="Rectangle 78">
              <a:extLst>
                <a:ext uri="{FF2B5EF4-FFF2-40B4-BE49-F238E27FC236}">
                  <a16:creationId xmlns:a16="http://schemas.microsoft.com/office/drawing/2014/main" xmlns="" id="{DF5CDB79-DFF0-42F8-A9F0-AC89A1B54A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01" y="2205"/>
              <a:ext cx="454" cy="363"/>
            </a:xfrm>
            <a:prstGeom prst="rect">
              <a:avLst/>
            </a:prstGeom>
            <a:gradFill rotWithShape="1">
              <a:gsLst>
                <a:gs pos="0">
                  <a:srgbClr val="FF33CC"/>
                </a:gs>
                <a:gs pos="100000">
                  <a:srgbClr val="FF33CC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altLang="en-US" sz="4000">
                  <a:solidFill>
                    <a:srgbClr val="99FF3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</a:p>
          </p:txBody>
        </p:sp>
        <p:sp>
          <p:nvSpPr>
            <p:cNvPr id="95311" name="Rectangle 79">
              <a:extLst>
                <a:ext uri="{FF2B5EF4-FFF2-40B4-BE49-F238E27FC236}">
                  <a16:creationId xmlns:a16="http://schemas.microsoft.com/office/drawing/2014/main" xmlns="" id="{3950B207-E36B-4411-A54E-E965A9B3C49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76" y="2205"/>
              <a:ext cx="454" cy="363"/>
            </a:xfrm>
            <a:prstGeom prst="rect">
              <a:avLst/>
            </a:prstGeom>
            <a:gradFill rotWithShape="1">
              <a:gsLst>
                <a:gs pos="0">
                  <a:srgbClr val="FF33CC"/>
                </a:gs>
                <a:gs pos="100000">
                  <a:srgbClr val="FF33CC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altLang="en-US" sz="4000">
                  <a:solidFill>
                    <a:srgbClr val="99FF3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</a:t>
              </a:r>
            </a:p>
          </p:txBody>
        </p:sp>
        <p:sp>
          <p:nvSpPr>
            <p:cNvPr id="95312" name="Rectangle 80">
              <a:extLst>
                <a:ext uri="{FF2B5EF4-FFF2-40B4-BE49-F238E27FC236}">
                  <a16:creationId xmlns:a16="http://schemas.microsoft.com/office/drawing/2014/main" xmlns="" id="{B89E8547-A970-4FA3-B18F-6398851EF3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06" y="2205"/>
              <a:ext cx="454" cy="363"/>
            </a:xfrm>
            <a:prstGeom prst="rect">
              <a:avLst/>
            </a:prstGeom>
            <a:gradFill rotWithShape="1">
              <a:gsLst>
                <a:gs pos="0">
                  <a:srgbClr val="FF33CC"/>
                </a:gs>
                <a:gs pos="100000">
                  <a:srgbClr val="FF33CC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altLang="en-US" sz="4000">
                  <a:solidFill>
                    <a:srgbClr val="99FF3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</a:t>
              </a:r>
            </a:p>
          </p:txBody>
        </p:sp>
      </p:grpSp>
      <p:grpSp>
        <p:nvGrpSpPr>
          <p:cNvPr id="95313" name="Group 81">
            <a:extLst>
              <a:ext uri="{FF2B5EF4-FFF2-40B4-BE49-F238E27FC236}">
                <a16:creationId xmlns:a16="http://schemas.microsoft.com/office/drawing/2014/main" xmlns="" id="{CC09A9CF-79E9-45C2-A5EA-91A3B101971F}"/>
              </a:ext>
            </a:extLst>
          </p:cNvPr>
          <p:cNvGrpSpPr>
            <a:grpSpLocks/>
          </p:cNvGrpSpPr>
          <p:nvPr/>
        </p:nvGrpSpPr>
        <p:grpSpPr bwMode="auto">
          <a:xfrm>
            <a:off x="2268538" y="2141538"/>
            <a:ext cx="4308475" cy="576262"/>
            <a:chOff x="1882" y="1480"/>
            <a:chExt cx="2714" cy="363"/>
          </a:xfrm>
        </p:grpSpPr>
        <p:sp>
          <p:nvSpPr>
            <p:cNvPr id="95314" name="Rectangle 82">
              <a:extLst>
                <a:ext uri="{FF2B5EF4-FFF2-40B4-BE49-F238E27FC236}">
                  <a16:creationId xmlns:a16="http://schemas.microsoft.com/office/drawing/2014/main" xmlns="" id="{4CD2DF68-7681-4A61-890C-07BE674B9D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82" y="1480"/>
              <a:ext cx="454" cy="363"/>
            </a:xfrm>
            <a:prstGeom prst="rect">
              <a:avLst/>
            </a:prstGeom>
            <a:gradFill rotWithShape="1">
              <a:gsLst>
                <a:gs pos="0">
                  <a:srgbClr val="FF9900"/>
                </a:gs>
                <a:gs pos="100000">
                  <a:srgbClr val="FF9900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vi-VN" altLang="en-US" sz="4000">
                <a:solidFill>
                  <a:srgbClr val="00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5315" name="Rectangle 83">
              <a:extLst>
                <a:ext uri="{FF2B5EF4-FFF2-40B4-BE49-F238E27FC236}">
                  <a16:creationId xmlns:a16="http://schemas.microsoft.com/office/drawing/2014/main" xmlns="" id="{91C00442-918B-4932-84BA-E3EBC9FF6A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35" y="1480"/>
              <a:ext cx="454" cy="363"/>
            </a:xfrm>
            <a:prstGeom prst="rect">
              <a:avLst/>
            </a:prstGeom>
            <a:gradFill rotWithShape="1">
              <a:gsLst>
                <a:gs pos="0">
                  <a:srgbClr val="FF9900"/>
                </a:gs>
                <a:gs pos="100000">
                  <a:srgbClr val="FF9900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vi-VN" altLang="en-US" sz="4000">
                <a:solidFill>
                  <a:srgbClr val="00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5316" name="Rectangle 84">
              <a:extLst>
                <a:ext uri="{FF2B5EF4-FFF2-40B4-BE49-F238E27FC236}">
                  <a16:creationId xmlns:a16="http://schemas.microsoft.com/office/drawing/2014/main" xmlns="" id="{59E9E3D0-DEC9-4D41-9BFD-0B008574CE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89" y="1480"/>
              <a:ext cx="454" cy="363"/>
            </a:xfrm>
            <a:prstGeom prst="rect">
              <a:avLst/>
            </a:prstGeom>
            <a:gradFill rotWithShape="1">
              <a:gsLst>
                <a:gs pos="0">
                  <a:srgbClr val="FF9900"/>
                </a:gs>
                <a:gs pos="100000">
                  <a:srgbClr val="FF9900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vi-VN" altLang="en-US" sz="4000">
                <a:solidFill>
                  <a:srgbClr val="00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5317" name="Rectangle 85">
              <a:extLst>
                <a:ext uri="{FF2B5EF4-FFF2-40B4-BE49-F238E27FC236}">
                  <a16:creationId xmlns:a16="http://schemas.microsoft.com/office/drawing/2014/main" xmlns="" id="{1D031F7A-9955-483A-899A-1CC456EE350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42" y="1480"/>
              <a:ext cx="454" cy="363"/>
            </a:xfrm>
            <a:prstGeom prst="rect">
              <a:avLst/>
            </a:prstGeom>
            <a:gradFill rotWithShape="1">
              <a:gsLst>
                <a:gs pos="0">
                  <a:srgbClr val="FF9900"/>
                </a:gs>
                <a:gs pos="100000">
                  <a:srgbClr val="FF9900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vi-VN" altLang="en-US" sz="4000">
                <a:solidFill>
                  <a:srgbClr val="00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5318" name="Rectangle 86">
              <a:extLst>
                <a:ext uri="{FF2B5EF4-FFF2-40B4-BE49-F238E27FC236}">
                  <a16:creationId xmlns:a16="http://schemas.microsoft.com/office/drawing/2014/main" xmlns="" id="{835CB1FF-BFC4-4315-9A70-7F44FE3851E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97" y="1480"/>
              <a:ext cx="454" cy="363"/>
            </a:xfrm>
            <a:prstGeom prst="rect">
              <a:avLst/>
            </a:prstGeom>
            <a:gradFill rotWithShape="1">
              <a:gsLst>
                <a:gs pos="0">
                  <a:srgbClr val="FF9900"/>
                </a:gs>
                <a:gs pos="100000">
                  <a:srgbClr val="FF9900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vi-VN" altLang="en-US" sz="4000">
                <a:solidFill>
                  <a:srgbClr val="00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5319" name="Rectangle 87">
              <a:extLst>
                <a:ext uri="{FF2B5EF4-FFF2-40B4-BE49-F238E27FC236}">
                  <a16:creationId xmlns:a16="http://schemas.microsoft.com/office/drawing/2014/main" xmlns="" id="{0FA3DE12-A7CE-4A98-94DE-3FF11835D9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42" y="1480"/>
              <a:ext cx="454" cy="363"/>
            </a:xfrm>
            <a:prstGeom prst="rect">
              <a:avLst/>
            </a:prstGeom>
            <a:gradFill rotWithShape="1">
              <a:gsLst>
                <a:gs pos="0">
                  <a:srgbClr val="FF9900"/>
                </a:gs>
                <a:gs pos="100000">
                  <a:srgbClr val="FF9900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vi-VN" altLang="en-US" sz="4000">
                <a:solidFill>
                  <a:srgbClr val="00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95320" name="Group 88">
            <a:extLst>
              <a:ext uri="{FF2B5EF4-FFF2-40B4-BE49-F238E27FC236}">
                <a16:creationId xmlns:a16="http://schemas.microsoft.com/office/drawing/2014/main" xmlns="" id="{37509F30-7544-4425-82FD-1E926501B627}"/>
              </a:ext>
            </a:extLst>
          </p:cNvPr>
          <p:cNvGrpSpPr>
            <a:grpSpLocks/>
          </p:cNvGrpSpPr>
          <p:nvPr/>
        </p:nvGrpSpPr>
        <p:grpSpPr bwMode="auto">
          <a:xfrm>
            <a:off x="2268538" y="2133600"/>
            <a:ext cx="4308475" cy="576263"/>
            <a:chOff x="1882" y="1480"/>
            <a:chExt cx="2714" cy="363"/>
          </a:xfrm>
        </p:grpSpPr>
        <p:sp>
          <p:nvSpPr>
            <p:cNvPr id="95321" name="Rectangle 89">
              <a:extLst>
                <a:ext uri="{FF2B5EF4-FFF2-40B4-BE49-F238E27FC236}">
                  <a16:creationId xmlns:a16="http://schemas.microsoft.com/office/drawing/2014/main" xmlns="" id="{BDEA1C86-9C3C-4F7C-91D9-D4863EA34B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82" y="1480"/>
              <a:ext cx="454" cy="363"/>
            </a:xfrm>
            <a:prstGeom prst="rect">
              <a:avLst/>
            </a:prstGeom>
            <a:gradFill rotWithShape="1">
              <a:gsLst>
                <a:gs pos="0">
                  <a:srgbClr val="FF9900"/>
                </a:gs>
                <a:gs pos="100000">
                  <a:srgbClr val="FF9900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altLang="en-US" sz="4000">
                  <a:solidFill>
                    <a:srgbClr val="00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</a:t>
              </a:r>
            </a:p>
          </p:txBody>
        </p:sp>
        <p:sp>
          <p:nvSpPr>
            <p:cNvPr id="95322" name="Rectangle 90">
              <a:extLst>
                <a:ext uri="{FF2B5EF4-FFF2-40B4-BE49-F238E27FC236}">
                  <a16:creationId xmlns:a16="http://schemas.microsoft.com/office/drawing/2014/main" xmlns="" id="{01984230-1C88-40B1-B3C8-1D6EAFC4A48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35" y="1480"/>
              <a:ext cx="454" cy="363"/>
            </a:xfrm>
            <a:prstGeom prst="rect">
              <a:avLst/>
            </a:prstGeom>
            <a:gradFill rotWithShape="1">
              <a:gsLst>
                <a:gs pos="0">
                  <a:srgbClr val="FF9900"/>
                </a:gs>
                <a:gs pos="100000">
                  <a:srgbClr val="FF9900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altLang="en-US" sz="4000">
                  <a:solidFill>
                    <a:srgbClr val="00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</a:p>
          </p:txBody>
        </p:sp>
        <p:sp>
          <p:nvSpPr>
            <p:cNvPr id="95323" name="Rectangle 91">
              <a:extLst>
                <a:ext uri="{FF2B5EF4-FFF2-40B4-BE49-F238E27FC236}">
                  <a16:creationId xmlns:a16="http://schemas.microsoft.com/office/drawing/2014/main" xmlns="" id="{D266FD69-3D66-4960-9B50-36F4F2AFE27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89" y="1480"/>
              <a:ext cx="454" cy="363"/>
            </a:xfrm>
            <a:prstGeom prst="rect">
              <a:avLst/>
            </a:prstGeom>
            <a:gradFill rotWithShape="1">
              <a:gsLst>
                <a:gs pos="0">
                  <a:srgbClr val="FF9900"/>
                </a:gs>
                <a:gs pos="100000">
                  <a:srgbClr val="FF9900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altLang="en-US" sz="4000">
                  <a:solidFill>
                    <a:srgbClr val="00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</a:t>
              </a:r>
            </a:p>
          </p:txBody>
        </p:sp>
        <p:sp>
          <p:nvSpPr>
            <p:cNvPr id="95324" name="Rectangle 92">
              <a:extLst>
                <a:ext uri="{FF2B5EF4-FFF2-40B4-BE49-F238E27FC236}">
                  <a16:creationId xmlns:a16="http://schemas.microsoft.com/office/drawing/2014/main" xmlns="" id="{54B84CA1-56B0-4BCC-9EB1-463BD48263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42" y="1480"/>
              <a:ext cx="454" cy="363"/>
            </a:xfrm>
            <a:prstGeom prst="rect">
              <a:avLst/>
            </a:prstGeom>
            <a:gradFill rotWithShape="1">
              <a:gsLst>
                <a:gs pos="0">
                  <a:srgbClr val="FF9900"/>
                </a:gs>
                <a:gs pos="100000">
                  <a:srgbClr val="FF9900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altLang="en-US" sz="4000">
                  <a:solidFill>
                    <a:srgbClr val="00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</a:t>
              </a:r>
            </a:p>
          </p:txBody>
        </p:sp>
        <p:sp>
          <p:nvSpPr>
            <p:cNvPr id="95325" name="Rectangle 93">
              <a:extLst>
                <a:ext uri="{FF2B5EF4-FFF2-40B4-BE49-F238E27FC236}">
                  <a16:creationId xmlns:a16="http://schemas.microsoft.com/office/drawing/2014/main" xmlns="" id="{58CDF738-6066-4497-8939-8E18AC97ADF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97" y="1480"/>
              <a:ext cx="454" cy="363"/>
            </a:xfrm>
            <a:prstGeom prst="rect">
              <a:avLst/>
            </a:prstGeom>
            <a:gradFill rotWithShape="1">
              <a:gsLst>
                <a:gs pos="0">
                  <a:srgbClr val="FF9900"/>
                </a:gs>
                <a:gs pos="100000">
                  <a:srgbClr val="FF9900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altLang="en-US" sz="4000">
                  <a:solidFill>
                    <a:srgbClr val="00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</a:t>
              </a:r>
            </a:p>
          </p:txBody>
        </p:sp>
        <p:sp>
          <p:nvSpPr>
            <p:cNvPr id="95326" name="Rectangle 94">
              <a:extLst>
                <a:ext uri="{FF2B5EF4-FFF2-40B4-BE49-F238E27FC236}">
                  <a16:creationId xmlns:a16="http://schemas.microsoft.com/office/drawing/2014/main" xmlns="" id="{68482DBF-2E8F-4447-ABAD-4A2FE3E850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42" y="1480"/>
              <a:ext cx="454" cy="363"/>
            </a:xfrm>
            <a:prstGeom prst="rect">
              <a:avLst/>
            </a:prstGeom>
            <a:gradFill rotWithShape="1">
              <a:gsLst>
                <a:gs pos="0">
                  <a:srgbClr val="FF9900"/>
                </a:gs>
                <a:gs pos="100000">
                  <a:srgbClr val="FF9900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altLang="en-US" sz="4000">
                  <a:solidFill>
                    <a:srgbClr val="00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Ự</a:t>
              </a:r>
            </a:p>
          </p:txBody>
        </p:sp>
      </p:grpSp>
      <p:grpSp>
        <p:nvGrpSpPr>
          <p:cNvPr id="95327" name="Group 95">
            <a:extLst>
              <a:ext uri="{FF2B5EF4-FFF2-40B4-BE49-F238E27FC236}">
                <a16:creationId xmlns:a16="http://schemas.microsoft.com/office/drawing/2014/main" xmlns="" id="{81100C91-C485-4A52-AC14-CD70102168CD}"/>
              </a:ext>
            </a:extLst>
          </p:cNvPr>
          <p:cNvGrpSpPr>
            <a:grpSpLocks/>
          </p:cNvGrpSpPr>
          <p:nvPr/>
        </p:nvGrpSpPr>
        <p:grpSpPr bwMode="auto">
          <a:xfrm>
            <a:off x="1547813" y="1557338"/>
            <a:ext cx="5040312" cy="582612"/>
            <a:chOff x="1474" y="709"/>
            <a:chExt cx="3175" cy="367"/>
          </a:xfrm>
        </p:grpSpPr>
        <p:sp>
          <p:nvSpPr>
            <p:cNvPr id="95328" name="Rectangle 96">
              <a:extLst>
                <a:ext uri="{FF2B5EF4-FFF2-40B4-BE49-F238E27FC236}">
                  <a16:creationId xmlns:a16="http://schemas.microsoft.com/office/drawing/2014/main" xmlns="" id="{8EBB00C3-AC7C-40B8-AD6E-D052D46EB8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74" y="712"/>
              <a:ext cx="454" cy="363"/>
            </a:xfrm>
            <a:prstGeom prst="rect">
              <a:avLst/>
            </a:prstGeom>
            <a:gradFill rotWithShape="1">
              <a:gsLst>
                <a:gs pos="0">
                  <a:schemeClr val="hlink"/>
                </a:gs>
                <a:gs pos="100000">
                  <a:schemeClr val="hlink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FF33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vi-VN" altLang="en-US" sz="40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5329" name="Rectangle 97">
              <a:extLst>
                <a:ext uri="{FF2B5EF4-FFF2-40B4-BE49-F238E27FC236}">
                  <a16:creationId xmlns:a16="http://schemas.microsoft.com/office/drawing/2014/main" xmlns="" id="{B1CAC050-FAD6-4CE6-9236-90741FD399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28" y="712"/>
              <a:ext cx="454" cy="363"/>
            </a:xfrm>
            <a:prstGeom prst="rect">
              <a:avLst/>
            </a:prstGeom>
            <a:gradFill rotWithShape="1">
              <a:gsLst>
                <a:gs pos="0">
                  <a:schemeClr val="hlink"/>
                </a:gs>
                <a:gs pos="100000">
                  <a:schemeClr val="hlink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FF33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vi-VN" altLang="en-US" sz="4000">
                <a:solidFill>
                  <a:srgbClr val="99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5330" name="Rectangle 98">
              <a:extLst>
                <a:ext uri="{FF2B5EF4-FFF2-40B4-BE49-F238E27FC236}">
                  <a16:creationId xmlns:a16="http://schemas.microsoft.com/office/drawing/2014/main" xmlns="" id="{4BC5AC0B-CD0E-46BF-88BB-90F29C11D7A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81" y="713"/>
              <a:ext cx="454" cy="363"/>
            </a:xfrm>
            <a:prstGeom prst="rect">
              <a:avLst/>
            </a:prstGeom>
            <a:gradFill rotWithShape="1">
              <a:gsLst>
                <a:gs pos="0">
                  <a:schemeClr val="hlink"/>
                </a:gs>
                <a:gs pos="100000">
                  <a:schemeClr val="hlink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FF33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vi-VN" altLang="en-US" sz="40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5331" name="Rectangle 99">
              <a:extLst>
                <a:ext uri="{FF2B5EF4-FFF2-40B4-BE49-F238E27FC236}">
                  <a16:creationId xmlns:a16="http://schemas.microsoft.com/office/drawing/2014/main" xmlns="" id="{F6DBF5B7-7AA0-4EE0-996B-5B3A73790F0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23" y="709"/>
              <a:ext cx="454" cy="363"/>
            </a:xfrm>
            <a:prstGeom prst="rect">
              <a:avLst/>
            </a:prstGeom>
            <a:gradFill rotWithShape="1">
              <a:gsLst>
                <a:gs pos="0">
                  <a:schemeClr val="hlink"/>
                </a:gs>
                <a:gs pos="100000">
                  <a:schemeClr val="hlink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FF33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vi-VN" altLang="en-US" sz="40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5332" name="Rectangle 100">
              <a:extLst>
                <a:ext uri="{FF2B5EF4-FFF2-40B4-BE49-F238E27FC236}">
                  <a16:creationId xmlns:a16="http://schemas.microsoft.com/office/drawing/2014/main" xmlns="" id="{709E4313-A74E-4033-A96B-B93FBD39152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83" y="709"/>
              <a:ext cx="454" cy="363"/>
            </a:xfrm>
            <a:prstGeom prst="rect">
              <a:avLst/>
            </a:prstGeom>
            <a:gradFill rotWithShape="1">
              <a:gsLst>
                <a:gs pos="0">
                  <a:schemeClr val="hlink"/>
                </a:gs>
                <a:gs pos="100000">
                  <a:schemeClr val="hlink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FF33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vi-VN" altLang="en-US" sz="40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5333" name="Rectangle 101">
              <a:extLst>
                <a:ext uri="{FF2B5EF4-FFF2-40B4-BE49-F238E27FC236}">
                  <a16:creationId xmlns:a16="http://schemas.microsoft.com/office/drawing/2014/main" xmlns="" id="{5198EBAA-3068-40AA-9124-F36C70D2CEA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45" y="709"/>
              <a:ext cx="454" cy="363"/>
            </a:xfrm>
            <a:prstGeom prst="rect">
              <a:avLst/>
            </a:prstGeom>
            <a:gradFill rotWithShape="1">
              <a:gsLst>
                <a:gs pos="0">
                  <a:schemeClr val="hlink"/>
                </a:gs>
                <a:gs pos="100000">
                  <a:schemeClr val="hlink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FF33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vi-VN" altLang="en-US" sz="40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5334" name="Rectangle 102">
              <a:extLst>
                <a:ext uri="{FF2B5EF4-FFF2-40B4-BE49-F238E27FC236}">
                  <a16:creationId xmlns:a16="http://schemas.microsoft.com/office/drawing/2014/main" xmlns="" id="{B481AD29-6341-4820-992C-F4372337BE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95" y="709"/>
              <a:ext cx="454" cy="363"/>
            </a:xfrm>
            <a:prstGeom prst="rect">
              <a:avLst/>
            </a:prstGeom>
            <a:gradFill rotWithShape="1">
              <a:gsLst>
                <a:gs pos="0">
                  <a:schemeClr val="hlink"/>
                </a:gs>
                <a:gs pos="100000">
                  <a:schemeClr val="hlink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FF33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vi-VN" altLang="en-US" sz="40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95335" name="Group 103">
            <a:extLst>
              <a:ext uri="{FF2B5EF4-FFF2-40B4-BE49-F238E27FC236}">
                <a16:creationId xmlns:a16="http://schemas.microsoft.com/office/drawing/2014/main" xmlns="" id="{E9D255D9-F19F-49AB-8B5F-FCC969655AC8}"/>
              </a:ext>
            </a:extLst>
          </p:cNvPr>
          <p:cNvGrpSpPr>
            <a:grpSpLocks/>
          </p:cNvGrpSpPr>
          <p:nvPr/>
        </p:nvGrpSpPr>
        <p:grpSpPr bwMode="auto">
          <a:xfrm>
            <a:off x="1547813" y="1550988"/>
            <a:ext cx="5040312" cy="582612"/>
            <a:chOff x="1474" y="709"/>
            <a:chExt cx="3175" cy="367"/>
          </a:xfrm>
        </p:grpSpPr>
        <p:sp>
          <p:nvSpPr>
            <p:cNvPr id="95336" name="Rectangle 104">
              <a:extLst>
                <a:ext uri="{FF2B5EF4-FFF2-40B4-BE49-F238E27FC236}">
                  <a16:creationId xmlns:a16="http://schemas.microsoft.com/office/drawing/2014/main" xmlns="" id="{EDA980AD-DD70-44EF-A5BE-D4ADC2F920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74" y="712"/>
              <a:ext cx="454" cy="363"/>
            </a:xfrm>
            <a:prstGeom prst="rect">
              <a:avLst/>
            </a:prstGeom>
            <a:solidFill>
              <a:schemeClr val="hlink"/>
            </a:solidFill>
            <a:ln w="9525">
              <a:solidFill>
                <a:srgbClr val="FF33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altLang="en-US" sz="400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</a:p>
          </p:txBody>
        </p:sp>
        <p:sp>
          <p:nvSpPr>
            <p:cNvPr id="95337" name="Rectangle 105">
              <a:extLst>
                <a:ext uri="{FF2B5EF4-FFF2-40B4-BE49-F238E27FC236}">
                  <a16:creationId xmlns:a16="http://schemas.microsoft.com/office/drawing/2014/main" xmlns="" id="{AF2C0139-4519-46DC-AE78-D4932C89DB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28" y="712"/>
              <a:ext cx="454" cy="363"/>
            </a:xfrm>
            <a:prstGeom prst="rect">
              <a:avLst/>
            </a:prstGeom>
            <a:solidFill>
              <a:schemeClr val="hlink"/>
            </a:solidFill>
            <a:ln w="9525">
              <a:solidFill>
                <a:srgbClr val="FF33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altLang="en-US" sz="400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</a:t>
              </a:r>
            </a:p>
          </p:txBody>
        </p:sp>
        <p:sp>
          <p:nvSpPr>
            <p:cNvPr id="95338" name="Rectangle 106">
              <a:extLst>
                <a:ext uri="{FF2B5EF4-FFF2-40B4-BE49-F238E27FC236}">
                  <a16:creationId xmlns:a16="http://schemas.microsoft.com/office/drawing/2014/main" xmlns="" id="{47BFC1FE-CF44-4667-8F8F-EC4EE7A82A3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81" y="713"/>
              <a:ext cx="454" cy="363"/>
            </a:xfrm>
            <a:prstGeom prst="rect">
              <a:avLst/>
            </a:prstGeom>
            <a:solidFill>
              <a:schemeClr val="hlink"/>
            </a:solidFill>
            <a:ln w="9525">
              <a:solidFill>
                <a:srgbClr val="FF33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altLang="en-US" sz="400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Ế</a:t>
              </a:r>
            </a:p>
          </p:txBody>
        </p:sp>
        <p:sp>
          <p:nvSpPr>
            <p:cNvPr id="95339" name="Rectangle 107">
              <a:extLst>
                <a:ext uri="{FF2B5EF4-FFF2-40B4-BE49-F238E27FC236}">
                  <a16:creationId xmlns:a16="http://schemas.microsoft.com/office/drawing/2014/main" xmlns="" id="{17E3311E-0557-4287-9AA6-7B013514C0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23" y="709"/>
              <a:ext cx="454" cy="363"/>
            </a:xfrm>
            <a:prstGeom prst="rect">
              <a:avLst/>
            </a:prstGeom>
            <a:solidFill>
              <a:schemeClr val="hlink"/>
            </a:solidFill>
            <a:ln w="9525">
              <a:solidFill>
                <a:srgbClr val="FF33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altLang="en-US" sz="400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</a:t>
              </a:r>
            </a:p>
          </p:txBody>
        </p:sp>
        <p:sp>
          <p:nvSpPr>
            <p:cNvPr id="95340" name="Rectangle 108">
              <a:extLst>
                <a:ext uri="{FF2B5EF4-FFF2-40B4-BE49-F238E27FC236}">
                  <a16:creationId xmlns:a16="http://schemas.microsoft.com/office/drawing/2014/main" xmlns="" id="{C2AEEB48-E510-43FA-85EA-C1C01FFAAF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83" y="709"/>
              <a:ext cx="454" cy="363"/>
            </a:xfrm>
            <a:prstGeom prst="rect">
              <a:avLst/>
            </a:prstGeom>
            <a:solidFill>
              <a:schemeClr val="hlink"/>
            </a:solidFill>
            <a:ln w="9525">
              <a:solidFill>
                <a:srgbClr val="FF33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altLang="en-US" sz="400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</a:t>
              </a:r>
            </a:p>
          </p:txBody>
        </p:sp>
        <p:sp>
          <p:nvSpPr>
            <p:cNvPr id="95341" name="Rectangle 109">
              <a:extLst>
                <a:ext uri="{FF2B5EF4-FFF2-40B4-BE49-F238E27FC236}">
                  <a16:creationId xmlns:a16="http://schemas.microsoft.com/office/drawing/2014/main" xmlns="" id="{36B27BBB-9C24-4D3E-B672-5CB4E0C216D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45" y="709"/>
              <a:ext cx="454" cy="363"/>
            </a:xfrm>
            <a:prstGeom prst="rect">
              <a:avLst/>
            </a:prstGeom>
            <a:solidFill>
              <a:schemeClr val="hlink"/>
            </a:solidFill>
            <a:ln w="9525">
              <a:solidFill>
                <a:srgbClr val="FF33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altLang="en-US" sz="400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Ễ</a:t>
              </a:r>
            </a:p>
          </p:txBody>
        </p:sp>
        <p:sp>
          <p:nvSpPr>
            <p:cNvPr id="95342" name="Rectangle 110">
              <a:extLst>
                <a:ext uri="{FF2B5EF4-FFF2-40B4-BE49-F238E27FC236}">
                  <a16:creationId xmlns:a16="http://schemas.microsoft.com/office/drawing/2014/main" xmlns="" id="{5E160DCC-C290-4FC8-B6A1-E0E7DEE9E73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95" y="709"/>
              <a:ext cx="454" cy="363"/>
            </a:xfrm>
            <a:prstGeom prst="rect">
              <a:avLst/>
            </a:prstGeom>
            <a:solidFill>
              <a:schemeClr val="hlink"/>
            </a:solidFill>
            <a:ln w="9525">
              <a:solidFill>
                <a:srgbClr val="FF33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altLang="en-US" sz="400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U</a:t>
              </a:r>
            </a:p>
          </p:txBody>
        </p:sp>
      </p:grpSp>
      <p:sp>
        <p:nvSpPr>
          <p:cNvPr id="95343" name="Rectangle 111">
            <a:extLst>
              <a:ext uri="{FF2B5EF4-FFF2-40B4-BE49-F238E27FC236}">
                <a16:creationId xmlns:a16="http://schemas.microsoft.com/office/drawing/2014/main" xmlns="" id="{A37130AD-965B-4D42-BD0B-DB0FF467B0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157788"/>
            <a:ext cx="9144000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en-US" sz="36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1: Đây là một biểu hiện không tôn trọng người khuyết tật?</a:t>
            </a:r>
          </a:p>
        </p:txBody>
      </p:sp>
      <p:sp>
        <p:nvSpPr>
          <p:cNvPr id="95344" name="Text Box 112">
            <a:extLst>
              <a:ext uri="{FF2B5EF4-FFF2-40B4-BE49-F238E27FC236}">
                <a16:creationId xmlns:a16="http://schemas.microsoft.com/office/drawing/2014/main" xmlns="" id="{16F28B52-7EC3-4616-A5B1-2DCD864E7C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181600"/>
            <a:ext cx="8964613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altLang="en-US" sz="36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2: Đối với con người ngoài sức khỏe ra còn gì quan trọng?</a:t>
            </a:r>
          </a:p>
        </p:txBody>
      </p:sp>
      <p:sp>
        <p:nvSpPr>
          <p:cNvPr id="95345" name="Text Box 113">
            <a:extLst>
              <a:ext uri="{FF2B5EF4-FFF2-40B4-BE49-F238E27FC236}">
                <a16:creationId xmlns:a16="http://schemas.microsoft.com/office/drawing/2014/main" xmlns="" id="{705AC32D-1EFF-4363-AA90-AEA3DA3649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118100"/>
            <a:ext cx="9144000" cy="173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altLang="en-US" sz="36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3: Tôn trọng người khác là sự đánh giá đúng mức coi trọng danh dự,………..của người khác?</a:t>
            </a:r>
          </a:p>
        </p:txBody>
      </p:sp>
      <p:sp>
        <p:nvSpPr>
          <p:cNvPr id="95346" name="Text Box 114">
            <a:extLst>
              <a:ext uri="{FF2B5EF4-FFF2-40B4-BE49-F238E27FC236}">
                <a16:creationId xmlns:a16="http://schemas.microsoft.com/office/drawing/2014/main" xmlns="" id="{A817E3D9-BF03-4D1A-B001-8B9EC6D2C9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5181600"/>
            <a:ext cx="8496300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6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4: Đây là một biểu hiện không tôn trọng những người nghèo khó?</a:t>
            </a:r>
          </a:p>
        </p:txBody>
      </p:sp>
      <p:sp>
        <p:nvSpPr>
          <p:cNvPr id="95347" name="Text Box 115">
            <a:extLst>
              <a:ext uri="{FF2B5EF4-FFF2-40B4-BE49-F238E27FC236}">
                <a16:creationId xmlns:a16="http://schemas.microsoft.com/office/drawing/2014/main" xmlns="" id="{C792FE0B-4572-4D2F-B235-A3FB313187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257800"/>
            <a:ext cx="8280400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6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5: Tôn trọng người khác thể hiện lối sống gì của mỗi con người?</a:t>
            </a:r>
          </a:p>
        </p:txBody>
      </p:sp>
      <p:sp>
        <p:nvSpPr>
          <p:cNvPr id="95348" name="Text Box 116">
            <a:extLst>
              <a:ext uri="{FF2B5EF4-FFF2-40B4-BE49-F238E27FC236}">
                <a16:creationId xmlns:a16="http://schemas.microsoft.com/office/drawing/2014/main" xmlns="" id="{17DDB29A-A3FE-4C34-9D0F-DE83986347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118100"/>
            <a:ext cx="9144000" cy="173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6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6: Khi người khác gặp điều bất hạnh chúng ta cần phải làm gì để thể hiện sự tôn trọng họ?</a:t>
            </a:r>
          </a:p>
        </p:txBody>
      </p:sp>
      <p:sp>
        <p:nvSpPr>
          <p:cNvPr id="95355" name="AutoShape 123">
            <a:hlinkClick r:id="rId2" action="ppaction://hlinksldjump"/>
            <a:extLst>
              <a:ext uri="{FF2B5EF4-FFF2-40B4-BE49-F238E27FC236}">
                <a16:creationId xmlns:a16="http://schemas.microsoft.com/office/drawing/2014/main" xmlns="" id="{4AEAF900-732B-4AF7-A29D-BA3A882265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67688" y="0"/>
            <a:ext cx="976312" cy="685800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52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3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953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" dur="500"/>
                                        <p:tgtEl>
                                          <p:spTgt spid="953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3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95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239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952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 nodeType="clickPar">
                      <p:stCondLst>
                        <p:cond delay="0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3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1" dur="2000"/>
                                        <p:tgtEl>
                                          <p:spTgt spid="953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5" dur="500"/>
                                        <p:tgtEl>
                                          <p:spTgt spid="953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3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9" dur="500"/>
                                        <p:tgtEl>
                                          <p:spTgt spid="953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238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952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 nodeType="clickPar">
                      <p:stCondLst>
                        <p:cond delay="0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3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5" dur="2000"/>
                                        <p:tgtEl>
                                          <p:spTgt spid="953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0" dur="2000"/>
                                        <p:tgtEl>
                                          <p:spTgt spid="95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2" dur="500"/>
                                        <p:tgtEl>
                                          <p:spTgt spid="953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3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237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952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 nodeType="clickPar">
                      <p:stCondLst>
                        <p:cond delay="0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3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9" dur="2000"/>
                                        <p:tgtEl>
                                          <p:spTgt spid="953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54" dur="2000"/>
                                        <p:tgtEl>
                                          <p:spTgt spid="95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6" dur="500"/>
                                        <p:tgtEl>
                                          <p:spTgt spid="953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3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272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952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 nodeType="clickPar">
                      <p:stCondLst>
                        <p:cond delay="0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3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63" dur="2000"/>
                                        <p:tgtEl>
                                          <p:spTgt spid="953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 nodeType="clickPar">
                      <p:stCondLst>
                        <p:cond delay="indefinite"/>
                      </p:stCondLst>
                      <p:childTnLst>
                        <p:par>
                          <p:cTn id="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6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68" dur="2000"/>
                                        <p:tgtEl>
                                          <p:spTgt spid="95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70" dur="500"/>
                                        <p:tgtEl>
                                          <p:spTgt spid="953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3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236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952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 nodeType="clickPar">
                      <p:stCondLst>
                        <p:cond delay="0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3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7" dur="2000"/>
                                        <p:tgtEl>
                                          <p:spTgt spid="953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 nodeType="clickPar">
                      <p:stCondLst>
                        <p:cond delay="indefinite"/>
                      </p:stCondLst>
                      <p:childTnLst>
                        <p:par>
                          <p:cTn id="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82" dur="2000"/>
                                        <p:tgtEl>
                                          <p:spTgt spid="953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84" dur="500"/>
                                        <p:tgtEl>
                                          <p:spTgt spid="953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3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235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6" name="Picture 4">
            <a:extLst>
              <a:ext uri="{FF2B5EF4-FFF2-40B4-BE49-F238E27FC236}">
                <a16:creationId xmlns:a16="http://schemas.microsoft.com/office/drawing/2014/main" xmlns="" id="{334AD645-AF11-4882-962B-E7FF8FCA9E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5477" name="Rectangle 5">
            <a:extLst>
              <a:ext uri="{FF2B5EF4-FFF2-40B4-BE49-F238E27FC236}">
                <a16:creationId xmlns:a16="http://schemas.microsoft.com/office/drawing/2014/main" xmlns="" id="{252269FA-C3FD-4C40-8E82-188A4566BE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334000"/>
            <a:ext cx="9144000" cy="153828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 eaLnBrk="0" hangingPunct="0"/>
            <a:r>
              <a:rPr lang="vi-VN" altLang="en-US" sz="700" b="0">
                <a:solidFill>
                  <a:srgbClr val="252525"/>
                </a:solidFill>
                <a:cs typeface="Times New Roman" panose="02020603050405020304" pitchFamily="18" charset="0"/>
              </a:rPr>
              <a:t/>
            </a:r>
            <a:br>
              <a:rPr lang="vi-VN" altLang="en-US" sz="700" b="0">
                <a:solidFill>
                  <a:srgbClr val="252525"/>
                </a:solidFill>
                <a:cs typeface="Times New Roman" panose="02020603050405020304" pitchFamily="18" charset="0"/>
              </a:rPr>
            </a:br>
            <a:r>
              <a:rPr lang="vi-VN" altLang="en-US" sz="4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 được hút thuốc lá!</a:t>
            </a:r>
          </a:p>
          <a:p>
            <a:pPr algn="ctr" eaLnBrk="0" hangingPunct="0"/>
            <a:r>
              <a:rPr lang="vi-VN" altLang="en-US" sz="4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 hiểm chết người</a:t>
            </a:r>
            <a:endParaRPr lang="vi-VN" altLang="en-US" sz="800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5481" name="Rectangle 9">
            <a:extLst>
              <a:ext uri="{FF2B5EF4-FFF2-40B4-BE49-F238E27FC236}">
                <a16:creationId xmlns:a16="http://schemas.microsoft.com/office/drawing/2014/main" xmlns="" id="{7BBB407B-47E8-409D-89F0-1D29B30572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2800" y="0"/>
            <a:ext cx="3352800" cy="4267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vi-VN" altLang="en-US" sz="10600"/>
          </a:p>
        </p:txBody>
      </p:sp>
      <p:sp>
        <p:nvSpPr>
          <p:cNvPr id="105482" name="Rectangle 10">
            <a:extLst>
              <a:ext uri="{FF2B5EF4-FFF2-40B4-BE49-F238E27FC236}">
                <a16:creationId xmlns:a16="http://schemas.microsoft.com/office/drawing/2014/main" xmlns="" id="{38DA1547-1EBB-44AA-B63B-AD9D1888B2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05600" y="0"/>
            <a:ext cx="2438400" cy="3886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vi-VN" altLang="en-US" sz="10600"/>
          </a:p>
        </p:txBody>
      </p:sp>
      <p:sp>
        <p:nvSpPr>
          <p:cNvPr id="105483" name="Rectangle 11">
            <a:extLst>
              <a:ext uri="{FF2B5EF4-FFF2-40B4-BE49-F238E27FC236}">
                <a16:creationId xmlns:a16="http://schemas.microsoft.com/office/drawing/2014/main" xmlns="" id="{68268A41-C32A-4500-A54E-A82D993137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81400" y="4267200"/>
            <a:ext cx="2743200" cy="2590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vi-VN" altLang="en-US" sz="10600"/>
          </a:p>
        </p:txBody>
      </p:sp>
      <p:sp>
        <p:nvSpPr>
          <p:cNvPr id="105484" name="Rectangle 12">
            <a:extLst>
              <a:ext uri="{FF2B5EF4-FFF2-40B4-BE49-F238E27FC236}">
                <a16:creationId xmlns:a16="http://schemas.microsoft.com/office/drawing/2014/main" xmlns="" id="{1D9E9D7A-E10E-4E62-8116-73190D3937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505200"/>
            <a:ext cx="3619500" cy="3352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vi-VN" altLang="en-US" sz="10600"/>
          </a:p>
        </p:txBody>
      </p:sp>
      <p:sp>
        <p:nvSpPr>
          <p:cNvPr id="105485" name="Rectangle 13">
            <a:extLst>
              <a:ext uri="{FF2B5EF4-FFF2-40B4-BE49-F238E27FC236}">
                <a16:creationId xmlns:a16="http://schemas.microsoft.com/office/drawing/2014/main" xmlns="" id="{676C8B20-FD67-4DCA-AD62-940E32B235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24600" y="3048000"/>
            <a:ext cx="2819400" cy="3810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vi-VN" altLang="en-US" sz="10600"/>
          </a:p>
        </p:txBody>
      </p:sp>
      <p:sp>
        <p:nvSpPr>
          <p:cNvPr id="105486" name="Rectangle 14">
            <a:extLst>
              <a:ext uri="{FF2B5EF4-FFF2-40B4-BE49-F238E27FC236}">
                <a16:creationId xmlns:a16="http://schemas.microsoft.com/office/drawing/2014/main" xmlns="" id="{9238AC09-8301-4E35-9C39-5E676B2FB5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3352800" cy="3505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vi-VN" altLang="en-US" sz="10600"/>
          </a:p>
        </p:txBody>
      </p:sp>
      <p:sp>
        <p:nvSpPr>
          <p:cNvPr id="105488" name="AutoShape 16">
            <a:hlinkClick r:id="rId4" action="ppaction://hlinksldjump"/>
            <a:extLst>
              <a:ext uri="{FF2B5EF4-FFF2-40B4-BE49-F238E27FC236}">
                <a16:creationId xmlns:a16="http://schemas.microsoft.com/office/drawing/2014/main" xmlns="" id="{FFAE2D36-FF1B-40B8-BA59-997A7CFE83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86800" y="0"/>
            <a:ext cx="609600" cy="381000"/>
          </a:xfrm>
          <a:prstGeom prst="flowChartExtra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16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animEffect transition="out" filter="box(in)">
                                      <p:cBhvr>
                                        <p:cTn id="6" dur="500"/>
                                        <p:tgtEl>
                                          <p:spTgt spid="1054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4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9" dur="500"/>
                                        <p:tgtEl>
                                          <p:spTgt spid="10548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48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054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054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1054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1054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054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27" dur="2000"/>
                                        <p:tgtEl>
                                          <p:spTgt spid="1054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5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8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32" dur="2000"/>
                                        <p:tgtEl>
                                          <p:spTgt spid="1054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5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7" dur="500"/>
                                        <p:tgtEl>
                                          <p:spTgt spid="1054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0547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5477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5477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7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054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54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054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53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054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054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054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6600"/>
                            </p:stCondLst>
                            <p:childTnLst>
                              <p:par>
                                <p:cTn id="59" presetID="33" presetClass="emph" presetSubtype="0" fill="remove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60" dur="15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61" dur="15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2" dur="3000" fill="hold"/>
                                        <p:tgtEl>
                                          <p:spTgt spid="1054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3000" fill="hold"/>
                                        <p:tgtEl>
                                          <p:spTgt spid="1054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Scale>
                                      <p:cBhvr>
                                        <p:cTn id="64" dur="15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100000" y="14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 nodeType="afterGroup">
                            <p:stCondLst>
                              <p:cond delay="9600"/>
                            </p:stCondLst>
                            <p:childTnLst>
                              <p:par>
                                <p:cTn id="66" presetID="33" presetClass="emph" presetSubtype="0" fill="remove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67" dur="15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68" dur="15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9" dur="3000" fill="hold"/>
                                        <p:tgtEl>
                                          <p:spTgt spid="1054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3000" fill="hold"/>
                                        <p:tgtEl>
                                          <p:spTgt spid="1054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Scale>
                                      <p:cBhvr>
                                        <p:cTn id="71" dur="15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100000" y="14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477" grpId="0" uiExpand="1" build="allAtOnce" animBg="1"/>
      <p:bldP spid="105481" grpId="0" animBg="1"/>
      <p:bldP spid="105482" grpId="0" animBg="1"/>
      <p:bldP spid="105483" grpId="0" animBg="1"/>
      <p:bldP spid="105485" grpId="0" animBg="1"/>
      <p:bldP spid="105486" grpId="0" build="allAtOnce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7" name="AutoShape 3"/>
          <p:cNvSpPr>
            <a:spLocks noChangeArrowheads="1"/>
          </p:cNvSpPr>
          <p:nvPr/>
        </p:nvSpPr>
        <p:spPr bwMode="auto">
          <a:xfrm>
            <a:off x="533400" y="990600"/>
            <a:ext cx="7924800" cy="1295400"/>
          </a:xfrm>
          <a:prstGeom prst="flowChartAlternateProcess">
            <a:avLst/>
          </a:prstGeom>
          <a:gradFill rotWithShape="1">
            <a:gsLst>
              <a:gs pos="0">
                <a:srgbClr val="3366FF">
                  <a:gamma/>
                  <a:shade val="46275"/>
                  <a:invGamma/>
                </a:srgbClr>
              </a:gs>
              <a:gs pos="50000">
                <a:srgbClr val="3366FF"/>
              </a:gs>
              <a:gs pos="100000">
                <a:srgbClr val="3366FF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vi-VN" sz="28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Khoanh tròn vào phương án đúng nhất</a:t>
            </a:r>
            <a:r>
              <a:rPr lang="vi-VN" sz="28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.</a:t>
            </a:r>
          </a:p>
          <a:p>
            <a:pPr algn="ctr"/>
            <a:r>
              <a:rPr lang="vi-VN" sz="2800" b="1" i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Tôn trọng người khác cũng chính là:</a:t>
            </a:r>
            <a:endParaRPr lang="en-US" sz="2800" b="1" i="1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77828" name="Rectangle 4"/>
          <p:cNvSpPr>
            <a:spLocks noChangeArrowheads="1"/>
          </p:cNvSpPr>
          <p:nvPr/>
        </p:nvSpPr>
        <p:spPr bwMode="auto">
          <a:xfrm>
            <a:off x="609600" y="2438400"/>
            <a:ext cx="381000" cy="4114800"/>
          </a:xfrm>
          <a:prstGeom prst="rect">
            <a:avLst/>
          </a:prstGeom>
          <a:gradFill rotWithShape="1">
            <a:gsLst>
              <a:gs pos="0">
                <a:srgbClr val="FF0000"/>
              </a:gs>
              <a:gs pos="100000">
                <a:srgbClr val="FF0000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solidFill>
              <a:srgbClr val="9966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830" name="AutoShape 6"/>
          <p:cNvSpPr>
            <a:spLocks noChangeArrowheads="1"/>
          </p:cNvSpPr>
          <p:nvPr/>
        </p:nvSpPr>
        <p:spPr bwMode="auto">
          <a:xfrm>
            <a:off x="1378359" y="2623066"/>
            <a:ext cx="6234881" cy="577850"/>
          </a:xfrm>
          <a:prstGeom prst="flowChartTerminator">
            <a:avLst/>
          </a:prstGeom>
          <a:gradFill rotWithShape="1">
            <a:gsLst>
              <a:gs pos="0">
                <a:srgbClr val="0000FF"/>
              </a:gs>
              <a:gs pos="100000">
                <a:srgbClr val="0000FF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en-US" sz="2800" b="1">
                <a:solidFill>
                  <a:srgbClr val="FFFFFF"/>
                </a:solidFill>
                <a:latin typeface="Times New Roman" pitchFamily="18" charset="0"/>
              </a:rPr>
              <a:t>Không tôn trọng bản thân mình</a:t>
            </a:r>
            <a:endParaRPr lang="en-US" sz="280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77833" name="AutoShape 9"/>
          <p:cNvSpPr>
            <a:spLocks noChangeArrowheads="1"/>
          </p:cNvSpPr>
          <p:nvPr/>
        </p:nvSpPr>
        <p:spPr bwMode="auto">
          <a:xfrm>
            <a:off x="1409037" y="3801735"/>
            <a:ext cx="6234881" cy="577850"/>
          </a:xfrm>
          <a:prstGeom prst="flowChartTerminator">
            <a:avLst/>
          </a:prstGeom>
          <a:gradFill rotWithShape="1">
            <a:gsLst>
              <a:gs pos="0">
                <a:srgbClr val="0000FF"/>
              </a:gs>
              <a:gs pos="100000">
                <a:srgbClr val="0000FF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en-US" sz="2800" b="1">
                <a:solidFill>
                  <a:srgbClr val="FFFFFF"/>
                </a:solidFill>
              </a:rPr>
              <a:t>Kiêng nể người khác</a:t>
            </a:r>
          </a:p>
        </p:txBody>
      </p:sp>
      <p:sp>
        <p:nvSpPr>
          <p:cNvPr id="77836" name="AutoShape 12"/>
          <p:cNvSpPr>
            <a:spLocks noChangeArrowheads="1"/>
          </p:cNvSpPr>
          <p:nvPr/>
        </p:nvSpPr>
        <p:spPr bwMode="auto">
          <a:xfrm>
            <a:off x="1524000" y="4872842"/>
            <a:ext cx="6234881" cy="533400"/>
          </a:xfrm>
          <a:prstGeom prst="flowChartTerminator">
            <a:avLst/>
          </a:prstGeom>
          <a:gradFill rotWithShape="1">
            <a:gsLst>
              <a:gs pos="0">
                <a:srgbClr val="0000FF"/>
              </a:gs>
              <a:gs pos="100000">
                <a:srgbClr val="0000FF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en-US" sz="28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Nhường nhịn người khác</a:t>
            </a:r>
          </a:p>
        </p:txBody>
      </p:sp>
      <p:sp>
        <p:nvSpPr>
          <p:cNvPr id="77839" name="AutoShape 15"/>
          <p:cNvSpPr>
            <a:spLocks noChangeArrowheads="1"/>
          </p:cNvSpPr>
          <p:nvPr/>
        </p:nvSpPr>
        <p:spPr bwMode="auto">
          <a:xfrm>
            <a:off x="1765696" y="5707581"/>
            <a:ext cx="6234881" cy="533400"/>
          </a:xfrm>
          <a:prstGeom prst="flowChartTerminator">
            <a:avLst/>
          </a:prstGeom>
          <a:gradFill rotWithShape="1">
            <a:gsLst>
              <a:gs pos="0">
                <a:srgbClr val="0000FF"/>
              </a:gs>
              <a:gs pos="100000">
                <a:srgbClr val="0000FF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en-US" sz="2800" b="1">
                <a:solidFill>
                  <a:srgbClr val="FFFFFF"/>
                </a:solidFill>
              </a:rPr>
              <a:t>Tôn trọng chính mình</a:t>
            </a:r>
          </a:p>
        </p:txBody>
      </p:sp>
      <p:sp>
        <p:nvSpPr>
          <p:cNvPr id="77841" name="Text Box 17"/>
          <p:cNvSpPr txBox="1">
            <a:spLocks noChangeArrowheads="1"/>
          </p:cNvSpPr>
          <p:nvPr/>
        </p:nvSpPr>
        <p:spPr bwMode="auto">
          <a:xfrm>
            <a:off x="441325" y="92075"/>
            <a:ext cx="8653463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3200" i="1" u="sng">
                <a:solidFill>
                  <a:srgbClr val="FF0000"/>
                </a:solidFill>
              </a:rPr>
              <a:t>+ </a:t>
            </a:r>
            <a:r>
              <a:rPr lang="en-US" sz="3200" b="1" i="1" u="sng">
                <a:solidFill>
                  <a:srgbClr val="FF0000"/>
                </a:solidFill>
              </a:rPr>
              <a:t>Bài tập 2 : Em hãy trả lời các câu hỏi sau :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959587" y="2623066"/>
            <a:ext cx="7239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/>
              <a:t>A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985843" y="3829050"/>
            <a:ext cx="3309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/>
              <a:t>B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002935" y="4872842"/>
            <a:ext cx="3754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/>
              <a:t>C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057928" y="5638906"/>
            <a:ext cx="3403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/>
              <a:t>D</a:t>
            </a:r>
          </a:p>
        </p:txBody>
      </p:sp>
      <p:sp>
        <p:nvSpPr>
          <p:cNvPr id="7" name="Oval 6"/>
          <p:cNvSpPr/>
          <p:nvPr/>
        </p:nvSpPr>
        <p:spPr>
          <a:xfrm>
            <a:off x="1057928" y="5680224"/>
            <a:ext cx="417035" cy="44058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3674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1" name="AutoShape 3"/>
          <p:cNvSpPr>
            <a:spLocks noChangeArrowheads="1"/>
          </p:cNvSpPr>
          <p:nvPr/>
        </p:nvSpPr>
        <p:spPr bwMode="auto">
          <a:xfrm>
            <a:off x="381000" y="457200"/>
            <a:ext cx="8686800" cy="1676400"/>
          </a:xfrm>
          <a:prstGeom prst="flowChartAlternateProcess">
            <a:avLst/>
          </a:prstGeom>
          <a:solidFill>
            <a:srgbClr val="00B0F0"/>
          </a:solidFill>
          <a:ln>
            <a:noFill/>
          </a:ln>
          <a:effectLst/>
        </p:spPr>
        <p:txBody>
          <a:bodyPr wrap="none" anchor="ctr"/>
          <a:lstStyle/>
          <a:p>
            <a:pPr algn="ctr" eaLnBrk="0" hangingPunct="0"/>
            <a:r>
              <a:rPr lang="en-US" sz="240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Khoanh tròn vào đáp án trả lời đúng nhất.</a:t>
            </a:r>
          </a:p>
          <a:p>
            <a:pPr algn="ctr" eaLnBrk="0" hangingPunct="0"/>
            <a:r>
              <a:rPr lang="en-US" sz="2400" b="1" i="1"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Tôn trọng </a:t>
            </a:r>
            <a:r>
              <a:rPr lang="en-US" sz="2400" b="1" i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người khác là</a:t>
            </a:r>
          </a:p>
          <a:p>
            <a:pPr algn="ctr" eaLnBrk="0" hangingPunct="0"/>
            <a:r>
              <a:rPr lang="en-US" sz="2400" b="1" i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sự thể hiện</a:t>
            </a:r>
            <a:r>
              <a:rPr lang="en-US" sz="2400" b="1">
                <a:latin typeface="Times New Roman" pitchFamily="18" charset="0"/>
              </a:rPr>
              <a:t>……………………..</a:t>
            </a:r>
            <a:r>
              <a:rPr lang="en-US" sz="24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</a:t>
            </a:r>
            <a:r>
              <a:rPr lang="en-US" sz="2400" b="1" i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của con người.</a:t>
            </a:r>
          </a:p>
        </p:txBody>
      </p:sp>
      <p:sp>
        <p:nvSpPr>
          <p:cNvPr id="78854" name="AutoShape 6"/>
          <p:cNvSpPr>
            <a:spLocks noChangeArrowheads="1"/>
          </p:cNvSpPr>
          <p:nvPr/>
        </p:nvSpPr>
        <p:spPr bwMode="auto">
          <a:xfrm>
            <a:off x="1186208" y="2720975"/>
            <a:ext cx="6234881" cy="577850"/>
          </a:xfrm>
          <a:prstGeom prst="flowChartTerminator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r>
              <a:rPr lang="en-US" sz="2400" b="1">
                <a:latin typeface="Times New Roman" pitchFamily="18" charset="0"/>
                <a:cs typeface="Times New Roman" pitchFamily="18" charset="0"/>
              </a:rPr>
              <a:t>Đức tính nhường nhịn</a:t>
            </a:r>
          </a:p>
        </p:txBody>
      </p:sp>
      <p:sp>
        <p:nvSpPr>
          <p:cNvPr id="78857" name="AutoShape 9"/>
          <p:cNvSpPr>
            <a:spLocks noChangeArrowheads="1"/>
          </p:cNvSpPr>
          <p:nvPr/>
        </p:nvSpPr>
        <p:spPr bwMode="auto">
          <a:xfrm>
            <a:off x="1207980" y="3679331"/>
            <a:ext cx="6234880" cy="577850"/>
          </a:xfrm>
          <a:prstGeom prst="flowChartTerminator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r>
              <a:rPr lang="en-US" sz="2400" b="1">
                <a:latin typeface="Times New Roman" pitchFamily="18" charset="0"/>
                <a:cs typeface="Times New Roman" pitchFamily="18" charset="0"/>
              </a:rPr>
              <a:t>Sự chịu đựng</a:t>
            </a:r>
          </a:p>
        </p:txBody>
      </p:sp>
      <p:sp>
        <p:nvSpPr>
          <p:cNvPr id="78860" name="AutoShape 12"/>
          <p:cNvSpPr>
            <a:spLocks noChangeArrowheads="1"/>
          </p:cNvSpPr>
          <p:nvPr/>
        </p:nvSpPr>
        <p:spPr bwMode="auto">
          <a:xfrm>
            <a:off x="1207980" y="4450761"/>
            <a:ext cx="6234881" cy="533400"/>
          </a:xfrm>
          <a:prstGeom prst="flowChartTerminator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r>
              <a:rPr lang="en-US" sz="2400" b="1">
                <a:latin typeface="Times New Roman" pitchFamily="18" charset="0"/>
                <a:cs typeface="Times New Roman" pitchFamily="18" charset="0"/>
              </a:rPr>
              <a:t>Việc tự hạ thấp mình</a:t>
            </a:r>
          </a:p>
        </p:txBody>
      </p:sp>
      <p:sp>
        <p:nvSpPr>
          <p:cNvPr id="78863" name="AutoShape 15"/>
          <p:cNvSpPr>
            <a:spLocks noChangeArrowheads="1"/>
          </p:cNvSpPr>
          <p:nvPr/>
        </p:nvSpPr>
        <p:spPr bwMode="auto">
          <a:xfrm>
            <a:off x="1114827" y="5406725"/>
            <a:ext cx="6234880" cy="533400"/>
          </a:xfrm>
          <a:prstGeom prst="flowChartTerminator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r>
              <a:rPr lang="en-US" sz="2400" b="1">
                <a:latin typeface="Times New Roman" pitchFamily="18" charset="0"/>
              </a:rPr>
              <a:t>Lối sống có văn hóa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276600" y="1443335"/>
            <a:ext cx="3048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>
                <a:latin typeface="Times New Roman" pitchFamily="18" charset="0"/>
                <a:cs typeface="Times New Roman" pitchFamily="18" charset="0"/>
              </a:rPr>
              <a:t>lối sống có văn hóa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94018" y="2779067"/>
            <a:ext cx="76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/>
              <a:t>A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62095" y="3737423"/>
            <a:ext cx="4482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/>
              <a:t>B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90715" y="4436883"/>
            <a:ext cx="4482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/>
              <a:t>C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52325" y="5478460"/>
            <a:ext cx="381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/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1257844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88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88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88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88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88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88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88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788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88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88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788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788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788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788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788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8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851" grpId="0" animBg="1"/>
      <p:bldP spid="78854" grpId="0" animBg="1"/>
      <p:bldP spid="78857" grpId="0" animBg="1"/>
      <p:bldP spid="78860" grpId="0" animBg="1"/>
      <p:bldP spid="78863" grpId="0" animBg="1"/>
      <p:bldP spid="78863" grpId="1" animBg="1"/>
      <p:bldP spid="2" grpId="0"/>
      <p:bldP spid="4" grpId="0"/>
      <p:bldP spid="5" grpId="0"/>
      <p:bldP spid="6" grpId="0"/>
      <p:bldP spid="7" grpId="0"/>
      <p:bldP spid="7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9" name="AutoShape 3"/>
          <p:cNvSpPr>
            <a:spLocks noChangeArrowheads="1"/>
          </p:cNvSpPr>
          <p:nvPr/>
        </p:nvSpPr>
        <p:spPr bwMode="auto">
          <a:xfrm>
            <a:off x="533400" y="304800"/>
            <a:ext cx="8153400" cy="1066800"/>
          </a:xfrm>
          <a:prstGeom prst="flowChartAlternateProcess">
            <a:avLst/>
          </a:prstGeom>
          <a:gradFill rotWithShape="1">
            <a:gsLst>
              <a:gs pos="0">
                <a:srgbClr val="3366FF">
                  <a:gamma/>
                  <a:shade val="46275"/>
                  <a:invGamma/>
                </a:srgbClr>
              </a:gs>
              <a:gs pos="50000">
                <a:srgbClr val="3366FF"/>
              </a:gs>
              <a:gs pos="100000">
                <a:srgbClr val="3366FF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vi-VN" sz="24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Em không đồng tình với phương án nào sau đây:</a:t>
            </a:r>
            <a:endParaRPr lang="en-US" sz="2400" b="1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80900" name="Rectangle 4"/>
          <p:cNvSpPr>
            <a:spLocks noChangeArrowheads="1"/>
          </p:cNvSpPr>
          <p:nvPr/>
        </p:nvSpPr>
        <p:spPr bwMode="auto">
          <a:xfrm>
            <a:off x="152400" y="2438400"/>
            <a:ext cx="381000" cy="3505200"/>
          </a:xfrm>
          <a:prstGeom prst="rect">
            <a:avLst/>
          </a:prstGeom>
          <a:gradFill rotWithShape="1">
            <a:gsLst>
              <a:gs pos="0">
                <a:srgbClr val="FF0000"/>
              </a:gs>
              <a:gs pos="100000">
                <a:srgbClr val="FF0000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solidFill>
              <a:srgbClr val="9966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80901" name="Group 5"/>
          <p:cNvGrpSpPr>
            <a:grpSpLocks/>
          </p:cNvGrpSpPr>
          <p:nvPr/>
        </p:nvGrpSpPr>
        <p:grpSpPr bwMode="auto">
          <a:xfrm>
            <a:off x="0" y="2514600"/>
            <a:ext cx="9144000" cy="990600"/>
            <a:chOff x="192" y="2112"/>
            <a:chExt cx="2976" cy="576"/>
          </a:xfrm>
        </p:grpSpPr>
        <p:sp>
          <p:nvSpPr>
            <p:cNvPr id="80902" name="AutoShape 6"/>
            <p:cNvSpPr>
              <a:spLocks noChangeArrowheads="1"/>
            </p:cNvSpPr>
            <p:nvPr/>
          </p:nvSpPr>
          <p:spPr bwMode="auto">
            <a:xfrm>
              <a:off x="432" y="2256"/>
              <a:ext cx="2736" cy="336"/>
            </a:xfrm>
            <a:prstGeom prst="flowChartTerminator">
              <a:avLst/>
            </a:prstGeom>
            <a:gradFill rotWithShape="1">
              <a:gsLst>
                <a:gs pos="0">
                  <a:srgbClr val="0000FF"/>
                </a:gs>
                <a:gs pos="100000">
                  <a:srgbClr val="0000FF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hangingPunct="0"/>
              <a:r>
                <a:rPr lang="vi-VN" sz="2400">
                  <a:solidFill>
                    <a:srgbClr val="FFFFFF"/>
                  </a:solidFill>
                  <a:latin typeface="Times New Roman" pitchFamily="18" charset="0"/>
                  <a:cs typeface="Times New Roman" pitchFamily="18" charset="0"/>
                </a:rPr>
                <a:t>Tôn </a:t>
              </a:r>
              <a:r>
                <a:rPr lang="en-US" sz="2400">
                  <a:solidFill>
                    <a:srgbClr val="FFFFFF"/>
                  </a:solidFill>
                  <a:latin typeface="Times New Roman" pitchFamily="18" charset="0"/>
                  <a:cs typeface="Times New Roman" pitchFamily="18" charset="0"/>
                </a:rPr>
                <a:t>T</a:t>
              </a:r>
              <a:r>
                <a:rPr lang="vi-VN" sz="2400">
                  <a:solidFill>
                    <a:srgbClr val="FFFFFF"/>
                  </a:solidFill>
                  <a:latin typeface="Times New Roman" pitchFamily="18" charset="0"/>
                  <a:cs typeface="Times New Roman" pitchFamily="18" charset="0"/>
                </a:rPr>
                <a:t>rọng người khác cũng là biểu hiện của tôn trọng lẽ phải</a:t>
              </a:r>
              <a:endParaRPr lang="en-US" sz="240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0903" name="Oval 7"/>
            <p:cNvSpPr>
              <a:spLocks noChangeArrowheads="1"/>
            </p:cNvSpPr>
            <p:nvPr/>
          </p:nvSpPr>
          <p:spPr bwMode="auto">
            <a:xfrm>
              <a:off x="192" y="2112"/>
              <a:ext cx="576" cy="576"/>
            </a:xfrm>
            <a:prstGeom prst="ellipse">
              <a:avLst/>
            </a:prstGeom>
            <a:gradFill rotWithShape="1">
              <a:gsLst>
                <a:gs pos="0">
                  <a:srgbClr val="3366FF"/>
                </a:gs>
                <a:gs pos="100000">
                  <a:srgbClr val="3366FF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38100" cmpd="dbl">
              <a:solidFill>
                <a:srgbClr val="9966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hangingPunct="0"/>
              <a:r>
                <a:rPr lang="en-US" sz="4400" b="1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</a:rPr>
                <a:t>A</a:t>
              </a:r>
            </a:p>
          </p:txBody>
        </p:sp>
      </p:grpSp>
      <p:grpSp>
        <p:nvGrpSpPr>
          <p:cNvPr id="80904" name="Group 8"/>
          <p:cNvGrpSpPr>
            <a:grpSpLocks/>
          </p:cNvGrpSpPr>
          <p:nvPr/>
        </p:nvGrpSpPr>
        <p:grpSpPr bwMode="auto">
          <a:xfrm>
            <a:off x="0" y="4724400"/>
            <a:ext cx="9144000" cy="1066800"/>
            <a:chOff x="192" y="2112"/>
            <a:chExt cx="2976" cy="576"/>
          </a:xfrm>
        </p:grpSpPr>
        <p:sp>
          <p:nvSpPr>
            <p:cNvPr id="80905" name="AutoShape 9"/>
            <p:cNvSpPr>
              <a:spLocks noChangeArrowheads="1"/>
            </p:cNvSpPr>
            <p:nvPr/>
          </p:nvSpPr>
          <p:spPr bwMode="auto">
            <a:xfrm>
              <a:off x="432" y="2256"/>
              <a:ext cx="2736" cy="432"/>
            </a:xfrm>
            <a:prstGeom prst="flowChartTerminator">
              <a:avLst/>
            </a:prstGeom>
            <a:gradFill rotWithShape="1">
              <a:gsLst>
                <a:gs pos="0">
                  <a:srgbClr val="0000FF"/>
                </a:gs>
                <a:gs pos="100000">
                  <a:srgbClr val="0000FF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hangingPunct="0"/>
              <a:r>
                <a:rPr lang="en-US" sz="2400">
                  <a:solidFill>
                    <a:schemeClr val="bg2"/>
                  </a:solidFill>
                  <a:latin typeface="Times New Roman" pitchFamily="18" charset="0"/>
                  <a:cs typeface="Times New Roman" pitchFamily="18" charset="0"/>
                </a:rPr>
                <a:t>Tôn trọng người khác là cách ứng xử cần thiết</a:t>
              </a:r>
            </a:p>
            <a:p>
              <a:pPr algn="ctr" eaLnBrk="0" hangingPunct="0"/>
              <a:r>
                <a:rPr lang="en-US" sz="2400">
                  <a:solidFill>
                    <a:schemeClr val="bg2"/>
                  </a:solidFill>
                  <a:latin typeface="Times New Roman" pitchFamily="18" charset="0"/>
                  <a:cs typeface="Times New Roman" pitchFamily="18" charset="0"/>
                </a:rPr>
                <a:t> đối với tất cả mọi người ở mọi lúc mọi nơi</a:t>
              </a:r>
            </a:p>
          </p:txBody>
        </p:sp>
        <p:sp>
          <p:nvSpPr>
            <p:cNvPr id="80906" name="Oval 10"/>
            <p:cNvSpPr>
              <a:spLocks noChangeArrowheads="1"/>
            </p:cNvSpPr>
            <p:nvPr/>
          </p:nvSpPr>
          <p:spPr bwMode="auto">
            <a:xfrm>
              <a:off x="192" y="2112"/>
              <a:ext cx="576" cy="576"/>
            </a:xfrm>
            <a:prstGeom prst="ellipse">
              <a:avLst/>
            </a:prstGeom>
            <a:gradFill rotWithShape="1">
              <a:gsLst>
                <a:gs pos="0">
                  <a:srgbClr val="3366FF"/>
                </a:gs>
                <a:gs pos="100000">
                  <a:srgbClr val="3366FF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38100" cmpd="dbl">
              <a:solidFill>
                <a:srgbClr val="9966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hangingPunct="0"/>
              <a:r>
                <a:rPr lang="en-US" sz="4400" b="1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</a:rPr>
                <a:t>C</a:t>
              </a:r>
            </a:p>
          </p:txBody>
        </p:sp>
      </p:grpSp>
      <p:grpSp>
        <p:nvGrpSpPr>
          <p:cNvPr id="80907" name="Group 11"/>
          <p:cNvGrpSpPr>
            <a:grpSpLocks/>
          </p:cNvGrpSpPr>
          <p:nvPr/>
        </p:nvGrpSpPr>
        <p:grpSpPr bwMode="auto">
          <a:xfrm>
            <a:off x="-30726" y="3657600"/>
            <a:ext cx="9174726" cy="914400"/>
            <a:chOff x="182" y="2112"/>
            <a:chExt cx="2986" cy="576"/>
          </a:xfrm>
        </p:grpSpPr>
        <p:sp>
          <p:nvSpPr>
            <p:cNvPr id="80908" name="AutoShape 12"/>
            <p:cNvSpPr>
              <a:spLocks noChangeArrowheads="1"/>
            </p:cNvSpPr>
            <p:nvPr/>
          </p:nvSpPr>
          <p:spPr bwMode="auto">
            <a:xfrm>
              <a:off x="432" y="2256"/>
              <a:ext cx="2736" cy="336"/>
            </a:xfrm>
            <a:prstGeom prst="flowChartTerminator">
              <a:avLst/>
            </a:prstGeom>
            <a:gradFill rotWithShape="1">
              <a:gsLst>
                <a:gs pos="0">
                  <a:srgbClr val="0000FF"/>
                </a:gs>
                <a:gs pos="100000">
                  <a:srgbClr val="0000FF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hangingPunct="0"/>
              <a:r>
                <a:rPr lang="en-US" sz="2400">
                  <a:solidFill>
                    <a:schemeClr val="bg2"/>
                  </a:solidFill>
                  <a:latin typeface="Times New Roman" pitchFamily="18" charset="0"/>
                  <a:cs typeface="Times New Roman" pitchFamily="18" charset="0"/>
                </a:rPr>
                <a:t>Chỉ nên dành sự tôn trọng cho ai tôn trọng mình</a:t>
              </a:r>
            </a:p>
          </p:txBody>
        </p:sp>
        <p:sp>
          <p:nvSpPr>
            <p:cNvPr id="80909" name="Oval 13"/>
            <p:cNvSpPr>
              <a:spLocks noChangeArrowheads="1"/>
            </p:cNvSpPr>
            <p:nvPr/>
          </p:nvSpPr>
          <p:spPr bwMode="auto">
            <a:xfrm>
              <a:off x="182" y="2112"/>
              <a:ext cx="576" cy="576"/>
            </a:xfrm>
            <a:prstGeom prst="ellipse">
              <a:avLst/>
            </a:prstGeom>
            <a:gradFill rotWithShape="1">
              <a:gsLst>
                <a:gs pos="0">
                  <a:srgbClr val="3366FF"/>
                </a:gs>
                <a:gs pos="100000">
                  <a:srgbClr val="3366FF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38100" cmpd="dbl">
              <a:solidFill>
                <a:srgbClr val="9966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hangingPunct="0"/>
              <a:r>
                <a:rPr lang="en-US" sz="4400" b="1">
                  <a:solidFill>
                    <a:srgbClr val="000000"/>
                  </a:solidFill>
                </a:rPr>
                <a:t>B</a:t>
              </a:r>
            </a:p>
          </p:txBody>
        </p:sp>
      </p:grpSp>
      <p:sp>
        <p:nvSpPr>
          <p:cNvPr id="13" name="Oval 13"/>
          <p:cNvSpPr>
            <a:spLocks noChangeArrowheads="1"/>
          </p:cNvSpPr>
          <p:nvPr/>
        </p:nvSpPr>
        <p:spPr bwMode="auto">
          <a:xfrm>
            <a:off x="-30727" y="3657600"/>
            <a:ext cx="1769807" cy="914400"/>
          </a:xfrm>
          <a:prstGeom prst="ellipse">
            <a:avLst/>
          </a:prstGeom>
          <a:solidFill>
            <a:srgbClr val="FFFF00"/>
          </a:solidFill>
          <a:ln w="38100" cmpd="dbl">
            <a:solidFill>
              <a:srgbClr val="9966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r>
              <a:rPr lang="en-US" sz="4400" b="1">
                <a:solidFill>
                  <a:srgbClr val="000000"/>
                </a:solidFill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3492534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08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809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09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09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09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809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809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899" grpId="0" animBg="1"/>
      <p:bldP spid="80900" grpId="0" animBg="1"/>
      <p:bldP spid="1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" y="152400"/>
            <a:ext cx="8839200" cy="655320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2" name="THVL - Bóng Mát Tâm Hồn- Bài Học Ý Nghĩa Về Sự Tôn Trọng">
            <a:hlinkClick r:id="" action="ppaction://media"/>
            <a:extLst>
              <a:ext uri="{FF2B5EF4-FFF2-40B4-BE49-F238E27FC236}">
                <a16:creationId xmlns:a16="http://schemas.microsoft.com/office/drawing/2014/main" xmlns="" id="{34C0B681-9532-4ACB-9183-6E17F84D7C5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52400"/>
            <a:ext cx="9144000" cy="655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06871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40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5" name="AutoShape 3"/>
          <p:cNvSpPr>
            <a:spLocks noChangeArrowheads="1"/>
          </p:cNvSpPr>
          <p:nvPr/>
        </p:nvSpPr>
        <p:spPr bwMode="auto">
          <a:xfrm>
            <a:off x="457200" y="533400"/>
            <a:ext cx="8153400" cy="1752600"/>
          </a:xfrm>
          <a:prstGeom prst="flowChartAlternateProcess">
            <a:avLst/>
          </a:prstGeom>
          <a:gradFill rotWithShape="1">
            <a:gsLst>
              <a:gs pos="0">
                <a:srgbClr val="3366FF">
                  <a:gamma/>
                  <a:shade val="46275"/>
                  <a:invGamma/>
                </a:srgbClr>
              </a:gs>
              <a:gs pos="50000">
                <a:srgbClr val="3366FF"/>
              </a:gs>
              <a:gs pos="100000">
                <a:srgbClr val="3366FF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vi-VN" sz="240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Khoanh tròn vào phương án đúng nhất</a:t>
            </a:r>
            <a:r>
              <a:rPr lang="vi-VN" sz="2400" b="1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.</a:t>
            </a:r>
          </a:p>
          <a:p>
            <a:pPr algn="ctr"/>
            <a:r>
              <a:rPr lang="vi-VN" sz="2400" b="1" i="1"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Để được mọi người xung quanh tôn trọng</a:t>
            </a:r>
          </a:p>
          <a:p>
            <a:pPr algn="ctr"/>
            <a:r>
              <a:rPr lang="vi-VN" sz="2400" b="1" i="1"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trước hết chúng ta phải:</a:t>
            </a:r>
            <a:endParaRPr lang="en-US" sz="2400" b="1" i="1">
              <a:solidFill>
                <a:schemeClr val="bg2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79876" name="Rectangle 4"/>
          <p:cNvSpPr>
            <a:spLocks noChangeArrowheads="1"/>
          </p:cNvSpPr>
          <p:nvPr/>
        </p:nvSpPr>
        <p:spPr bwMode="auto">
          <a:xfrm>
            <a:off x="457200" y="2743200"/>
            <a:ext cx="381000" cy="3886200"/>
          </a:xfrm>
          <a:prstGeom prst="rect">
            <a:avLst/>
          </a:prstGeom>
          <a:gradFill rotWithShape="1">
            <a:gsLst>
              <a:gs pos="0">
                <a:srgbClr val="FF0000"/>
              </a:gs>
              <a:gs pos="100000">
                <a:srgbClr val="FF0000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solidFill>
              <a:srgbClr val="9966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79877" name="Group 5"/>
          <p:cNvGrpSpPr>
            <a:grpSpLocks/>
          </p:cNvGrpSpPr>
          <p:nvPr/>
        </p:nvGrpSpPr>
        <p:grpSpPr bwMode="auto">
          <a:xfrm>
            <a:off x="609600" y="2743200"/>
            <a:ext cx="6705600" cy="990600"/>
            <a:chOff x="192" y="2112"/>
            <a:chExt cx="2976" cy="576"/>
          </a:xfrm>
        </p:grpSpPr>
        <p:sp>
          <p:nvSpPr>
            <p:cNvPr id="79878" name="AutoShape 6"/>
            <p:cNvSpPr>
              <a:spLocks noChangeArrowheads="1"/>
            </p:cNvSpPr>
            <p:nvPr/>
          </p:nvSpPr>
          <p:spPr bwMode="auto">
            <a:xfrm>
              <a:off x="432" y="2256"/>
              <a:ext cx="2736" cy="336"/>
            </a:xfrm>
            <a:prstGeom prst="flowChartTerminator">
              <a:avLst/>
            </a:prstGeom>
            <a:gradFill rotWithShape="1">
              <a:gsLst>
                <a:gs pos="0">
                  <a:srgbClr val="0000FF"/>
                </a:gs>
                <a:gs pos="100000">
                  <a:srgbClr val="0000FF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hangingPunct="0"/>
              <a:r>
                <a:rPr lang="vi-VN" b="1">
                  <a:solidFill>
                    <a:srgbClr val="FFFFFF"/>
                  </a:solidFill>
                </a:rPr>
                <a:t>Học thật giỏi</a:t>
              </a: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79879" name="Oval 7"/>
            <p:cNvSpPr>
              <a:spLocks noChangeArrowheads="1"/>
            </p:cNvSpPr>
            <p:nvPr/>
          </p:nvSpPr>
          <p:spPr bwMode="auto">
            <a:xfrm>
              <a:off x="192" y="2112"/>
              <a:ext cx="576" cy="576"/>
            </a:xfrm>
            <a:prstGeom prst="ellipse">
              <a:avLst/>
            </a:prstGeom>
            <a:gradFill rotWithShape="1">
              <a:gsLst>
                <a:gs pos="0">
                  <a:srgbClr val="3366FF"/>
                </a:gs>
                <a:gs pos="100000">
                  <a:srgbClr val="3366FF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38100" cmpd="dbl">
              <a:solidFill>
                <a:srgbClr val="9966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hangingPunct="0"/>
              <a:r>
                <a:rPr lang="en-US" sz="4400" b="1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</a:rPr>
                <a:t>A</a:t>
              </a:r>
            </a:p>
          </p:txBody>
        </p:sp>
      </p:grpSp>
      <p:grpSp>
        <p:nvGrpSpPr>
          <p:cNvPr id="79880" name="Group 8"/>
          <p:cNvGrpSpPr>
            <a:grpSpLocks/>
          </p:cNvGrpSpPr>
          <p:nvPr/>
        </p:nvGrpSpPr>
        <p:grpSpPr bwMode="auto">
          <a:xfrm>
            <a:off x="609600" y="3733800"/>
            <a:ext cx="6781800" cy="990600"/>
            <a:chOff x="192" y="2112"/>
            <a:chExt cx="2976" cy="576"/>
          </a:xfrm>
        </p:grpSpPr>
        <p:sp>
          <p:nvSpPr>
            <p:cNvPr id="79881" name="AutoShape 9"/>
            <p:cNvSpPr>
              <a:spLocks noChangeArrowheads="1"/>
            </p:cNvSpPr>
            <p:nvPr/>
          </p:nvSpPr>
          <p:spPr bwMode="auto">
            <a:xfrm>
              <a:off x="432" y="2256"/>
              <a:ext cx="2736" cy="336"/>
            </a:xfrm>
            <a:prstGeom prst="flowChartTerminator">
              <a:avLst/>
            </a:prstGeom>
            <a:gradFill rotWithShape="1">
              <a:gsLst>
                <a:gs pos="0">
                  <a:srgbClr val="0000FF"/>
                </a:gs>
                <a:gs pos="100000">
                  <a:srgbClr val="0000FF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hangingPunct="0"/>
              <a:r>
                <a:rPr lang="vi-VN" b="1">
                  <a:solidFill>
                    <a:srgbClr val="FFFFFF"/>
                  </a:solidFill>
                </a:rPr>
                <a:t>Thật giàu có</a:t>
              </a:r>
              <a:endParaRPr lang="en-US" b="1">
                <a:solidFill>
                  <a:srgbClr val="FFFFFF"/>
                </a:solidFill>
              </a:endParaRPr>
            </a:p>
          </p:txBody>
        </p:sp>
        <p:sp>
          <p:nvSpPr>
            <p:cNvPr id="79882" name="Oval 10"/>
            <p:cNvSpPr>
              <a:spLocks noChangeArrowheads="1"/>
            </p:cNvSpPr>
            <p:nvPr/>
          </p:nvSpPr>
          <p:spPr bwMode="auto">
            <a:xfrm>
              <a:off x="192" y="2112"/>
              <a:ext cx="576" cy="576"/>
            </a:xfrm>
            <a:prstGeom prst="ellipse">
              <a:avLst/>
            </a:prstGeom>
            <a:gradFill rotWithShape="1">
              <a:gsLst>
                <a:gs pos="0">
                  <a:srgbClr val="3366FF"/>
                </a:gs>
                <a:gs pos="100000">
                  <a:srgbClr val="3366FF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38100" cmpd="dbl">
              <a:solidFill>
                <a:srgbClr val="9966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hangingPunct="0"/>
              <a:r>
                <a:rPr lang="en-US" sz="4400" b="1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</a:rPr>
                <a:t>B</a:t>
              </a:r>
            </a:p>
          </p:txBody>
        </p:sp>
      </p:grpSp>
      <p:grpSp>
        <p:nvGrpSpPr>
          <p:cNvPr id="79883" name="Group 11"/>
          <p:cNvGrpSpPr>
            <a:grpSpLocks/>
          </p:cNvGrpSpPr>
          <p:nvPr/>
        </p:nvGrpSpPr>
        <p:grpSpPr bwMode="auto">
          <a:xfrm>
            <a:off x="609600" y="5638800"/>
            <a:ext cx="6781800" cy="914400"/>
            <a:chOff x="192" y="2112"/>
            <a:chExt cx="2976" cy="576"/>
          </a:xfrm>
        </p:grpSpPr>
        <p:sp>
          <p:nvSpPr>
            <p:cNvPr id="79884" name="AutoShape 12"/>
            <p:cNvSpPr>
              <a:spLocks noChangeArrowheads="1"/>
            </p:cNvSpPr>
            <p:nvPr/>
          </p:nvSpPr>
          <p:spPr bwMode="auto">
            <a:xfrm>
              <a:off x="432" y="2256"/>
              <a:ext cx="2736" cy="336"/>
            </a:xfrm>
            <a:prstGeom prst="flowChartTerminator">
              <a:avLst/>
            </a:prstGeom>
            <a:gradFill rotWithShape="1">
              <a:gsLst>
                <a:gs pos="0">
                  <a:srgbClr val="0000FF"/>
                </a:gs>
                <a:gs pos="100000">
                  <a:srgbClr val="0000FF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hangingPunct="0"/>
              <a:r>
                <a:rPr lang="vi-VN" b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Trở nên nổi tiếng</a:t>
              </a:r>
              <a:endParaRPr lang="en-US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79885" name="Oval 13"/>
            <p:cNvSpPr>
              <a:spLocks noChangeArrowheads="1"/>
            </p:cNvSpPr>
            <p:nvPr/>
          </p:nvSpPr>
          <p:spPr bwMode="auto">
            <a:xfrm>
              <a:off x="192" y="2112"/>
              <a:ext cx="576" cy="576"/>
            </a:xfrm>
            <a:prstGeom prst="ellipse">
              <a:avLst/>
            </a:prstGeom>
            <a:gradFill rotWithShape="1">
              <a:gsLst>
                <a:gs pos="0">
                  <a:srgbClr val="3366FF"/>
                </a:gs>
                <a:gs pos="100000">
                  <a:srgbClr val="3366FF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38100" cmpd="dbl">
              <a:solidFill>
                <a:srgbClr val="9966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hangingPunct="0"/>
              <a:r>
                <a:rPr lang="en-US" sz="4400" b="1">
                  <a:solidFill>
                    <a:srgbClr val="000000"/>
                  </a:solidFill>
                </a:rPr>
                <a:t>D</a:t>
              </a:r>
            </a:p>
          </p:txBody>
        </p:sp>
      </p:grpSp>
      <p:grpSp>
        <p:nvGrpSpPr>
          <p:cNvPr id="79886" name="Group 14"/>
          <p:cNvGrpSpPr>
            <a:grpSpLocks/>
          </p:cNvGrpSpPr>
          <p:nvPr/>
        </p:nvGrpSpPr>
        <p:grpSpPr bwMode="auto">
          <a:xfrm>
            <a:off x="609600" y="4724400"/>
            <a:ext cx="6781800" cy="914400"/>
            <a:chOff x="192" y="2112"/>
            <a:chExt cx="2976" cy="576"/>
          </a:xfrm>
        </p:grpSpPr>
        <p:sp>
          <p:nvSpPr>
            <p:cNvPr id="79887" name="AutoShape 15"/>
            <p:cNvSpPr>
              <a:spLocks noChangeArrowheads="1"/>
            </p:cNvSpPr>
            <p:nvPr/>
          </p:nvSpPr>
          <p:spPr bwMode="auto">
            <a:xfrm>
              <a:off x="432" y="2256"/>
              <a:ext cx="2736" cy="336"/>
            </a:xfrm>
            <a:prstGeom prst="flowChartTerminator">
              <a:avLst/>
            </a:prstGeom>
            <a:gradFill rotWithShape="1">
              <a:gsLst>
                <a:gs pos="0">
                  <a:srgbClr val="0000FF"/>
                </a:gs>
                <a:gs pos="100000">
                  <a:srgbClr val="0000FF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hangingPunct="0"/>
              <a:r>
                <a:rPr lang="vi-VN" b="1">
                  <a:solidFill>
                    <a:srgbClr val="FFFFFF"/>
                  </a:solidFill>
                </a:rPr>
                <a:t>Tôn trọng người khác</a:t>
              </a:r>
              <a:endParaRPr lang="en-US" b="1">
                <a:solidFill>
                  <a:srgbClr val="FFFFFF"/>
                </a:solidFill>
              </a:endParaRPr>
            </a:p>
          </p:txBody>
        </p:sp>
        <p:sp>
          <p:nvSpPr>
            <p:cNvPr id="79888" name="Oval 16"/>
            <p:cNvSpPr>
              <a:spLocks noChangeArrowheads="1"/>
            </p:cNvSpPr>
            <p:nvPr/>
          </p:nvSpPr>
          <p:spPr bwMode="auto">
            <a:xfrm>
              <a:off x="192" y="2112"/>
              <a:ext cx="576" cy="576"/>
            </a:xfrm>
            <a:prstGeom prst="ellipse">
              <a:avLst/>
            </a:prstGeom>
            <a:gradFill rotWithShape="1">
              <a:gsLst>
                <a:gs pos="0">
                  <a:srgbClr val="3366FF"/>
                </a:gs>
                <a:gs pos="100000">
                  <a:srgbClr val="3366FF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38100" cmpd="dbl">
              <a:solidFill>
                <a:srgbClr val="9966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hangingPunct="0"/>
              <a:r>
                <a:rPr lang="en-US" sz="4400" b="1">
                  <a:solidFill>
                    <a:srgbClr val="000000"/>
                  </a:solidFill>
                </a:rPr>
                <a:t>C</a:t>
              </a:r>
            </a:p>
          </p:txBody>
        </p:sp>
      </p:grpSp>
      <p:sp>
        <p:nvSpPr>
          <p:cNvPr id="16" name="Oval 16"/>
          <p:cNvSpPr>
            <a:spLocks noChangeArrowheads="1"/>
          </p:cNvSpPr>
          <p:nvPr/>
        </p:nvSpPr>
        <p:spPr bwMode="auto">
          <a:xfrm>
            <a:off x="609600" y="4724400"/>
            <a:ext cx="1312606" cy="914400"/>
          </a:xfrm>
          <a:prstGeom prst="ellipse">
            <a:avLst/>
          </a:prstGeom>
          <a:solidFill>
            <a:srgbClr val="FFFF00"/>
          </a:solidFill>
          <a:ln w="38100" cmpd="dbl">
            <a:solidFill>
              <a:srgbClr val="9966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r>
              <a:rPr lang="en-US" sz="4400" b="1">
                <a:solidFill>
                  <a:srgbClr val="000000"/>
                </a:solidFill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797225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798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798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9877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9877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98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5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6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9880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7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9880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8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98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798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38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39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9883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4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9883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41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98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875" grpId="0" animBg="1"/>
      <p:bldP spid="79876" grpId="0" animBg="1"/>
      <p:bldP spid="1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0EEEC37-3067-465A-A0A3-E1C7BC1D1E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ách người thông minh cư xử thế nào với người ghét mình - DCCS">
            <a:hlinkClick r:id="" action="ppaction://media"/>
            <a:extLst>
              <a:ext uri="{FF2B5EF4-FFF2-40B4-BE49-F238E27FC236}">
                <a16:creationId xmlns:a16="http://schemas.microsoft.com/office/drawing/2014/main" xmlns="" id="{FBD243D1-E2C3-4812-A471-87614DA74B03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400" y="0"/>
            <a:ext cx="8915400" cy="6858000"/>
          </a:xfrm>
        </p:spPr>
      </p:pic>
    </p:spTree>
    <p:extLst>
      <p:ext uri="{BB962C8B-B14F-4D97-AF65-F5344CB8AC3E}">
        <p14:creationId xmlns:p14="http://schemas.microsoft.com/office/powerpoint/2010/main" val="3414704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053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28600" y="614065"/>
            <a:ext cx="8229600" cy="4525963"/>
          </a:xfrm>
        </p:spPr>
        <p:txBody>
          <a:bodyPr/>
          <a:lstStyle/>
          <a:p>
            <a:pPr marL="609600" indent="-609600"/>
            <a:r>
              <a:rPr lang="en-US" sz="2800" b="1">
                <a:latin typeface=".VnArial" pitchFamily="34" charset="0"/>
              </a:rPr>
              <a:t>Em t¸n thµnh hay kh«ng t¸n thµnh víi mçi ý kiÕn d­ưíi ®©y?</a:t>
            </a:r>
          </a:p>
          <a:p>
            <a:pPr marL="609600" indent="-609600">
              <a:buFont typeface="Wingdings" pitchFamily="2" charset="2"/>
              <a:buNone/>
            </a:pPr>
            <a:r>
              <a:rPr lang="en-US" sz="2800">
                <a:solidFill>
                  <a:srgbClr val="0000FF"/>
                </a:solidFill>
                <a:latin typeface=".VnArial" pitchFamily="34" charset="0"/>
              </a:rPr>
              <a:t>a) </a:t>
            </a:r>
            <a:r>
              <a:rPr lang="en-US" sz="2800" b="1">
                <a:solidFill>
                  <a:srgbClr val="0000FF"/>
                </a:solidFill>
                <a:latin typeface=".VnArial" pitchFamily="34" charset="0"/>
              </a:rPr>
              <a:t>T«n träng ng­ưêi kh¸c lµ tù h¹ thÊp </a:t>
            </a:r>
            <a:r>
              <a:rPr lang="en-US" sz="2800" b="1">
                <a:solidFill>
                  <a:srgbClr val="0000FF"/>
                </a:solidFill>
              </a:rPr>
              <a:t>mình.</a:t>
            </a:r>
          </a:p>
          <a:p>
            <a:pPr marL="609600" indent="-609600">
              <a:buFont typeface="Wingdings" pitchFamily="2" charset="2"/>
              <a:buNone/>
            </a:pPr>
            <a:r>
              <a:rPr lang="en-US" sz="2800">
                <a:solidFill>
                  <a:srgbClr val="0000FF"/>
                </a:solidFill>
                <a:sym typeface="Wingdings" pitchFamily="2" charset="2"/>
              </a:rPr>
              <a:t>         </a:t>
            </a:r>
            <a:r>
              <a:rPr lang="en-US" sz="2800" b="1" i="1">
                <a:solidFill>
                  <a:srgbClr val="FF0000"/>
                </a:solidFill>
                <a:sym typeface="Wingdings" pitchFamily="2" charset="2"/>
              </a:rPr>
              <a:t> Không tán thành</a:t>
            </a:r>
            <a:endParaRPr lang="en-US" sz="2800" b="1" i="1">
              <a:solidFill>
                <a:srgbClr val="FF0000"/>
              </a:solidFill>
            </a:endParaRPr>
          </a:p>
          <a:p>
            <a:pPr marL="609600" indent="-609600">
              <a:buFont typeface="Wingdings" pitchFamily="2" charset="2"/>
              <a:buNone/>
            </a:pPr>
            <a:r>
              <a:rPr lang="en-US" sz="2800">
                <a:solidFill>
                  <a:srgbClr val="0000FF"/>
                </a:solidFill>
                <a:latin typeface=".VnArial" pitchFamily="34" charset="0"/>
              </a:rPr>
              <a:t>b) </a:t>
            </a:r>
            <a:r>
              <a:rPr lang="en-US" sz="2800" b="1">
                <a:solidFill>
                  <a:srgbClr val="0000FF"/>
                </a:solidFill>
                <a:latin typeface=".VnArial" pitchFamily="34" charset="0"/>
              </a:rPr>
              <a:t>Muèn ngư­êi kh¸c t«n träng </a:t>
            </a:r>
            <a:r>
              <a:rPr lang="en-US" sz="2800" b="1">
                <a:solidFill>
                  <a:srgbClr val="0000FF"/>
                </a:solidFill>
              </a:rPr>
              <a:t>mình thì mình</a:t>
            </a:r>
            <a:r>
              <a:rPr lang="en-US" sz="2800" b="1">
                <a:solidFill>
                  <a:srgbClr val="0000FF"/>
                </a:solidFill>
                <a:latin typeface=".VnArial" pitchFamily="34" charset="0"/>
              </a:rPr>
              <a:t> ph¶i biÕt t«n träng ng­ưêi kh¸c.</a:t>
            </a:r>
          </a:p>
          <a:p>
            <a:pPr marL="609600" indent="-609600">
              <a:buFont typeface="Wingdings" pitchFamily="2" charset="2"/>
              <a:buNone/>
            </a:pPr>
            <a:r>
              <a:rPr lang="en-US" sz="2800" b="1">
                <a:solidFill>
                  <a:srgbClr val="0000FF"/>
                </a:solidFill>
                <a:latin typeface=".VnArial" pitchFamily="34" charset="0"/>
                <a:sym typeface="Wingdings" pitchFamily="2" charset="2"/>
              </a:rPr>
              <a:t>         </a:t>
            </a:r>
            <a:r>
              <a:rPr lang="en-US" sz="2800" b="1" i="1">
                <a:solidFill>
                  <a:srgbClr val="FF0000"/>
                </a:solidFill>
                <a:latin typeface=".VnArial" pitchFamily="34" charset="0"/>
                <a:sym typeface="Wingdings" pitchFamily="2" charset="2"/>
              </a:rPr>
              <a:t> </a:t>
            </a:r>
            <a:r>
              <a:rPr lang="en-US" sz="2800" b="1" i="1">
                <a:solidFill>
                  <a:srgbClr val="FF0000"/>
                </a:solidFill>
                <a:sym typeface="Wingdings" pitchFamily="2" charset="2"/>
              </a:rPr>
              <a:t>Tán thành</a:t>
            </a:r>
            <a:endParaRPr lang="en-US" sz="2800" b="1" i="1">
              <a:solidFill>
                <a:srgbClr val="FF0000"/>
              </a:solidFill>
            </a:endParaRPr>
          </a:p>
          <a:p>
            <a:pPr marL="609600" indent="-609600">
              <a:buFont typeface="Wingdings" pitchFamily="2" charset="2"/>
              <a:buNone/>
            </a:pPr>
            <a:r>
              <a:rPr lang="en-US" sz="2800">
                <a:solidFill>
                  <a:srgbClr val="0000FF"/>
                </a:solidFill>
                <a:latin typeface=".VnArial" pitchFamily="34" charset="0"/>
              </a:rPr>
              <a:t>c) </a:t>
            </a:r>
            <a:r>
              <a:rPr lang="en-US" sz="2800" b="1">
                <a:solidFill>
                  <a:srgbClr val="0000FF"/>
                </a:solidFill>
                <a:latin typeface=".VnArial" pitchFamily="34" charset="0"/>
              </a:rPr>
              <a:t>T«n träng ng­ưêi kh¸c lµ tù t«n träng </a:t>
            </a:r>
            <a:r>
              <a:rPr lang="en-US" sz="2800" b="1">
                <a:solidFill>
                  <a:srgbClr val="0000FF"/>
                </a:solidFill>
              </a:rPr>
              <a:t>mình.</a:t>
            </a:r>
          </a:p>
          <a:p>
            <a:pPr marL="609600" indent="-609600">
              <a:buFont typeface="Wingdings" pitchFamily="2" charset="2"/>
              <a:buNone/>
            </a:pPr>
            <a:r>
              <a:rPr lang="en-US" sz="2800">
                <a:solidFill>
                  <a:srgbClr val="0000FF"/>
                </a:solidFill>
                <a:sym typeface="Wingdings" pitchFamily="2" charset="2"/>
              </a:rPr>
              <a:t>         </a:t>
            </a:r>
            <a:r>
              <a:rPr lang="en-US" sz="2800" b="1" i="1">
                <a:solidFill>
                  <a:srgbClr val="FF0000"/>
                </a:solidFill>
                <a:sym typeface="Wingdings" pitchFamily="2" charset="2"/>
              </a:rPr>
              <a:t> Tán thành</a:t>
            </a:r>
            <a:endParaRPr lang="en-US" sz="2800" b="1" i="1">
              <a:solidFill>
                <a:srgbClr val="FF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152400"/>
            <a:ext cx="2895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latin typeface="Times New Roman" pitchFamily="18" charset="0"/>
                <a:cs typeface="Times New Roman" pitchFamily="18" charset="0"/>
              </a:rPr>
              <a:t>Bài tập 3:</a:t>
            </a:r>
          </a:p>
        </p:txBody>
      </p:sp>
    </p:spTree>
    <p:extLst>
      <p:ext uri="{BB962C8B-B14F-4D97-AF65-F5344CB8AC3E}">
        <p14:creationId xmlns:p14="http://schemas.microsoft.com/office/powerpoint/2010/main" val="2443320234"/>
      </p:ext>
    </p:extLst>
  </p:cSld>
  <p:clrMapOvr>
    <a:masterClrMapping/>
  </p:clrMapOvr>
  <p:transition>
    <p:strip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80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80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806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806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806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806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295400"/>
            <a:ext cx="8229600" cy="4525963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90000"/>
              </a:lnSpc>
            </a:pPr>
            <a:r>
              <a:rPr lang="en-US" sz="2800">
                <a:latin typeface=".VnArial" pitchFamily="34" charset="0"/>
              </a:rPr>
              <a:t>Ca dao</a:t>
            </a:r>
          </a:p>
          <a:p>
            <a:pPr algn="ctr">
              <a:lnSpc>
                <a:spcPct val="90000"/>
              </a:lnSpc>
              <a:buFont typeface="Wingdings" pitchFamily="2" charset="2"/>
              <a:buNone/>
            </a:pPr>
            <a:r>
              <a:rPr lang="en-US" sz="2800">
                <a:solidFill>
                  <a:srgbClr val="0000FF"/>
                </a:solidFill>
                <a:latin typeface=".VnArial" pitchFamily="34" charset="0"/>
              </a:rPr>
              <a:t>- Khã mµ biÕt lÏ biÕt lêi</a:t>
            </a:r>
          </a:p>
          <a:p>
            <a:pPr algn="ctr">
              <a:lnSpc>
                <a:spcPct val="90000"/>
              </a:lnSpc>
              <a:buFont typeface="Wingdings" pitchFamily="2" charset="2"/>
              <a:buNone/>
            </a:pPr>
            <a:r>
              <a:rPr lang="en-US" sz="2800">
                <a:solidFill>
                  <a:srgbClr val="0000FF"/>
                </a:solidFill>
                <a:latin typeface=".VnArial" pitchFamily="34" charset="0"/>
              </a:rPr>
              <a:t>BiÕt ăn biÕt ë h¬n ng­ưêi giµu sang</a:t>
            </a:r>
          </a:p>
          <a:p>
            <a:pPr algn="ctr">
              <a:lnSpc>
                <a:spcPct val="90000"/>
              </a:lnSpc>
              <a:buFont typeface="Wingdings" pitchFamily="2" charset="2"/>
              <a:buNone/>
            </a:pPr>
            <a:r>
              <a:rPr lang="en-US" sz="2800">
                <a:solidFill>
                  <a:srgbClr val="0000FF"/>
                </a:solidFill>
                <a:latin typeface=".VnArial" pitchFamily="34" charset="0"/>
              </a:rPr>
              <a:t>-Lêi nãi kh«ng mÊt tiÒn mua</a:t>
            </a:r>
          </a:p>
          <a:p>
            <a:pPr algn="ctr">
              <a:lnSpc>
                <a:spcPct val="90000"/>
              </a:lnSpc>
              <a:buFont typeface="Wingdings" pitchFamily="2" charset="2"/>
              <a:buNone/>
            </a:pPr>
            <a:r>
              <a:rPr lang="en-US" sz="2800">
                <a:solidFill>
                  <a:srgbClr val="0000FF"/>
                </a:solidFill>
                <a:latin typeface=".VnArial" pitchFamily="34" charset="0"/>
              </a:rPr>
              <a:t>Lùa lêi mµ nãi cho võa lßng nhau</a:t>
            </a:r>
          </a:p>
          <a:p>
            <a:pPr algn="ctr">
              <a:lnSpc>
                <a:spcPct val="90000"/>
              </a:lnSpc>
              <a:buFont typeface="Wingdings" pitchFamily="2" charset="2"/>
              <a:buNone/>
            </a:pPr>
            <a:r>
              <a:rPr lang="en-US" sz="2800">
                <a:solidFill>
                  <a:srgbClr val="0000FF"/>
                </a:solidFill>
                <a:latin typeface=".VnArial" pitchFamily="34" charset="0"/>
              </a:rPr>
              <a:t>-Cư­êi ngư­êi chí véi cư­êi l©u</a:t>
            </a:r>
          </a:p>
          <a:p>
            <a:pPr algn="ctr">
              <a:lnSpc>
                <a:spcPct val="90000"/>
              </a:lnSpc>
              <a:buFont typeface="Wingdings" pitchFamily="2" charset="2"/>
              <a:buNone/>
            </a:pPr>
            <a:r>
              <a:rPr lang="en-US" sz="2800">
                <a:solidFill>
                  <a:srgbClr val="0000FF"/>
                </a:solidFill>
                <a:latin typeface=".VnArial" pitchFamily="34" charset="0"/>
              </a:rPr>
              <a:t>-C­ưêi ngư­êi h«m tr­ưíc h«m sau ngư­êi cư­êi</a:t>
            </a:r>
          </a:p>
          <a:p>
            <a:pPr>
              <a:lnSpc>
                <a:spcPct val="90000"/>
              </a:lnSpc>
            </a:pPr>
            <a:r>
              <a:rPr lang="en-US" sz="2800">
                <a:latin typeface=".VnArial" pitchFamily="34" charset="0"/>
              </a:rPr>
              <a:t>Tôc ngữ: </a:t>
            </a:r>
            <a:r>
              <a:rPr lang="en-US" sz="2800">
                <a:solidFill>
                  <a:srgbClr val="0000FF"/>
                </a:solidFill>
                <a:latin typeface=".VnArial" pitchFamily="34" charset="0"/>
              </a:rPr>
              <a:t>- </a:t>
            </a:r>
            <a:r>
              <a:rPr lang="en-US" sz="2800">
                <a:solidFill>
                  <a:srgbClr val="0000FF"/>
                </a:solidFill>
              </a:rPr>
              <a:t>Áo </a:t>
            </a:r>
            <a:r>
              <a:rPr lang="en-US" sz="2800">
                <a:solidFill>
                  <a:srgbClr val="0000FF"/>
                </a:solidFill>
                <a:latin typeface=".VnArial" pitchFamily="34" charset="0"/>
              </a:rPr>
              <a:t>r¸ch cèt c¸ch ng­ưêi th­ư¬ng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en-US" sz="2800">
                <a:solidFill>
                  <a:srgbClr val="0000FF"/>
                </a:solidFill>
                <a:latin typeface=".VnArial" pitchFamily="34" charset="0"/>
              </a:rPr>
              <a:t>                   - ¡n cã mêi, lµm cã khiÕn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en-US" sz="2800">
                <a:solidFill>
                  <a:srgbClr val="0000FF"/>
                </a:solidFill>
                <a:latin typeface=".VnArial" pitchFamily="34" charset="0"/>
              </a:rPr>
              <a:t>                   - KÝnh giµ yªu trÎ</a:t>
            </a:r>
          </a:p>
          <a:p>
            <a:pPr>
              <a:lnSpc>
                <a:spcPct val="90000"/>
              </a:lnSpc>
            </a:pPr>
            <a:r>
              <a:rPr lang="en-US" sz="2800">
                <a:latin typeface=".VnArial" pitchFamily="34" charset="0"/>
              </a:rPr>
              <a:t> Danh ng«n: </a:t>
            </a:r>
            <a:r>
              <a:rPr lang="en-US" sz="2800">
                <a:solidFill>
                  <a:srgbClr val="0000FF"/>
                </a:solidFill>
                <a:latin typeface=".VnArial" pitchFamily="34" charset="0"/>
              </a:rPr>
              <a:t>Yªu mäi ngư­êi, tin vµi ngư­êi, ®õng xóc ph¹m ®Õn ai. ( SÕch-pia) </a:t>
            </a:r>
          </a:p>
        </p:txBody>
      </p:sp>
      <p:sp>
        <p:nvSpPr>
          <p:cNvPr id="94212" name="Rectangle 4"/>
          <p:cNvSpPr>
            <a:spLocks noChangeArrowheads="1"/>
          </p:cNvSpPr>
          <p:nvPr/>
        </p:nvSpPr>
        <p:spPr bwMode="auto">
          <a:xfrm>
            <a:off x="0" y="0"/>
            <a:ext cx="914400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2800" b="1" i="1" u="sng">
                <a:solidFill>
                  <a:srgbClr val="FF0000"/>
                </a:solidFill>
              </a:rPr>
              <a:t>Bài tập 4 :</a:t>
            </a:r>
            <a:r>
              <a:rPr lang="en-US" sz="2800">
                <a:solidFill>
                  <a:schemeClr val="tx2"/>
                </a:solidFill>
              </a:rPr>
              <a:t> </a:t>
            </a:r>
            <a:r>
              <a:rPr lang="en-US" sz="2800">
                <a:solidFill>
                  <a:srgbClr val="FF0000"/>
                </a:solidFill>
              </a:rPr>
              <a:t>Em hãy sưu tầm một số câu ca dao, danh ngôn, tục ngữ về tôn trọng người khác</a:t>
            </a:r>
          </a:p>
        </p:txBody>
      </p:sp>
    </p:spTree>
    <p:extLst>
      <p:ext uri="{BB962C8B-B14F-4D97-AF65-F5344CB8AC3E}">
        <p14:creationId xmlns:p14="http://schemas.microsoft.com/office/powerpoint/2010/main" val="982074744"/>
      </p:ext>
    </p:extLst>
  </p:cSld>
  <p:clrMapOvr>
    <a:masterClrMapping/>
  </p:clrMapOvr>
  <p:transition>
    <p:strip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09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09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09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09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09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09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09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09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09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09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09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09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096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096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096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096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096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096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4096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4096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63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ChangeArrowheads="1"/>
          </p:cNvSpPr>
          <p:nvPr/>
        </p:nvSpPr>
        <p:spPr bwMode="auto">
          <a:xfrm>
            <a:off x="2362200" y="-157410"/>
            <a:ext cx="5724644" cy="4154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indent="409575">
              <a:tabLst>
                <a:tab pos="1905000" algn="l"/>
              </a:tabLst>
            </a:pPr>
            <a:r>
              <a:rPr lang="en-US" sz="3600" b="1">
                <a:solidFill>
                  <a:srgbClr val="000000"/>
                </a:solidFill>
                <a:latin typeface="Times New Roman" pitchFamily="18" charset="0"/>
              </a:rPr>
              <a:t>*Hướng dẫn tự học :</a:t>
            </a:r>
          </a:p>
          <a:p>
            <a:pPr indent="409575">
              <a:tabLst>
                <a:tab pos="1905000" algn="l"/>
              </a:tabLst>
            </a:pPr>
            <a:r>
              <a:rPr lang="en-US" sz="3600" b="1">
                <a:solidFill>
                  <a:srgbClr val="0000CC"/>
                </a:solidFill>
                <a:latin typeface="Times New Roman" pitchFamily="18" charset="0"/>
              </a:rPr>
              <a:t>a. Bài vừa học</a:t>
            </a:r>
            <a:endParaRPr lang="en-US" sz="3600">
              <a:solidFill>
                <a:srgbClr val="0000CC"/>
              </a:solidFill>
              <a:latin typeface="Times New Roman" pitchFamily="18" charset="0"/>
            </a:endParaRPr>
          </a:p>
          <a:p>
            <a:pPr indent="409575">
              <a:tabLst>
                <a:tab pos="1905000" algn="l"/>
              </a:tabLst>
            </a:pPr>
            <a:r>
              <a:rPr lang="en-US" sz="3200">
                <a:solidFill>
                  <a:srgbClr val="000000"/>
                </a:solidFill>
                <a:latin typeface="Times New Roman" pitchFamily="18" charset="0"/>
              </a:rPr>
              <a:t>-Chép bài và học bài.</a:t>
            </a:r>
          </a:p>
          <a:p>
            <a:pPr indent="409575">
              <a:tabLst>
                <a:tab pos="1905000" algn="l"/>
              </a:tabLst>
            </a:pPr>
            <a:r>
              <a:rPr lang="en-US" sz="3200">
                <a:solidFill>
                  <a:srgbClr val="000000"/>
                </a:solidFill>
                <a:latin typeface="Times New Roman" pitchFamily="18" charset="0"/>
              </a:rPr>
              <a:t>-Làm bài tập 3-4 trang 10.</a:t>
            </a:r>
          </a:p>
          <a:p>
            <a:pPr indent="409575">
              <a:tabLst>
                <a:tab pos="1905000" algn="l"/>
              </a:tabLst>
            </a:pPr>
            <a:r>
              <a:rPr lang="en-US" sz="3200" b="1">
                <a:solidFill>
                  <a:srgbClr val="0000CC"/>
                </a:solidFill>
                <a:latin typeface="Times New Roman" pitchFamily="18" charset="0"/>
              </a:rPr>
              <a:t>b.Bài sắp học :</a:t>
            </a:r>
          </a:p>
          <a:p>
            <a:pPr indent="409575">
              <a:tabLst>
                <a:tab pos="1905000" algn="l"/>
              </a:tabLst>
            </a:pPr>
            <a:r>
              <a:rPr lang="en-US" sz="3200">
                <a:solidFill>
                  <a:srgbClr val="000000"/>
                </a:solidFill>
                <a:latin typeface="Times New Roman" pitchFamily="18" charset="0"/>
              </a:rPr>
              <a:t>-Chuẩn bị bài 4: “Giữ chữ tín”</a:t>
            </a:r>
          </a:p>
          <a:p>
            <a:pPr indent="409575">
              <a:tabLst>
                <a:tab pos="1905000" algn="l"/>
              </a:tabLst>
            </a:pPr>
            <a:r>
              <a:rPr lang="en-US" sz="3200">
                <a:solidFill>
                  <a:srgbClr val="000000"/>
                </a:solidFill>
                <a:latin typeface="Times New Roman" pitchFamily="18" charset="0"/>
              </a:rPr>
              <a:t>+Đọc trước phần đặt vấn đề.</a:t>
            </a:r>
          </a:p>
          <a:p>
            <a:pPr indent="409575">
              <a:tabLst>
                <a:tab pos="1905000" algn="l"/>
              </a:tabLst>
            </a:pPr>
            <a:r>
              <a:rPr lang="en-US" sz="3200">
                <a:solidFill>
                  <a:srgbClr val="000000"/>
                </a:solidFill>
                <a:latin typeface="Times New Roman" pitchFamily="18" charset="0"/>
              </a:rPr>
              <a:t>+Trả lời những câu hỏi gợi ý.</a:t>
            </a:r>
            <a:r>
              <a:rPr lang="en-US" sz="3200">
                <a:latin typeface="Times New Roman" pitchFamily="18" charset="0"/>
              </a:rPr>
              <a:t>	</a:t>
            </a:r>
          </a:p>
        </p:txBody>
      </p:sp>
      <p:pic>
        <p:nvPicPr>
          <p:cNvPr id="67587" name="Picture 10" descr="chub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4313" y="152400"/>
            <a:ext cx="2514600" cy="247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88" name="Picture 12" descr="hocbai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9431" y="4007634"/>
            <a:ext cx="4419600" cy="2632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89" name="Picture 5" descr="j0283572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3053">
            <a:off x="-493669" y="4076823"/>
            <a:ext cx="2695575" cy="2060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3709278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>
            <a:extLst>
              <a:ext uri="{FF2B5EF4-FFF2-40B4-BE49-F238E27FC236}">
                <a16:creationId xmlns:a16="http://schemas.microsoft.com/office/drawing/2014/main" xmlns="" id="{A4065685-10C3-4341-B89B-8BB600834E0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0"/>
            <a:ext cx="601980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43" name="Picture 3">
            <a:extLst>
              <a:ext uri="{FF2B5EF4-FFF2-40B4-BE49-F238E27FC236}">
                <a16:creationId xmlns:a16="http://schemas.microsoft.com/office/drawing/2014/main" xmlns="" id="{17CEA53A-5969-41BF-B46C-25D4670E0D6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81400"/>
            <a:ext cx="9144000" cy="312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444" name="WordArt 4">
            <a:extLst>
              <a:ext uri="{FF2B5EF4-FFF2-40B4-BE49-F238E27FC236}">
                <a16:creationId xmlns:a16="http://schemas.microsoft.com/office/drawing/2014/main" xmlns="" id="{D5272234-9773-4C98-93D6-38F78F37FAD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90600" y="685800"/>
            <a:ext cx="7772400" cy="3733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0" cap="none" spc="0" normalizeH="0" baseline="0" noProof="0">
                <a:ln w="19050">
                  <a:solidFill>
                    <a:srgbClr val="00FF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Chúc các em chăm ngoan,học tốt !</a:t>
            </a:r>
          </a:p>
        </p:txBody>
      </p:sp>
      <p:pic>
        <p:nvPicPr>
          <p:cNvPr id="61448" name="tuoithantien 1.mp3">
            <a:hlinkClick r:id="" action="ppaction://media"/>
            <a:extLst>
              <a:ext uri="{FF2B5EF4-FFF2-40B4-BE49-F238E27FC236}">
                <a16:creationId xmlns:a16="http://schemas.microsoft.com/office/drawing/2014/main" xmlns="" id="{D3DE0F17-3081-4DB9-BE72-2AE181BED80E}"/>
              </a:ext>
            </a:extLst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5943600"/>
            <a:ext cx="685800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49" name="Picture 9">
            <a:extLst>
              <a:ext uri="{FF2B5EF4-FFF2-40B4-BE49-F238E27FC236}">
                <a16:creationId xmlns:a16="http://schemas.microsoft.com/office/drawing/2014/main" xmlns="" id="{CA052381-7CF0-41F8-9412-A62194774B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4800600"/>
            <a:ext cx="2286000" cy="205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50" name="Picture 10">
            <a:extLst>
              <a:ext uri="{FF2B5EF4-FFF2-40B4-BE49-F238E27FC236}">
                <a16:creationId xmlns:a16="http://schemas.microsoft.com/office/drawing/2014/main" xmlns="" id="{784177E0-3558-4911-A708-410C75F582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72000"/>
            <a:ext cx="20574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3000" fill="hold"/>
                                        <p:tgtEl>
                                          <p:spTgt spid="614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3000" fill="hold"/>
                                        <p:tgtEl>
                                          <p:spTgt spid="614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3000" fill="hold"/>
                                        <p:tgtEl>
                                          <p:spTgt spid="614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3000" fill="hold"/>
                                        <p:tgtEl>
                                          <p:spTgt spid="614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1" presetID="21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3000" fill="hold"/>
                                        <p:tgtEl>
                                          <p:spTgt spid="614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3000" fill="hold"/>
                                        <p:tgtEl>
                                          <p:spTgt spid="614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3000" fill="hold"/>
                                        <p:tgtEl>
                                          <p:spTgt spid="614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5" dur="3000" fill="hold"/>
                                        <p:tgtEl>
                                          <p:spTgt spid="614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7" presetID="23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" dur="3000" fill="hold"/>
                                        <p:tgtEl>
                                          <p:spTgt spid="614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3000" fill="hold"/>
                                        <p:tgtEl>
                                          <p:spTgt spid="614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3000" fill="hold"/>
                                        <p:tgtEl>
                                          <p:spTgt spid="614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1" dur="3000" fill="hold"/>
                                        <p:tgtEl>
                                          <p:spTgt spid="614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23" presetID="2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" dur="3000" fill="hold"/>
                                        <p:tgtEl>
                                          <p:spTgt spid="614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5" dur="3000" fill="hold"/>
                                        <p:tgtEl>
                                          <p:spTgt spid="614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6" dur="3000" fill="hold"/>
                                        <p:tgtEl>
                                          <p:spTgt spid="614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7" dur="3000" fill="hold"/>
                                        <p:tgtEl>
                                          <p:spTgt spid="614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29" presetID="30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0" dur="3000" fill="hold"/>
                                        <p:tgtEl>
                                          <p:spTgt spid="614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31" dur="3000" fill="hold"/>
                                        <p:tgtEl>
                                          <p:spTgt spid="614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32" dur="3000" fill="hold"/>
                                        <p:tgtEl>
                                          <p:spTgt spid="614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33" dur="3000" fill="hold"/>
                                        <p:tgtEl>
                                          <p:spTgt spid="614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614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 nodeType="clickPar">
                      <p:stCondLst>
                        <p:cond delay="0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92136" fill="hold"/>
                                        <p:tgtEl>
                                          <p:spTgt spid="614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448"/>
                  </p:tgtEl>
                </p:cond>
              </p:nextCondLst>
            </p:seq>
            <p:audio>
              <p:cMediaNode>
                <p:cTn id="3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44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>
            <a:extLst>
              <a:ext uri="{FF2B5EF4-FFF2-40B4-BE49-F238E27FC236}">
                <a16:creationId xmlns:a16="http://schemas.microsoft.com/office/drawing/2014/main" xmlns="" id="{6A1F1DDA-F5CA-43FC-8BAB-2B15C93173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00"/>
            <a:ext cx="9144000" cy="670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627" name="Rectangle 3">
            <a:extLst>
              <a:ext uri="{FF2B5EF4-FFF2-40B4-BE49-F238E27FC236}">
                <a16:creationId xmlns:a16="http://schemas.microsoft.com/office/drawing/2014/main" xmlns="" id="{EAFC81CC-D730-456C-A898-D9F5F96D4E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EC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.VnTime" panose="020B7200000000000000" pitchFamily="34" charset="0"/>
              <a:ea typeface="+mn-ea"/>
              <a:cs typeface="+mn-cs"/>
            </a:endParaRPr>
          </a:p>
        </p:txBody>
      </p:sp>
      <p:pic>
        <p:nvPicPr>
          <p:cNvPr id="26628" name="Picture 4">
            <a:extLst>
              <a:ext uri="{FF2B5EF4-FFF2-40B4-BE49-F238E27FC236}">
                <a16:creationId xmlns:a16="http://schemas.microsoft.com/office/drawing/2014/main" xmlns="" id="{6E9DBAED-5D6C-4690-B2F3-D375078AA4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00"/>
            <a:ext cx="11430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629" name="AutoShape 5">
            <a:extLst>
              <a:ext uri="{FF2B5EF4-FFF2-40B4-BE49-F238E27FC236}">
                <a16:creationId xmlns:a16="http://schemas.microsoft.com/office/drawing/2014/main" xmlns="" id="{FAFAFEC9-CFA5-41DC-92C1-503DBA7E5A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15200" y="4876800"/>
            <a:ext cx="428625" cy="409575"/>
          </a:xfrm>
          <a:prstGeom prst="irregularSeal1">
            <a:avLst/>
          </a:prstGeom>
          <a:gradFill rotWithShape="1">
            <a:gsLst>
              <a:gs pos="0">
                <a:srgbClr val="E6F8A6">
                  <a:alpha val="62000"/>
                </a:srgbClr>
              </a:gs>
              <a:gs pos="100000">
                <a:srgbClr val="FF0066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CC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6630" name="AutoShape 6">
            <a:extLst>
              <a:ext uri="{FF2B5EF4-FFF2-40B4-BE49-F238E27FC236}">
                <a16:creationId xmlns:a16="http://schemas.microsoft.com/office/drawing/2014/main" xmlns="" id="{041E8C6A-C0AF-4B34-9F8A-8983F62E83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505200"/>
            <a:ext cx="366713" cy="431800"/>
          </a:xfrm>
          <a:prstGeom prst="irregularSeal1">
            <a:avLst/>
          </a:prstGeom>
          <a:gradFill rotWithShape="1">
            <a:gsLst>
              <a:gs pos="0">
                <a:srgbClr val="FF0066"/>
              </a:gs>
              <a:gs pos="100000">
                <a:srgbClr val="FF0000">
                  <a:alpha val="3999"/>
                </a:srgbClr>
              </a:gs>
            </a:gsLst>
            <a:path path="rect">
              <a:fillToRect r="100000" b="10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6631" name="AutoShape 7">
            <a:extLst>
              <a:ext uri="{FF2B5EF4-FFF2-40B4-BE49-F238E27FC236}">
                <a16:creationId xmlns:a16="http://schemas.microsoft.com/office/drawing/2014/main" xmlns="" id="{0A0A8A4D-F4CC-4AF3-A15C-E6B78FE578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9863" y="5511800"/>
            <a:ext cx="403225" cy="392113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6632" name="AutoShape 8">
            <a:extLst>
              <a:ext uri="{FF2B5EF4-FFF2-40B4-BE49-F238E27FC236}">
                <a16:creationId xmlns:a16="http://schemas.microsoft.com/office/drawing/2014/main" xmlns="" id="{F5D9CD2B-184D-432C-A6DE-8C7C2030D2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1000" y="381000"/>
            <a:ext cx="609600" cy="685800"/>
          </a:xfrm>
          <a:prstGeom prst="star5">
            <a:avLst/>
          </a:prstGeom>
          <a:gradFill rotWithShape="1">
            <a:gsLst>
              <a:gs pos="0">
                <a:srgbClr val="1907FD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6633" name="AutoShape 9">
            <a:extLst>
              <a:ext uri="{FF2B5EF4-FFF2-40B4-BE49-F238E27FC236}">
                <a16:creationId xmlns:a16="http://schemas.microsoft.com/office/drawing/2014/main" xmlns="" id="{10D3D45E-4BA7-44BB-A0AE-C105C29BE5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46313" y="9525"/>
            <a:ext cx="457200" cy="68580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6634" name="AutoShape 10">
            <a:extLst>
              <a:ext uri="{FF2B5EF4-FFF2-40B4-BE49-F238E27FC236}">
                <a16:creationId xmlns:a16="http://schemas.microsoft.com/office/drawing/2014/main" xmlns="" id="{E4CCC6CE-132B-4307-92E9-5D410A4706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48200" y="381000"/>
            <a:ext cx="403225" cy="392113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6635" name="AutoShape 11">
            <a:extLst>
              <a:ext uri="{FF2B5EF4-FFF2-40B4-BE49-F238E27FC236}">
                <a16:creationId xmlns:a16="http://schemas.microsoft.com/office/drawing/2014/main" xmlns="" id="{1285434C-E87C-4FE8-B272-60D99571DB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2438400"/>
            <a:ext cx="685800" cy="609600"/>
          </a:xfrm>
          <a:prstGeom prst="star5">
            <a:avLst/>
          </a:prstGeom>
          <a:gradFill rotWithShape="1">
            <a:gsLst>
              <a:gs pos="0">
                <a:srgbClr val="FFFF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6636" name="AutoShape 12">
            <a:extLst>
              <a:ext uri="{FF2B5EF4-FFF2-40B4-BE49-F238E27FC236}">
                <a16:creationId xmlns:a16="http://schemas.microsoft.com/office/drawing/2014/main" xmlns="" id="{C54EE432-C36D-4704-A470-6BD7D59C86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38800" y="228600"/>
            <a:ext cx="366713" cy="400050"/>
          </a:xfrm>
          <a:prstGeom prst="irregularSeal2">
            <a:avLst/>
          </a:prstGeom>
          <a:gradFill rotWithShape="1">
            <a:gsLst>
              <a:gs pos="0">
                <a:srgbClr val="FCA2B1">
                  <a:alpha val="88000"/>
                </a:srgbClr>
              </a:gs>
              <a:gs pos="100000">
                <a:srgbClr val="FF0000">
                  <a:alpha val="58000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6637" name="AutoShape 13">
            <a:extLst>
              <a:ext uri="{FF2B5EF4-FFF2-40B4-BE49-F238E27FC236}">
                <a16:creationId xmlns:a16="http://schemas.microsoft.com/office/drawing/2014/main" xmlns="" id="{B1E72245-1E9C-433F-B906-C082160954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0" y="533400"/>
            <a:ext cx="366713" cy="431800"/>
          </a:xfrm>
          <a:prstGeom prst="irregularSeal1">
            <a:avLst/>
          </a:prstGeom>
          <a:gradFill rotWithShape="1">
            <a:gsLst>
              <a:gs pos="0">
                <a:srgbClr val="FF0066"/>
              </a:gs>
              <a:gs pos="100000">
                <a:srgbClr val="FF0000">
                  <a:alpha val="3999"/>
                </a:srgbClr>
              </a:gs>
            </a:gsLst>
            <a:path path="rect">
              <a:fillToRect r="100000" b="10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6638" name="Picture 14">
            <a:extLst>
              <a:ext uri="{FF2B5EF4-FFF2-40B4-BE49-F238E27FC236}">
                <a16:creationId xmlns:a16="http://schemas.microsoft.com/office/drawing/2014/main" xmlns="" id="{ABFC1C03-844A-4F9D-8C8B-6B1E656C2B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626853">
            <a:off x="8151018" y="154782"/>
            <a:ext cx="849313" cy="84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39" name="AutoShape 15">
            <a:extLst>
              <a:ext uri="{FF2B5EF4-FFF2-40B4-BE49-F238E27FC236}">
                <a16:creationId xmlns:a16="http://schemas.microsoft.com/office/drawing/2014/main" xmlns="" id="{D839A544-DB6B-4FA7-94FC-6FA264B438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1219200"/>
            <a:ext cx="508000" cy="403225"/>
          </a:xfrm>
          <a:prstGeom prst="star4">
            <a:avLst>
              <a:gd name="adj" fmla="val 12500"/>
            </a:avLst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6640" name="AutoShape 16">
            <a:extLst>
              <a:ext uri="{FF2B5EF4-FFF2-40B4-BE49-F238E27FC236}">
                <a16:creationId xmlns:a16="http://schemas.microsoft.com/office/drawing/2014/main" xmlns="" id="{2C218113-2582-4E09-AD12-12E1AE1A01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58200" y="1981200"/>
            <a:ext cx="385763" cy="439738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6641" name="AutoShape 17">
            <a:extLst>
              <a:ext uri="{FF2B5EF4-FFF2-40B4-BE49-F238E27FC236}">
                <a16:creationId xmlns:a16="http://schemas.microsoft.com/office/drawing/2014/main" xmlns="" id="{0575374B-CC62-4BC2-9A07-8F801C448D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9000" y="6019800"/>
            <a:ext cx="366713" cy="400050"/>
          </a:xfrm>
          <a:prstGeom prst="irregularSeal2">
            <a:avLst/>
          </a:prstGeom>
          <a:gradFill rotWithShape="1">
            <a:gsLst>
              <a:gs pos="0">
                <a:srgbClr val="FCA2B1">
                  <a:alpha val="88000"/>
                </a:srgbClr>
              </a:gs>
              <a:gs pos="100000">
                <a:srgbClr val="FF0000">
                  <a:alpha val="58000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6642" name="AutoShape 18">
            <a:extLst>
              <a:ext uri="{FF2B5EF4-FFF2-40B4-BE49-F238E27FC236}">
                <a16:creationId xmlns:a16="http://schemas.microsoft.com/office/drawing/2014/main" xmlns="" id="{B2AB1C2E-7661-47B4-8E0D-739ADC6EFD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05800" y="4038600"/>
            <a:ext cx="493713" cy="539750"/>
          </a:xfrm>
          <a:prstGeom prst="star4">
            <a:avLst>
              <a:gd name="adj" fmla="val 12500"/>
            </a:avLst>
          </a:prstGeom>
          <a:gradFill rotWithShape="1">
            <a:gsLst>
              <a:gs pos="0">
                <a:srgbClr val="000082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6643" name="AutoShape 19">
            <a:extLst>
              <a:ext uri="{FF2B5EF4-FFF2-40B4-BE49-F238E27FC236}">
                <a16:creationId xmlns:a16="http://schemas.microsoft.com/office/drawing/2014/main" xmlns="" id="{29F13C03-DE4E-4536-9FB3-3066BAA573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5181600"/>
            <a:ext cx="609600" cy="685800"/>
          </a:xfrm>
          <a:prstGeom prst="star5">
            <a:avLst/>
          </a:prstGeom>
          <a:gradFill rotWithShape="1">
            <a:gsLst>
              <a:gs pos="0">
                <a:srgbClr val="1907FD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6644" name="AutoShape 20">
            <a:extLst>
              <a:ext uri="{FF2B5EF4-FFF2-40B4-BE49-F238E27FC236}">
                <a16:creationId xmlns:a16="http://schemas.microsoft.com/office/drawing/2014/main" xmlns="" id="{CA992573-2B22-4116-8B19-5FF010D20F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62600" y="5778500"/>
            <a:ext cx="457200" cy="68580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6645" name="AutoShape 21">
            <a:extLst>
              <a:ext uri="{FF2B5EF4-FFF2-40B4-BE49-F238E27FC236}">
                <a16:creationId xmlns:a16="http://schemas.microsoft.com/office/drawing/2014/main" xmlns="" id="{5A3825BB-44CB-4069-99DE-56D368FEE2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96200" y="5943600"/>
            <a:ext cx="533400" cy="533400"/>
          </a:xfrm>
          <a:prstGeom prst="star5">
            <a:avLst/>
          </a:prstGeom>
          <a:gradFill rotWithShape="1">
            <a:gsLst>
              <a:gs pos="0">
                <a:srgbClr val="FFFF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6646" name="AutoShape 22">
            <a:extLst>
              <a:ext uri="{FF2B5EF4-FFF2-40B4-BE49-F238E27FC236}">
                <a16:creationId xmlns:a16="http://schemas.microsoft.com/office/drawing/2014/main" xmlns="" id="{C850B8B7-9106-46D4-A67B-389EC8216F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47800" y="5943600"/>
            <a:ext cx="493713" cy="539750"/>
          </a:xfrm>
          <a:prstGeom prst="star4">
            <a:avLst>
              <a:gd name="adj" fmla="val 12500"/>
            </a:avLst>
          </a:prstGeom>
          <a:gradFill rotWithShape="1">
            <a:gsLst>
              <a:gs pos="0">
                <a:srgbClr val="06E81C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6647" name="AutoShape 23">
            <a:extLst>
              <a:ext uri="{FF2B5EF4-FFF2-40B4-BE49-F238E27FC236}">
                <a16:creationId xmlns:a16="http://schemas.microsoft.com/office/drawing/2014/main" xmlns="" id="{24C76F89-3C0E-4F07-B987-8F87CF76D2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0800" y="6019800"/>
            <a:ext cx="493713" cy="539750"/>
          </a:xfrm>
          <a:prstGeom prst="star4">
            <a:avLst>
              <a:gd name="adj" fmla="val 12500"/>
            </a:avLst>
          </a:prstGeom>
          <a:gradFill rotWithShape="1">
            <a:gsLst>
              <a:gs pos="0">
                <a:srgbClr val="000082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6648" name="AutoShape 24">
            <a:extLst>
              <a:ext uri="{FF2B5EF4-FFF2-40B4-BE49-F238E27FC236}">
                <a16:creationId xmlns:a16="http://schemas.microsoft.com/office/drawing/2014/main" xmlns="" id="{5D7C1E83-D5C0-4298-BEB2-64A0D077E1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0" y="5181600"/>
            <a:ext cx="403225" cy="392113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6649" name="Oval 25">
            <a:extLst>
              <a:ext uri="{FF2B5EF4-FFF2-40B4-BE49-F238E27FC236}">
                <a16:creationId xmlns:a16="http://schemas.microsoft.com/office/drawing/2014/main" xmlns="" id="{DC550277-3F38-429E-BD6F-EAEF1EC8BE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609600"/>
            <a:ext cx="914400" cy="914400"/>
          </a:xfrm>
          <a:prstGeom prst="ellips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800" b="1" i="0" u="none" strike="noStrike" kern="1200" cap="none" spc="0" normalizeH="0" baseline="0" noProof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.VnTime" panose="020B7200000000000000" pitchFamily="34" charset="0"/>
              <a:ea typeface="+mn-ea"/>
              <a:cs typeface="+mn-cs"/>
            </a:endParaRPr>
          </a:p>
        </p:txBody>
      </p:sp>
      <p:pic>
        <p:nvPicPr>
          <p:cNvPr id="26651" name="Mo uoc ngay mai.mp3">
            <a:hlinkClick r:id="" action="ppaction://media"/>
            <a:extLst>
              <a:ext uri="{FF2B5EF4-FFF2-40B4-BE49-F238E27FC236}">
                <a16:creationId xmlns:a16="http://schemas.microsoft.com/office/drawing/2014/main" xmlns="" id="{B96E3123-E742-443E-9001-A18B58CD6A7E}"/>
              </a:ext>
            </a:extLst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05600"/>
            <a:ext cx="152400" cy="1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52" name="Picture 28">
            <a:extLst>
              <a:ext uri="{FF2B5EF4-FFF2-40B4-BE49-F238E27FC236}">
                <a16:creationId xmlns:a16="http://schemas.microsoft.com/office/drawing/2014/main" xmlns="" id="{526469DB-7751-4F2F-9E9B-CAA960999F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5778500"/>
            <a:ext cx="1143000" cy="104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53" name="Picture 29">
            <a:extLst>
              <a:ext uri="{FF2B5EF4-FFF2-40B4-BE49-F238E27FC236}">
                <a16:creationId xmlns:a16="http://schemas.microsoft.com/office/drawing/2014/main" xmlns="" id="{68F867A1-7564-4600-911E-CFFB7DAA1E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6200" y="6019800"/>
            <a:ext cx="914400" cy="7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55" name="Picture 31">
            <a:extLst>
              <a:ext uri="{FF2B5EF4-FFF2-40B4-BE49-F238E27FC236}">
                <a16:creationId xmlns:a16="http://schemas.microsoft.com/office/drawing/2014/main" xmlns="" id="{123E52C0-21CA-4FDE-B9EA-3435F16CCB36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3391693" y="3391693"/>
            <a:ext cx="6858000" cy="74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56" name="Picture 32">
            <a:extLst>
              <a:ext uri="{FF2B5EF4-FFF2-40B4-BE49-F238E27FC236}">
                <a16:creationId xmlns:a16="http://schemas.microsoft.com/office/drawing/2014/main" xmlns="" id="{087187CA-1973-4EDF-BEC2-A0B58275C0AA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00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57" name="Picture 33">
            <a:extLst>
              <a:ext uri="{FF2B5EF4-FFF2-40B4-BE49-F238E27FC236}">
                <a16:creationId xmlns:a16="http://schemas.microsoft.com/office/drawing/2014/main" xmlns="" id="{9382DE95-0ECC-4421-A569-643E13B5C190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57988"/>
            <a:ext cx="9144000" cy="100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58" name="Bai hat Noi vong tay lon do Khanh Ly trinh bay.mp3">
            <a:hlinkClick r:id="" action="ppaction://media"/>
            <a:extLst>
              <a:ext uri="{FF2B5EF4-FFF2-40B4-BE49-F238E27FC236}">
                <a16:creationId xmlns:a16="http://schemas.microsoft.com/office/drawing/2014/main" xmlns="" id="{5564F1F3-0813-4984-8B52-9F23618A94A8}"/>
              </a:ext>
            </a:extLst>
          </p:cNvPr>
          <p:cNvPicPr>
            <a:picLocks noRot="1" noChangeAspect="1" noChangeArrowheads="1"/>
          </p:cNvPicPr>
          <p:nvPr>
            <a:audioFile r:link="rId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6248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661" name="Text Box 37">
            <a:extLst>
              <a:ext uri="{FF2B5EF4-FFF2-40B4-BE49-F238E27FC236}">
                <a16:creationId xmlns:a16="http://schemas.microsoft.com/office/drawing/2014/main" xmlns="" id="{FCDC7CEB-AB0D-4A81-B4EF-19F83A0663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89113" y="2275972"/>
            <a:ext cx="5105400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TÔN TRỌNG NGƯỜI KHÁC</a:t>
            </a:r>
          </a:p>
        </p:txBody>
      </p:sp>
      <p:sp>
        <p:nvSpPr>
          <p:cNvPr id="26663" name="Text Box 39">
            <a:extLst>
              <a:ext uri="{FF2B5EF4-FFF2-40B4-BE49-F238E27FC236}">
                <a16:creationId xmlns:a16="http://schemas.microsoft.com/office/drawing/2014/main" xmlns="" id="{694C2060-5AE6-420B-A6A2-B120F45970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08200" y="1587500"/>
            <a:ext cx="18288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3</a:t>
            </a:r>
          </a:p>
        </p:txBody>
      </p:sp>
      <p:sp>
        <p:nvSpPr>
          <p:cNvPr id="26664" name="AutoShape 40">
            <a:extLst>
              <a:ext uri="{FF2B5EF4-FFF2-40B4-BE49-F238E27FC236}">
                <a16:creationId xmlns:a16="http://schemas.microsoft.com/office/drawing/2014/main" xmlns="" id="{EC9AA4E3-66B9-4C08-ACDA-9505586074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629400"/>
            <a:ext cx="9144000" cy="228600"/>
          </a:xfrm>
          <a:prstGeom prst="roundRect">
            <a:avLst>
              <a:gd name="adj" fmla="val 27917"/>
            </a:avLst>
          </a:prstGeom>
          <a:solidFill>
            <a:srgbClr val="3366FF"/>
          </a:solidFill>
          <a:ln w="9525">
            <a:solidFill>
              <a:srgbClr val="3366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6665" name="Rectangle 41">
            <a:extLst>
              <a:ext uri="{FF2B5EF4-FFF2-40B4-BE49-F238E27FC236}">
                <a16:creationId xmlns:a16="http://schemas.microsoft.com/office/drawing/2014/main" xmlns="" id="{D78E0AA0-7403-4E20-BA1C-F8466B62D1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76238" y="592138"/>
            <a:ext cx="3238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</a:t>
            </a:r>
          </a:p>
        </p:txBody>
      </p:sp>
      <p:sp>
        <p:nvSpPr>
          <p:cNvPr id="26667" name="Text Box 43">
            <a:extLst>
              <a:ext uri="{FF2B5EF4-FFF2-40B4-BE49-F238E27FC236}">
                <a16:creationId xmlns:a16="http://schemas.microsoft.com/office/drawing/2014/main" xmlns="" id="{4164562E-B5F8-4009-B31B-E827E21476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20671" y="3981700"/>
            <a:ext cx="41910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1. Khái niệm:</a:t>
            </a:r>
            <a:endParaRPr kumimoji="0" lang="vi-VN" altLang="en-US" sz="4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3000"/>
                                        <p:tgtEl>
                                          <p:spTgt spid="266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9" presetID="2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" dur="2000"/>
                                        <p:tgtEl>
                                          <p:spTgt spid="266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3" presetID="4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66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66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66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66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66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66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66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66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66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66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66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66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66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66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66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3" presetClass="entr" presetSubtype="528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66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66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66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66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85576" fill="hold"/>
                                        <p:tgtEl>
                                          <p:spTgt spid="266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4" presetID="23" presetClass="entr" presetSubtype="528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66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66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66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66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66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66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66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66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66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66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66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66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3" presetClass="entr" presetSubtype="528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66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66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66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66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66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66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66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66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66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66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66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66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66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66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66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66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66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66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66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66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23" presetClass="entr" presetSubtype="528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66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66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66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266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266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66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266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66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4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266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266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266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266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266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266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266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266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6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266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266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266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266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2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266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266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266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266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28" repeatCount="200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651"/>
                </p:tgtEl>
              </p:cMediaNode>
            </p:audio>
            <p:audio>
              <p:cMediaNode>
                <p:cTn id="12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658"/>
                </p:tgtEl>
              </p:cMediaNode>
            </p:audio>
          </p:childTnLst>
        </p:cTn>
      </p:par>
    </p:tnLst>
    <p:bldLst>
      <p:bldP spid="2666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066" name="Group 2">
            <a:extLst>
              <a:ext uri="{FF2B5EF4-FFF2-40B4-BE49-F238E27FC236}">
                <a16:creationId xmlns:a16="http://schemas.microsoft.com/office/drawing/2014/main" xmlns="" id="{1A735444-7562-4BD6-8BFB-F87EA1949E65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7148513"/>
            <a:chOff x="264" y="768"/>
            <a:chExt cx="6000" cy="3552"/>
          </a:xfrm>
        </p:grpSpPr>
        <p:sp>
          <p:nvSpPr>
            <p:cNvPr id="88067" name="AutoShape 3">
              <a:extLst>
                <a:ext uri="{FF2B5EF4-FFF2-40B4-BE49-F238E27FC236}">
                  <a16:creationId xmlns:a16="http://schemas.microsoft.com/office/drawing/2014/main" xmlns="" id="{71DA7B1C-5A13-477A-BC73-5095F9278A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4" y="768"/>
              <a:ext cx="6000" cy="3552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FF8200"/>
                </a:gs>
                <a:gs pos="5001">
                  <a:srgbClr val="FF0000"/>
                </a:gs>
                <a:gs pos="17501">
                  <a:srgbClr val="BA0066"/>
                </a:gs>
                <a:gs pos="35000">
                  <a:srgbClr val="66008F"/>
                </a:gs>
                <a:gs pos="50000">
                  <a:srgbClr val="000082"/>
                </a:gs>
                <a:gs pos="65000">
                  <a:srgbClr val="66008F"/>
                </a:gs>
                <a:gs pos="82500">
                  <a:srgbClr val="BA0066"/>
                </a:gs>
                <a:gs pos="95000">
                  <a:srgbClr val="FF0000"/>
                </a:gs>
                <a:gs pos="100000">
                  <a:srgbClr val="FF8200"/>
                </a:gs>
              </a:gsLst>
              <a:lin ang="18900000" scaled="1"/>
            </a:gradFill>
            <a:ln w="38100">
              <a:solidFill>
                <a:srgbClr val="00FF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88068" name="Line 4">
              <a:extLst>
                <a:ext uri="{FF2B5EF4-FFF2-40B4-BE49-F238E27FC236}">
                  <a16:creationId xmlns:a16="http://schemas.microsoft.com/office/drawing/2014/main" xmlns="" id="{5B542ACA-CE0E-4F78-990C-7A47055E4A3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64" y="3888"/>
              <a:ext cx="5520" cy="432"/>
            </a:xfrm>
            <a:prstGeom prst="line">
              <a:avLst/>
            </a:prstGeom>
            <a:noFill/>
            <a:ln w="38100" cmpd="dbl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88069" name="Line 5">
              <a:extLst>
                <a:ext uri="{FF2B5EF4-FFF2-40B4-BE49-F238E27FC236}">
                  <a16:creationId xmlns:a16="http://schemas.microsoft.com/office/drawing/2014/main" xmlns="" id="{62708B62-5671-4D39-8504-86BF909CAF9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5832" y="1200"/>
              <a:ext cx="432" cy="3120"/>
            </a:xfrm>
            <a:prstGeom prst="line">
              <a:avLst/>
            </a:prstGeom>
            <a:noFill/>
            <a:ln w="38100" cmpd="dbl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88070" name="Line 6">
              <a:extLst>
                <a:ext uri="{FF2B5EF4-FFF2-40B4-BE49-F238E27FC236}">
                  <a16:creationId xmlns:a16="http://schemas.microsoft.com/office/drawing/2014/main" xmlns="" id="{79D3242D-0983-4B16-995D-AEB48FC6B21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744" y="768"/>
              <a:ext cx="5472" cy="432"/>
            </a:xfrm>
            <a:prstGeom prst="line">
              <a:avLst/>
            </a:prstGeom>
            <a:noFill/>
            <a:ln w="38100" cmpd="dbl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88071" name="Line 7">
              <a:extLst>
                <a:ext uri="{FF2B5EF4-FFF2-40B4-BE49-F238E27FC236}">
                  <a16:creationId xmlns:a16="http://schemas.microsoft.com/office/drawing/2014/main" xmlns="" id="{4FFCA091-FECA-48DA-A5E5-6A0F10EE62F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4" y="768"/>
              <a:ext cx="432" cy="3120"/>
            </a:xfrm>
            <a:prstGeom prst="line">
              <a:avLst/>
            </a:prstGeom>
            <a:noFill/>
            <a:ln w="38100" cmpd="dbl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88072" name="Rectangle 8">
            <a:extLst>
              <a:ext uri="{FF2B5EF4-FFF2-40B4-BE49-F238E27FC236}">
                <a16:creationId xmlns:a16="http://schemas.microsoft.com/office/drawing/2014/main" xmlns="" id="{EAD0EFEB-D969-40F1-9C16-61EA0A7B32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00200" y="0"/>
            <a:ext cx="59436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 anchor="ctr"/>
          <a:lstStyle>
            <a:lvl1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Đặt vấn đề </a:t>
            </a:r>
            <a:r>
              <a:rPr kumimoji="0" lang="en-US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(SGK/Tr9)</a:t>
            </a:r>
          </a:p>
        </p:txBody>
      </p:sp>
      <p:sp>
        <p:nvSpPr>
          <p:cNvPr id="88076" name="Rectangle 12">
            <a:extLst>
              <a:ext uri="{FF2B5EF4-FFF2-40B4-BE49-F238E27FC236}">
                <a16:creationId xmlns:a16="http://schemas.microsoft.com/office/drawing/2014/main" xmlns="" id="{5930B35F-C6E0-48FE-B99D-E3CFC65272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476375" y="5988050"/>
            <a:ext cx="7272338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88078" name="Text Box 14">
            <a:extLst>
              <a:ext uri="{FF2B5EF4-FFF2-40B4-BE49-F238E27FC236}">
                <a16:creationId xmlns:a16="http://schemas.microsoft.com/office/drawing/2014/main" xmlns="" id="{98B3CDD3-952D-46A2-876C-FF80B56598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990600"/>
            <a:ext cx="7315200" cy="4838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Nhóm 1:</a:t>
            </a: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Em có nhận xét gì về cách cư xử, thái độ và việc làm của Mai? </a:t>
            </a:r>
            <a:r>
              <a:rPr kumimoji="0" lang="vi-VN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Hành vi của Mai sẽ được mọi người đối xử như thế nào?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Nhóm 2:</a:t>
            </a:r>
            <a:r>
              <a:rPr kumimoji="0" lang="vi-VN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Em có nhận xét gì về cách cư xử, thái độ và việc làm của Hải?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Nhóm 3:</a:t>
            </a: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Em có nhận xét gì về việc làm của Quân và Hùng? Việc làm đó thể hiện điều gì?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Nhóm 4:</a:t>
            </a: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Theo em trong những hành vi trên, hành vi nào đáng để ta học tập, hành vi nào cần phải phê phán? Vì sao?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2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880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80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80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80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200"/>
                            </p:stCondLst>
                            <p:childTnLst>
                              <p:par>
                                <p:cTn id="16" presetID="4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80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80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80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16300"/>
                            </p:stCondLst>
                            <p:childTnLst>
                              <p:par>
                                <p:cTn id="22" presetID="4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80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80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80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23700"/>
                            </p:stCondLst>
                            <p:childTnLst>
                              <p:par>
                                <p:cTn id="28" presetID="4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8807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807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807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ChangeArrowheads="1"/>
          </p:cNvSpPr>
          <p:nvPr/>
        </p:nvSpPr>
        <p:spPr bwMode="auto">
          <a:xfrm>
            <a:off x="-1409700" y="304800"/>
            <a:ext cx="2819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r>
              <a:rPr lang="en-US" sz="2400">
                <a:latin typeface="Times New Roman" pitchFamily="18" charset="0"/>
              </a:rPr>
              <a:t>            </a:t>
            </a:r>
          </a:p>
        </p:txBody>
      </p:sp>
      <p:sp>
        <p:nvSpPr>
          <p:cNvPr id="48134" name="Rectangle 6"/>
          <p:cNvSpPr>
            <a:spLocks noChangeArrowheads="1"/>
          </p:cNvSpPr>
          <p:nvPr/>
        </p:nvSpPr>
        <p:spPr bwMode="auto">
          <a:xfrm>
            <a:off x="0" y="168275"/>
            <a:ext cx="810895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3200" i="1" u="sng">
                <a:solidFill>
                  <a:srgbClr val="FF0000"/>
                </a:solidFill>
              </a:rPr>
              <a:t>Đọc phần đặt vấn đề và trả lời câu hỏi sau :</a:t>
            </a:r>
            <a:r>
              <a:rPr lang="en-US" sz="3200" i="1" u="sng">
                <a:solidFill>
                  <a:srgbClr val="FF0000"/>
                </a:solidFill>
                <a:latin typeface="Times New Roman" pitchFamily="18" charset="0"/>
              </a:rPr>
              <a:t> </a:t>
            </a:r>
          </a:p>
        </p:txBody>
      </p:sp>
      <p:sp>
        <p:nvSpPr>
          <p:cNvPr id="48136" name="Rectangle 8"/>
          <p:cNvSpPr>
            <a:spLocks noChangeArrowheads="1"/>
          </p:cNvSpPr>
          <p:nvPr/>
        </p:nvSpPr>
        <p:spPr bwMode="auto">
          <a:xfrm>
            <a:off x="0" y="759768"/>
            <a:ext cx="615200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2400">
                <a:solidFill>
                  <a:srgbClr val="000000"/>
                </a:solidFill>
                <a:latin typeface="Times New Roman" pitchFamily="18" charset="0"/>
              </a:rPr>
              <a:t>a</a:t>
            </a:r>
            <a:r>
              <a:rPr lang="en-US" sz="2400">
                <a:solidFill>
                  <a:srgbClr val="000000"/>
                </a:solidFill>
              </a:rPr>
              <a:t>) Nhận xét cách cư xử, thái độ và việc làm của</a:t>
            </a:r>
            <a:r>
              <a:rPr lang="en-US" sz="2400">
                <a:solidFill>
                  <a:srgbClr val="000000"/>
                </a:solidFill>
                <a:latin typeface="Times New Roman" pitchFamily="18" charset="0"/>
              </a:rPr>
              <a:t> :</a:t>
            </a:r>
          </a:p>
        </p:txBody>
      </p:sp>
      <p:sp>
        <p:nvSpPr>
          <p:cNvPr id="48137" name="Rectangle 9"/>
          <p:cNvSpPr>
            <a:spLocks noChangeArrowheads="1"/>
          </p:cNvSpPr>
          <p:nvPr/>
        </p:nvSpPr>
        <p:spPr bwMode="auto">
          <a:xfrm>
            <a:off x="990600" y="1524000"/>
            <a:ext cx="10382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2400" b="1">
                <a:solidFill>
                  <a:srgbClr val="000000"/>
                </a:solidFill>
                <a:latin typeface="Times New Roman" pitchFamily="18" charset="0"/>
              </a:rPr>
              <a:t>*Mai :</a:t>
            </a: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8138" name="Rectangle 10"/>
          <p:cNvSpPr>
            <a:spLocks noChangeArrowheads="1"/>
          </p:cNvSpPr>
          <p:nvPr/>
        </p:nvSpPr>
        <p:spPr bwMode="auto">
          <a:xfrm>
            <a:off x="4114800" y="1524000"/>
            <a:ext cx="9874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rgbClr val="000000"/>
                </a:solidFill>
                <a:latin typeface="Times New Roman" pitchFamily="18" charset="0"/>
              </a:rPr>
              <a:t>*Hải</a:t>
            </a:r>
            <a:r>
              <a:rPr lang="en-US" sz="2400">
                <a:solidFill>
                  <a:srgbClr val="000000"/>
                </a:solidFill>
                <a:latin typeface="Times New Roman" pitchFamily="18" charset="0"/>
              </a:rPr>
              <a:t> :</a:t>
            </a:r>
          </a:p>
        </p:txBody>
      </p:sp>
      <p:sp>
        <p:nvSpPr>
          <p:cNvPr id="48139" name="Rectangle 11"/>
          <p:cNvSpPr>
            <a:spLocks noChangeArrowheads="1"/>
          </p:cNvSpPr>
          <p:nvPr/>
        </p:nvSpPr>
        <p:spPr bwMode="auto">
          <a:xfrm>
            <a:off x="6400800" y="1524000"/>
            <a:ext cx="24288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rgbClr val="000000"/>
                </a:solidFill>
                <a:latin typeface="Times New Roman" pitchFamily="18" charset="0"/>
              </a:rPr>
              <a:t>*Quân và Hùng :</a:t>
            </a:r>
          </a:p>
        </p:txBody>
      </p:sp>
      <p:sp>
        <p:nvSpPr>
          <p:cNvPr id="48140" name="Line 12"/>
          <p:cNvSpPr>
            <a:spLocks noChangeShapeType="1"/>
          </p:cNvSpPr>
          <p:nvPr/>
        </p:nvSpPr>
        <p:spPr bwMode="auto">
          <a:xfrm>
            <a:off x="3124200" y="1524000"/>
            <a:ext cx="0" cy="41910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41" name="Line 13"/>
          <p:cNvSpPr>
            <a:spLocks noChangeShapeType="1"/>
          </p:cNvSpPr>
          <p:nvPr/>
        </p:nvSpPr>
        <p:spPr bwMode="auto">
          <a:xfrm>
            <a:off x="6172200" y="1447800"/>
            <a:ext cx="0" cy="43434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42" name="Rectangle 14"/>
          <p:cNvSpPr>
            <a:spLocks noChangeArrowheads="1"/>
          </p:cNvSpPr>
          <p:nvPr/>
        </p:nvSpPr>
        <p:spPr bwMode="auto">
          <a:xfrm>
            <a:off x="179553" y="2001253"/>
            <a:ext cx="2960688" cy="44012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just"/>
            <a:r>
              <a:rPr lang="en-US" sz="2400">
                <a:solidFill>
                  <a:srgbClr val="000000"/>
                </a:solidFill>
                <a:latin typeface="Times New Roman" pitchFamily="18" charset="0"/>
              </a:rPr>
              <a:t>-</a:t>
            </a:r>
            <a:r>
              <a:rPr lang="en-US" sz="2800">
                <a:solidFill>
                  <a:srgbClr val="000000"/>
                </a:solidFill>
                <a:latin typeface="Times New Roman" pitchFamily="18" charset="0"/>
              </a:rPr>
              <a:t>Không kiêu căng, không coi thường người khác.</a:t>
            </a:r>
          </a:p>
          <a:p>
            <a:pPr algn="just"/>
            <a:r>
              <a:rPr lang="en-US" sz="2800">
                <a:solidFill>
                  <a:srgbClr val="000000"/>
                </a:solidFill>
                <a:latin typeface="Times New Roman" pitchFamily="18" charset="0"/>
              </a:rPr>
              <a:t>-Luôn lễ phép đối với người lớn, chan hòa với bạn bè , giúp đỡ mọi người.</a:t>
            </a:r>
          </a:p>
          <a:p>
            <a:pPr algn="just"/>
            <a:r>
              <a:rPr lang="en-US" sz="2800">
                <a:solidFill>
                  <a:srgbClr val="000000"/>
                </a:solidFill>
                <a:latin typeface="Times New Roman" pitchFamily="18" charset="0"/>
                <a:sym typeface="Wingdings 3" pitchFamily="18" charset="2"/>
              </a:rPr>
              <a:t></a:t>
            </a:r>
            <a:r>
              <a:rPr lang="en-US" sz="2800">
                <a:solidFill>
                  <a:srgbClr val="000000"/>
                </a:solidFill>
                <a:latin typeface="Times New Roman" pitchFamily="18" charset="0"/>
              </a:rPr>
              <a:t>Được mọi người quý mến .</a:t>
            </a:r>
          </a:p>
        </p:txBody>
      </p:sp>
      <p:sp>
        <p:nvSpPr>
          <p:cNvPr id="48143" name="Rectangle 15"/>
          <p:cNvSpPr>
            <a:spLocks noChangeArrowheads="1"/>
          </p:cNvSpPr>
          <p:nvPr/>
        </p:nvSpPr>
        <p:spPr bwMode="auto">
          <a:xfrm>
            <a:off x="3124200" y="2045266"/>
            <a:ext cx="2895600" cy="2246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just"/>
            <a:r>
              <a:rPr lang="en-US" sz="2800">
                <a:solidFill>
                  <a:srgbClr val="000000"/>
                </a:solidFill>
                <a:latin typeface="Times New Roman" pitchFamily="18" charset="0"/>
              </a:rPr>
              <a:t>-Không buồn khi bị phân biệt mà còn tự hào .</a:t>
            </a:r>
          </a:p>
          <a:p>
            <a:pPr algn="just"/>
            <a:r>
              <a:rPr lang="en-US" sz="2800">
                <a:solidFill>
                  <a:srgbClr val="000000"/>
                </a:solidFill>
                <a:latin typeface="Times New Roman" pitchFamily="18" charset="0"/>
                <a:sym typeface="Wingdings 3" pitchFamily="18" charset="2"/>
              </a:rPr>
              <a:t></a:t>
            </a:r>
            <a:r>
              <a:rPr lang="en-US" sz="2800">
                <a:solidFill>
                  <a:srgbClr val="000000"/>
                </a:solidFill>
                <a:latin typeface="Times New Roman" pitchFamily="18" charset="0"/>
              </a:rPr>
              <a:t>Tôn trọng cha mình .</a:t>
            </a:r>
          </a:p>
        </p:txBody>
      </p:sp>
      <p:sp>
        <p:nvSpPr>
          <p:cNvPr id="48144" name="Rectangle 16"/>
          <p:cNvSpPr>
            <a:spLocks noChangeArrowheads="1"/>
          </p:cNvSpPr>
          <p:nvPr/>
        </p:nvSpPr>
        <p:spPr bwMode="auto">
          <a:xfrm>
            <a:off x="6324601" y="2072318"/>
            <a:ext cx="2362199" cy="3108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just"/>
            <a:r>
              <a:rPr lang="en-US" sz="2800" dirty="0">
                <a:solidFill>
                  <a:srgbClr val="000000"/>
                </a:solidFill>
                <a:latin typeface="Times New Roman" pitchFamily="18" charset="0"/>
              </a:rPr>
              <a:t>-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</a:rPr>
              <a:t>Không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</a:rPr>
              <a:t>nghe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</a:rPr>
              <a:t>giảng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</a:rPr>
              <a:t>bài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</a:rPr>
              <a:t>mà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</a:rPr>
              <a:t>còn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</a:rPr>
              <a:t>cười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</a:rPr>
              <a:t>đọc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</a:rPr>
              <a:t>chuyện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</a:rPr>
              <a:t>trong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</a:rPr>
              <a:t>giờ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</a:rPr>
              <a:t>học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</a:rPr>
              <a:t>. </a:t>
            </a:r>
          </a:p>
          <a:p>
            <a:pPr algn="just"/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</a:rPr>
              <a:t>-&gt;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</a:rPr>
              <a:t>không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</a:rPr>
              <a:t>tôn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</a:rPr>
              <a:t>trọng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</a:rPr>
              <a:t>thầy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</a:rPr>
              <a:t>cô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</a:rPr>
              <a:t> </a:t>
            </a:r>
            <a:endParaRPr lang="en-US" sz="2800" dirty="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724790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8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48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48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48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48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48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48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48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48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48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134" grpId="0"/>
      <p:bldP spid="48136" grpId="0"/>
      <p:bldP spid="48137" grpId="0"/>
      <p:bldP spid="48138" grpId="0"/>
      <p:bldP spid="48139" grpId="0"/>
      <p:bldP spid="48140" grpId="0" animBg="1"/>
      <p:bldP spid="48141" grpId="0" animBg="1"/>
      <p:bldP spid="48142" grpId="0"/>
      <p:bldP spid="48143" grpId="0"/>
      <p:bldP spid="4814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ChangeArrowheads="1"/>
          </p:cNvSpPr>
          <p:nvPr/>
        </p:nvSpPr>
        <p:spPr bwMode="auto">
          <a:xfrm>
            <a:off x="-1409700" y="304800"/>
            <a:ext cx="2819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r>
              <a:rPr lang="en-US" sz="2400">
                <a:latin typeface="Times New Roman" pitchFamily="18" charset="0"/>
              </a:rPr>
              <a:t>                        </a:t>
            </a:r>
          </a:p>
        </p:txBody>
      </p:sp>
      <p:sp>
        <p:nvSpPr>
          <p:cNvPr id="50179" name="Rectangle 3"/>
          <p:cNvSpPr>
            <a:spLocks noChangeArrowheads="1"/>
          </p:cNvSpPr>
          <p:nvPr/>
        </p:nvSpPr>
        <p:spPr bwMode="auto">
          <a:xfrm>
            <a:off x="1524000" y="304800"/>
            <a:ext cx="2603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2400">
                <a:latin typeface="Times New Roman" pitchFamily="18" charset="0"/>
              </a:rPr>
              <a:t> </a:t>
            </a:r>
          </a:p>
        </p:txBody>
      </p:sp>
      <p:sp>
        <p:nvSpPr>
          <p:cNvPr id="50182" name="Rectangle 6"/>
          <p:cNvSpPr>
            <a:spLocks noChangeArrowheads="1"/>
          </p:cNvSpPr>
          <p:nvPr/>
        </p:nvSpPr>
        <p:spPr bwMode="auto">
          <a:xfrm>
            <a:off x="0" y="168275"/>
            <a:ext cx="91440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r>
              <a:rPr lang="en-US" sz="3200" i="1" u="sng">
                <a:solidFill>
                  <a:srgbClr val="FF0000"/>
                </a:solidFill>
                <a:latin typeface="Times New Roman" pitchFamily="18" charset="0"/>
              </a:rPr>
              <a:t>Đọc phần đặt vấn đề và trả lời câu hỏi sau :</a:t>
            </a:r>
          </a:p>
        </p:txBody>
      </p:sp>
      <p:sp>
        <p:nvSpPr>
          <p:cNvPr id="50184" name="Rectangle 8"/>
          <p:cNvSpPr>
            <a:spLocks noChangeArrowheads="1"/>
          </p:cNvSpPr>
          <p:nvPr/>
        </p:nvSpPr>
        <p:spPr bwMode="auto">
          <a:xfrm>
            <a:off x="581526" y="761688"/>
            <a:ext cx="6439583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2800">
                <a:solidFill>
                  <a:srgbClr val="000000"/>
                </a:solidFill>
                <a:latin typeface="Times New Roman" pitchFamily="18" charset="0"/>
              </a:rPr>
              <a:t>b-Ba hành vi trên, hành vi nào cần học tập, </a:t>
            </a:r>
          </a:p>
          <a:p>
            <a:r>
              <a:rPr lang="en-US" sz="2800">
                <a:solidFill>
                  <a:srgbClr val="000000"/>
                </a:solidFill>
                <a:latin typeface="Times New Roman" pitchFamily="18" charset="0"/>
              </a:rPr>
              <a:t>hành vi nào cần phê phán ?</a:t>
            </a:r>
          </a:p>
        </p:txBody>
      </p:sp>
      <p:sp>
        <p:nvSpPr>
          <p:cNvPr id="50185" name="Line 9"/>
          <p:cNvSpPr>
            <a:spLocks noChangeShapeType="1"/>
          </p:cNvSpPr>
          <p:nvPr/>
        </p:nvSpPr>
        <p:spPr bwMode="auto">
          <a:xfrm>
            <a:off x="4724400" y="1752600"/>
            <a:ext cx="0" cy="43434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186" name="Rectangle 10"/>
          <p:cNvSpPr>
            <a:spLocks noChangeArrowheads="1"/>
          </p:cNvSpPr>
          <p:nvPr/>
        </p:nvSpPr>
        <p:spPr bwMode="auto">
          <a:xfrm>
            <a:off x="429306" y="2137515"/>
            <a:ext cx="417774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800" b="1">
                <a:solidFill>
                  <a:srgbClr val="000000"/>
                </a:solidFill>
                <a:latin typeface="Times New Roman" pitchFamily="18" charset="0"/>
              </a:rPr>
              <a:t>* Hành vi nào cần học tập</a:t>
            </a:r>
          </a:p>
        </p:txBody>
      </p:sp>
      <p:sp>
        <p:nvSpPr>
          <p:cNvPr id="50187" name="Rectangle 11"/>
          <p:cNvSpPr>
            <a:spLocks noChangeArrowheads="1"/>
          </p:cNvSpPr>
          <p:nvPr/>
        </p:nvSpPr>
        <p:spPr bwMode="auto">
          <a:xfrm>
            <a:off x="4781553" y="2134894"/>
            <a:ext cx="447911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800" b="1">
                <a:solidFill>
                  <a:srgbClr val="000000"/>
                </a:solidFill>
                <a:latin typeface="Times New Roman" pitchFamily="18" charset="0"/>
              </a:rPr>
              <a:t>* Hành vi nào cần phê phán</a:t>
            </a:r>
          </a:p>
        </p:txBody>
      </p:sp>
      <p:sp>
        <p:nvSpPr>
          <p:cNvPr id="50188" name="Rectangle 12"/>
          <p:cNvSpPr>
            <a:spLocks noChangeArrowheads="1"/>
          </p:cNvSpPr>
          <p:nvPr/>
        </p:nvSpPr>
        <p:spPr bwMode="auto">
          <a:xfrm>
            <a:off x="340896" y="3167390"/>
            <a:ext cx="382989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2800">
                <a:solidFill>
                  <a:srgbClr val="000000"/>
                </a:solidFill>
                <a:latin typeface="Times New Roman" pitchFamily="18" charset="0"/>
              </a:rPr>
              <a:t>-Hành vi của Mai và Hải </a:t>
            </a:r>
          </a:p>
        </p:txBody>
      </p:sp>
      <p:sp>
        <p:nvSpPr>
          <p:cNvPr id="50189" name="Rectangle 13"/>
          <p:cNvSpPr>
            <a:spLocks noChangeArrowheads="1"/>
          </p:cNvSpPr>
          <p:nvPr/>
        </p:nvSpPr>
        <p:spPr bwMode="auto">
          <a:xfrm>
            <a:off x="271610" y="4373940"/>
            <a:ext cx="4419600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r>
              <a:rPr lang="en-US" sz="3200">
                <a:solidFill>
                  <a:srgbClr val="000000"/>
                </a:solidFill>
                <a:latin typeface="Times New Roman" pitchFamily="18" charset="0"/>
              </a:rPr>
              <a:t>Tôn trọng danh dự, nhân phẩm, lợi ích của người khác</a:t>
            </a:r>
            <a:r>
              <a:rPr lang="en-US" sz="3200">
                <a:latin typeface="Times New Roman" pitchFamily="18" charset="0"/>
              </a:rPr>
              <a:t> </a:t>
            </a:r>
          </a:p>
        </p:txBody>
      </p:sp>
      <p:sp>
        <p:nvSpPr>
          <p:cNvPr id="50190" name="Rectangle 14"/>
          <p:cNvSpPr>
            <a:spLocks noChangeArrowheads="1"/>
          </p:cNvSpPr>
          <p:nvPr/>
        </p:nvSpPr>
        <p:spPr bwMode="auto">
          <a:xfrm>
            <a:off x="4841748" y="3181677"/>
            <a:ext cx="431079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2800">
                <a:solidFill>
                  <a:srgbClr val="000000"/>
                </a:solidFill>
                <a:latin typeface="Times New Roman" pitchFamily="18" charset="0"/>
              </a:rPr>
              <a:t>-Hành vi của Quân và Hùng</a:t>
            </a:r>
            <a:r>
              <a:rPr lang="en-US" sz="2800">
                <a:latin typeface="Times New Roman" pitchFamily="18" charset="0"/>
              </a:rPr>
              <a:t> </a:t>
            </a:r>
          </a:p>
        </p:txBody>
      </p:sp>
      <p:sp>
        <p:nvSpPr>
          <p:cNvPr id="50191" name="Rectangle 15"/>
          <p:cNvSpPr>
            <a:spLocks noChangeArrowheads="1"/>
          </p:cNvSpPr>
          <p:nvPr/>
        </p:nvSpPr>
        <p:spPr bwMode="auto">
          <a:xfrm>
            <a:off x="4815421" y="4361908"/>
            <a:ext cx="4419600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r>
              <a:rPr lang="en-US" sz="3200">
                <a:solidFill>
                  <a:srgbClr val="000000"/>
                </a:solidFill>
                <a:latin typeface="Times New Roman" pitchFamily="18" charset="0"/>
              </a:rPr>
              <a:t>Không tôn trọng danh dự,  nhân phẩm, lợi ích của người khác </a:t>
            </a:r>
          </a:p>
        </p:txBody>
      </p:sp>
    </p:spTree>
    <p:extLst>
      <p:ext uri="{BB962C8B-B14F-4D97-AF65-F5344CB8AC3E}">
        <p14:creationId xmlns:p14="http://schemas.microsoft.com/office/powerpoint/2010/main" val="235371061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0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50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50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50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50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500"/>
                                        <p:tgtEl>
                                          <p:spTgt spid="50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50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6" dur="500"/>
                                        <p:tgtEl>
                                          <p:spTgt spid="50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184" grpId="0"/>
      <p:bldP spid="50185" grpId="0" animBg="1"/>
      <p:bldP spid="50186" grpId="0"/>
      <p:bldP spid="50187" grpId="0"/>
      <p:bldP spid="50188" grpId="0"/>
      <p:bldP spid="50189" grpId="0"/>
      <p:bldP spid="50190" grpId="0"/>
      <p:bldP spid="5019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2">
            <a:extLst>
              <a:ext uri="{FF2B5EF4-FFF2-40B4-BE49-F238E27FC236}">
                <a16:creationId xmlns:a16="http://schemas.microsoft.com/office/drawing/2014/main" xmlns="" id="{7E68B4BF-29D3-4694-BB12-8E93B6D7D6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00"/>
            <a:ext cx="9144000" cy="670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163" name="Rectangle 3">
            <a:extLst>
              <a:ext uri="{FF2B5EF4-FFF2-40B4-BE49-F238E27FC236}">
                <a16:creationId xmlns:a16="http://schemas.microsoft.com/office/drawing/2014/main" xmlns="" id="{2382FC49-9ECE-4332-B55B-8760DFC143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EC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.VnTime" panose="020B7200000000000000" pitchFamily="34" charset="0"/>
              <a:ea typeface="+mn-ea"/>
              <a:cs typeface="+mn-cs"/>
            </a:endParaRPr>
          </a:p>
        </p:txBody>
      </p:sp>
      <p:pic>
        <p:nvPicPr>
          <p:cNvPr id="92164" name="Picture 4">
            <a:extLst>
              <a:ext uri="{FF2B5EF4-FFF2-40B4-BE49-F238E27FC236}">
                <a16:creationId xmlns:a16="http://schemas.microsoft.com/office/drawing/2014/main" xmlns="" id="{BFB571A4-E86A-454D-A522-CF20342AAE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00"/>
            <a:ext cx="11430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165" name="AutoShape 5">
            <a:extLst>
              <a:ext uri="{FF2B5EF4-FFF2-40B4-BE49-F238E27FC236}">
                <a16:creationId xmlns:a16="http://schemas.microsoft.com/office/drawing/2014/main" xmlns="" id="{93777F0F-DDA5-4E57-B36C-36400ED866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15200" y="4876800"/>
            <a:ext cx="428625" cy="409575"/>
          </a:xfrm>
          <a:prstGeom prst="irregularSeal1">
            <a:avLst/>
          </a:prstGeom>
          <a:gradFill rotWithShape="1">
            <a:gsLst>
              <a:gs pos="0">
                <a:srgbClr val="E6F8A6">
                  <a:alpha val="62000"/>
                </a:srgbClr>
              </a:gs>
              <a:gs pos="100000">
                <a:srgbClr val="FF0066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CC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2166" name="AutoShape 6">
            <a:extLst>
              <a:ext uri="{FF2B5EF4-FFF2-40B4-BE49-F238E27FC236}">
                <a16:creationId xmlns:a16="http://schemas.microsoft.com/office/drawing/2014/main" xmlns="" id="{88B0D69D-C909-4E72-890B-5B75DDC973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505200"/>
            <a:ext cx="366713" cy="431800"/>
          </a:xfrm>
          <a:prstGeom prst="irregularSeal1">
            <a:avLst/>
          </a:prstGeom>
          <a:gradFill rotWithShape="1">
            <a:gsLst>
              <a:gs pos="0">
                <a:srgbClr val="FF0066"/>
              </a:gs>
              <a:gs pos="100000">
                <a:srgbClr val="FF0000">
                  <a:alpha val="3999"/>
                </a:srgbClr>
              </a:gs>
            </a:gsLst>
            <a:path path="rect">
              <a:fillToRect r="100000" b="10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2167" name="AutoShape 7">
            <a:extLst>
              <a:ext uri="{FF2B5EF4-FFF2-40B4-BE49-F238E27FC236}">
                <a16:creationId xmlns:a16="http://schemas.microsoft.com/office/drawing/2014/main" xmlns="" id="{C2E339EB-F17F-442A-AE35-7CDDCBE603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9863" y="5511800"/>
            <a:ext cx="403225" cy="392113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2168" name="AutoShape 8">
            <a:extLst>
              <a:ext uri="{FF2B5EF4-FFF2-40B4-BE49-F238E27FC236}">
                <a16:creationId xmlns:a16="http://schemas.microsoft.com/office/drawing/2014/main" xmlns="" id="{D91CA3D2-5B1A-445C-920E-8008193B29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1000" y="381000"/>
            <a:ext cx="609600" cy="685800"/>
          </a:xfrm>
          <a:prstGeom prst="star5">
            <a:avLst/>
          </a:prstGeom>
          <a:gradFill rotWithShape="1">
            <a:gsLst>
              <a:gs pos="0">
                <a:srgbClr val="1907FD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2169" name="AutoShape 9">
            <a:extLst>
              <a:ext uri="{FF2B5EF4-FFF2-40B4-BE49-F238E27FC236}">
                <a16:creationId xmlns:a16="http://schemas.microsoft.com/office/drawing/2014/main" xmlns="" id="{E5C97233-9639-448D-AEAE-3E7088F465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46313" y="9525"/>
            <a:ext cx="457200" cy="68580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2170" name="AutoShape 10">
            <a:extLst>
              <a:ext uri="{FF2B5EF4-FFF2-40B4-BE49-F238E27FC236}">
                <a16:creationId xmlns:a16="http://schemas.microsoft.com/office/drawing/2014/main" xmlns="" id="{9FB6F0F4-3EAA-4C6A-B036-123D9EC149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48200" y="381000"/>
            <a:ext cx="403225" cy="392113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2171" name="AutoShape 11">
            <a:extLst>
              <a:ext uri="{FF2B5EF4-FFF2-40B4-BE49-F238E27FC236}">
                <a16:creationId xmlns:a16="http://schemas.microsoft.com/office/drawing/2014/main" xmlns="" id="{73DA2FE6-098E-45F0-A3E7-5BA838FACA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2438400"/>
            <a:ext cx="685800" cy="609600"/>
          </a:xfrm>
          <a:prstGeom prst="star5">
            <a:avLst/>
          </a:prstGeom>
          <a:gradFill rotWithShape="1">
            <a:gsLst>
              <a:gs pos="0">
                <a:srgbClr val="FFFF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2172" name="AutoShape 12">
            <a:extLst>
              <a:ext uri="{FF2B5EF4-FFF2-40B4-BE49-F238E27FC236}">
                <a16:creationId xmlns:a16="http://schemas.microsoft.com/office/drawing/2014/main" xmlns="" id="{0C63A5A9-6865-4253-8213-6A192983AA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38800" y="228600"/>
            <a:ext cx="366713" cy="400050"/>
          </a:xfrm>
          <a:prstGeom prst="irregularSeal2">
            <a:avLst/>
          </a:prstGeom>
          <a:gradFill rotWithShape="1">
            <a:gsLst>
              <a:gs pos="0">
                <a:srgbClr val="FCA2B1">
                  <a:alpha val="88000"/>
                </a:srgbClr>
              </a:gs>
              <a:gs pos="100000">
                <a:srgbClr val="FF0000">
                  <a:alpha val="58000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2173" name="AutoShape 13">
            <a:extLst>
              <a:ext uri="{FF2B5EF4-FFF2-40B4-BE49-F238E27FC236}">
                <a16:creationId xmlns:a16="http://schemas.microsoft.com/office/drawing/2014/main" xmlns="" id="{28355320-CA49-4241-A98A-78C115D971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0" y="533400"/>
            <a:ext cx="366713" cy="431800"/>
          </a:xfrm>
          <a:prstGeom prst="irregularSeal1">
            <a:avLst/>
          </a:prstGeom>
          <a:gradFill rotWithShape="1">
            <a:gsLst>
              <a:gs pos="0">
                <a:srgbClr val="FF0066"/>
              </a:gs>
              <a:gs pos="100000">
                <a:srgbClr val="FF0000">
                  <a:alpha val="3999"/>
                </a:srgbClr>
              </a:gs>
            </a:gsLst>
            <a:path path="rect">
              <a:fillToRect r="100000" b="10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92174" name="Picture 14">
            <a:extLst>
              <a:ext uri="{FF2B5EF4-FFF2-40B4-BE49-F238E27FC236}">
                <a16:creationId xmlns:a16="http://schemas.microsoft.com/office/drawing/2014/main" xmlns="" id="{AC2BBD71-FA56-4FAA-AA74-DE7B3059A0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626853">
            <a:off x="8151018" y="154782"/>
            <a:ext cx="849313" cy="84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75" name="AutoShape 15">
            <a:extLst>
              <a:ext uri="{FF2B5EF4-FFF2-40B4-BE49-F238E27FC236}">
                <a16:creationId xmlns:a16="http://schemas.microsoft.com/office/drawing/2014/main" xmlns="" id="{F18315BA-4CB0-4BDC-805B-2FA9C960E8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1219200"/>
            <a:ext cx="508000" cy="403225"/>
          </a:xfrm>
          <a:prstGeom prst="star4">
            <a:avLst>
              <a:gd name="adj" fmla="val 12500"/>
            </a:avLst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2176" name="AutoShape 16">
            <a:extLst>
              <a:ext uri="{FF2B5EF4-FFF2-40B4-BE49-F238E27FC236}">
                <a16:creationId xmlns:a16="http://schemas.microsoft.com/office/drawing/2014/main" xmlns="" id="{E9EEDC67-5080-45AA-9786-ACF91ED2C2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58200" y="1981200"/>
            <a:ext cx="385763" cy="439738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2177" name="AutoShape 17">
            <a:extLst>
              <a:ext uri="{FF2B5EF4-FFF2-40B4-BE49-F238E27FC236}">
                <a16:creationId xmlns:a16="http://schemas.microsoft.com/office/drawing/2014/main" xmlns="" id="{D48F435F-8A09-474A-8542-969B5F2BCB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9000" y="6019800"/>
            <a:ext cx="366713" cy="400050"/>
          </a:xfrm>
          <a:prstGeom prst="irregularSeal2">
            <a:avLst/>
          </a:prstGeom>
          <a:gradFill rotWithShape="1">
            <a:gsLst>
              <a:gs pos="0">
                <a:srgbClr val="FCA2B1">
                  <a:alpha val="88000"/>
                </a:srgbClr>
              </a:gs>
              <a:gs pos="100000">
                <a:srgbClr val="FF0000">
                  <a:alpha val="58000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2178" name="AutoShape 18">
            <a:extLst>
              <a:ext uri="{FF2B5EF4-FFF2-40B4-BE49-F238E27FC236}">
                <a16:creationId xmlns:a16="http://schemas.microsoft.com/office/drawing/2014/main" xmlns="" id="{19628FDF-5C53-4A90-8E75-082133FFDA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05800" y="4038600"/>
            <a:ext cx="493713" cy="539750"/>
          </a:xfrm>
          <a:prstGeom prst="star4">
            <a:avLst>
              <a:gd name="adj" fmla="val 12500"/>
            </a:avLst>
          </a:prstGeom>
          <a:gradFill rotWithShape="1">
            <a:gsLst>
              <a:gs pos="0">
                <a:srgbClr val="000082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2179" name="AutoShape 19">
            <a:extLst>
              <a:ext uri="{FF2B5EF4-FFF2-40B4-BE49-F238E27FC236}">
                <a16:creationId xmlns:a16="http://schemas.microsoft.com/office/drawing/2014/main" xmlns="" id="{5415125B-AE1E-4ADF-AEB5-FA5DF39C4B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5181600"/>
            <a:ext cx="609600" cy="685800"/>
          </a:xfrm>
          <a:prstGeom prst="star5">
            <a:avLst/>
          </a:prstGeom>
          <a:gradFill rotWithShape="1">
            <a:gsLst>
              <a:gs pos="0">
                <a:srgbClr val="1907FD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2180" name="AutoShape 20">
            <a:extLst>
              <a:ext uri="{FF2B5EF4-FFF2-40B4-BE49-F238E27FC236}">
                <a16:creationId xmlns:a16="http://schemas.microsoft.com/office/drawing/2014/main" xmlns="" id="{F22D9E55-6E8B-4B75-BED2-81309BB190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62600" y="5778500"/>
            <a:ext cx="457200" cy="68580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2181" name="AutoShape 21">
            <a:extLst>
              <a:ext uri="{FF2B5EF4-FFF2-40B4-BE49-F238E27FC236}">
                <a16:creationId xmlns:a16="http://schemas.microsoft.com/office/drawing/2014/main" xmlns="" id="{8EDBA51A-4804-4BE8-A680-8A80668CFE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96200" y="5943600"/>
            <a:ext cx="533400" cy="533400"/>
          </a:xfrm>
          <a:prstGeom prst="star5">
            <a:avLst/>
          </a:prstGeom>
          <a:gradFill rotWithShape="1">
            <a:gsLst>
              <a:gs pos="0">
                <a:srgbClr val="FFFF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2182" name="AutoShape 22">
            <a:extLst>
              <a:ext uri="{FF2B5EF4-FFF2-40B4-BE49-F238E27FC236}">
                <a16:creationId xmlns:a16="http://schemas.microsoft.com/office/drawing/2014/main" xmlns="" id="{8E66996B-A246-4757-AA17-460ECB4B78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47800" y="5943600"/>
            <a:ext cx="493713" cy="539750"/>
          </a:xfrm>
          <a:prstGeom prst="star4">
            <a:avLst>
              <a:gd name="adj" fmla="val 12500"/>
            </a:avLst>
          </a:prstGeom>
          <a:gradFill rotWithShape="1">
            <a:gsLst>
              <a:gs pos="0">
                <a:srgbClr val="06E81C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2183" name="AutoShape 23">
            <a:extLst>
              <a:ext uri="{FF2B5EF4-FFF2-40B4-BE49-F238E27FC236}">
                <a16:creationId xmlns:a16="http://schemas.microsoft.com/office/drawing/2014/main" xmlns="" id="{DAA6FFD8-1B72-40FC-A8F5-0F152B6B84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0800" y="6019800"/>
            <a:ext cx="493713" cy="539750"/>
          </a:xfrm>
          <a:prstGeom prst="star4">
            <a:avLst>
              <a:gd name="adj" fmla="val 12500"/>
            </a:avLst>
          </a:prstGeom>
          <a:gradFill rotWithShape="1">
            <a:gsLst>
              <a:gs pos="0">
                <a:srgbClr val="000082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2184" name="AutoShape 24">
            <a:extLst>
              <a:ext uri="{FF2B5EF4-FFF2-40B4-BE49-F238E27FC236}">
                <a16:creationId xmlns:a16="http://schemas.microsoft.com/office/drawing/2014/main" xmlns="" id="{D0835BF6-904F-4236-88FC-869AE2371E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0" y="5181600"/>
            <a:ext cx="403225" cy="392113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2185" name="Oval 25">
            <a:extLst>
              <a:ext uri="{FF2B5EF4-FFF2-40B4-BE49-F238E27FC236}">
                <a16:creationId xmlns:a16="http://schemas.microsoft.com/office/drawing/2014/main" xmlns="" id="{A972DF7D-902A-42D7-B232-93EAF5D40C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609600"/>
            <a:ext cx="914400" cy="914400"/>
          </a:xfrm>
          <a:prstGeom prst="ellips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800" b="1" i="0" u="none" strike="noStrike" kern="1200" cap="none" spc="0" normalizeH="0" baseline="0" noProof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.VnTime" panose="020B7200000000000000" pitchFamily="34" charset="0"/>
              <a:ea typeface="+mn-ea"/>
              <a:cs typeface="+mn-cs"/>
            </a:endParaRPr>
          </a:p>
        </p:txBody>
      </p:sp>
      <p:pic>
        <p:nvPicPr>
          <p:cNvPr id="92186" name="Mo uoc ngay mai.mp3">
            <a:hlinkClick r:id="" action="ppaction://media"/>
            <a:extLst>
              <a:ext uri="{FF2B5EF4-FFF2-40B4-BE49-F238E27FC236}">
                <a16:creationId xmlns:a16="http://schemas.microsoft.com/office/drawing/2014/main" xmlns="" id="{280C1A2E-6BFB-42D2-B3B8-603DF2B96895}"/>
              </a:ext>
            </a:extLst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05600"/>
            <a:ext cx="152400" cy="1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7" name="Picture 27">
            <a:extLst>
              <a:ext uri="{FF2B5EF4-FFF2-40B4-BE49-F238E27FC236}">
                <a16:creationId xmlns:a16="http://schemas.microsoft.com/office/drawing/2014/main" xmlns="" id="{517558CE-4B63-4E40-A3E1-21CEDFD031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5778500"/>
            <a:ext cx="1143000" cy="104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88" name="Picture 28">
            <a:extLst>
              <a:ext uri="{FF2B5EF4-FFF2-40B4-BE49-F238E27FC236}">
                <a16:creationId xmlns:a16="http://schemas.microsoft.com/office/drawing/2014/main" xmlns="" id="{12A6D1A7-9E51-4ABD-93A7-508C00C0C6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6200" y="6019800"/>
            <a:ext cx="914400" cy="7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89" name="Picture 29">
            <a:extLst>
              <a:ext uri="{FF2B5EF4-FFF2-40B4-BE49-F238E27FC236}">
                <a16:creationId xmlns:a16="http://schemas.microsoft.com/office/drawing/2014/main" xmlns="" id="{35556335-3707-4F3F-9A42-1B517634BE4D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3391693" y="3391693"/>
            <a:ext cx="6858000" cy="74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0" name="Picture 30">
            <a:extLst>
              <a:ext uri="{FF2B5EF4-FFF2-40B4-BE49-F238E27FC236}">
                <a16:creationId xmlns:a16="http://schemas.microsoft.com/office/drawing/2014/main" xmlns="" id="{B34A99DE-C2AD-41B9-ACDB-4E32925A47F2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00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1" name="Picture 31">
            <a:extLst>
              <a:ext uri="{FF2B5EF4-FFF2-40B4-BE49-F238E27FC236}">
                <a16:creationId xmlns:a16="http://schemas.microsoft.com/office/drawing/2014/main" xmlns="" id="{65486D75-E433-49BF-AA3B-0AB008F4A423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57988"/>
            <a:ext cx="9144000" cy="100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2" name="Bai hat Noi vong tay lon do Khanh Ly trinh bay.mp3">
            <a:hlinkClick r:id="" action="ppaction://media"/>
            <a:extLst>
              <a:ext uri="{FF2B5EF4-FFF2-40B4-BE49-F238E27FC236}">
                <a16:creationId xmlns:a16="http://schemas.microsoft.com/office/drawing/2014/main" xmlns="" id="{AD34A119-BCCD-4171-9B5B-B52332572B9A}"/>
              </a:ext>
            </a:extLst>
          </p:cNvPr>
          <p:cNvPicPr>
            <a:picLocks noRot="1" noChangeAspect="1" noChangeArrowheads="1"/>
          </p:cNvPicPr>
          <p:nvPr>
            <a:audioFile r:link="rId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6248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194" name="Text Box 34">
            <a:extLst>
              <a:ext uri="{FF2B5EF4-FFF2-40B4-BE49-F238E27FC236}">
                <a16:creationId xmlns:a16="http://schemas.microsoft.com/office/drawing/2014/main" xmlns="" id="{8030935E-B40C-4418-AFF1-7280EB6177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1197" y="2214688"/>
            <a:ext cx="51054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TÔN TRỌNG NGƯỜI KHÁC</a:t>
            </a:r>
          </a:p>
        </p:txBody>
      </p:sp>
      <p:sp>
        <p:nvSpPr>
          <p:cNvPr id="92196" name="Text Box 36">
            <a:extLst>
              <a:ext uri="{FF2B5EF4-FFF2-40B4-BE49-F238E27FC236}">
                <a16:creationId xmlns:a16="http://schemas.microsoft.com/office/drawing/2014/main" xmlns="" id="{F7C29D59-B812-4C2D-8FD3-8A03259CD3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3600" y="1720849"/>
            <a:ext cx="18288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3</a:t>
            </a:r>
          </a:p>
        </p:txBody>
      </p:sp>
      <p:sp>
        <p:nvSpPr>
          <p:cNvPr id="92197" name="AutoShape 37">
            <a:extLst>
              <a:ext uri="{FF2B5EF4-FFF2-40B4-BE49-F238E27FC236}">
                <a16:creationId xmlns:a16="http://schemas.microsoft.com/office/drawing/2014/main" xmlns="" id="{34D2A33B-79D7-4F7B-818E-804F6B2815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629400"/>
            <a:ext cx="9144000" cy="228600"/>
          </a:xfrm>
          <a:prstGeom prst="roundRect">
            <a:avLst>
              <a:gd name="adj" fmla="val 27917"/>
            </a:avLst>
          </a:prstGeom>
          <a:solidFill>
            <a:srgbClr val="3366FF"/>
          </a:solidFill>
          <a:ln w="9525">
            <a:solidFill>
              <a:srgbClr val="3366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2198" name="Rectangle 38">
            <a:extLst>
              <a:ext uri="{FF2B5EF4-FFF2-40B4-BE49-F238E27FC236}">
                <a16:creationId xmlns:a16="http://schemas.microsoft.com/office/drawing/2014/main" xmlns="" id="{35BF28A4-2D0B-407A-A412-6C164BC0CC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76238" y="592138"/>
            <a:ext cx="3238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</a:t>
            </a:r>
          </a:p>
        </p:txBody>
      </p:sp>
      <p:sp>
        <p:nvSpPr>
          <p:cNvPr id="92199" name="Text Box 39">
            <a:extLst>
              <a:ext uri="{FF2B5EF4-FFF2-40B4-BE49-F238E27FC236}">
                <a16:creationId xmlns:a16="http://schemas.microsoft.com/office/drawing/2014/main" xmlns="" id="{E11F6A72-8B21-427B-905A-CADB1FE8DC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57350" y="2729187"/>
            <a:ext cx="57150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2400" b="1" i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.Thế nào là tôn trọng người khác :</a:t>
            </a:r>
          </a:p>
        </p:txBody>
      </p:sp>
      <p:sp>
        <p:nvSpPr>
          <p:cNvPr id="92200" name="Text Box 40">
            <a:extLst>
              <a:ext uri="{FF2B5EF4-FFF2-40B4-BE49-F238E27FC236}">
                <a16:creationId xmlns:a16="http://schemas.microsoft.com/office/drawing/2014/main" xmlns="" id="{4F50A453-2DD8-4061-8213-97F6C9846C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0200" y="3352800"/>
            <a:ext cx="6246814" cy="2862322"/>
          </a:xfrm>
          <a:prstGeom prst="rect">
            <a:avLst/>
          </a:prstGeom>
          <a:solidFill>
            <a:schemeClr val="accent1">
              <a:lumMod val="9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/>
            <a:r>
              <a:rPr lang="en-US" sz="36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Tôn trọng người khác là sự đánh giá đúng mức, coi trọng danh dự, phẩm giá và lợi ích của người khác; thể hiện lối sống có văn hóa của mỗi người.</a:t>
            </a:r>
            <a:endParaRPr lang="en-US" sz="36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22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22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22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0" repeatCount="200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2186"/>
                </p:tgtEl>
              </p:cMediaNode>
            </p:audio>
            <p:audio>
              <p:cMediaNode>
                <p:cTn id="1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2192"/>
                </p:tgtEl>
              </p:cMediaNode>
            </p:audio>
          </p:childTnLst>
        </p:cTn>
      </p:par>
    </p:tnLst>
    <p:bldLst>
      <p:bldP spid="9220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657" y="0"/>
            <a:ext cx="9144000" cy="6858000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" y="76200"/>
            <a:ext cx="9067800" cy="6792686"/>
          </a:xfrm>
          <a:ln w="28575">
            <a:noFill/>
          </a:ln>
        </p:spPr>
        <p:txBody>
          <a:bodyPr>
            <a:normAutofit/>
          </a:bodyPr>
          <a:lstStyle/>
          <a:p>
            <a:pPr algn="l"/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</a:p>
          <a:p>
            <a:pPr algn="l"/>
            <a:endParaRPr lang="en-US" sz="2800" b="1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en-US" sz="2800" b="1" dirty="0">
              <a:solidFill>
                <a:srgbClr val="FF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 algn="l">
              <a:buAutoNum type="alphaUcParenR"/>
            </a:pPr>
            <a:endParaRPr lang="en-US" sz="28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96526118"/>
              </p:ext>
            </p:extLst>
          </p:nvPr>
        </p:nvGraphicFramePr>
        <p:xfrm>
          <a:off x="152400" y="1219200"/>
          <a:ext cx="4572000" cy="5320454"/>
        </p:xfrm>
        <a:graphic>
          <a:graphicData uri="http://schemas.openxmlformats.org/drawingml/2006/table">
            <a:tbl>
              <a:tblPr bandRow="1">
                <a:tableStyleId>{93296810-A885-4BE3-A3E7-6D5BEEA58F35}</a:tableStyleId>
              </a:tblPr>
              <a:tblGrid>
                <a:gridCol w="45720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9144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/>
                        <a:t> A. </a:t>
                      </a:r>
                      <a:r>
                        <a:rPr lang="en-US" sz="2800" dirty="0" err="1"/>
                        <a:t>Nhường</a:t>
                      </a:r>
                      <a:r>
                        <a:rPr lang="en-US" sz="2800" baseline="0" dirty="0"/>
                        <a:t> </a:t>
                      </a:r>
                      <a:r>
                        <a:rPr lang="en-US" sz="2800" baseline="0" dirty="0" err="1"/>
                        <a:t>chỗ</a:t>
                      </a:r>
                      <a:r>
                        <a:rPr lang="en-US" sz="2800" baseline="0" dirty="0"/>
                        <a:t> </a:t>
                      </a:r>
                      <a:r>
                        <a:rPr lang="en-US" sz="2800" baseline="0" dirty="0" err="1"/>
                        <a:t>cho</a:t>
                      </a:r>
                      <a:r>
                        <a:rPr lang="en-US" sz="2800" baseline="0" dirty="0"/>
                        <a:t> </a:t>
                      </a:r>
                      <a:r>
                        <a:rPr lang="en-US" sz="2800" baseline="0" dirty="0" err="1"/>
                        <a:t>người</a:t>
                      </a:r>
                      <a:r>
                        <a:rPr lang="en-US" sz="2800" baseline="0" dirty="0"/>
                        <a:t> </a:t>
                      </a:r>
                      <a:r>
                        <a:rPr lang="en-US" sz="2800" baseline="0" dirty="0" err="1"/>
                        <a:t>già</a:t>
                      </a:r>
                      <a:r>
                        <a:rPr lang="en-US" sz="2800" baseline="0" dirty="0"/>
                        <a:t> </a:t>
                      </a:r>
                      <a:r>
                        <a:rPr lang="en-US" sz="2800" baseline="0" dirty="0" err="1"/>
                        <a:t>trên</a:t>
                      </a:r>
                      <a:r>
                        <a:rPr lang="en-US" sz="2800" baseline="0" dirty="0"/>
                        <a:t> </a:t>
                      </a:r>
                      <a:r>
                        <a:rPr lang="en-US" sz="2800" baseline="0" dirty="0" err="1"/>
                        <a:t>xe</a:t>
                      </a:r>
                      <a:r>
                        <a:rPr lang="en-US" sz="2800" baseline="0" dirty="0"/>
                        <a:t> </a:t>
                      </a:r>
                      <a:r>
                        <a:rPr lang="en-US" sz="2800" baseline="0" dirty="0" err="1"/>
                        <a:t>buýt</a:t>
                      </a:r>
                      <a:r>
                        <a:rPr lang="en-US" sz="2800" baseline="0" dirty="0"/>
                        <a:t>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770467">
                <a:tc>
                  <a:txBody>
                    <a:bodyPr/>
                    <a:lstStyle/>
                    <a:p>
                      <a:r>
                        <a:rPr lang="en-US" sz="2800" dirty="0"/>
                        <a:t>B. </a:t>
                      </a:r>
                      <a:r>
                        <a:rPr lang="en-US" sz="2800" dirty="0" err="1"/>
                        <a:t>Chăm</a:t>
                      </a:r>
                      <a:r>
                        <a:rPr lang="en-US" sz="2800" baseline="0" dirty="0"/>
                        <a:t> </a:t>
                      </a:r>
                      <a:r>
                        <a:rPr lang="en-US" sz="2800" baseline="0" dirty="0" err="1"/>
                        <a:t>chọt</a:t>
                      </a:r>
                      <a:r>
                        <a:rPr lang="en-US" sz="2800" baseline="0" dirty="0"/>
                        <a:t> </a:t>
                      </a:r>
                      <a:r>
                        <a:rPr lang="en-US" sz="2800" baseline="0" dirty="0" err="1"/>
                        <a:t>người</a:t>
                      </a:r>
                      <a:r>
                        <a:rPr lang="en-US" sz="2800" baseline="0" dirty="0"/>
                        <a:t> </a:t>
                      </a:r>
                      <a:r>
                        <a:rPr lang="en-US" sz="2800" baseline="0" dirty="0" err="1"/>
                        <a:t>bị</a:t>
                      </a:r>
                      <a:r>
                        <a:rPr lang="en-US" sz="2800" baseline="0" dirty="0"/>
                        <a:t> </a:t>
                      </a:r>
                      <a:r>
                        <a:rPr lang="en-US" sz="2800" baseline="0" dirty="0" err="1"/>
                        <a:t>dị</a:t>
                      </a:r>
                      <a:r>
                        <a:rPr lang="en-US" sz="2800" baseline="0" dirty="0"/>
                        <a:t> </a:t>
                      </a:r>
                      <a:r>
                        <a:rPr lang="en-US" sz="2800" baseline="0" dirty="0" err="1"/>
                        <a:t>tật</a:t>
                      </a:r>
                      <a:r>
                        <a:rPr lang="en-US" sz="2800" baseline="0" dirty="0"/>
                        <a:t>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770467">
                <a:tc>
                  <a:txBody>
                    <a:bodyPr/>
                    <a:lstStyle/>
                    <a:p>
                      <a:r>
                        <a:rPr lang="en-US" sz="2800" dirty="0"/>
                        <a:t>C. </a:t>
                      </a:r>
                      <a:r>
                        <a:rPr lang="en-US" sz="2800" dirty="0" err="1"/>
                        <a:t>Giúp</a:t>
                      </a:r>
                      <a:r>
                        <a:rPr lang="en-US" sz="2800" baseline="0" dirty="0"/>
                        <a:t> </a:t>
                      </a:r>
                      <a:r>
                        <a:rPr lang="en-US" sz="2800" baseline="0" dirty="0" err="1"/>
                        <a:t>đỡ</a:t>
                      </a:r>
                      <a:r>
                        <a:rPr lang="en-US" sz="2800" baseline="0" dirty="0"/>
                        <a:t> </a:t>
                      </a:r>
                      <a:r>
                        <a:rPr lang="en-US" sz="2800" baseline="0" dirty="0" err="1"/>
                        <a:t>bạn</a:t>
                      </a:r>
                      <a:r>
                        <a:rPr lang="en-US" sz="2800" baseline="0" dirty="0"/>
                        <a:t> </a:t>
                      </a:r>
                      <a:r>
                        <a:rPr lang="en-US" sz="2800" baseline="0" dirty="0" err="1"/>
                        <a:t>bè</a:t>
                      </a:r>
                      <a:r>
                        <a:rPr lang="en-US" sz="2800" baseline="0" dirty="0"/>
                        <a:t>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770467">
                <a:tc>
                  <a:txBody>
                    <a:bodyPr/>
                    <a:lstStyle/>
                    <a:p>
                      <a:r>
                        <a:rPr lang="en-US" sz="2800" dirty="0"/>
                        <a:t>D. </a:t>
                      </a:r>
                      <a:r>
                        <a:rPr lang="en-US" sz="2800" dirty="0" err="1"/>
                        <a:t>Vô</a:t>
                      </a:r>
                      <a:r>
                        <a:rPr lang="en-US" sz="2800" baseline="0" dirty="0"/>
                        <a:t> </a:t>
                      </a:r>
                      <a:r>
                        <a:rPr lang="en-US" sz="2800" baseline="0" dirty="0" err="1"/>
                        <a:t>lễ</a:t>
                      </a:r>
                      <a:r>
                        <a:rPr lang="en-US" sz="2800" baseline="0" dirty="0"/>
                        <a:t> </a:t>
                      </a:r>
                      <a:r>
                        <a:rPr lang="en-US" sz="2800" baseline="0" dirty="0" err="1"/>
                        <a:t>với</a:t>
                      </a:r>
                      <a:r>
                        <a:rPr lang="en-US" sz="2800" baseline="0" dirty="0"/>
                        <a:t> </a:t>
                      </a:r>
                      <a:r>
                        <a:rPr lang="en-US" sz="2800" baseline="0" dirty="0" err="1"/>
                        <a:t>giáo</a:t>
                      </a:r>
                      <a:r>
                        <a:rPr lang="en-US" sz="2800" baseline="0" dirty="0"/>
                        <a:t> </a:t>
                      </a:r>
                      <a:r>
                        <a:rPr lang="en-US" sz="2800" baseline="0" dirty="0" err="1"/>
                        <a:t>viên</a:t>
                      </a:r>
                      <a:r>
                        <a:rPr lang="en-US" sz="2800" baseline="0" dirty="0"/>
                        <a:t>, </a:t>
                      </a:r>
                      <a:r>
                        <a:rPr lang="en-US" sz="2800" baseline="0" dirty="0" err="1"/>
                        <a:t>người</a:t>
                      </a:r>
                      <a:r>
                        <a:rPr lang="en-US" sz="2800" baseline="0" dirty="0"/>
                        <a:t> </a:t>
                      </a:r>
                      <a:r>
                        <a:rPr lang="en-US" sz="2800" baseline="0" dirty="0" err="1"/>
                        <a:t>lớn</a:t>
                      </a:r>
                      <a:r>
                        <a:rPr lang="en-US" sz="2800" baseline="0" dirty="0"/>
                        <a:t>.</a:t>
                      </a:r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77046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/>
                        <a:t>E. </a:t>
                      </a:r>
                      <a:r>
                        <a:rPr lang="en-US" sz="2800" dirty="0" err="1"/>
                        <a:t>Không</a:t>
                      </a:r>
                      <a:r>
                        <a:rPr lang="en-US" sz="2800" baseline="0" dirty="0"/>
                        <a:t> </a:t>
                      </a:r>
                      <a:r>
                        <a:rPr lang="en-US" sz="2800" baseline="0" dirty="0" err="1"/>
                        <a:t>hút</a:t>
                      </a:r>
                      <a:r>
                        <a:rPr lang="en-US" sz="2800" baseline="0" dirty="0"/>
                        <a:t> </a:t>
                      </a:r>
                      <a:r>
                        <a:rPr lang="en-US" sz="2800" baseline="0" dirty="0" err="1"/>
                        <a:t>thuốc</a:t>
                      </a:r>
                      <a:r>
                        <a:rPr lang="en-US" sz="2800" baseline="0" dirty="0"/>
                        <a:t> </a:t>
                      </a:r>
                      <a:r>
                        <a:rPr lang="en-US" sz="2800" baseline="0" dirty="0" err="1"/>
                        <a:t>nơi</a:t>
                      </a:r>
                      <a:r>
                        <a:rPr lang="en-US" sz="2800" baseline="0" dirty="0"/>
                        <a:t> </a:t>
                      </a:r>
                      <a:r>
                        <a:rPr lang="en-US" sz="2800" baseline="0" dirty="0" err="1"/>
                        <a:t>công</a:t>
                      </a:r>
                      <a:r>
                        <a:rPr lang="en-US" sz="2800" baseline="0" dirty="0"/>
                        <a:t> </a:t>
                      </a:r>
                      <a:r>
                        <a:rPr lang="en-US" sz="2800" baseline="0" dirty="0" err="1"/>
                        <a:t>cộng</a:t>
                      </a:r>
                      <a:r>
                        <a:rPr lang="en-US" sz="2800" baseline="0" dirty="0"/>
                        <a:t>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770467">
                <a:tc>
                  <a:txBody>
                    <a:bodyPr/>
                    <a:lstStyle/>
                    <a:p>
                      <a:r>
                        <a:rPr lang="en-US" sz="2800" dirty="0"/>
                        <a:t>F. </a:t>
                      </a:r>
                      <a:r>
                        <a:rPr lang="en-US" sz="2800" dirty="0" err="1"/>
                        <a:t>Chỉ</a:t>
                      </a:r>
                      <a:r>
                        <a:rPr lang="en-US" sz="2800" baseline="0" dirty="0"/>
                        <a:t> </a:t>
                      </a:r>
                      <a:r>
                        <a:rPr lang="en-US" sz="2800" baseline="0" dirty="0" err="1"/>
                        <a:t>trích</a:t>
                      </a:r>
                      <a:r>
                        <a:rPr lang="en-US" sz="2800" baseline="0" dirty="0"/>
                        <a:t> </a:t>
                      </a:r>
                      <a:r>
                        <a:rPr lang="en-US" sz="2800" baseline="0" dirty="0" err="1"/>
                        <a:t>khi</a:t>
                      </a:r>
                      <a:r>
                        <a:rPr lang="en-US" sz="2800" baseline="0" dirty="0"/>
                        <a:t> </a:t>
                      </a:r>
                      <a:r>
                        <a:rPr lang="en-US" sz="2800" baseline="0" dirty="0" err="1"/>
                        <a:t>bạn</a:t>
                      </a:r>
                      <a:r>
                        <a:rPr lang="en-US" sz="2800" baseline="0" dirty="0"/>
                        <a:t> </a:t>
                      </a:r>
                      <a:r>
                        <a:rPr lang="en-US" sz="2800" baseline="0" dirty="0" err="1"/>
                        <a:t>mắc</a:t>
                      </a:r>
                      <a:r>
                        <a:rPr lang="en-US" sz="2800" baseline="0" dirty="0"/>
                        <a:t> </a:t>
                      </a:r>
                      <a:r>
                        <a:rPr lang="en-US" sz="2800" baseline="0" dirty="0" err="1"/>
                        <a:t>khuyết</a:t>
                      </a:r>
                      <a:r>
                        <a:rPr lang="en-US" sz="2800" baseline="0" dirty="0"/>
                        <a:t> </a:t>
                      </a:r>
                      <a:r>
                        <a:rPr lang="en-US" sz="2800" baseline="0" dirty="0" err="1"/>
                        <a:t>điểm</a:t>
                      </a:r>
                      <a:r>
                        <a:rPr lang="en-US" sz="2800" baseline="0" dirty="0"/>
                        <a:t>.</a:t>
                      </a:r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2844317"/>
              </p:ext>
            </p:extLst>
          </p:nvPr>
        </p:nvGraphicFramePr>
        <p:xfrm>
          <a:off x="5181600" y="1219200"/>
          <a:ext cx="3810000" cy="914400"/>
        </p:xfrm>
        <a:graphic>
          <a:graphicData uri="http://schemas.openxmlformats.org/drawingml/2006/table">
            <a:tbl>
              <a:tblPr bandRow="1">
                <a:tableStyleId>{21E4AEA4-8DFA-4A89-87EB-49C32662AFE0}</a:tableStyleId>
              </a:tblPr>
              <a:tblGrid>
                <a:gridCol w="38100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914400"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 err="1"/>
                        <a:t>Tôn</a:t>
                      </a:r>
                      <a:r>
                        <a:rPr lang="en-US" sz="2800" b="0" baseline="0" dirty="0"/>
                        <a:t> </a:t>
                      </a:r>
                      <a:r>
                        <a:rPr lang="en-US" sz="2800" b="0" baseline="0" dirty="0" err="1"/>
                        <a:t>Trọng</a:t>
                      </a:r>
                      <a:r>
                        <a:rPr lang="en-US" sz="2800" b="0" baseline="0" dirty="0"/>
                        <a:t>.</a:t>
                      </a:r>
                      <a:endParaRPr lang="en-US" sz="2800" b="0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graphicFrame>
        <p:nvGraphicFramePr>
          <p:cNvPr id="15" name="Tab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43129620"/>
              </p:ext>
            </p:extLst>
          </p:nvPr>
        </p:nvGraphicFramePr>
        <p:xfrm>
          <a:off x="5181600" y="2133600"/>
          <a:ext cx="3810000" cy="792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100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762000"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 err="1">
                          <a:solidFill>
                            <a:schemeClr val="tx1"/>
                          </a:solidFill>
                        </a:rPr>
                        <a:t>Không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</a:rPr>
                        <a:t>tôn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</a:rPr>
                        <a:t>trọng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</a:rPr>
                        <a:t>.</a:t>
                      </a:r>
                    </a:p>
                    <a:p>
                      <a:endParaRPr lang="en-US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64970454"/>
              </p:ext>
            </p:extLst>
          </p:nvPr>
        </p:nvGraphicFramePr>
        <p:xfrm>
          <a:off x="5181600" y="3733800"/>
          <a:ext cx="3810000" cy="914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100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914400"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 err="1">
                          <a:solidFill>
                            <a:schemeClr val="tx1"/>
                          </a:solidFill>
                        </a:rPr>
                        <a:t>Không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</a:rPr>
                        <a:t>tôn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</a:rPr>
                        <a:t>trọng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</a:rPr>
                        <a:t>.</a:t>
                      </a:r>
                      <a:endParaRPr lang="en-US" sz="28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graphicFrame>
        <p:nvGraphicFramePr>
          <p:cNvPr id="17" name="Table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90014611"/>
              </p:ext>
            </p:extLst>
          </p:nvPr>
        </p:nvGraphicFramePr>
        <p:xfrm>
          <a:off x="5181600" y="2971799"/>
          <a:ext cx="3810000" cy="7620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100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762001"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 err="1">
                          <a:solidFill>
                            <a:schemeClr val="tx1"/>
                          </a:solidFill>
                        </a:rPr>
                        <a:t>Tôn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</a:rPr>
                        <a:t>trọng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</a:rPr>
                        <a:t>.</a:t>
                      </a:r>
                      <a:endParaRPr lang="en-US" sz="28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graphicFrame>
        <p:nvGraphicFramePr>
          <p:cNvPr id="18" name="Table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10872185"/>
              </p:ext>
            </p:extLst>
          </p:nvPr>
        </p:nvGraphicFramePr>
        <p:xfrm>
          <a:off x="5181600" y="5562600"/>
          <a:ext cx="3810000" cy="99060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38100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99060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chemeClr val="tx1"/>
                          </a:solidFill>
                        </a:rPr>
                        <a:t>Không</a:t>
                      </a:r>
                      <a:r>
                        <a:rPr lang="en-US" sz="2800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chemeClr val="tx1"/>
                          </a:solidFill>
                        </a:rPr>
                        <a:t>tôn</a:t>
                      </a:r>
                      <a:r>
                        <a:rPr lang="en-US" sz="2800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chemeClr val="tx1"/>
                          </a:solidFill>
                        </a:rPr>
                        <a:t>trọng</a:t>
                      </a:r>
                      <a:r>
                        <a:rPr lang="en-US" sz="2800" baseline="0" dirty="0">
                          <a:solidFill>
                            <a:schemeClr val="tx1"/>
                          </a:solidFill>
                        </a:rPr>
                        <a:t>.</a:t>
                      </a:r>
                      <a:endParaRPr lang="en-US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graphicFrame>
        <p:nvGraphicFramePr>
          <p:cNvPr id="19" name="Table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400083"/>
              </p:ext>
            </p:extLst>
          </p:nvPr>
        </p:nvGraphicFramePr>
        <p:xfrm>
          <a:off x="5181600" y="4648200"/>
          <a:ext cx="3810000" cy="904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100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904240"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 err="1">
                          <a:solidFill>
                            <a:schemeClr val="tx1"/>
                          </a:solidFill>
                        </a:rPr>
                        <a:t>Tôn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</a:rPr>
                        <a:t>trọng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</a:rPr>
                        <a:t>.</a:t>
                      </a:r>
                      <a:endParaRPr lang="en-US" sz="28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21882422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2057400"/>
            <a:ext cx="9144000" cy="2819400"/>
          </a:xfrm>
        </p:spPr>
        <p:txBody>
          <a:bodyPr/>
          <a:lstStyle/>
          <a:p>
            <a:pPr>
              <a:buFontTx/>
              <a:buNone/>
            </a:pPr>
            <a:r>
              <a:rPr lang="en-US" sz="4000" dirty="0">
                <a:solidFill>
                  <a:srgbClr val="0000FF"/>
                </a:solidFill>
                <a:latin typeface=".VnArial" pitchFamily="34" charset="0"/>
              </a:rPr>
              <a:t>      </a:t>
            </a:r>
            <a:r>
              <a:rPr lang="en-US" sz="4000" dirty="0" err="1" smtClean="0">
                <a:solidFill>
                  <a:srgbClr val="0000FF"/>
                </a:solidFill>
                <a:latin typeface=".VnArial" pitchFamily="34" charset="0"/>
              </a:rPr>
              <a:t>Bạn</a:t>
            </a:r>
            <a:r>
              <a:rPr lang="en-US" sz="4000" dirty="0" smtClean="0">
                <a:solidFill>
                  <a:srgbClr val="0000FF"/>
                </a:solidFill>
                <a:latin typeface=".VnArial" pitchFamily="34" charset="0"/>
              </a:rPr>
              <a:t> An </a:t>
            </a:r>
            <a:r>
              <a:rPr lang="en-US" sz="4000" dirty="0" err="1" smtClean="0">
                <a:solidFill>
                  <a:srgbClr val="0000FF"/>
                </a:solidFill>
                <a:latin typeface=".VnArial" pitchFamily="34" charset="0"/>
              </a:rPr>
              <a:t>không</a:t>
            </a:r>
            <a:r>
              <a:rPr lang="en-US" sz="4000" dirty="0" smtClean="0">
                <a:solidFill>
                  <a:srgbClr val="0000FF"/>
                </a:solidFill>
                <a:latin typeface=".VnArial" pitchFamily="34" charset="0"/>
              </a:rPr>
              <a:t> </a:t>
            </a:r>
            <a:r>
              <a:rPr lang="en-US" sz="4000" dirty="0" err="1" smtClean="0">
                <a:solidFill>
                  <a:srgbClr val="0000FF"/>
                </a:solidFill>
                <a:latin typeface=".VnArial" pitchFamily="34" charset="0"/>
              </a:rPr>
              <a:t>tôn</a:t>
            </a:r>
            <a:r>
              <a:rPr lang="en-US" sz="4000" dirty="0" smtClean="0">
                <a:solidFill>
                  <a:srgbClr val="0000FF"/>
                </a:solidFill>
                <a:latin typeface=".VnArial" pitchFamily="34" charset="0"/>
              </a:rPr>
              <a:t> </a:t>
            </a:r>
            <a:r>
              <a:rPr lang="en-US" sz="4000" dirty="0" err="1" smtClean="0">
                <a:solidFill>
                  <a:srgbClr val="0000FF"/>
                </a:solidFill>
                <a:latin typeface=".VnArial" pitchFamily="34" charset="0"/>
              </a:rPr>
              <a:t>trọng</a:t>
            </a:r>
            <a:r>
              <a:rPr lang="en-US" sz="4000" dirty="0" smtClean="0">
                <a:solidFill>
                  <a:srgbClr val="0000FF"/>
                </a:solidFill>
                <a:latin typeface=".VnArial" pitchFamily="34" charset="0"/>
              </a:rPr>
              <a:t> </a:t>
            </a:r>
            <a:r>
              <a:rPr lang="en-US" sz="4000" dirty="0" err="1" smtClean="0">
                <a:solidFill>
                  <a:srgbClr val="0000FF"/>
                </a:solidFill>
                <a:latin typeface=".VnArial" pitchFamily="34" charset="0"/>
              </a:rPr>
              <a:t>chú</a:t>
            </a:r>
            <a:r>
              <a:rPr lang="en-US" sz="4000" dirty="0" smtClean="0">
                <a:solidFill>
                  <a:srgbClr val="0000FF"/>
                </a:solidFill>
                <a:latin typeface=".VnArial" pitchFamily="34" charset="0"/>
              </a:rPr>
              <a:t> H </a:t>
            </a:r>
            <a:r>
              <a:rPr lang="en-US" sz="4000" dirty="0" err="1" smtClean="0">
                <a:solidFill>
                  <a:srgbClr val="0000FF"/>
                </a:solidFill>
                <a:latin typeface=".VnArial" pitchFamily="34" charset="0"/>
              </a:rPr>
              <a:t>vì</a:t>
            </a:r>
            <a:r>
              <a:rPr lang="en-US" sz="4000" dirty="0" smtClean="0">
                <a:solidFill>
                  <a:srgbClr val="0000FF"/>
                </a:solidFill>
                <a:latin typeface=".VnArial" pitchFamily="34" charset="0"/>
              </a:rPr>
              <a:t> </a:t>
            </a:r>
            <a:r>
              <a:rPr lang="en-US" sz="4000" dirty="0" err="1" smtClean="0">
                <a:solidFill>
                  <a:srgbClr val="0000FF"/>
                </a:solidFill>
                <a:latin typeface=".VnArial" pitchFamily="34" charset="0"/>
              </a:rPr>
              <a:t>chú</a:t>
            </a:r>
            <a:r>
              <a:rPr lang="en-US" sz="4000" dirty="0" smtClean="0">
                <a:solidFill>
                  <a:srgbClr val="0000FF"/>
                </a:solidFill>
                <a:latin typeface=".VnArial" pitchFamily="34" charset="0"/>
              </a:rPr>
              <a:t> H </a:t>
            </a:r>
            <a:r>
              <a:rPr lang="en-US" sz="4000" dirty="0" err="1" smtClean="0">
                <a:solidFill>
                  <a:srgbClr val="0000FF"/>
                </a:solidFill>
                <a:latin typeface=".VnArial" pitchFamily="34" charset="0"/>
              </a:rPr>
              <a:t>lười</a:t>
            </a:r>
            <a:r>
              <a:rPr lang="en-US" sz="4000" dirty="0" smtClean="0">
                <a:solidFill>
                  <a:srgbClr val="0000FF"/>
                </a:solidFill>
                <a:latin typeface=".VnArial" pitchFamily="34" charset="0"/>
              </a:rPr>
              <a:t> </a:t>
            </a:r>
            <a:r>
              <a:rPr lang="en-US" sz="4000" dirty="0" err="1" smtClean="0">
                <a:solidFill>
                  <a:srgbClr val="0000FF"/>
                </a:solidFill>
                <a:latin typeface=".VnArial" pitchFamily="34" charset="0"/>
              </a:rPr>
              <a:t>lao</a:t>
            </a:r>
            <a:r>
              <a:rPr lang="en-US" sz="4000" dirty="0" smtClean="0">
                <a:solidFill>
                  <a:srgbClr val="0000FF"/>
                </a:solidFill>
                <a:latin typeface=".VnArial" pitchFamily="34" charset="0"/>
              </a:rPr>
              <a:t> </a:t>
            </a:r>
            <a:r>
              <a:rPr lang="en-US" sz="4000" dirty="0" err="1" smtClean="0">
                <a:solidFill>
                  <a:srgbClr val="0000FF"/>
                </a:solidFill>
                <a:latin typeface=".VnArial" pitchFamily="34" charset="0"/>
              </a:rPr>
              <a:t>động</a:t>
            </a:r>
            <a:r>
              <a:rPr lang="en-US" sz="4000" dirty="0" smtClean="0">
                <a:solidFill>
                  <a:srgbClr val="0000FF"/>
                </a:solidFill>
                <a:latin typeface=".VnArial" pitchFamily="34" charset="0"/>
              </a:rPr>
              <a:t> </a:t>
            </a:r>
            <a:r>
              <a:rPr lang="en-US" sz="4000" dirty="0" err="1" smtClean="0">
                <a:solidFill>
                  <a:srgbClr val="0000FF"/>
                </a:solidFill>
                <a:latin typeface=".VnArial" pitchFamily="34" charset="0"/>
              </a:rPr>
              <a:t>lại</a:t>
            </a:r>
            <a:r>
              <a:rPr lang="en-US" sz="4000" dirty="0" smtClean="0">
                <a:solidFill>
                  <a:srgbClr val="0000FF"/>
                </a:solidFill>
                <a:latin typeface=".VnArial" pitchFamily="34" charset="0"/>
              </a:rPr>
              <a:t> </a:t>
            </a:r>
            <a:r>
              <a:rPr lang="en-US" sz="4000" dirty="0" err="1" smtClean="0">
                <a:solidFill>
                  <a:srgbClr val="0000FF"/>
                </a:solidFill>
                <a:latin typeface=".VnArial" pitchFamily="34" charset="0"/>
              </a:rPr>
              <a:t>ăn</a:t>
            </a:r>
            <a:r>
              <a:rPr lang="en-US" sz="4000" dirty="0" smtClean="0">
                <a:solidFill>
                  <a:srgbClr val="0000FF"/>
                </a:solidFill>
                <a:latin typeface=".VnArial" pitchFamily="34" charset="0"/>
              </a:rPr>
              <a:t> </a:t>
            </a:r>
            <a:r>
              <a:rPr lang="en-US" sz="4000" dirty="0" err="1" smtClean="0">
                <a:solidFill>
                  <a:srgbClr val="0000FF"/>
                </a:solidFill>
                <a:latin typeface=".VnArial" pitchFamily="34" charset="0"/>
              </a:rPr>
              <a:t>chơi</a:t>
            </a:r>
            <a:r>
              <a:rPr lang="en-US" sz="4000" dirty="0" smtClean="0">
                <a:solidFill>
                  <a:srgbClr val="0000FF"/>
                </a:solidFill>
                <a:latin typeface=".VnArial" pitchFamily="34" charset="0"/>
              </a:rPr>
              <a:t> </a:t>
            </a:r>
            <a:r>
              <a:rPr lang="en-US" sz="4000" dirty="0" err="1" smtClean="0">
                <a:solidFill>
                  <a:srgbClr val="0000FF"/>
                </a:solidFill>
                <a:latin typeface=".VnArial" pitchFamily="34" charset="0"/>
              </a:rPr>
              <a:t>nghiện</a:t>
            </a:r>
            <a:r>
              <a:rPr lang="en-US" sz="4000" dirty="0" smtClean="0">
                <a:solidFill>
                  <a:srgbClr val="0000FF"/>
                </a:solidFill>
                <a:latin typeface=".VnArial" pitchFamily="34" charset="0"/>
              </a:rPr>
              <a:t> </a:t>
            </a:r>
            <a:r>
              <a:rPr lang="en-US" sz="4000" dirty="0" err="1" smtClean="0">
                <a:solidFill>
                  <a:srgbClr val="0000FF"/>
                </a:solidFill>
                <a:latin typeface=".VnArial" pitchFamily="34" charset="0"/>
              </a:rPr>
              <a:t>hút</a:t>
            </a:r>
            <a:r>
              <a:rPr lang="en-US" sz="4000" dirty="0" smtClean="0">
                <a:solidFill>
                  <a:srgbClr val="0000FF"/>
                </a:solidFill>
                <a:latin typeface=".VnArial" pitchFamily="34" charset="0"/>
              </a:rPr>
              <a:t>. </a:t>
            </a:r>
            <a:r>
              <a:rPr lang="en-US" sz="4000" dirty="0" err="1" smtClean="0">
                <a:solidFill>
                  <a:srgbClr val="0000FF"/>
                </a:solidFill>
                <a:latin typeface=".VnArial" pitchFamily="34" charset="0"/>
              </a:rPr>
              <a:t>Hành</a:t>
            </a:r>
            <a:r>
              <a:rPr lang="en-US" sz="4000" dirty="0" smtClean="0">
                <a:solidFill>
                  <a:srgbClr val="0000FF"/>
                </a:solidFill>
                <a:latin typeface=".VnArial" pitchFamily="34" charset="0"/>
              </a:rPr>
              <a:t> vi </a:t>
            </a:r>
            <a:r>
              <a:rPr lang="en-US" sz="4000" dirty="0" err="1" smtClean="0">
                <a:solidFill>
                  <a:srgbClr val="0000FF"/>
                </a:solidFill>
                <a:latin typeface=".VnArial" pitchFamily="34" charset="0"/>
              </a:rPr>
              <a:t>của</a:t>
            </a:r>
            <a:r>
              <a:rPr lang="en-US" sz="4000" dirty="0" smtClean="0">
                <a:solidFill>
                  <a:srgbClr val="0000FF"/>
                </a:solidFill>
                <a:latin typeface=".VnArial" pitchFamily="34" charset="0"/>
              </a:rPr>
              <a:t> An </a:t>
            </a:r>
            <a:r>
              <a:rPr lang="en-US" sz="4000" dirty="0" err="1" smtClean="0">
                <a:solidFill>
                  <a:srgbClr val="0000FF"/>
                </a:solidFill>
                <a:latin typeface=".VnArial" pitchFamily="34" charset="0"/>
              </a:rPr>
              <a:t>là</a:t>
            </a:r>
            <a:r>
              <a:rPr lang="en-US" sz="4000" dirty="0" smtClean="0">
                <a:solidFill>
                  <a:srgbClr val="0000FF"/>
                </a:solidFill>
                <a:latin typeface=".VnArial" pitchFamily="34" charset="0"/>
              </a:rPr>
              <a:t> </a:t>
            </a:r>
            <a:r>
              <a:rPr lang="en-US" sz="4000" dirty="0" err="1" smtClean="0">
                <a:solidFill>
                  <a:srgbClr val="0000FF"/>
                </a:solidFill>
                <a:latin typeface=".VnArial" pitchFamily="34" charset="0"/>
              </a:rPr>
              <a:t>đúng</a:t>
            </a:r>
            <a:r>
              <a:rPr lang="en-US" sz="4000" dirty="0" smtClean="0">
                <a:solidFill>
                  <a:srgbClr val="0000FF"/>
                </a:solidFill>
                <a:latin typeface=".VnArial" pitchFamily="34" charset="0"/>
              </a:rPr>
              <a:t> hay </a:t>
            </a:r>
            <a:r>
              <a:rPr lang="en-US" sz="4000" dirty="0" err="1" smtClean="0">
                <a:solidFill>
                  <a:srgbClr val="0000FF"/>
                </a:solidFill>
                <a:latin typeface=".VnArial" pitchFamily="34" charset="0"/>
              </a:rPr>
              <a:t>sai</a:t>
            </a:r>
            <a:r>
              <a:rPr lang="en-US" sz="4000" dirty="0" smtClean="0">
                <a:solidFill>
                  <a:srgbClr val="0000FF"/>
                </a:solidFill>
                <a:latin typeface=".VnArial" pitchFamily="34" charset="0"/>
              </a:rPr>
              <a:t>?</a:t>
            </a:r>
            <a:endParaRPr lang="en-US" sz="4000" dirty="0">
              <a:solidFill>
                <a:srgbClr val="0000FF"/>
              </a:solidFill>
              <a:latin typeface=".VnArial" pitchFamily="34" charset="0"/>
            </a:endParaRPr>
          </a:p>
        </p:txBody>
      </p:sp>
      <p:sp>
        <p:nvSpPr>
          <p:cNvPr id="93188" name="WordArt 4"/>
          <p:cNvSpPr>
            <a:spLocks noChangeArrowheads="1" noChangeShapeType="1" noTextEdit="1"/>
          </p:cNvSpPr>
          <p:nvPr/>
        </p:nvSpPr>
        <p:spPr bwMode="auto">
          <a:xfrm>
            <a:off x="381000" y="0"/>
            <a:ext cx="3486150" cy="2057400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</a:bodyPr>
          <a:lstStyle/>
          <a:p>
            <a:pPr algn="ctr"/>
            <a:r>
              <a:rPr lang="en-US" sz="3600" kern="10" dirty="0" err="1" smtClean="0">
                <a:ln w="57150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.VnPresentH"/>
              </a:rPr>
              <a:t>Thảo</a:t>
            </a:r>
            <a:r>
              <a:rPr lang="en-US" sz="3600" kern="10" dirty="0" smtClean="0">
                <a:ln w="57150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.VnPresentH"/>
              </a:rPr>
              <a:t> </a:t>
            </a:r>
            <a:r>
              <a:rPr lang="en-US" sz="3600" kern="10" dirty="0" err="1" smtClean="0">
                <a:ln w="57150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.VnPresentH"/>
              </a:rPr>
              <a:t>luận</a:t>
            </a:r>
            <a:endParaRPr lang="en-US" sz="3600" kern="10" dirty="0">
              <a:ln w="57150">
                <a:solidFill>
                  <a:srgbClr val="FF3300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dist="53882" dir="2700000" algn="ctr" rotWithShape="0">
                  <a:srgbClr val="9999FF">
                    <a:alpha val="79999"/>
                  </a:srgbClr>
                </a:outerShdw>
              </a:effectLst>
              <a:latin typeface=".VnPresentH"/>
            </a:endParaRPr>
          </a:p>
        </p:txBody>
      </p:sp>
      <p:sp>
        <p:nvSpPr>
          <p:cNvPr id="36869" name="Text Box 5"/>
          <p:cNvSpPr txBox="1">
            <a:spLocks noChangeArrowheads="1"/>
          </p:cNvSpPr>
          <p:nvPr/>
        </p:nvSpPr>
        <p:spPr bwMode="auto">
          <a:xfrm>
            <a:off x="3657600" y="4724400"/>
            <a:ext cx="2520950" cy="1189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sz="7200" b="1">
                <a:solidFill>
                  <a:srgbClr val="FF3300"/>
                </a:solidFill>
              </a:rPr>
              <a:t>Đúng</a:t>
            </a:r>
          </a:p>
        </p:txBody>
      </p:sp>
    </p:spTree>
    <p:extLst>
      <p:ext uri="{BB962C8B-B14F-4D97-AF65-F5344CB8AC3E}">
        <p14:creationId xmlns:p14="http://schemas.microsoft.com/office/powerpoint/2010/main" val="1661021262"/>
      </p:ext>
    </p:extLst>
  </p:cSld>
  <p:clrMapOvr>
    <a:masterClrMapping/>
  </p:clrMapOvr>
  <p:transition>
    <p:strip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68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68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6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315</TotalTime>
  <Words>1633</Words>
  <Application>Microsoft Office PowerPoint</Application>
  <PresentationFormat>On-screen Show (4:3)</PresentationFormat>
  <Paragraphs>231</Paragraphs>
  <Slides>25</Slides>
  <Notes>1</Notes>
  <HiddenSlides>0</HiddenSlides>
  <MMClips>11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35" baseType="lpstr">
      <vt:lpstr>.VnArial</vt:lpstr>
      <vt:lpstr>.VnPresentH</vt:lpstr>
      <vt:lpstr>.VnTime</vt:lpstr>
      <vt:lpstr>Arial</vt:lpstr>
      <vt:lpstr>Calibri</vt:lpstr>
      <vt:lpstr>Times New Roman</vt:lpstr>
      <vt:lpstr>Wingdings</vt:lpstr>
      <vt:lpstr>Wingdings 3</vt:lpstr>
      <vt:lpstr>Office Theme</vt:lpstr>
      <vt:lpstr>1_Default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AutoBVT</dc:creator>
  <cp:lastModifiedBy>WIN10</cp:lastModifiedBy>
  <cp:revision>51</cp:revision>
  <dcterms:created xsi:type="dcterms:W3CDTF">2017-09-14T08:22:06Z</dcterms:created>
  <dcterms:modified xsi:type="dcterms:W3CDTF">2020-09-30T03:54:02Z</dcterms:modified>
</cp:coreProperties>
</file>