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260" r:id="rId3"/>
    <p:sldId id="257" r:id="rId4"/>
    <p:sldId id="273" r:id="rId5"/>
    <p:sldId id="258" r:id="rId6"/>
    <p:sldId id="256" r:id="rId7"/>
    <p:sldId id="262" r:id="rId8"/>
    <p:sldId id="264" r:id="rId9"/>
    <p:sldId id="300" r:id="rId10"/>
    <p:sldId id="261" r:id="rId11"/>
    <p:sldId id="263" r:id="rId12"/>
    <p:sldId id="267" r:id="rId13"/>
    <p:sldId id="265" r:id="rId14"/>
    <p:sldId id="270" r:id="rId15"/>
    <p:sldId id="271" r:id="rId16"/>
    <p:sldId id="272" r:id="rId17"/>
    <p:sldId id="274" r:id="rId18"/>
    <p:sldId id="269" r:id="rId19"/>
    <p:sldId id="30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6" r:id="rId35"/>
    <p:sldId id="295" r:id="rId36"/>
    <p:sldId id="291" r:id="rId37"/>
    <p:sldId id="275" r:id="rId38"/>
    <p:sldId id="276" r:id="rId39"/>
    <p:sldId id="293" r:id="rId40"/>
    <p:sldId id="292" r:id="rId41"/>
    <p:sldId id="297" r:id="rId42"/>
    <p:sldId id="294"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FC89C-D6D5-4AD3-8964-49D78D81AD41}" type="doc">
      <dgm:prSet loTypeId="urn:microsoft.com/office/officeart/2005/8/layout/radial3" loCatId="cycle" qsTypeId="urn:microsoft.com/office/officeart/2005/8/quickstyle/3d2" qsCatId="3D" csTypeId="urn:microsoft.com/office/officeart/2005/8/colors/accent1_2" csCatId="accent1" phldr="1"/>
      <dgm:spPr/>
      <dgm:t>
        <a:bodyPr/>
        <a:lstStyle/>
        <a:p>
          <a:endParaRPr lang="en-US"/>
        </a:p>
      </dgm:t>
    </dgm:pt>
    <dgm:pt modelId="{E9FD4F7D-1968-4DB7-90FB-5AE6C66A8989}">
      <dgm:prSet phldrT="[Text]" custT="1"/>
      <dgm:spPr>
        <a:solidFill>
          <a:srgbClr val="FF0000"/>
        </a:solidFill>
      </dgm:spPr>
      <dgm:t>
        <a:bodyPr/>
        <a:lstStyle/>
        <a:p>
          <a:r>
            <a:rPr lang="en-US" sz="3200" dirty="0" smtClean="0">
              <a:latin typeface="Times New Roman" panose="02020603050405020304" pitchFamily="18" charset="0"/>
              <a:cs typeface="Times New Roman" panose="02020603050405020304" pitchFamily="18" charset="0"/>
            </a:rPr>
            <a:t>TỆ NẠN XÃ HỘI</a:t>
          </a:r>
          <a:endParaRPr lang="en-US" sz="3200" dirty="0">
            <a:latin typeface="Times New Roman" panose="02020603050405020304" pitchFamily="18" charset="0"/>
            <a:cs typeface="Times New Roman" panose="02020603050405020304" pitchFamily="18" charset="0"/>
          </a:endParaRPr>
        </a:p>
      </dgm:t>
    </dgm:pt>
    <dgm:pt modelId="{02B1FF38-9F2A-4D49-9135-A09B0368362D}" type="parTrans" cxnId="{B9F1D0C6-2626-4DE7-9257-1CC98862C019}">
      <dgm:prSet/>
      <dgm:spPr/>
      <dgm:t>
        <a:bodyPr/>
        <a:lstStyle/>
        <a:p>
          <a:endParaRPr lang="en-US"/>
        </a:p>
      </dgm:t>
    </dgm:pt>
    <dgm:pt modelId="{33342069-E6B5-41D3-8E3C-030130134AEB}" type="sibTrans" cxnId="{B9F1D0C6-2626-4DE7-9257-1CC98862C019}">
      <dgm:prSet/>
      <dgm:spPr/>
      <dgm:t>
        <a:bodyPr/>
        <a:lstStyle/>
        <a:p>
          <a:endParaRPr lang="en-US"/>
        </a:p>
      </dgm:t>
    </dgm:pt>
    <dgm:pt modelId="{C77BE73E-A83C-4E81-984D-EF45ACCC9D41}">
      <dgm:prSet phldrT="[Text]"/>
      <dgm:spPr>
        <a:solidFill>
          <a:schemeClr val="bg1"/>
        </a:solidFill>
      </dgm:spPr>
      <dgm:t>
        <a:bodyPr/>
        <a:lstStyle/>
        <a:p>
          <a:r>
            <a:rPr lang="en-US" b="1" dirty="0" smtClean="0"/>
            <a:t>ĐỊNH NGHĨA</a:t>
          </a:r>
          <a:endParaRPr lang="en-US" b="1" dirty="0"/>
        </a:p>
      </dgm:t>
    </dgm:pt>
    <dgm:pt modelId="{FAFC8BEB-F0F7-4FC4-AB67-A74F7DA7A79C}" type="parTrans" cxnId="{A5ADC741-65AC-4A6A-859F-BC00C5E1572E}">
      <dgm:prSet/>
      <dgm:spPr/>
      <dgm:t>
        <a:bodyPr/>
        <a:lstStyle/>
        <a:p>
          <a:endParaRPr lang="en-US"/>
        </a:p>
      </dgm:t>
    </dgm:pt>
    <dgm:pt modelId="{FB6B8E4D-B684-48D0-8BFC-E52AC7B4D701}" type="sibTrans" cxnId="{A5ADC741-65AC-4A6A-859F-BC00C5E1572E}">
      <dgm:prSet/>
      <dgm:spPr/>
      <dgm:t>
        <a:bodyPr/>
        <a:lstStyle/>
        <a:p>
          <a:endParaRPr lang="en-US"/>
        </a:p>
      </dgm:t>
    </dgm:pt>
    <dgm:pt modelId="{22C600A4-9240-4F10-991C-3259F68DEC5A}">
      <dgm:prSet phldrT="[Text]"/>
      <dgm:spPr>
        <a:solidFill>
          <a:srgbClr val="0070C0"/>
        </a:solidFill>
      </dgm:spPr>
      <dgm:t>
        <a:bodyPr/>
        <a:lstStyle/>
        <a:p>
          <a:r>
            <a:rPr lang="en-US" b="1" dirty="0" smtClean="0">
              <a:latin typeface="Times New Roman" panose="02020603050405020304" pitchFamily="18" charset="0"/>
              <a:cs typeface="Times New Roman" panose="02020603050405020304" pitchFamily="18" charset="0"/>
            </a:rPr>
            <a:t>CÁC LOẠI TNXH</a:t>
          </a:r>
          <a:endParaRPr lang="en-US" b="1" dirty="0">
            <a:latin typeface="Times New Roman" panose="02020603050405020304" pitchFamily="18" charset="0"/>
            <a:cs typeface="Times New Roman" panose="02020603050405020304" pitchFamily="18" charset="0"/>
          </a:endParaRPr>
        </a:p>
      </dgm:t>
    </dgm:pt>
    <dgm:pt modelId="{F5A1B30B-289D-43EE-9254-EB2E681A2419}" type="parTrans" cxnId="{0BE6B2F7-7516-4541-B48D-117B6AB03F41}">
      <dgm:prSet/>
      <dgm:spPr/>
      <dgm:t>
        <a:bodyPr/>
        <a:lstStyle/>
        <a:p>
          <a:endParaRPr lang="en-US"/>
        </a:p>
      </dgm:t>
    </dgm:pt>
    <dgm:pt modelId="{D56B4C38-D93B-40A0-844F-26F9DE8ADC83}" type="sibTrans" cxnId="{0BE6B2F7-7516-4541-B48D-117B6AB03F41}">
      <dgm:prSet/>
      <dgm:spPr/>
      <dgm:t>
        <a:bodyPr/>
        <a:lstStyle/>
        <a:p>
          <a:endParaRPr lang="en-US"/>
        </a:p>
      </dgm:t>
    </dgm:pt>
    <dgm:pt modelId="{30C0599F-9FD7-48F3-AAD9-254E946EF3BD}">
      <dgm:prSet phldrT="[Text]" custT="1"/>
      <dgm:spPr>
        <a:solidFill>
          <a:schemeClr val="accent4">
            <a:lumMod val="60000"/>
            <a:lumOff val="40000"/>
          </a:schemeClr>
        </a:solidFill>
      </dgm:spPr>
      <dgm:t>
        <a:bodyPr/>
        <a:lstStyle/>
        <a:p>
          <a:r>
            <a:rPr lang="en-US" sz="1800" b="1" dirty="0" smtClean="0">
              <a:solidFill>
                <a:srgbClr val="FF0000"/>
              </a:solidFill>
              <a:latin typeface="Times New Roman" panose="02020603050405020304" pitchFamily="18" charset="0"/>
              <a:cs typeface="Times New Roman" panose="02020603050405020304" pitchFamily="18" charset="0"/>
            </a:rPr>
            <a:t>NGUYÊN NHÂN</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FA25B552-E06F-444C-A370-5AD3353D416E}" type="parTrans" cxnId="{F4CEAC0D-EA05-483F-BE8B-43D7BF82452E}">
      <dgm:prSet/>
      <dgm:spPr/>
      <dgm:t>
        <a:bodyPr/>
        <a:lstStyle/>
        <a:p>
          <a:endParaRPr lang="en-US"/>
        </a:p>
      </dgm:t>
    </dgm:pt>
    <dgm:pt modelId="{2BAF8DA1-79DC-4257-8D93-DC0EB1D0CE75}" type="sibTrans" cxnId="{F4CEAC0D-EA05-483F-BE8B-43D7BF82452E}">
      <dgm:prSet/>
      <dgm:spPr/>
      <dgm:t>
        <a:bodyPr/>
        <a:lstStyle/>
        <a:p>
          <a:endParaRPr lang="en-US"/>
        </a:p>
      </dgm:t>
    </dgm:pt>
    <dgm:pt modelId="{46801B52-B3D7-4DDE-92A0-80A2D9DD5766}">
      <dgm:prSet phldrT="[Text]" custT="1"/>
      <dgm:spPr>
        <a:solidFill>
          <a:srgbClr val="92D050"/>
        </a:solidFill>
      </dgm:spPr>
      <dgm:t>
        <a:bodyPr/>
        <a:lstStyle/>
        <a:p>
          <a:r>
            <a:rPr lang="en-US" sz="2400" b="1" dirty="0" smtClean="0">
              <a:solidFill>
                <a:schemeClr val="bg1"/>
              </a:solidFill>
              <a:latin typeface="Times New Roman" panose="02020603050405020304" pitchFamily="18" charset="0"/>
              <a:cs typeface="Times New Roman" panose="02020603050405020304" pitchFamily="18" charset="0"/>
            </a:rPr>
            <a:t>TÁC HẠI</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2AA875BB-C6C0-4253-BD8C-A880D25387B9}" type="parTrans" cxnId="{8957F7D9-890E-4353-AA1C-54A96B995A07}">
      <dgm:prSet/>
      <dgm:spPr/>
      <dgm:t>
        <a:bodyPr/>
        <a:lstStyle/>
        <a:p>
          <a:endParaRPr lang="en-US"/>
        </a:p>
      </dgm:t>
    </dgm:pt>
    <dgm:pt modelId="{73AB61F6-D935-45CA-AA8F-B50133797917}" type="sibTrans" cxnId="{8957F7D9-890E-4353-AA1C-54A96B995A07}">
      <dgm:prSet/>
      <dgm:spPr/>
      <dgm:t>
        <a:bodyPr/>
        <a:lstStyle/>
        <a:p>
          <a:endParaRPr lang="en-US"/>
        </a:p>
      </dgm:t>
    </dgm:pt>
    <dgm:pt modelId="{1941E0E9-929B-48D2-AEB1-BEEBC113AEC2}" type="pres">
      <dgm:prSet presAssocID="{A70FC89C-D6D5-4AD3-8964-49D78D81AD41}" presName="composite" presStyleCnt="0">
        <dgm:presLayoutVars>
          <dgm:chMax val="1"/>
          <dgm:dir/>
          <dgm:resizeHandles val="exact"/>
        </dgm:presLayoutVars>
      </dgm:prSet>
      <dgm:spPr/>
      <dgm:t>
        <a:bodyPr/>
        <a:lstStyle/>
        <a:p>
          <a:endParaRPr lang="en-US"/>
        </a:p>
      </dgm:t>
    </dgm:pt>
    <dgm:pt modelId="{4B79523B-0DC9-48D6-84EF-4AEAA46E663B}" type="pres">
      <dgm:prSet presAssocID="{A70FC89C-D6D5-4AD3-8964-49D78D81AD41}" presName="radial" presStyleCnt="0">
        <dgm:presLayoutVars>
          <dgm:animLvl val="ctr"/>
        </dgm:presLayoutVars>
      </dgm:prSet>
      <dgm:spPr/>
    </dgm:pt>
    <dgm:pt modelId="{65C692E6-C0DC-4484-AE75-96F04EEAFC03}" type="pres">
      <dgm:prSet presAssocID="{E9FD4F7D-1968-4DB7-90FB-5AE6C66A8989}" presName="centerShape" presStyleLbl="vennNode1" presStyleIdx="0" presStyleCnt="5" custLinFactNeighborX="-502" custLinFactNeighborY="630"/>
      <dgm:spPr/>
      <dgm:t>
        <a:bodyPr/>
        <a:lstStyle/>
        <a:p>
          <a:endParaRPr lang="en-US"/>
        </a:p>
      </dgm:t>
    </dgm:pt>
    <dgm:pt modelId="{86455BA6-BEF3-4A18-A115-6FE713D0D002}" type="pres">
      <dgm:prSet presAssocID="{C77BE73E-A83C-4E81-984D-EF45ACCC9D41}" presName="node" presStyleLbl="vennNode1" presStyleIdx="1" presStyleCnt="5" custRadScaleRad="94018" custRadScaleInc="-610">
        <dgm:presLayoutVars>
          <dgm:bulletEnabled val="1"/>
        </dgm:presLayoutVars>
      </dgm:prSet>
      <dgm:spPr/>
      <dgm:t>
        <a:bodyPr/>
        <a:lstStyle/>
        <a:p>
          <a:endParaRPr lang="en-US"/>
        </a:p>
      </dgm:t>
    </dgm:pt>
    <dgm:pt modelId="{ECD678D3-32C8-47DA-A191-AB59A85E0069}" type="pres">
      <dgm:prSet presAssocID="{22C600A4-9240-4F10-991C-3259F68DEC5A}" presName="node" presStyleLbl="vennNode1" presStyleIdx="2" presStyleCnt="5" custRadScaleRad="94301" custRadScaleInc="-240">
        <dgm:presLayoutVars>
          <dgm:bulletEnabled val="1"/>
        </dgm:presLayoutVars>
      </dgm:prSet>
      <dgm:spPr/>
      <dgm:t>
        <a:bodyPr/>
        <a:lstStyle/>
        <a:p>
          <a:endParaRPr lang="en-US"/>
        </a:p>
      </dgm:t>
    </dgm:pt>
    <dgm:pt modelId="{55A4C89C-D3D1-494A-B1A9-4990A130AC4D}" type="pres">
      <dgm:prSet presAssocID="{30C0599F-9FD7-48F3-AAD9-254E946EF3BD}" presName="node" presStyleLbl="vennNode1" presStyleIdx="3" presStyleCnt="5" custScaleX="125685" custRadScaleRad="89631" custRadScaleInc="-712">
        <dgm:presLayoutVars>
          <dgm:bulletEnabled val="1"/>
        </dgm:presLayoutVars>
      </dgm:prSet>
      <dgm:spPr/>
      <dgm:t>
        <a:bodyPr/>
        <a:lstStyle/>
        <a:p>
          <a:endParaRPr lang="en-US"/>
        </a:p>
      </dgm:t>
    </dgm:pt>
    <dgm:pt modelId="{3B6C7B34-9DB3-4158-9057-87AE632A4CD2}" type="pres">
      <dgm:prSet presAssocID="{46801B52-B3D7-4DDE-92A0-80A2D9DD5766}" presName="node" presStyleLbl="vennNode1" presStyleIdx="4" presStyleCnt="5" custScaleY="87123" custRadScaleRad="96947" custRadScaleInc="7896">
        <dgm:presLayoutVars>
          <dgm:bulletEnabled val="1"/>
        </dgm:presLayoutVars>
      </dgm:prSet>
      <dgm:spPr/>
      <dgm:t>
        <a:bodyPr/>
        <a:lstStyle/>
        <a:p>
          <a:endParaRPr lang="en-US"/>
        </a:p>
      </dgm:t>
    </dgm:pt>
  </dgm:ptLst>
  <dgm:cxnLst>
    <dgm:cxn modelId="{F4CEAC0D-EA05-483F-BE8B-43D7BF82452E}" srcId="{E9FD4F7D-1968-4DB7-90FB-5AE6C66A8989}" destId="{30C0599F-9FD7-48F3-AAD9-254E946EF3BD}" srcOrd="2" destOrd="0" parTransId="{FA25B552-E06F-444C-A370-5AD3353D416E}" sibTransId="{2BAF8DA1-79DC-4257-8D93-DC0EB1D0CE75}"/>
    <dgm:cxn modelId="{8957F7D9-890E-4353-AA1C-54A96B995A07}" srcId="{E9FD4F7D-1968-4DB7-90FB-5AE6C66A8989}" destId="{46801B52-B3D7-4DDE-92A0-80A2D9DD5766}" srcOrd="3" destOrd="0" parTransId="{2AA875BB-C6C0-4253-BD8C-A880D25387B9}" sibTransId="{73AB61F6-D935-45CA-AA8F-B50133797917}"/>
    <dgm:cxn modelId="{F0BC29BC-9C4E-4342-B793-9418BBE61E30}" type="presOf" srcId="{E9FD4F7D-1968-4DB7-90FB-5AE6C66A8989}" destId="{65C692E6-C0DC-4484-AE75-96F04EEAFC03}" srcOrd="0" destOrd="0" presId="urn:microsoft.com/office/officeart/2005/8/layout/radial3"/>
    <dgm:cxn modelId="{A69BCD6E-06F4-4384-82A4-4399054D6F12}" type="presOf" srcId="{46801B52-B3D7-4DDE-92A0-80A2D9DD5766}" destId="{3B6C7B34-9DB3-4158-9057-87AE632A4CD2}" srcOrd="0" destOrd="0" presId="urn:microsoft.com/office/officeart/2005/8/layout/radial3"/>
    <dgm:cxn modelId="{932AACD8-AD48-4ADE-95DD-35E2CFCD742C}" type="presOf" srcId="{30C0599F-9FD7-48F3-AAD9-254E946EF3BD}" destId="{55A4C89C-D3D1-494A-B1A9-4990A130AC4D}" srcOrd="0" destOrd="0" presId="urn:microsoft.com/office/officeart/2005/8/layout/radial3"/>
    <dgm:cxn modelId="{5E52C0BC-E186-493A-960D-FDD692A662E9}" type="presOf" srcId="{C77BE73E-A83C-4E81-984D-EF45ACCC9D41}" destId="{86455BA6-BEF3-4A18-A115-6FE713D0D002}" srcOrd="0" destOrd="0" presId="urn:microsoft.com/office/officeart/2005/8/layout/radial3"/>
    <dgm:cxn modelId="{A5ADC741-65AC-4A6A-859F-BC00C5E1572E}" srcId="{E9FD4F7D-1968-4DB7-90FB-5AE6C66A8989}" destId="{C77BE73E-A83C-4E81-984D-EF45ACCC9D41}" srcOrd="0" destOrd="0" parTransId="{FAFC8BEB-F0F7-4FC4-AB67-A74F7DA7A79C}" sibTransId="{FB6B8E4D-B684-48D0-8BFC-E52AC7B4D701}"/>
    <dgm:cxn modelId="{EBF00D1E-CB94-4155-9856-A5D43F4D7294}" type="presOf" srcId="{A70FC89C-D6D5-4AD3-8964-49D78D81AD41}" destId="{1941E0E9-929B-48D2-AEB1-BEEBC113AEC2}" srcOrd="0" destOrd="0" presId="urn:microsoft.com/office/officeart/2005/8/layout/radial3"/>
    <dgm:cxn modelId="{0BE6B2F7-7516-4541-B48D-117B6AB03F41}" srcId="{E9FD4F7D-1968-4DB7-90FB-5AE6C66A8989}" destId="{22C600A4-9240-4F10-991C-3259F68DEC5A}" srcOrd="1" destOrd="0" parTransId="{F5A1B30B-289D-43EE-9254-EB2E681A2419}" sibTransId="{D56B4C38-D93B-40A0-844F-26F9DE8ADC83}"/>
    <dgm:cxn modelId="{B9F1D0C6-2626-4DE7-9257-1CC98862C019}" srcId="{A70FC89C-D6D5-4AD3-8964-49D78D81AD41}" destId="{E9FD4F7D-1968-4DB7-90FB-5AE6C66A8989}" srcOrd="0" destOrd="0" parTransId="{02B1FF38-9F2A-4D49-9135-A09B0368362D}" sibTransId="{33342069-E6B5-41D3-8E3C-030130134AEB}"/>
    <dgm:cxn modelId="{19CDC6CC-3CAF-40EF-977B-EB125196CAA8}" type="presOf" srcId="{22C600A4-9240-4F10-991C-3259F68DEC5A}" destId="{ECD678D3-32C8-47DA-A191-AB59A85E0069}" srcOrd="0" destOrd="0" presId="urn:microsoft.com/office/officeart/2005/8/layout/radial3"/>
    <dgm:cxn modelId="{2B1F9C48-45AE-4186-89A7-C466304AAB0C}" type="presParOf" srcId="{1941E0E9-929B-48D2-AEB1-BEEBC113AEC2}" destId="{4B79523B-0DC9-48D6-84EF-4AEAA46E663B}" srcOrd="0" destOrd="0" presId="urn:microsoft.com/office/officeart/2005/8/layout/radial3"/>
    <dgm:cxn modelId="{3878AB4A-280B-42E9-970B-2AA50196025D}" type="presParOf" srcId="{4B79523B-0DC9-48D6-84EF-4AEAA46E663B}" destId="{65C692E6-C0DC-4484-AE75-96F04EEAFC03}" srcOrd="0" destOrd="0" presId="urn:microsoft.com/office/officeart/2005/8/layout/radial3"/>
    <dgm:cxn modelId="{7CD767C2-0463-4FA1-AD96-219FB0651B00}" type="presParOf" srcId="{4B79523B-0DC9-48D6-84EF-4AEAA46E663B}" destId="{86455BA6-BEF3-4A18-A115-6FE713D0D002}" srcOrd="1" destOrd="0" presId="urn:microsoft.com/office/officeart/2005/8/layout/radial3"/>
    <dgm:cxn modelId="{CEDA7105-032B-457A-AF40-5227608238EB}" type="presParOf" srcId="{4B79523B-0DC9-48D6-84EF-4AEAA46E663B}" destId="{ECD678D3-32C8-47DA-A191-AB59A85E0069}" srcOrd="2" destOrd="0" presId="urn:microsoft.com/office/officeart/2005/8/layout/radial3"/>
    <dgm:cxn modelId="{FEAB6438-01ED-4F45-B217-735C100DBA40}" type="presParOf" srcId="{4B79523B-0DC9-48D6-84EF-4AEAA46E663B}" destId="{55A4C89C-D3D1-494A-B1A9-4990A130AC4D}" srcOrd="3" destOrd="0" presId="urn:microsoft.com/office/officeart/2005/8/layout/radial3"/>
    <dgm:cxn modelId="{EA466576-B1F1-4BA0-8D7B-8C41CF8F6087}" type="presParOf" srcId="{4B79523B-0DC9-48D6-84EF-4AEAA46E663B}" destId="{3B6C7B34-9DB3-4158-9057-87AE632A4CD2}"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AC89D-D0FA-4AA9-B939-37A1B776E9FD}"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A6D9-59E9-44A8-9EFA-0C8BCE90F04C}" type="slidenum">
              <a:rPr lang="en-US" smtClean="0"/>
              <a:t>‹#›</a:t>
            </a:fld>
            <a:endParaRPr lang="en-US"/>
          </a:p>
        </p:txBody>
      </p:sp>
    </p:spTree>
    <p:extLst>
      <p:ext uri="{BB962C8B-B14F-4D97-AF65-F5344CB8AC3E}">
        <p14:creationId xmlns:p14="http://schemas.microsoft.com/office/powerpoint/2010/main" val="23747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17234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42007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13553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2638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840DE-C4E9-4A63-9C7A-BB2115FC0A24}"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44556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840DE-C4E9-4A63-9C7A-BB2115FC0A24}"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8196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840DE-C4E9-4A63-9C7A-BB2115FC0A24}"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8169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840DE-C4E9-4A63-9C7A-BB2115FC0A24}"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54372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840DE-C4E9-4A63-9C7A-BB2115FC0A24}"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6065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0337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422996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840DE-C4E9-4A63-9C7A-BB2115FC0A24}"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755A-745C-4666-B7E1-0FDDE30D0DFD}" type="slidenum">
              <a:rPr lang="en-US" smtClean="0"/>
              <a:t>‹#›</a:t>
            </a:fld>
            <a:endParaRPr lang="en-US"/>
          </a:p>
        </p:txBody>
      </p:sp>
    </p:spTree>
    <p:extLst>
      <p:ext uri="{BB962C8B-B14F-4D97-AF65-F5344CB8AC3E}">
        <p14:creationId xmlns:p14="http://schemas.microsoft.com/office/powerpoint/2010/main" val="30440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E:\HU&#7922;NH%20L&#7852;P%20-%20MV%20V&#7852;Y%20COI%20&#272;&#431;&#7906;C%20KH&#212;NG-%20-%20cut.mp4"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6.xml"/><Relationship Id="rId3" Type="http://schemas.openxmlformats.org/officeDocument/2006/relationships/slide" Target="slide33.xml"/><Relationship Id="rId7" Type="http://schemas.openxmlformats.org/officeDocument/2006/relationships/slide" Target="slide32.xml"/><Relationship Id="rId12" Type="http://schemas.openxmlformats.org/officeDocument/2006/relationships/slide" Target="slide25.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2.xml"/><Relationship Id="rId5" Type="http://schemas.openxmlformats.org/officeDocument/2006/relationships/slide" Target="slide31.xml"/><Relationship Id="rId10" Type="http://schemas.openxmlformats.org/officeDocument/2006/relationships/slide" Target="slide23.xml"/><Relationship Id="rId4" Type="http://schemas.openxmlformats.org/officeDocument/2006/relationships/slide" Target="slide21.xml"/><Relationship Id="rId9" Type="http://schemas.openxmlformats.org/officeDocument/2006/relationships/slide" Target="slide24.xml"/><Relationship Id="rId14" Type="http://schemas.openxmlformats.org/officeDocument/2006/relationships/slide" Target="slide28.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8.gif"/><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uatminhkhue.vn/vi-pham-hanh-chinh-va-xu-ly-vi-pham-hanh-chinh.asp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798"/>
            <a:ext cx="9144000" cy="881249"/>
          </a:xfrm>
        </p:spPr>
        <p:txBody>
          <a:bodyPr>
            <a:normAutofit/>
          </a:bodyPr>
          <a:lstStyle/>
          <a:p>
            <a:r>
              <a:rPr lang="en-US" sz="4400" b="1" dirty="0" smtClean="0">
                <a:latin typeface="Times New Roman" panose="02020603050405020304" pitchFamily="18" charset="0"/>
                <a:cs typeface="Times New Roman" panose="02020603050405020304" pitchFamily="18" charset="0"/>
              </a:rPr>
              <a:t>TRƯỜNG THCS </a:t>
            </a:r>
            <a:r>
              <a:rPr lang="en-US" sz="4400" b="1" dirty="0" smtClean="0">
                <a:latin typeface="Times New Roman" panose="02020603050405020304" pitchFamily="18" charset="0"/>
                <a:cs typeface="Times New Roman" panose="02020603050405020304" pitchFamily="18" charset="0"/>
              </a:rPr>
              <a:t>LONG </a:t>
            </a:r>
            <a:r>
              <a:rPr lang="en-US" sz="4400" b="1" dirty="0" err="1" smtClean="0">
                <a:latin typeface="Times New Roman" panose="02020603050405020304" pitchFamily="18" charset="0"/>
                <a:cs typeface="Times New Roman" panose="02020603050405020304" pitchFamily="18" charset="0"/>
              </a:rPr>
              <a:t>BIÊN</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53553" y="4570226"/>
            <a:ext cx="9144000" cy="1655762"/>
          </a:xfrm>
        </p:spPr>
        <p:txBody>
          <a:bodyPr>
            <a:normAutofit/>
          </a:bodyPr>
          <a:lstStyle/>
          <a:p>
            <a:r>
              <a:rPr lang="en-US" sz="3600" b="1" dirty="0" smtClean="0">
                <a:solidFill>
                  <a:schemeClr val="tx2">
                    <a:lumMod val="50000"/>
                  </a:schemeClr>
                </a:solidFill>
                <a:latin typeface="Times New Roman" panose="02020603050405020304" pitchFamily="18" charset="0"/>
                <a:cs typeface="Times New Roman" panose="02020603050405020304" pitchFamily="18" charset="0"/>
              </a:rPr>
              <a:t>GV THỰC HIỆN: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TRỊNH</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MAI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LINH</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48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6400800" cy="1962150"/>
          </a:xfrm>
        </p:spPr>
        <p:txBody>
          <a:bodyPr>
            <a:noAutofit/>
          </a:bodyPr>
          <a:lstStyle/>
          <a:p>
            <a:pPr algn="just"/>
            <a:r>
              <a:rPr lang="en-US" dirty="0" smtClean="0">
                <a:latin typeface="Times New Roman" panose="02020603050405020304" pitchFamily="18" charset="0"/>
                <a:cs typeface="Times New Roman" panose="02020603050405020304" pitchFamily="18" charset="0"/>
              </a:rPr>
              <a:t>Theo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P, H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106" y="2389040"/>
            <a:ext cx="5926587" cy="3783160"/>
          </a:xfrm>
        </p:spPr>
      </p:pic>
      <p:pic>
        <p:nvPicPr>
          <p:cNvPr id="6"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2901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50" y="-190499"/>
            <a:ext cx="10515600" cy="93345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ĐÁP ÁN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91250" y="609600"/>
            <a:ext cx="5810250" cy="6057900"/>
          </a:xfrm>
        </p:spPr>
        <p:txBody>
          <a:bodyPr>
            <a:normAutofit fontScale="92500" lnSpcReduction="10000"/>
          </a:bodyPr>
          <a:lstStyle/>
          <a:p>
            <a:r>
              <a:rPr lang="en-US" sz="4000" dirty="0" smtClean="0">
                <a:latin typeface="Times New Roman" panose="02020603050405020304" pitchFamily="18" charset="0"/>
                <a:cs typeface="Times New Roman" panose="02020603050405020304" pitchFamily="18" charset="0"/>
              </a:rPr>
              <a:t>P, H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Tâm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đều</a:t>
            </a:r>
            <a:r>
              <a:rPr lang="en-US" sz="4000" dirty="0" smtClean="0">
                <a:latin typeface="Times New Roman" panose="02020603050405020304" pitchFamily="18" charset="0"/>
                <a:cs typeface="Times New Roman" panose="02020603050405020304" pitchFamily="18" charset="0"/>
              </a:rPr>
              <a:t> vi </a:t>
            </a:r>
            <a:r>
              <a:rPr lang="en-US" sz="4000" dirty="0" err="1" smtClean="0">
                <a:latin typeface="Times New Roman" panose="02020603050405020304" pitchFamily="18" charset="0"/>
                <a:cs typeface="Times New Roman" panose="02020603050405020304" pitchFamily="18" charset="0"/>
              </a:rPr>
              <a:t>phạm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P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H vi </a:t>
            </a:r>
            <a:r>
              <a:rPr lang="en-US" sz="4000" dirty="0" err="1" smtClean="0">
                <a:latin typeface="Times New Roman" panose="02020603050405020304" pitchFamily="18" charset="0"/>
                <a:cs typeface="Times New Roman" panose="02020603050405020304" pitchFamily="18" charset="0"/>
              </a:rPr>
              <a:t>phạm</a:t>
            </a:r>
            <a:r>
              <a:rPr lang="en-US" sz="4000" dirty="0" smtClean="0">
                <a:latin typeface="Times New Roman" panose="02020603050405020304" pitchFamily="18" charset="0"/>
                <a:cs typeface="Times New Roman" panose="02020603050405020304" pitchFamily="18" charset="0"/>
              </a:rPr>
              <a:t>: </a:t>
            </a:r>
          </a:p>
          <a:p>
            <a:pPr lvl="1">
              <a:buFont typeface="Wingdings" panose="05000000000000000000" pitchFamily="2" charset="2"/>
              <a:buChar char="q"/>
            </a:pPr>
            <a:r>
              <a:rPr lang="en-US" sz="4000" dirty="0" err="1" smtClean="0">
                <a:latin typeface="Times New Roman" panose="02020603050405020304" pitchFamily="18" charset="0"/>
                <a:cs typeface="Times New Roman" panose="02020603050405020304" pitchFamily="18" charset="0"/>
              </a:rPr>
              <a:t>Tội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đánh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endParaRPr lang="en-US" sz="40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smtClean="0">
                <a:latin typeface="Times New Roman" panose="02020603050405020304" pitchFamily="18" charset="0"/>
                <a:cs typeface="Times New Roman" panose="02020603050405020304" pitchFamily="18" charset="0"/>
              </a:rPr>
              <a:t>Sử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nghiện</a:t>
            </a:r>
            <a:endParaRPr lang="en-US" sz="4000" dirty="0" smtClean="0">
              <a:latin typeface="Times New Roman" panose="02020603050405020304" pitchFamily="18" charset="0"/>
              <a:cs typeface="Times New Roman" panose="02020603050405020304" pitchFamily="18" charset="0"/>
            </a:endParaRPr>
          </a:p>
          <a:p>
            <a:r>
              <a:rPr lang="en-US" sz="4000" dirty="0" err="1" smtClean="0">
                <a:latin typeface="Times New Roman" panose="02020603050405020304" pitchFamily="18" charset="0"/>
                <a:cs typeface="Times New Roman" panose="02020603050405020304" pitchFamily="18" charset="0"/>
              </a:rPr>
              <a:t>Bà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Tâm</a:t>
            </a:r>
            <a:r>
              <a:rPr lang="en-US" sz="4000" dirty="0" smtClean="0">
                <a:latin typeface="Times New Roman" panose="02020603050405020304" pitchFamily="18" charset="0"/>
                <a:cs typeface="Times New Roman" panose="02020603050405020304" pitchFamily="18" charset="0"/>
              </a:rPr>
              <a:t> vi </a:t>
            </a:r>
            <a:r>
              <a:rPr lang="en-US" sz="4000" dirty="0" err="1" smtClean="0">
                <a:latin typeface="Times New Roman" panose="02020603050405020304" pitchFamily="18" charset="0"/>
                <a:cs typeface="Times New Roman" panose="02020603050405020304" pitchFamily="18" charset="0"/>
              </a:rPr>
              <a:t>phạm</a:t>
            </a:r>
            <a:r>
              <a:rPr lang="en-US" sz="40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000" dirty="0" err="1" smtClean="0">
                <a:latin typeface="Times New Roman" panose="02020603050405020304" pitchFamily="18" charset="0"/>
                <a:cs typeface="Times New Roman" panose="02020603050405020304" pitchFamily="18" charset="0"/>
              </a:rPr>
              <a:t>Tổ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đánh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endParaRPr lang="en-US" sz="40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smtClean="0">
                <a:latin typeface="Times New Roman" panose="02020603050405020304" pitchFamily="18" charset="0"/>
                <a:cs typeface="Times New Roman" panose="02020603050405020304" pitchFamily="18" charset="0"/>
              </a:rPr>
              <a:t>Dụ</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dỗ</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kéo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trẻ</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nghiện</a:t>
            </a:r>
            <a:endParaRPr lang="en-US" sz="40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06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81400" y="538163"/>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3">
                    <a:lumMod val="50000"/>
                  </a:schemeClr>
                </a:solidFill>
                <a:latin typeface="Times New Roman" panose="02020603050405020304" pitchFamily="18" charset="0"/>
                <a:cs typeface="Times New Roman" panose="02020603050405020304" pitchFamily="18" charset="0"/>
              </a:rPr>
              <a:t>GÓC LUẬT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391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867900" cy="6724650"/>
          </a:xfrm>
        </p:spPr>
        <p:txBody>
          <a:bodyPr>
            <a:noAutofit/>
          </a:bodyPr>
          <a:lstStyle/>
          <a:p>
            <a:r>
              <a:rPr lang="vi-VN" sz="2600" dirty="0">
                <a:latin typeface="+mj-lt"/>
              </a:rPr>
              <a:t>Điều 25 Nghị định số 144/2013/NĐ-CP ngày 29 tháng 10 năm 2013 của Chính phủ quy định xử phạt vi phạm hành chính về bảo trợ, cứu trợ xã hội và bảo vệ, chăm sóc trẻ em quy định:</a:t>
            </a:r>
            <a:r>
              <a:rPr lang="vi-VN" sz="2600" dirty="0" smtClean="0">
                <a:latin typeface="+mj-lt"/>
              </a:rPr>
              <a:t/>
            </a:r>
            <a:br>
              <a:rPr lang="vi-VN" sz="2600" dirty="0" smtClean="0">
                <a:latin typeface="+mj-lt"/>
              </a:rPr>
            </a:br>
            <a:r>
              <a:rPr lang="vi-VN" sz="2600" dirty="0">
                <a:latin typeface="+mj-lt"/>
              </a:rPr>
              <a:t>1. Phạt tiền từ 3.000.000 đồng đến 5.000.000 đồng đối với một trong các hành vi sau đây:</a:t>
            </a:r>
            <a:r>
              <a:rPr lang="vi-VN" sz="2600" dirty="0" smtClean="0">
                <a:latin typeface="+mj-lt"/>
              </a:rPr>
              <a:t/>
            </a:r>
            <a:br>
              <a:rPr lang="vi-VN" sz="2600" dirty="0" smtClean="0">
                <a:latin typeface="+mj-lt"/>
              </a:rPr>
            </a:br>
            <a:r>
              <a:rPr lang="vi-VN" sz="2600" dirty="0">
                <a:latin typeface="+mj-lt"/>
              </a:rPr>
              <a:t>a) Dụ dỗ, lôi kéo, ép buộc trẻ em chứng kiến việc đánh bạc dưới mọi hình thức;</a:t>
            </a:r>
            <a:r>
              <a:rPr lang="vi-VN" sz="2600" dirty="0" smtClean="0">
                <a:latin typeface="+mj-lt"/>
              </a:rPr>
              <a:t/>
            </a:r>
            <a:br>
              <a:rPr lang="vi-VN" sz="2600" dirty="0" smtClean="0">
                <a:latin typeface="+mj-lt"/>
              </a:rPr>
            </a:br>
            <a:r>
              <a:rPr lang="vi-VN" sz="2600" dirty="0">
                <a:latin typeface="+mj-lt"/>
              </a:rPr>
              <a:t>b) </a:t>
            </a:r>
            <a:r>
              <a:rPr lang="vi-VN" sz="2600" b="1" dirty="0">
                <a:solidFill>
                  <a:srgbClr val="FF0000"/>
                </a:solidFill>
                <a:latin typeface="+mj-lt"/>
              </a:rPr>
              <a:t>Dụ dỗ, lôi kéo, ép buộc trẻ em tham gia phục vụ đánh bạc dưới mọi hình thức;</a:t>
            </a:r>
            <a:r>
              <a:rPr lang="vi-VN" sz="2600" b="1" dirty="0" smtClean="0">
                <a:latin typeface="+mj-lt"/>
              </a:rPr>
              <a:t/>
            </a:r>
            <a:br>
              <a:rPr lang="vi-VN" sz="2600" b="1" dirty="0" smtClean="0">
                <a:latin typeface="+mj-lt"/>
              </a:rPr>
            </a:br>
            <a:r>
              <a:rPr lang="vi-VN" sz="2600" dirty="0">
                <a:latin typeface="+mj-lt"/>
              </a:rPr>
              <a:t>c) </a:t>
            </a:r>
            <a:r>
              <a:rPr lang="vi-VN" sz="2600" b="1" dirty="0">
                <a:solidFill>
                  <a:srgbClr val="FF0000"/>
                </a:solidFill>
                <a:latin typeface="+mj-lt"/>
              </a:rPr>
              <a:t>Dụ dỗ, lôi kéo, ép buộc trẻ em chứng kiến việc sử dụng trái phép chất ma túy dưới mọi hình thức.</a:t>
            </a:r>
            <a:r>
              <a:rPr lang="vi-VN" sz="2600" b="1" dirty="0" smtClean="0">
                <a:solidFill>
                  <a:srgbClr val="FF0000"/>
                </a:solidFill>
                <a:latin typeface="+mj-lt"/>
              </a:rPr>
              <a:t/>
            </a:r>
            <a:br>
              <a:rPr lang="vi-VN" sz="2600" b="1" dirty="0" smtClean="0">
                <a:solidFill>
                  <a:srgbClr val="FF0000"/>
                </a:solidFill>
                <a:latin typeface="+mj-lt"/>
              </a:rPr>
            </a:br>
            <a:r>
              <a:rPr lang="vi-VN" sz="2600" dirty="0">
                <a:latin typeface="+mj-lt"/>
              </a:rPr>
              <a:t>2. Phạt tiền từ 5.000.000 đồng đến 10.000.000 đồng đối với một trong các hành vi sau đây:</a:t>
            </a:r>
            <a:r>
              <a:rPr lang="vi-VN" sz="2600" dirty="0" smtClean="0">
                <a:latin typeface="+mj-lt"/>
              </a:rPr>
              <a:t/>
            </a:r>
            <a:br>
              <a:rPr lang="vi-VN" sz="2600" dirty="0" smtClean="0">
                <a:latin typeface="+mj-lt"/>
              </a:rPr>
            </a:br>
            <a:r>
              <a:rPr lang="vi-VN" sz="2600" dirty="0">
                <a:latin typeface="+mj-lt"/>
              </a:rPr>
              <a:t>a) Dụ dỗ, lôi kéo trẻ em đánh bạc, sử dụng rượu, bia, thuốc lá, chất kích thích khác có hại cho sức khỏe và sự phát triển của trẻ em;</a:t>
            </a:r>
            <a:r>
              <a:rPr lang="vi-VN" sz="2600" dirty="0" smtClean="0">
                <a:latin typeface="+mj-lt"/>
              </a:rPr>
              <a:t/>
            </a:r>
            <a:br>
              <a:rPr lang="vi-VN" sz="2600" dirty="0" smtClean="0">
                <a:latin typeface="+mj-lt"/>
              </a:rPr>
            </a:br>
            <a:r>
              <a:rPr lang="vi-VN" sz="2600" dirty="0">
                <a:latin typeface="+mj-lt"/>
              </a:rPr>
              <a:t>b) Bán cho trẻ em, cho trẻ em sử dụng rượu, bia, chất kích thích khác có hại cho sức khỏe và sự phát triển của trẻ em.</a:t>
            </a:r>
            <a:endParaRPr lang="en-US" sz="2600" dirty="0">
              <a:latin typeface="+mj-lt"/>
            </a:endParaRPr>
          </a:p>
        </p:txBody>
      </p:sp>
    </p:spTree>
    <p:extLst>
      <p:ext uri="{BB962C8B-B14F-4D97-AF65-F5344CB8AC3E}">
        <p14:creationId xmlns:p14="http://schemas.microsoft.com/office/powerpoint/2010/main" val="36912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450" y="1166812"/>
            <a:ext cx="10515600" cy="1325563"/>
          </a:xfrm>
        </p:spPr>
        <p:txBody>
          <a:bodyPr/>
          <a:lstStyle/>
          <a:p>
            <a:pPr algn="ctr"/>
            <a:r>
              <a:rPr lang="en-US" b="1" dirty="0" err="1" smtClean="0">
                <a:solidFill>
                  <a:srgbClr val="7030A0"/>
                </a:solidFill>
                <a:latin typeface="Times New Roman" panose="02020603050405020304" pitchFamily="18" charset="0"/>
                <a:cs typeface="Times New Roman" panose="02020603050405020304" pitchFamily="18" charset="0"/>
              </a:rPr>
              <a:t>Hiện</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tượng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xã</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hội</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nào</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được</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nhắc</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đến</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trong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đoạn</a:t>
            </a:r>
            <a:r>
              <a:rPr lang="en-US" b="1" dirty="0" smtClean="0">
                <a:solidFill>
                  <a:srgbClr val="7030A0"/>
                </a:solidFill>
                <a:latin typeface="Times New Roman" panose="02020603050405020304" pitchFamily="18" charset="0"/>
                <a:cs typeface="Times New Roman" panose="02020603050405020304" pitchFamily="18" charset="0"/>
              </a:rPr>
              <a:t> video </a:t>
            </a:r>
            <a:r>
              <a:rPr lang="en-US" b="1" dirty="0" err="1" smtClean="0">
                <a:solidFill>
                  <a:srgbClr val="7030A0"/>
                </a:solidFill>
                <a:latin typeface="Times New Roman" panose="02020603050405020304" pitchFamily="18" charset="0"/>
                <a:cs typeface="Times New Roman" panose="02020603050405020304" pitchFamily="18" charset="0"/>
              </a:rPr>
              <a:t>trên</a:t>
            </a:r>
            <a:r>
              <a:rPr lang="en-US" b="1" dirty="0" smtClean="0">
                <a:solidFill>
                  <a:srgbClr val="7030A0"/>
                </a:solidFill>
                <a:latin typeface="Times New Roman" panose="02020603050405020304" pitchFamily="18" charset="0"/>
                <a:cs typeface="Times New Roman" panose="02020603050405020304" pitchFamily="18" charset="0"/>
              </a:rPr>
              <a:t>?</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3091" y="2947166"/>
            <a:ext cx="10515600" cy="1108075"/>
          </a:xfrm>
        </p:spPr>
        <p:txBody>
          <a:bodyPr>
            <a:normAutofit/>
          </a:bodyPr>
          <a:lstStyle/>
          <a:p>
            <a:r>
              <a:rPr lang="en-US" sz="4400" b="1" dirty="0" smtClean="0">
                <a:solidFill>
                  <a:srgbClr val="7030A0"/>
                </a:solidFill>
                <a:latin typeface="Times New Roman" panose="02020603050405020304" pitchFamily="18" charset="0"/>
                <a:cs typeface="Times New Roman" panose="02020603050405020304" pitchFamily="18" charset="0"/>
              </a:rPr>
              <a:t>MÊ TÍN DỊ ĐOAN</a:t>
            </a:r>
          </a:p>
        </p:txBody>
      </p:sp>
      <p:sp>
        <p:nvSpPr>
          <p:cNvPr id="4" name="Content Placeholder 2"/>
          <p:cNvSpPr txBox="1">
            <a:spLocks/>
          </p:cNvSpPr>
          <p:nvPr/>
        </p:nvSpPr>
        <p:spPr>
          <a:xfrm>
            <a:off x="823091" y="3801461"/>
            <a:ext cx="10515600" cy="2457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smtClean="0">
                <a:solidFill>
                  <a:srgbClr val="FF0000"/>
                </a:solidFill>
                <a:latin typeface="Times New Roman" panose="02020603050405020304" pitchFamily="18" charset="0"/>
                <a:cs typeface="Times New Roman" panose="02020603050405020304" pitchFamily="18" charset="0"/>
              </a:rPr>
              <a:t>CÁ ĐỘ BÓNG ĐÁ</a:t>
            </a:r>
          </a:p>
          <a:p>
            <a:r>
              <a:rPr lang="en-US" sz="4000" b="1" dirty="0" smtClean="0">
                <a:solidFill>
                  <a:srgbClr val="FF0000"/>
                </a:solidFill>
                <a:latin typeface="Times New Roman" panose="02020603050405020304" pitchFamily="18" charset="0"/>
                <a:cs typeface="Times New Roman" panose="02020603050405020304" pitchFamily="18" charset="0"/>
              </a:rPr>
              <a:t>XẢ RÁC BỪA BÃI.</a:t>
            </a:r>
          </a:p>
          <a:p>
            <a:r>
              <a:rPr lang="en-US" sz="4000" b="1" dirty="0" smtClean="0">
                <a:solidFill>
                  <a:srgbClr val="FF0000"/>
                </a:solidFill>
                <a:latin typeface="Times New Roman" panose="02020603050405020304" pitchFamily="18" charset="0"/>
                <a:cs typeface="Times New Roman" panose="02020603050405020304" pitchFamily="18" charset="0"/>
              </a:rPr>
              <a:t>TRANG PHỤC THIẾU NGHIÊM TÚC TẠI NƠI TÔN NGHIÊM</a:t>
            </a:r>
          </a:p>
        </p:txBody>
      </p:sp>
      <p:sp>
        <p:nvSpPr>
          <p:cNvPr id="5" name="Action Button: Movie 4">
            <a:hlinkClick r:id="rId3" action="ppaction://hlinkfile" highlightClick="1"/>
          </p:cNvPr>
          <p:cNvSpPr/>
          <p:nvPr/>
        </p:nvSpPr>
        <p:spPr>
          <a:xfrm>
            <a:off x="10089931" y="2175641"/>
            <a:ext cx="1182414" cy="89863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8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82388" y="3375212"/>
            <a:ext cx="3442447" cy="1237129"/>
          </a:xfrm>
          <a:prstGeom prst="flowChartAlternateProcess">
            <a:avLst/>
          </a:prstGeom>
          <a:ln w="57150"/>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TỆ NẠN XÃ HỘI</a:t>
            </a:r>
            <a:endParaRPr lang="en-US" sz="32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5089017" y="971550"/>
            <a:ext cx="4083423" cy="1237129"/>
          </a:xfrm>
          <a:prstGeom prst="flowChartAlternateProcess">
            <a:avLst/>
          </a:prstGeom>
          <a:ln>
            <a:solidFill>
              <a:srgbClr val="7030A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vi </a:t>
            </a:r>
            <a:r>
              <a:rPr lang="en-US" sz="3200" dirty="0" err="1" smtClean="0">
                <a:latin typeface="Times New Roman" panose="02020603050405020304" pitchFamily="18" charset="0"/>
                <a:cs typeface="Times New Roman" panose="02020603050405020304" pitchFamily="18" charset="0"/>
              </a:rPr>
              <a:t>sai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5069541" y="3260911"/>
            <a:ext cx="4083423" cy="1237129"/>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Vi </a:t>
            </a:r>
            <a:r>
              <a:rPr lang="en-US" sz="3200" dirty="0" err="1" smtClean="0">
                <a:latin typeface="Times New Roman" panose="02020603050405020304" pitchFamily="18" charset="0"/>
                <a:cs typeface="Times New Roman" panose="02020603050405020304" pitchFamily="18" charset="0"/>
              </a:rPr>
              <a:t>phạm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luật</a:t>
            </a:r>
            <a:endParaRPr lang="en-US" sz="3200" dirty="0">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5069541" y="5365376"/>
            <a:ext cx="4083424" cy="138504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Gây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hậu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cxnSp>
        <p:nvCxnSpPr>
          <p:cNvPr id="9" name="Straight Arrow Connector 8"/>
          <p:cNvCxnSpPr>
            <a:stCxn id="4" idx="3"/>
          </p:cNvCxnSpPr>
          <p:nvPr/>
        </p:nvCxnSpPr>
        <p:spPr>
          <a:xfrm flipV="1">
            <a:off x="3724835" y="1532964"/>
            <a:ext cx="1344706" cy="24608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3724835" y="3765176"/>
            <a:ext cx="1183341" cy="2286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3705359" y="3946711"/>
            <a:ext cx="1156448" cy="21111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81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2550185" y="220719"/>
            <a:ext cx="6936827" cy="1135116"/>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3 </a:t>
            </a:r>
            <a:r>
              <a:rPr lang="en-US" sz="4000" dirty="0" err="1" smtClean="0">
                <a:latin typeface="Times New Roman" panose="02020603050405020304" pitchFamily="18" charset="0"/>
                <a:cs typeface="Times New Roman" panose="02020603050405020304" pitchFamily="18" charset="0"/>
              </a:rPr>
              <a:t>tệ</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875" y="2516437"/>
            <a:ext cx="3757448" cy="23859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3" y="2571354"/>
            <a:ext cx="3419564" cy="2276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301" y="2490949"/>
            <a:ext cx="3482644" cy="2411467"/>
          </a:xfrm>
          <a:prstGeom prst="rect">
            <a:avLst/>
          </a:prstGeom>
        </p:spPr>
      </p:pic>
      <p:sp>
        <p:nvSpPr>
          <p:cNvPr id="9" name="Rounded Rectangle 8"/>
          <p:cNvSpPr/>
          <p:nvPr/>
        </p:nvSpPr>
        <p:spPr>
          <a:xfrm>
            <a:off x="398204"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MA TÚY</a:t>
            </a:r>
            <a:endParaRPr lang="en-US" sz="36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615468"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CỜ BẠC</a:t>
            </a:r>
            <a:endParaRPr lang="en-US" sz="36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8580492"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MẠI DÂM</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3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4209393" y="2948152"/>
            <a:ext cx="4855779" cy="234906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TĂNG TỐC</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157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b="1" dirty="0" smtClean="0">
                <a:solidFill>
                  <a:schemeClr val="accent4">
                    <a:lumMod val="60000"/>
                    <a:lumOff val="40000"/>
                  </a:schemeClr>
                </a:solidFill>
                <a:latin typeface="Times New Roman" panose="02020603050405020304" pitchFamily="18" charset="0"/>
                <a:cs typeface="Times New Roman" panose="02020603050405020304" pitchFamily="18" charset="0"/>
              </a:rPr>
              <a:t>THỂ LỆ VÒNG THI TĂNG TỐC</a:t>
            </a:r>
            <a:endParaRPr lang="en-US"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875" y="1123130"/>
            <a:ext cx="10875579" cy="4351338"/>
          </a:xfrm>
        </p:spPr>
        <p:txBody>
          <a:bodyPr>
            <a:normAutofit/>
          </a:bodyPr>
          <a:lstStyle/>
          <a:p>
            <a:pPr algn="just"/>
            <a:r>
              <a:rPr lang="en-US" sz="3600" b="1" dirty="0" err="1" smtClean="0">
                <a:latin typeface="Times New Roman" panose="02020603050405020304" pitchFamily="18" charset="0"/>
                <a:cs typeface="Times New Roman" panose="02020603050405020304" pitchFamily="18" charset="0"/>
              </a:rPr>
              <a:t>Mỗi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chọn</a:t>
            </a:r>
            <a:r>
              <a:rPr lang="en-US" sz="3600" b="1" dirty="0" smtClean="0">
                <a:latin typeface="Times New Roman" panose="02020603050405020304" pitchFamily="18" charset="0"/>
                <a:cs typeface="Times New Roman" panose="02020603050405020304" pitchFamily="18" charset="0"/>
              </a:rPr>
              <a:t> 2 </a:t>
            </a:r>
            <a:r>
              <a:rPr lang="en-US" sz="3600" b="1" dirty="0" err="1" smtClean="0">
                <a:latin typeface="Times New Roman" panose="02020603050405020304" pitchFamily="18" charset="0"/>
                <a:cs typeface="Times New Roman" panose="02020603050405020304" pitchFamily="18" charset="0"/>
              </a:rPr>
              <a:t>bạn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quan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giải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đáp</a:t>
            </a:r>
            <a:r>
              <a:rPr lang="en-US" sz="3600" b="1" dirty="0" smtClean="0">
                <a:latin typeface="Times New Roman" panose="02020603050405020304" pitchFamily="18" charset="0"/>
                <a:cs typeface="Times New Roman" panose="02020603050405020304" pitchFamily="18" charset="0"/>
              </a:rPr>
              <a:t> ô </a:t>
            </a:r>
            <a:r>
              <a:rPr lang="en-US" sz="3600" b="1" dirty="0" err="1" smtClean="0">
                <a:latin typeface="Times New Roman" panose="02020603050405020304" pitchFamily="18" charset="0"/>
                <a:cs typeface="Times New Roman" panose="02020603050405020304" pitchFamily="18" charset="0"/>
              </a:rPr>
              <a:t>chữ</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phút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hưởng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quyền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giúp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GV,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giúp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bị</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mất</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điểm</a:t>
            </a:r>
            <a:endParaRPr lang="en-US" sz="3600" b="1" dirty="0" smtClean="0">
              <a:latin typeface="Times New Roman" panose="02020603050405020304" pitchFamily="18" charset="0"/>
              <a:cs typeface="Times New Roman" panose="02020603050405020304" pitchFamily="18" charset="0"/>
            </a:endParaRPr>
          </a:p>
          <a:p>
            <a:pPr algn="just"/>
            <a:r>
              <a:rPr lang="en-US" sz="3600" b="1" dirty="0" err="1" smtClean="0">
                <a:solidFill>
                  <a:srgbClr val="FF0000"/>
                </a:solidFill>
                <a:latin typeface="Times New Roman" panose="02020603050405020304" pitchFamily="18" charset="0"/>
                <a:cs typeface="Times New Roman" panose="02020603050405020304" pitchFamily="18" charset="0"/>
              </a:rPr>
              <a:t>Lưu</a:t>
            </a:r>
            <a:r>
              <a:rPr lang="en-US" sz="3600" b="1" dirty="0" smtClean="0">
                <a:solidFill>
                  <a:srgbClr val="FF0000"/>
                </a:solidFill>
                <a:latin typeface="Times New Roman" panose="02020603050405020304" pitchFamily="18" charset="0"/>
                <a:cs typeface="Times New Roman" panose="02020603050405020304" pitchFamily="18" charset="0"/>
              </a:rPr>
              <a:t> ý: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màu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có</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mức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điểm</a:t>
            </a:r>
            <a:r>
              <a:rPr lang="en-US" sz="3600" b="1" dirty="0" smtClean="0">
                <a:solidFill>
                  <a:srgbClr val="FF0000"/>
                </a:solidFill>
                <a:latin typeface="Times New Roman" panose="02020603050405020304" pitchFamily="18" charset="0"/>
                <a:cs typeface="Times New Roman" panose="02020603050405020304" pitchFamily="18" charset="0"/>
              </a:rPr>
              <a:t> 2,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xanh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a:t>
            </a:r>
            <a:r>
              <a:rPr lang="en-US" sz="3600" b="1" dirty="0" smtClean="0">
                <a:solidFill>
                  <a:srgbClr val="FF0000"/>
                </a:solidFill>
                <a:latin typeface="Times New Roman" panose="02020603050405020304" pitchFamily="18" charset="0"/>
                <a:cs typeface="Times New Roman" panose="02020603050405020304"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màu</a:t>
            </a:r>
            <a:r>
              <a:rPr lang="en-US" sz="3600" b="1" dirty="0" smtClean="0">
                <a:solidFill>
                  <a:srgbClr val="FF0000"/>
                </a:solidFill>
                <a:latin typeface="Times New Roman" panose="02020603050405020304" pitchFamily="18" charset="0"/>
                <a:cs typeface="Times New Roman" panose="02020603050405020304" pitchFamily="18" charset="0"/>
              </a:rPr>
              <a:t> cam </a:t>
            </a:r>
            <a:r>
              <a:rPr lang="en-US" sz="3600" b="1" dirty="0" err="1" smtClean="0">
                <a:solidFill>
                  <a:srgbClr val="FF0000"/>
                </a:solidFill>
                <a:latin typeface="Times New Roman" panose="02020603050405020304" pitchFamily="18" charset="0"/>
                <a:cs typeface="Times New Roman" panose="02020603050405020304" pitchFamily="18" charset="0"/>
              </a:rPr>
              <a:t>sẽ</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a:t>
            </a:r>
            <a:r>
              <a:rPr lang="en-US" sz="3600" b="1" dirty="0" smtClean="0">
                <a:solidFill>
                  <a:srgbClr val="FF0000"/>
                </a:solidFill>
                <a:latin typeface="Times New Roman" panose="02020603050405020304" pitchFamily="18" charset="0"/>
                <a:cs typeface="Times New Roman" panose="02020603050405020304" pitchFamily="18" charset="0"/>
              </a:rPr>
              <a:t> 4.</a:t>
            </a:r>
          </a:p>
          <a:p>
            <a:pPr algn="just"/>
            <a:r>
              <a:rPr lang="en-US" sz="3600" b="1" dirty="0" err="1" smtClean="0">
                <a:latin typeface="Times New Roman" panose="02020603050405020304" pitchFamily="18" charset="0"/>
                <a:cs typeface="Times New Roman" panose="02020603050405020304" pitchFamily="18" charset="0"/>
              </a:rPr>
              <a:t>Đội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bức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mật</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hỏi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giấu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5 </a:t>
            </a:r>
            <a:r>
              <a:rPr lang="en-US" sz="3600" b="1" dirty="0" err="1" smtClean="0">
                <a:latin typeface="Times New Roman" panose="02020603050405020304" pitchFamily="18" charset="0"/>
                <a:cs typeface="Times New Roman" panose="02020603050405020304" pitchFamily="18" charset="0"/>
              </a:rPr>
              <a:t>điểm</a:t>
            </a:r>
            <a:r>
              <a:rPr lang="en-US" sz="3600" b="1" dirty="0" smtClean="0">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Nếu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nào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đó</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sẽ</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tức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bị</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dừng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cuộc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chơi</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7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rgbClr val="C00000"/>
                </a:solidFill>
                <a:latin typeface="Times New Roman" panose="02020603050405020304" pitchFamily="18" charset="0"/>
                <a:cs typeface="Times New Roman" panose="02020603050405020304" pitchFamily="18" charset="0"/>
              </a:rPr>
              <a:t>CÂU HỎI </a:t>
            </a:r>
            <a:endParaRPr lang="en-US" sz="6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7086600" cy="4351338"/>
          </a:xfrm>
        </p:spPr>
        <p:txBody>
          <a:bodyPr>
            <a:normAutofit lnSpcReduction="10000"/>
          </a:bodyPr>
          <a:lstStyle/>
          <a:p>
            <a:pPr marL="514350" indent="-514350">
              <a:buFont typeface="+mj-lt"/>
              <a:buAutoNum type="arabicPeriod"/>
            </a:pP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bức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4800" b="1" dirty="0">
                <a:solidFill>
                  <a:schemeClr val="accent5">
                    <a:lumMod val="50000"/>
                  </a:schemeClr>
                </a:solidFill>
                <a:latin typeface="Times New Roman" panose="02020603050405020304" pitchFamily="18" charset="0"/>
                <a:cs typeface="Times New Roman" panose="02020603050405020304" pitchFamily="18" charset="0"/>
              </a:rPr>
              <a:t>?</a:t>
            </a:r>
            <a:endParaRPr lang="en-US" sz="4800" b="1" dirty="0" smtClean="0">
              <a:solidFill>
                <a:schemeClr val="accent5">
                  <a:lumMod val="50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đó</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có</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xem</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là</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tệ</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nạn</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không</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Giải</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thích</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vì</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smtClean="0">
                <a:solidFill>
                  <a:schemeClr val="accent5">
                    <a:lumMod val="50000"/>
                  </a:schemeClr>
                </a:solidFill>
                <a:latin typeface="Times New Roman" panose="02020603050405020304" pitchFamily="18" charset="0"/>
                <a:cs typeface="Times New Roman" panose="02020603050405020304" pitchFamily="18" charset="0"/>
              </a:rPr>
              <a:t>sao</a:t>
            </a:r>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48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86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7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Action Button: Forward or Next 56">
            <a:hlinkClick r:id="rId3" action="ppaction://hlinksldjump" highlightClick="1"/>
          </p:cNvPr>
          <p:cNvSpPr/>
          <p:nvPr/>
        </p:nvSpPr>
        <p:spPr>
          <a:xfrm>
            <a:off x="51066" y="0"/>
            <a:ext cx="462456" cy="64638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a:hlinkClick r:id="rId4" action="ppaction://hlinksldjump"/>
          </p:cNvPr>
          <p:cNvSpPr/>
          <p:nvPr/>
        </p:nvSpPr>
        <p:spPr>
          <a:xfrm>
            <a:off x="611676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5" action="ppaction://hlinksldjump"/>
              </a:rPr>
              <a:t>CÂU </a:t>
            </a:r>
            <a:r>
              <a:rPr lang="en-US" sz="6000" b="1" dirty="0" smtClean="0">
                <a:latin typeface="Times New Roman" panose="02020603050405020304" pitchFamily="18" charset="0"/>
                <a:cs typeface="Times New Roman" panose="02020603050405020304" pitchFamily="18" charset="0"/>
                <a:hlinkClick r:id="rId5" action="ppaction://hlinksldjump"/>
              </a:rPr>
              <a:t>11</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62" name="Flowchart: Process 61">
            <a:hlinkClick r:id="rId4" action="ppaction://hlinksldjump"/>
          </p:cNvPr>
          <p:cNvSpPr/>
          <p:nvPr/>
        </p:nvSpPr>
        <p:spPr>
          <a:xfrm>
            <a:off x="3065052"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6" action="ppaction://hlinksldjump"/>
              </a:rPr>
              <a:t>CÂU 10</a:t>
            </a:r>
            <a:endParaRPr lang="en-US" sz="6000" b="1" dirty="0">
              <a:latin typeface="Times New Roman" panose="02020603050405020304" pitchFamily="18" charset="0"/>
              <a:cs typeface="Times New Roman" panose="02020603050405020304" pitchFamily="18" charset="0"/>
            </a:endParaRPr>
          </a:p>
        </p:txBody>
      </p:sp>
      <p:sp>
        <p:nvSpPr>
          <p:cNvPr id="64" name="Flowchart: Process 63">
            <a:hlinkClick r:id="rId4" action="ppaction://hlinksldjump"/>
          </p:cNvPr>
          <p:cNvSpPr/>
          <p:nvPr/>
        </p:nvSpPr>
        <p:spPr>
          <a:xfrm>
            <a:off x="9202074"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7" action="ppaction://hlinksldjump"/>
              </a:rPr>
              <a:t>CÂU 12</a:t>
            </a:r>
            <a:endParaRPr lang="en-US" sz="6000" b="1" dirty="0">
              <a:latin typeface="Times New Roman" panose="02020603050405020304" pitchFamily="18" charset="0"/>
              <a:cs typeface="Times New Roman" panose="02020603050405020304" pitchFamily="18" charset="0"/>
            </a:endParaRPr>
          </a:p>
        </p:txBody>
      </p:sp>
      <p:sp>
        <p:nvSpPr>
          <p:cNvPr id="65" name="Flowchart: Process 64">
            <a:hlinkClick r:id="rId4" action="ppaction://hlinksldjump"/>
          </p:cNvPr>
          <p:cNvSpPr/>
          <p:nvPr/>
        </p:nvSpPr>
        <p:spPr>
          <a:xfrm>
            <a:off x="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8" action="ppaction://hlinksldjump"/>
              </a:rPr>
              <a:t>CÂU 9</a:t>
            </a:r>
            <a:endParaRPr lang="en-US" sz="6000" b="1" dirty="0">
              <a:latin typeface="Times New Roman" panose="02020603050405020304" pitchFamily="18" charset="0"/>
              <a:cs typeface="Times New Roman" panose="02020603050405020304" pitchFamily="18" charset="0"/>
            </a:endParaRPr>
          </a:p>
        </p:txBody>
      </p:sp>
      <p:sp>
        <p:nvSpPr>
          <p:cNvPr id="69" name="Flowchart: Process 68"/>
          <p:cNvSpPr/>
          <p:nvPr/>
        </p:nvSpPr>
        <p:spPr>
          <a:xfrm>
            <a:off x="-2454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smtClean="0">
                <a:solidFill>
                  <a:srgbClr val="0070C0"/>
                </a:solidFill>
                <a:latin typeface="Times New Roman" panose="02020603050405020304" pitchFamily="18" charset="0"/>
                <a:cs typeface="Times New Roman" panose="02020603050405020304" pitchFamily="18" charset="0"/>
                <a:hlinkClick r:id="rId4" action="ppaction://hlinksldjump"/>
              </a:rPr>
              <a:t>CÂU 1</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70" name="Flowchart: Process 69"/>
          <p:cNvSpPr/>
          <p:nvPr/>
        </p:nvSpPr>
        <p:spPr>
          <a:xfrm>
            <a:off x="918395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9" action="ppaction://hlinksldjump"/>
              </a:rPr>
              <a:t>CÂU </a:t>
            </a:r>
            <a:r>
              <a:rPr lang="en-US" sz="6000" b="1" dirty="0" smtClean="0">
                <a:latin typeface="Times New Roman" panose="02020603050405020304" pitchFamily="18" charset="0"/>
                <a:cs typeface="Times New Roman" panose="02020603050405020304" pitchFamily="18" charset="0"/>
                <a:hlinkClick r:id="rId9" action="ppaction://hlinksldjump"/>
              </a:rPr>
              <a:t>4</a:t>
            </a:r>
            <a:endParaRPr lang="en-US" sz="6000" b="1" dirty="0">
              <a:latin typeface="Times New Roman" panose="02020603050405020304" pitchFamily="18" charset="0"/>
              <a:cs typeface="Times New Roman" panose="02020603050405020304" pitchFamily="18" charset="0"/>
            </a:endParaRPr>
          </a:p>
        </p:txBody>
      </p:sp>
      <p:sp>
        <p:nvSpPr>
          <p:cNvPr id="71" name="Flowchart: Process 70"/>
          <p:cNvSpPr/>
          <p:nvPr/>
        </p:nvSpPr>
        <p:spPr>
          <a:xfrm>
            <a:off x="6152507"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0" action="ppaction://hlinksldjump"/>
              </a:rPr>
              <a:t>CÂU </a:t>
            </a:r>
            <a:r>
              <a:rPr lang="en-US" sz="6000" b="1" dirty="0" smtClean="0">
                <a:latin typeface="Times New Roman" panose="02020603050405020304" pitchFamily="18" charset="0"/>
                <a:cs typeface="Times New Roman" panose="02020603050405020304" pitchFamily="18" charset="0"/>
                <a:hlinkClick r:id="rId10" action="ppaction://hlinksldjump"/>
              </a:rPr>
              <a:t>3</a:t>
            </a:r>
            <a:endParaRPr lang="en-US" sz="6000" b="1" dirty="0">
              <a:latin typeface="Times New Roman" panose="02020603050405020304" pitchFamily="18" charset="0"/>
              <a:cs typeface="Times New Roman" panose="02020603050405020304" pitchFamily="18" charset="0"/>
            </a:endParaRPr>
          </a:p>
        </p:txBody>
      </p:sp>
      <p:sp>
        <p:nvSpPr>
          <p:cNvPr id="72" name="Flowchart: Process 71"/>
          <p:cNvSpPr/>
          <p:nvPr/>
        </p:nvSpPr>
        <p:spPr>
          <a:xfrm>
            <a:off x="3067193"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11" action="ppaction://hlinksldjump"/>
              </a:rPr>
              <a:t>CÂU 2</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73" name="Flowchart: Process 72"/>
          <p:cNvSpPr/>
          <p:nvPr/>
        </p:nvSpPr>
        <p:spPr>
          <a:xfrm>
            <a:off x="-15814"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2" action="ppaction://hlinksldjump"/>
              </a:rPr>
              <a:t>CÂU </a:t>
            </a:r>
            <a:r>
              <a:rPr lang="en-US" sz="6000" b="1" dirty="0" smtClean="0">
                <a:latin typeface="Times New Roman" panose="02020603050405020304" pitchFamily="18" charset="0"/>
                <a:cs typeface="Times New Roman" panose="02020603050405020304" pitchFamily="18" charset="0"/>
                <a:hlinkClick r:id="rId12" action="ppaction://hlinksldjump"/>
              </a:rPr>
              <a:t>5</a:t>
            </a:r>
            <a:endParaRPr lang="en-US" sz="6000" b="1" dirty="0">
              <a:latin typeface="Times New Roman" panose="02020603050405020304" pitchFamily="18" charset="0"/>
              <a:cs typeface="Times New Roman" panose="02020603050405020304" pitchFamily="18" charset="0"/>
            </a:endParaRPr>
          </a:p>
        </p:txBody>
      </p:sp>
      <p:sp>
        <p:nvSpPr>
          <p:cNvPr id="74" name="Flowchart: Process 73"/>
          <p:cNvSpPr/>
          <p:nvPr/>
        </p:nvSpPr>
        <p:spPr>
          <a:xfrm>
            <a:off x="3057475"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3" action="ppaction://hlinksldjump"/>
              </a:rPr>
              <a:t>CÂU </a:t>
            </a:r>
            <a:r>
              <a:rPr lang="en-US" sz="6000" b="1" dirty="0" smtClean="0">
                <a:latin typeface="Times New Roman" panose="02020603050405020304" pitchFamily="18" charset="0"/>
                <a:cs typeface="Times New Roman" panose="02020603050405020304" pitchFamily="18" charset="0"/>
                <a:hlinkClick r:id="rId13" action="ppaction://hlinksldjump"/>
              </a:rPr>
              <a:t>6</a:t>
            </a:r>
            <a:endParaRPr lang="en-US" sz="6000" b="1" dirty="0">
              <a:latin typeface="Times New Roman" panose="02020603050405020304" pitchFamily="18" charset="0"/>
              <a:cs typeface="Times New Roman" panose="02020603050405020304" pitchFamily="18" charset="0"/>
            </a:endParaRPr>
          </a:p>
        </p:txBody>
      </p:sp>
      <p:sp>
        <p:nvSpPr>
          <p:cNvPr id="75" name="Flowchart: Process 74"/>
          <p:cNvSpPr/>
          <p:nvPr/>
        </p:nvSpPr>
        <p:spPr>
          <a:xfrm>
            <a:off x="612252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a:t>
            </a:r>
            <a:r>
              <a:rPr lang="en-US" sz="6000" b="1" dirty="0" smtClean="0">
                <a:latin typeface="Times New Roman" panose="02020603050405020304" pitchFamily="18" charset="0"/>
                <a:cs typeface="Times New Roman" panose="02020603050405020304" pitchFamily="18" charset="0"/>
                <a:hlinkClick r:id="rId14" action="ppaction://hlinksldjump"/>
              </a:rPr>
              <a:t>7</a:t>
            </a:r>
            <a:endParaRPr lang="en-US" sz="6000" b="1" dirty="0">
              <a:latin typeface="Times New Roman" panose="02020603050405020304" pitchFamily="18" charset="0"/>
              <a:cs typeface="Times New Roman" panose="02020603050405020304" pitchFamily="18" charset="0"/>
            </a:endParaRPr>
          </a:p>
        </p:txBody>
      </p:sp>
      <p:sp>
        <p:nvSpPr>
          <p:cNvPr id="76" name="Flowchart: Process 75"/>
          <p:cNvSpPr/>
          <p:nvPr/>
        </p:nvSpPr>
        <p:spPr>
          <a:xfrm>
            <a:off x="920668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a:t>
            </a:r>
            <a:r>
              <a:rPr lang="en-US" sz="6000" b="1" dirty="0" smtClean="0">
                <a:latin typeface="Times New Roman" panose="02020603050405020304" pitchFamily="18" charset="0"/>
                <a:cs typeface="Times New Roman" panose="02020603050405020304" pitchFamily="18" charset="0"/>
                <a:hlinkClick r:id="rId14" action="ppaction://hlinksldjump"/>
              </a:rPr>
              <a:t>8</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702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2"/>
                                        </p:tgtEl>
                                        <p:attrNameLst>
                                          <p:attrName>ppt_x</p:attrName>
                                        </p:attrNameLst>
                                      </p:cBhvr>
                                      <p:tavLst>
                                        <p:tav tm="0">
                                          <p:val>
                                            <p:strVal val="ppt_x"/>
                                          </p:val>
                                        </p:tav>
                                        <p:tav tm="100000">
                                          <p:val>
                                            <p:strVal val="ppt_x"/>
                                          </p:val>
                                        </p:tav>
                                      </p:tavLst>
                                    </p:anim>
                                    <p:anim calcmode="lin" valueType="num">
                                      <p:cBhvr additive="base">
                                        <p:cTn id="13" dur="500"/>
                                        <p:tgtEl>
                                          <p:spTgt spid="72"/>
                                        </p:tgtEl>
                                        <p:attrNameLst>
                                          <p:attrName>ppt_y</p:attrName>
                                        </p:attrNameLst>
                                      </p:cBhvr>
                                      <p:tavLst>
                                        <p:tav tm="0">
                                          <p:val>
                                            <p:strVal val="ppt_y"/>
                                          </p:val>
                                        </p:tav>
                                        <p:tav tm="100000">
                                          <p:val>
                                            <p:strVal val="1+ppt_h/2"/>
                                          </p:val>
                                        </p:tav>
                                      </p:tavLst>
                                    </p:anim>
                                    <p:set>
                                      <p:cBhvr>
                                        <p:cTn id="1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71"/>
                                        </p:tgtEl>
                                      </p:cBhvr>
                                    </p:animEffect>
                                    <p:set>
                                      <p:cBhvr>
                                        <p:cTn id="20"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1" restart="whenNotActive" fill="hold" evtFilter="cancelBubble" nodeType="interactiveSeq">
                <p:stCondLst>
                  <p:cond evt="onClick" delay="0">
                    <p:tgtEl>
                      <p:spTgt spid="70"/>
                    </p:tgtEl>
                  </p:cond>
                </p:stCondLst>
                <p:endSync evt="end" delay="0">
                  <p:rtn val="all"/>
                </p:endSync>
                <p:childTnLst>
                  <p:par>
                    <p:cTn id="22" fill="hold">
                      <p:stCondLst>
                        <p:cond delay="0"/>
                      </p:stCondLst>
                      <p:childTnLst>
                        <p:par>
                          <p:cTn id="23" fill="hold">
                            <p:stCondLst>
                              <p:cond delay="0"/>
                            </p:stCondLst>
                            <p:childTnLst>
                              <p:par>
                                <p:cTn id="24" presetID="26" presetClass="exit" presetSubtype="0" fill="hold" grpId="0" nodeType="clickEffect">
                                  <p:stCondLst>
                                    <p:cond delay="0"/>
                                  </p:stCondLst>
                                  <p:childTnLst>
                                    <p:animEffect transition="out" filter="wipe(down)">
                                      <p:cBhvr>
                                        <p:cTn id="25" dur="180" accel="50000">
                                          <p:stCondLst>
                                            <p:cond delay="1820"/>
                                          </p:stCondLst>
                                        </p:cTn>
                                        <p:tgtEl>
                                          <p:spTgt spid="70"/>
                                        </p:tgtEl>
                                      </p:cBhvr>
                                    </p:animEffect>
                                    <p:anim calcmode="lin" valueType="num">
                                      <p:cBhvr>
                                        <p:cTn id="26" dur="1822" tmFilter="0,0; 0.14,0.31; 0.43,0.73; 0.71,0.91; 1.0,1.0">
                                          <p:stCondLst>
                                            <p:cond delay="0"/>
                                          </p:stCondLst>
                                        </p:cTn>
                                        <p:tgtEl>
                                          <p:spTgt spid="70"/>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70"/>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70"/>
                                        </p:tgtEl>
                                        <p:attrNameLst>
                                          <p:attrName>ppt_y</p:attrName>
                                        </p:attrNameLst>
                                      </p:cBhvr>
                                      <p:tavLst>
                                        <p:tav tm="0">
                                          <p:val>
                                            <p:strVal val="ppt_y"/>
                                          </p:val>
                                        </p:tav>
                                        <p:tav tm="100000">
                                          <p:val>
                                            <p:strVal val="ppt_y+ppt_h"/>
                                          </p:val>
                                        </p:tav>
                                      </p:tavLst>
                                    </p:anim>
                                    <p:animScale>
                                      <p:cBhvr>
                                        <p:cTn id="33" dur="26">
                                          <p:stCondLst>
                                            <p:cond delay="620"/>
                                          </p:stCondLst>
                                        </p:cTn>
                                        <p:tgtEl>
                                          <p:spTgt spid="70"/>
                                        </p:tgtEl>
                                      </p:cBhvr>
                                      <p:to x="100000" y="60000"/>
                                    </p:animScale>
                                    <p:animScale>
                                      <p:cBhvr>
                                        <p:cTn id="34" dur="166" decel="50000">
                                          <p:stCondLst>
                                            <p:cond delay="646"/>
                                          </p:stCondLst>
                                        </p:cTn>
                                        <p:tgtEl>
                                          <p:spTgt spid="70"/>
                                        </p:tgtEl>
                                      </p:cBhvr>
                                      <p:to x="100000" y="100000"/>
                                    </p:animScale>
                                    <p:animScale>
                                      <p:cBhvr>
                                        <p:cTn id="35" dur="26">
                                          <p:stCondLst>
                                            <p:cond delay="1312"/>
                                          </p:stCondLst>
                                        </p:cTn>
                                        <p:tgtEl>
                                          <p:spTgt spid="70"/>
                                        </p:tgtEl>
                                      </p:cBhvr>
                                      <p:to x="100000" y="80000"/>
                                    </p:animScale>
                                    <p:animScale>
                                      <p:cBhvr>
                                        <p:cTn id="36" dur="166" decel="50000">
                                          <p:stCondLst>
                                            <p:cond delay="1338"/>
                                          </p:stCondLst>
                                        </p:cTn>
                                        <p:tgtEl>
                                          <p:spTgt spid="70"/>
                                        </p:tgtEl>
                                      </p:cBhvr>
                                      <p:to x="100000" y="100000"/>
                                    </p:animScale>
                                    <p:animScale>
                                      <p:cBhvr>
                                        <p:cTn id="37" dur="26">
                                          <p:stCondLst>
                                            <p:cond delay="1642"/>
                                          </p:stCondLst>
                                        </p:cTn>
                                        <p:tgtEl>
                                          <p:spTgt spid="70"/>
                                        </p:tgtEl>
                                      </p:cBhvr>
                                      <p:to x="100000" y="90000"/>
                                    </p:animScale>
                                    <p:animScale>
                                      <p:cBhvr>
                                        <p:cTn id="38" dur="166" decel="50000">
                                          <p:stCondLst>
                                            <p:cond delay="1668"/>
                                          </p:stCondLst>
                                        </p:cTn>
                                        <p:tgtEl>
                                          <p:spTgt spid="70"/>
                                        </p:tgtEl>
                                      </p:cBhvr>
                                      <p:to x="100000" y="100000"/>
                                    </p:animScale>
                                    <p:animScale>
                                      <p:cBhvr>
                                        <p:cTn id="39" dur="26">
                                          <p:stCondLst>
                                            <p:cond delay="1808"/>
                                          </p:stCondLst>
                                        </p:cTn>
                                        <p:tgtEl>
                                          <p:spTgt spid="70"/>
                                        </p:tgtEl>
                                      </p:cBhvr>
                                      <p:to x="100000" y="95000"/>
                                    </p:animScale>
                                    <p:animScale>
                                      <p:cBhvr>
                                        <p:cTn id="40" dur="166" decel="50000">
                                          <p:stCondLst>
                                            <p:cond delay="1834"/>
                                          </p:stCondLst>
                                        </p:cTn>
                                        <p:tgtEl>
                                          <p:spTgt spid="70"/>
                                        </p:tgtEl>
                                      </p:cBhvr>
                                      <p:to x="100000" y="100000"/>
                                    </p:animScale>
                                    <p:set>
                                      <p:cBhvr>
                                        <p:cTn id="41"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42" restart="whenNotActive" fill="hold" evtFilter="cancelBubble" nodeType="interactiveSeq">
                <p:stCondLst>
                  <p:cond evt="onClick" delay="0">
                    <p:tgtEl>
                      <p:spTgt spid="73"/>
                    </p:tgtEl>
                  </p:cond>
                </p:stCondLst>
                <p:endSync evt="end" delay="0">
                  <p:rtn val="all"/>
                </p:endSync>
                <p:childTnLst>
                  <p:par>
                    <p:cTn id="43" fill="hold">
                      <p:stCondLst>
                        <p:cond delay="0"/>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73"/>
                                        </p:tgtEl>
                                      </p:cBhvr>
                                    </p:animEffect>
                                    <p:set>
                                      <p:cBhvr>
                                        <p:cTn id="47"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21" presetClass="exit" presetSubtype="1" fill="hold" grpId="0" nodeType="clickEffect">
                                  <p:stCondLst>
                                    <p:cond delay="0"/>
                                  </p:stCondLst>
                                  <p:childTnLst>
                                    <p:animEffect transition="out" filter="wheel(1)">
                                      <p:cBhvr>
                                        <p:cTn id="52" dur="2000"/>
                                        <p:tgtEl>
                                          <p:spTgt spid="74"/>
                                        </p:tgtEl>
                                      </p:cBhvr>
                                    </p:animEffect>
                                    <p:set>
                                      <p:cBhvr>
                                        <p:cTn id="53"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4" restart="whenNotActive" fill="hold" evtFilter="cancelBubble" nodeType="interactiveSeq">
                <p:stCondLst>
                  <p:cond evt="onClick" delay="0">
                    <p:tgtEl>
                      <p:spTgt spid="75"/>
                    </p:tgtEl>
                  </p:cond>
                </p:stCondLst>
                <p:endSync evt="end" delay="0">
                  <p:rtn val="all"/>
                </p:endSync>
                <p:childTnLst>
                  <p:par>
                    <p:cTn id="55" fill="hold">
                      <p:stCondLst>
                        <p:cond delay="0"/>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75"/>
                                        </p:tgtEl>
                                        <p:attrNameLst>
                                          <p:attrName>ppt_w</p:attrName>
                                        </p:attrNameLst>
                                      </p:cBhvr>
                                      <p:tavLst>
                                        <p:tav tm="0">
                                          <p:val>
                                            <p:strVal val="ppt_w"/>
                                          </p:val>
                                        </p:tav>
                                        <p:tav tm="100000">
                                          <p:val>
                                            <p:fltVal val="0"/>
                                          </p:val>
                                        </p:tav>
                                      </p:tavLst>
                                    </p:anim>
                                    <p:anim calcmode="lin" valueType="num">
                                      <p:cBhvr>
                                        <p:cTn id="59" dur="1000"/>
                                        <p:tgtEl>
                                          <p:spTgt spid="75"/>
                                        </p:tgtEl>
                                        <p:attrNameLst>
                                          <p:attrName>ppt_h</p:attrName>
                                        </p:attrNameLst>
                                      </p:cBhvr>
                                      <p:tavLst>
                                        <p:tav tm="0">
                                          <p:val>
                                            <p:strVal val="ppt_h"/>
                                          </p:val>
                                        </p:tav>
                                        <p:tav tm="100000">
                                          <p:val>
                                            <p:fltVal val="0"/>
                                          </p:val>
                                        </p:tav>
                                      </p:tavLst>
                                    </p:anim>
                                    <p:anim calcmode="lin" valueType="num">
                                      <p:cBhvr>
                                        <p:cTn id="60" dur="1000"/>
                                        <p:tgtEl>
                                          <p:spTgt spid="75"/>
                                        </p:tgtEl>
                                        <p:attrNameLst>
                                          <p:attrName>style.rotation</p:attrName>
                                        </p:attrNameLst>
                                      </p:cBhvr>
                                      <p:tavLst>
                                        <p:tav tm="0">
                                          <p:val>
                                            <p:fltVal val="0"/>
                                          </p:val>
                                        </p:tav>
                                        <p:tav tm="100000">
                                          <p:val>
                                            <p:fltVal val="90"/>
                                          </p:val>
                                        </p:tav>
                                      </p:tavLst>
                                    </p:anim>
                                    <p:animEffect transition="out" filter="fade">
                                      <p:cBhvr>
                                        <p:cTn id="61" dur="1000"/>
                                        <p:tgtEl>
                                          <p:spTgt spid="75"/>
                                        </p:tgtEl>
                                      </p:cBhvr>
                                    </p:animEffect>
                                    <p:set>
                                      <p:cBhvr>
                                        <p:cTn id="62"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22" presetClass="exit" presetSubtype="4" fill="hold" grpId="0" nodeType="clickEffect">
                                  <p:stCondLst>
                                    <p:cond delay="0"/>
                                  </p:stCondLst>
                                  <p:childTnLst>
                                    <p:animEffect transition="out" filter="wipe(down)">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65"/>
                    </p:tgtEl>
                  </p:cond>
                </p:stCondLst>
                <p:endSync evt="end" delay="0">
                  <p:rtn val="all"/>
                </p:endSync>
                <p:childTnLst>
                  <p:par>
                    <p:cTn id="70" fill="hold">
                      <p:stCondLst>
                        <p:cond delay="0"/>
                      </p:stCondLst>
                      <p:childTnLst>
                        <p:par>
                          <p:cTn id="71" fill="hold">
                            <p:stCondLst>
                              <p:cond delay="0"/>
                            </p:stCondLst>
                            <p:childTnLst>
                              <p:par>
                                <p:cTn id="72" presetID="22" presetClass="exit" presetSubtype="4" fill="hold" grpId="0" nodeType="clickEffect">
                                  <p:stCondLst>
                                    <p:cond delay="0"/>
                                  </p:stCondLst>
                                  <p:childTnLst>
                                    <p:animEffect transition="out" filter="wipe(down)">
                                      <p:cBhvr>
                                        <p:cTn id="73" dur="500"/>
                                        <p:tgtEl>
                                          <p:spTgt spid="65"/>
                                        </p:tgtEl>
                                      </p:cBhvr>
                                    </p:animEffect>
                                    <p:set>
                                      <p:cBhvr>
                                        <p:cTn id="7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5" restart="whenNotActive" fill="hold" evtFilter="cancelBubble" nodeType="interactiveSeq">
                <p:stCondLst>
                  <p:cond evt="onClick" delay="0">
                    <p:tgtEl>
                      <p:spTgt spid="62"/>
                    </p:tgtEl>
                  </p:cond>
                </p:stCondLst>
                <p:endSync evt="end" delay="0">
                  <p:rtn val="all"/>
                </p:endSync>
                <p:childTnLst>
                  <p:par>
                    <p:cTn id="76" fill="hold">
                      <p:stCondLst>
                        <p:cond delay="0"/>
                      </p:stCondLst>
                      <p:childTnLst>
                        <p:par>
                          <p:cTn id="77" fill="hold">
                            <p:stCondLst>
                              <p:cond delay="0"/>
                            </p:stCondLst>
                            <p:childTnLst>
                              <p:par>
                                <p:cTn id="78" presetID="26" presetClass="exit" presetSubtype="0" fill="hold" grpId="0" nodeType="clickEffect">
                                  <p:stCondLst>
                                    <p:cond delay="0"/>
                                  </p:stCondLst>
                                  <p:childTnLst>
                                    <p:animEffect transition="out" filter="wipe(down)">
                                      <p:cBhvr>
                                        <p:cTn id="79" dur="180" accel="50000">
                                          <p:stCondLst>
                                            <p:cond delay="1820"/>
                                          </p:stCondLst>
                                        </p:cTn>
                                        <p:tgtEl>
                                          <p:spTgt spid="62"/>
                                        </p:tgtEl>
                                      </p:cBhvr>
                                    </p:animEffect>
                                    <p:anim calcmode="lin" valueType="num">
                                      <p:cBhvr>
                                        <p:cTn id="80" dur="1822" tmFilter="0,0; 0.14,0.31; 0.43,0.73; 0.71,0.91; 1.0,1.0">
                                          <p:stCondLst>
                                            <p:cond delay="0"/>
                                          </p:stCondLst>
                                        </p:cTn>
                                        <p:tgtEl>
                                          <p:spTgt spid="62"/>
                                        </p:tgtEl>
                                        <p:attrNameLst>
                                          <p:attrName>ppt_x</p:attrName>
                                        </p:attrNameLst>
                                      </p:cBhvr>
                                      <p:tavLst>
                                        <p:tav tm="0">
                                          <p:val>
                                            <p:strVal val="ppt_x"/>
                                          </p:val>
                                        </p:tav>
                                        <p:tav tm="100000">
                                          <p:val>
                                            <p:strVal val="#ppt_x+0.25"/>
                                          </p:val>
                                        </p:tav>
                                      </p:tavLst>
                                    </p:anim>
                                    <p:anim calcmode="lin" valueType="num">
                                      <p:cBhvr>
                                        <p:cTn id="81" dur="178">
                                          <p:stCondLst>
                                            <p:cond delay="1822"/>
                                          </p:stCondLst>
                                        </p:cTn>
                                        <p:tgtEl>
                                          <p:spTgt spid="62"/>
                                        </p:tgtEl>
                                        <p:attrNameLst>
                                          <p:attrName>ppt_x</p:attrName>
                                        </p:attrNameLst>
                                      </p:cBhvr>
                                      <p:tavLst>
                                        <p:tav tm="0">
                                          <p:val>
                                            <p:strVal val="ppt_x"/>
                                          </p:val>
                                        </p:tav>
                                        <p:tav tm="100000">
                                          <p:val>
                                            <p:strVal val="ppt_x"/>
                                          </p:val>
                                        </p:tav>
                                      </p:tavLst>
                                    </p:anim>
                                    <p:anim calcmode="lin" valueType="num">
                                      <p:cBhvr>
                                        <p:cTn id="82" dur="664" tmFilter="0.0,0.0;0.25,0.07;0.50,0.2;0.75,0.467;1.0,1.0">
                                          <p:stCondLst>
                                            <p:cond delay="0"/>
                                          </p:stCondLst>
                                        </p:cTn>
                                        <p:tgtEl>
                                          <p:spTgt spid="6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3" dur="664" tmFilter="0, 0; 0.125,0.2665; 0.25,0.4; 0.375,0.465; 0.5,0.5;  0.625,0.535; 0.75,0.6; 0.875,0.7335; 1,1">
                                          <p:stCondLst>
                                            <p:cond delay="664"/>
                                          </p:stCondLst>
                                        </p:cTn>
                                        <p:tgtEl>
                                          <p:spTgt spid="6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4" dur="332" tmFilter="0, 0; 0.125,0.2665; 0.25,0.4; 0.375,0.465; 0.5,0.5;  0.625,0.535; 0.75,0.6; 0.875,0.7335; 1,1">
                                          <p:stCondLst>
                                            <p:cond delay="1324"/>
                                          </p:stCondLst>
                                        </p:cTn>
                                        <p:tgtEl>
                                          <p:spTgt spid="6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5" dur="164" tmFilter="0, 0; 0.125,0.2665; 0.25,0.4; 0.375,0.465; 0.5,0.5;  0.625,0.535; 0.75,0.6; 0.875,0.7335; 1,1">
                                          <p:stCondLst>
                                            <p:cond delay="1656"/>
                                          </p:stCondLst>
                                        </p:cTn>
                                        <p:tgtEl>
                                          <p:spTgt spid="6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 dur="180" accel="50000">
                                          <p:stCondLst>
                                            <p:cond delay="1820"/>
                                          </p:stCondLst>
                                        </p:cTn>
                                        <p:tgtEl>
                                          <p:spTgt spid="62"/>
                                        </p:tgtEl>
                                        <p:attrNameLst>
                                          <p:attrName>ppt_y</p:attrName>
                                        </p:attrNameLst>
                                      </p:cBhvr>
                                      <p:tavLst>
                                        <p:tav tm="0">
                                          <p:val>
                                            <p:strVal val="ppt_y"/>
                                          </p:val>
                                        </p:tav>
                                        <p:tav tm="100000">
                                          <p:val>
                                            <p:strVal val="ppt_y+ppt_h"/>
                                          </p:val>
                                        </p:tav>
                                      </p:tavLst>
                                    </p:anim>
                                    <p:animScale>
                                      <p:cBhvr>
                                        <p:cTn id="87" dur="26">
                                          <p:stCondLst>
                                            <p:cond delay="620"/>
                                          </p:stCondLst>
                                        </p:cTn>
                                        <p:tgtEl>
                                          <p:spTgt spid="62"/>
                                        </p:tgtEl>
                                      </p:cBhvr>
                                      <p:to x="100000" y="60000"/>
                                    </p:animScale>
                                    <p:animScale>
                                      <p:cBhvr>
                                        <p:cTn id="88" dur="166" decel="50000">
                                          <p:stCondLst>
                                            <p:cond delay="646"/>
                                          </p:stCondLst>
                                        </p:cTn>
                                        <p:tgtEl>
                                          <p:spTgt spid="62"/>
                                        </p:tgtEl>
                                      </p:cBhvr>
                                      <p:to x="100000" y="100000"/>
                                    </p:animScale>
                                    <p:animScale>
                                      <p:cBhvr>
                                        <p:cTn id="89" dur="26">
                                          <p:stCondLst>
                                            <p:cond delay="1312"/>
                                          </p:stCondLst>
                                        </p:cTn>
                                        <p:tgtEl>
                                          <p:spTgt spid="62"/>
                                        </p:tgtEl>
                                      </p:cBhvr>
                                      <p:to x="100000" y="80000"/>
                                    </p:animScale>
                                    <p:animScale>
                                      <p:cBhvr>
                                        <p:cTn id="90" dur="166" decel="50000">
                                          <p:stCondLst>
                                            <p:cond delay="1338"/>
                                          </p:stCondLst>
                                        </p:cTn>
                                        <p:tgtEl>
                                          <p:spTgt spid="62"/>
                                        </p:tgtEl>
                                      </p:cBhvr>
                                      <p:to x="100000" y="100000"/>
                                    </p:animScale>
                                    <p:animScale>
                                      <p:cBhvr>
                                        <p:cTn id="91" dur="26">
                                          <p:stCondLst>
                                            <p:cond delay="1642"/>
                                          </p:stCondLst>
                                        </p:cTn>
                                        <p:tgtEl>
                                          <p:spTgt spid="62"/>
                                        </p:tgtEl>
                                      </p:cBhvr>
                                      <p:to x="100000" y="90000"/>
                                    </p:animScale>
                                    <p:animScale>
                                      <p:cBhvr>
                                        <p:cTn id="92" dur="166" decel="50000">
                                          <p:stCondLst>
                                            <p:cond delay="1668"/>
                                          </p:stCondLst>
                                        </p:cTn>
                                        <p:tgtEl>
                                          <p:spTgt spid="62"/>
                                        </p:tgtEl>
                                      </p:cBhvr>
                                      <p:to x="100000" y="100000"/>
                                    </p:animScale>
                                    <p:animScale>
                                      <p:cBhvr>
                                        <p:cTn id="93" dur="26">
                                          <p:stCondLst>
                                            <p:cond delay="1808"/>
                                          </p:stCondLst>
                                        </p:cTn>
                                        <p:tgtEl>
                                          <p:spTgt spid="62"/>
                                        </p:tgtEl>
                                      </p:cBhvr>
                                      <p:to x="100000" y="95000"/>
                                    </p:animScale>
                                    <p:animScale>
                                      <p:cBhvr>
                                        <p:cTn id="94" dur="166" decel="50000">
                                          <p:stCondLst>
                                            <p:cond delay="1834"/>
                                          </p:stCondLst>
                                        </p:cTn>
                                        <p:tgtEl>
                                          <p:spTgt spid="62"/>
                                        </p:tgtEl>
                                      </p:cBhvr>
                                      <p:to x="100000" y="100000"/>
                                    </p:animScale>
                                    <p:set>
                                      <p:cBhvr>
                                        <p:cTn id="95"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6" restart="whenNotActive" fill="hold" evtFilter="cancelBubble" nodeType="interactiveSeq">
                <p:stCondLst>
                  <p:cond evt="onClick" delay="0">
                    <p:tgtEl>
                      <p:spTgt spid="61"/>
                    </p:tgtEl>
                  </p:cond>
                </p:stCondLst>
                <p:endSync evt="end" delay="0">
                  <p:rtn val="all"/>
                </p:endSync>
                <p:childTnLst>
                  <p:par>
                    <p:cTn id="97" fill="hold">
                      <p:stCondLst>
                        <p:cond delay="0"/>
                      </p:stCondLst>
                      <p:childTnLst>
                        <p:par>
                          <p:cTn id="98" fill="hold">
                            <p:stCondLst>
                              <p:cond delay="0"/>
                            </p:stCondLst>
                            <p:childTnLst>
                              <p:par>
                                <p:cTn id="99" presetID="6" presetClass="exit" presetSubtype="32" fill="hold" grpId="0" nodeType="clickEffect">
                                  <p:stCondLst>
                                    <p:cond delay="0"/>
                                  </p:stCondLst>
                                  <p:childTnLst>
                                    <p:animEffect transition="out" filter="circle(out)">
                                      <p:cBhvr>
                                        <p:cTn id="100" dur="2000"/>
                                        <p:tgtEl>
                                          <p:spTgt spid="61"/>
                                        </p:tgtEl>
                                      </p:cBhvr>
                                    </p:animEffect>
                                    <p:set>
                                      <p:cBhvr>
                                        <p:cTn id="101"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4"/>
                    </p:tgtEl>
                  </p:cond>
                </p:stCondLst>
                <p:endSync evt="end" delay="0">
                  <p:rtn val="all"/>
                </p:endSync>
                <p:childTnLst>
                  <p:par>
                    <p:cTn id="103" fill="hold">
                      <p:stCondLst>
                        <p:cond delay="0"/>
                      </p:stCondLst>
                      <p:childTnLst>
                        <p:par>
                          <p:cTn id="104" fill="hold">
                            <p:stCondLst>
                              <p:cond delay="0"/>
                            </p:stCondLst>
                            <p:childTnLst>
                              <p:par>
                                <p:cTn id="105" presetID="31" presetClass="exit" presetSubtype="0" fill="hold" grpId="0" nodeType="clickEffect">
                                  <p:stCondLst>
                                    <p:cond delay="0"/>
                                  </p:stCondLst>
                                  <p:childTnLst>
                                    <p:anim calcmode="lin" valueType="num">
                                      <p:cBhvr>
                                        <p:cTn id="106" dur="1000"/>
                                        <p:tgtEl>
                                          <p:spTgt spid="64"/>
                                        </p:tgtEl>
                                        <p:attrNameLst>
                                          <p:attrName>ppt_w</p:attrName>
                                        </p:attrNameLst>
                                      </p:cBhvr>
                                      <p:tavLst>
                                        <p:tav tm="0">
                                          <p:val>
                                            <p:strVal val="ppt_w"/>
                                          </p:val>
                                        </p:tav>
                                        <p:tav tm="100000">
                                          <p:val>
                                            <p:fltVal val="0"/>
                                          </p:val>
                                        </p:tav>
                                      </p:tavLst>
                                    </p:anim>
                                    <p:anim calcmode="lin" valueType="num">
                                      <p:cBhvr>
                                        <p:cTn id="107" dur="1000"/>
                                        <p:tgtEl>
                                          <p:spTgt spid="64"/>
                                        </p:tgtEl>
                                        <p:attrNameLst>
                                          <p:attrName>ppt_h</p:attrName>
                                        </p:attrNameLst>
                                      </p:cBhvr>
                                      <p:tavLst>
                                        <p:tav tm="0">
                                          <p:val>
                                            <p:strVal val="ppt_h"/>
                                          </p:val>
                                        </p:tav>
                                        <p:tav tm="100000">
                                          <p:val>
                                            <p:fltVal val="0"/>
                                          </p:val>
                                        </p:tav>
                                      </p:tavLst>
                                    </p:anim>
                                    <p:anim calcmode="lin" valueType="num">
                                      <p:cBhvr>
                                        <p:cTn id="108" dur="1000"/>
                                        <p:tgtEl>
                                          <p:spTgt spid="64"/>
                                        </p:tgtEl>
                                        <p:attrNameLst>
                                          <p:attrName>style.rotation</p:attrName>
                                        </p:attrNameLst>
                                      </p:cBhvr>
                                      <p:tavLst>
                                        <p:tav tm="0">
                                          <p:val>
                                            <p:fltVal val="0"/>
                                          </p:val>
                                        </p:tav>
                                        <p:tav tm="100000">
                                          <p:val>
                                            <p:fltVal val="90"/>
                                          </p:val>
                                        </p:tav>
                                      </p:tavLst>
                                    </p:anim>
                                    <p:animEffect transition="out" filter="fade">
                                      <p:cBhvr>
                                        <p:cTn id="109" dur="1000"/>
                                        <p:tgtEl>
                                          <p:spTgt spid="64"/>
                                        </p:tgtEl>
                                      </p:cBhvr>
                                    </p:animEffect>
                                    <p:set>
                                      <p:cBhvr>
                                        <p:cTn id="110"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1" grpId="0" animBg="1"/>
      <p:bldP spid="62" grpId="0" animBg="1"/>
      <p:bldP spid="64" grpId="0" animBg="1"/>
      <p:bldP spid="65"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533" y="358674"/>
            <a:ext cx="8334234" cy="1325563"/>
          </a:xfrm>
        </p:spPr>
        <p:txBody>
          <a:bodyPr>
            <a:norm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CÂU 1</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Ô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bao</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4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cái</a:t>
            </a:r>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84000" y="6531429"/>
            <a:ext cx="507999" cy="3265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72" name="Rectangle 71"/>
          <p:cNvSpPr/>
          <p:nvPr/>
        </p:nvSpPr>
        <p:spPr>
          <a:xfrm>
            <a:off x="2420471"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G</a:t>
            </a:r>
            <a:endParaRPr lang="en-US" sz="3600" dirty="0">
              <a:latin typeface="Times New Roman" panose="02020603050405020304" pitchFamily="18" charset="0"/>
              <a:cs typeface="Times New Roman" panose="02020603050405020304" pitchFamily="18" charset="0"/>
            </a:endParaRPr>
          </a:p>
        </p:txBody>
      </p:sp>
      <p:sp>
        <p:nvSpPr>
          <p:cNvPr id="73" name="Rectangle 72"/>
          <p:cNvSpPr/>
          <p:nvPr/>
        </p:nvSpPr>
        <p:spPr>
          <a:xfrm>
            <a:off x="309282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74" name="Rectangle 73"/>
          <p:cNvSpPr/>
          <p:nvPr/>
        </p:nvSpPr>
        <p:spPr>
          <a:xfrm>
            <a:off x="3765177"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75" name="Rectangle 74"/>
          <p:cNvSpPr/>
          <p:nvPr/>
        </p:nvSpPr>
        <p:spPr>
          <a:xfrm>
            <a:off x="443753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Ệ</a:t>
            </a:r>
            <a:endParaRPr lang="en-US" sz="3600" dirty="0">
              <a:latin typeface="Times New Roman" panose="02020603050405020304" pitchFamily="18" charset="0"/>
              <a:cs typeface="Times New Roman" panose="02020603050405020304" pitchFamily="18" charset="0"/>
            </a:endParaRPr>
          </a:p>
        </p:txBody>
      </p:sp>
      <p:sp>
        <p:nvSpPr>
          <p:cNvPr id="76" name="Rectangle 75"/>
          <p:cNvSpPr/>
          <p:nvPr/>
        </p:nvSpPr>
        <p:spPr>
          <a:xfrm>
            <a:off x="5109883"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77" name="Rectangle 76"/>
          <p:cNvSpPr/>
          <p:nvPr/>
        </p:nvSpPr>
        <p:spPr>
          <a:xfrm>
            <a:off x="6214782"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F</a:t>
            </a:r>
            <a:endParaRPr lang="en-US" sz="3600" dirty="0">
              <a:latin typeface="Times New Roman" panose="02020603050405020304" pitchFamily="18" charset="0"/>
              <a:cs typeface="Times New Roman" panose="02020603050405020304" pitchFamily="18" charset="0"/>
            </a:endParaRPr>
          </a:p>
        </p:txBody>
      </p:sp>
      <p:sp>
        <p:nvSpPr>
          <p:cNvPr id="78" name="Rectangle 77"/>
          <p:cNvSpPr/>
          <p:nvPr/>
        </p:nvSpPr>
        <p:spPr>
          <a:xfrm>
            <a:off x="690485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79" name="Rectangle 78"/>
          <p:cNvSpPr/>
          <p:nvPr/>
        </p:nvSpPr>
        <p:spPr>
          <a:xfrm>
            <a:off x="760655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80" name="Rectangle 79"/>
          <p:cNvSpPr/>
          <p:nvPr/>
        </p:nvSpPr>
        <p:spPr>
          <a:xfrm>
            <a:off x="8278908"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a:t>
            </a:r>
            <a:endParaRPr lang="en-US" sz="3600" dirty="0">
              <a:latin typeface="Times New Roman" panose="02020603050405020304" pitchFamily="18" charset="0"/>
              <a:cs typeface="Times New Roman" panose="02020603050405020304" pitchFamily="18" charset="0"/>
            </a:endParaRPr>
          </a:p>
        </p:txBody>
      </p:sp>
      <p:sp>
        <p:nvSpPr>
          <p:cNvPr id="81" name="Rectangle 80"/>
          <p:cNvSpPr/>
          <p:nvPr/>
        </p:nvSpPr>
        <p:spPr>
          <a:xfrm>
            <a:off x="897954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sp>
        <p:nvSpPr>
          <p:cNvPr id="82" name="Rectangle 81"/>
          <p:cNvSpPr/>
          <p:nvPr/>
        </p:nvSpPr>
        <p:spPr>
          <a:xfrm>
            <a:off x="9605791"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83" name="Rectangle 82"/>
          <p:cNvSpPr/>
          <p:nvPr/>
        </p:nvSpPr>
        <p:spPr>
          <a:xfrm>
            <a:off x="10272917"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84" name="Rectangle 83"/>
          <p:cNvSpPr/>
          <p:nvPr/>
        </p:nvSpPr>
        <p:spPr>
          <a:xfrm>
            <a:off x="1094718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K</a:t>
            </a:r>
            <a:endParaRPr lang="en-US" sz="3600" dirty="0">
              <a:latin typeface="Times New Roman" panose="02020603050405020304" pitchFamily="18" charset="0"/>
              <a:cs typeface="Times New Roman" panose="02020603050405020304" pitchFamily="18" charset="0"/>
            </a:endParaRPr>
          </a:p>
        </p:txBody>
      </p:sp>
      <p:pic>
        <p:nvPicPr>
          <p:cNvPr id="86" name="Content Placeholder 8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0383" y="1470119"/>
            <a:ext cx="7208797" cy="4048183"/>
          </a:xfrm>
        </p:spPr>
      </p:pic>
      <p:pic>
        <p:nvPicPr>
          <p:cNvPr id="87"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23501" y="77165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rId6" action="ppaction://hlinksldjump" highlightClick="1"/>
          </p:cNvPr>
          <p:cNvSpPr/>
          <p:nvPr/>
        </p:nvSpPr>
        <p:spPr>
          <a:xfrm>
            <a:off x="9819180" y="2075543"/>
            <a:ext cx="364834" cy="3483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2">
                                            <p:txEl>
                                              <p:pRg st="0" end="0"/>
                                            </p:txEl>
                                          </p:spTgt>
                                        </p:tgtEl>
                                        <p:attrNameLst>
                                          <p:attrName>style.visibility</p:attrName>
                                        </p:attrNameLst>
                                      </p:cBhvr>
                                      <p:to>
                                        <p:strVal val="visible"/>
                                      </p:to>
                                    </p:set>
                                    <p:animEffect transition="in" filter="barn(inVertical)">
                                      <p:cBhvr>
                                        <p:cTn id="14" dur="500"/>
                                        <p:tgtEl>
                                          <p:spTgt spid="7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barn(inVertical)">
                                      <p:cBhvr>
                                        <p:cTn id="17" dur="500"/>
                                        <p:tgtEl>
                                          <p:spTgt spid="7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4">
                                            <p:txEl>
                                              <p:pRg st="0" end="0"/>
                                            </p:txEl>
                                          </p:spTgt>
                                        </p:tgtEl>
                                        <p:attrNameLst>
                                          <p:attrName>style.visibility</p:attrName>
                                        </p:attrNameLst>
                                      </p:cBhvr>
                                      <p:to>
                                        <p:strVal val="visible"/>
                                      </p:to>
                                    </p:set>
                                    <p:animEffect transition="in" filter="barn(inVertical)">
                                      <p:cBhvr>
                                        <p:cTn id="20" dur="500"/>
                                        <p:tgtEl>
                                          <p:spTgt spid="7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xEl>
                                              <p:pRg st="0" end="0"/>
                                            </p:txEl>
                                          </p:spTgt>
                                        </p:tgtEl>
                                        <p:attrNameLst>
                                          <p:attrName>style.visibility</p:attrName>
                                        </p:attrNameLst>
                                      </p:cBhvr>
                                      <p:to>
                                        <p:strVal val="visible"/>
                                      </p:to>
                                    </p:set>
                                    <p:animEffect transition="in" filter="barn(inVertical)">
                                      <p:cBhvr>
                                        <p:cTn id="23" dur="500"/>
                                        <p:tgtEl>
                                          <p:spTgt spid="7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6">
                                            <p:txEl>
                                              <p:pRg st="0" end="0"/>
                                            </p:txEl>
                                          </p:spTgt>
                                        </p:tgtEl>
                                        <p:attrNameLst>
                                          <p:attrName>style.visibility</p:attrName>
                                        </p:attrNameLst>
                                      </p:cBhvr>
                                      <p:to>
                                        <p:strVal val="visible"/>
                                      </p:to>
                                    </p:set>
                                    <p:animEffect transition="in" filter="barn(inVertical)">
                                      <p:cBhvr>
                                        <p:cTn id="26" dur="500"/>
                                        <p:tgtEl>
                                          <p:spTgt spid="7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7">
                                            <p:txEl>
                                              <p:pRg st="0" end="0"/>
                                            </p:txEl>
                                          </p:spTgt>
                                        </p:tgtEl>
                                        <p:attrNameLst>
                                          <p:attrName>style.visibility</p:attrName>
                                        </p:attrNameLst>
                                      </p:cBhvr>
                                      <p:to>
                                        <p:strVal val="visible"/>
                                      </p:to>
                                    </p:set>
                                    <p:animEffect transition="in" filter="barn(inVertical)">
                                      <p:cBhvr>
                                        <p:cTn id="29" dur="500"/>
                                        <p:tgtEl>
                                          <p:spTgt spid="7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8">
                                            <p:txEl>
                                              <p:pRg st="0" end="0"/>
                                            </p:txEl>
                                          </p:spTgt>
                                        </p:tgtEl>
                                        <p:attrNameLst>
                                          <p:attrName>style.visibility</p:attrName>
                                        </p:attrNameLst>
                                      </p:cBhvr>
                                      <p:to>
                                        <p:strVal val="visible"/>
                                      </p:to>
                                    </p:set>
                                    <p:animEffect transition="in" filter="barn(inVertical)">
                                      <p:cBhvr>
                                        <p:cTn id="32" dur="500"/>
                                        <p:tgtEl>
                                          <p:spTgt spid="7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barn(inVertical)">
                                      <p:cBhvr>
                                        <p:cTn id="35" dur="500"/>
                                        <p:tgtEl>
                                          <p:spTgt spid="7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0">
                                            <p:txEl>
                                              <p:pRg st="0" end="0"/>
                                            </p:txEl>
                                          </p:spTgt>
                                        </p:tgtEl>
                                        <p:attrNameLst>
                                          <p:attrName>style.visibility</p:attrName>
                                        </p:attrNameLst>
                                      </p:cBhvr>
                                      <p:to>
                                        <p:strVal val="visible"/>
                                      </p:to>
                                    </p:set>
                                    <p:animEffect transition="in" filter="barn(inVertical)">
                                      <p:cBhvr>
                                        <p:cTn id="38" dur="500"/>
                                        <p:tgtEl>
                                          <p:spTgt spid="8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animEffect transition="in" filter="barn(inVertical)">
                                      <p:cBhvr>
                                        <p:cTn id="41" dur="500"/>
                                        <p:tgtEl>
                                          <p:spTgt spid="8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2">
                                            <p:txEl>
                                              <p:pRg st="0" end="0"/>
                                            </p:txEl>
                                          </p:spTgt>
                                        </p:tgtEl>
                                        <p:attrNameLst>
                                          <p:attrName>style.visibility</p:attrName>
                                        </p:attrNameLst>
                                      </p:cBhvr>
                                      <p:to>
                                        <p:strVal val="visible"/>
                                      </p:to>
                                    </p:set>
                                    <p:animEffect transition="in" filter="barn(inVertical)">
                                      <p:cBhvr>
                                        <p:cTn id="44" dur="500"/>
                                        <p:tgtEl>
                                          <p:spTgt spid="8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3">
                                            <p:txEl>
                                              <p:pRg st="0" end="0"/>
                                            </p:txEl>
                                          </p:spTgt>
                                        </p:tgtEl>
                                        <p:attrNameLst>
                                          <p:attrName>style.visibility</p:attrName>
                                        </p:attrNameLst>
                                      </p:cBhvr>
                                      <p:to>
                                        <p:strVal val="visible"/>
                                      </p:to>
                                    </p:set>
                                    <p:animEffect transition="in" filter="barn(inVertical)">
                                      <p:cBhvr>
                                        <p:cTn id="47" dur="500"/>
                                        <p:tgtEl>
                                          <p:spTgt spid="83">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84">
                                            <p:txEl>
                                              <p:pRg st="0" end="0"/>
                                            </p:txEl>
                                          </p:spTgt>
                                        </p:tgtEl>
                                        <p:attrNameLst>
                                          <p:attrName>style.visibility</p:attrName>
                                        </p:attrNameLst>
                                      </p:cBhvr>
                                      <p:to>
                                        <p:strVal val="visible"/>
                                      </p:to>
                                    </p:set>
                                    <p:animEffect transition="in" filter="barn(inVertical)">
                                      <p:cBhvr>
                                        <p:cTn id="5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9276" y="657924"/>
            <a:ext cx="8221467" cy="1013222"/>
          </a:xfrm>
        </p:spPr>
        <p:txBody>
          <a:bodyPr>
            <a:norm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CÂU 2 </a:t>
            </a:r>
            <a:r>
              <a:rPr lang="en-US" dirty="0" smtClean="0">
                <a:latin typeface="Times New Roman" panose="02020603050405020304" pitchFamily="18" charset="0"/>
                <a:cs typeface="Times New Roman" panose="02020603050405020304" pitchFamily="18" charset="0"/>
              </a:rPr>
              <a:t>: Ô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gồm</a:t>
            </a:r>
            <a:r>
              <a:rPr lang="en-US" dirty="0" smtClean="0">
                <a:latin typeface="Times New Roman" panose="02020603050405020304" pitchFamily="18" charset="0"/>
                <a:cs typeface="Times New Roman" panose="02020603050405020304" pitchFamily="18" charset="0"/>
              </a:rPr>
              <a:t> 13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endParaRPr lang="en-US"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72047" y="6355545"/>
            <a:ext cx="519952" cy="5024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49543" y="97987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64224" y="1545020"/>
            <a:ext cx="6450425" cy="3902407"/>
          </a:xfrm>
        </p:spPr>
      </p:pic>
      <p:sp>
        <p:nvSpPr>
          <p:cNvPr id="8" name="Rectangle 7"/>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20471"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1" name="Rectangle 10"/>
          <p:cNvSpPr/>
          <p:nvPr/>
        </p:nvSpPr>
        <p:spPr>
          <a:xfrm>
            <a:off x="3092824"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914385"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540632"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Ự</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163573"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07146"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9515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45855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331637"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20" name="Rectangle 19"/>
          <p:cNvSpPr/>
          <p:nvPr/>
        </p:nvSpPr>
        <p:spPr>
          <a:xfrm>
            <a:off x="9016183" y="580517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67959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038561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5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barn(inVertic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2392" y="490195"/>
            <a:ext cx="8825289" cy="1325563"/>
          </a:xfrm>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CÂU 3: </a:t>
            </a:r>
            <a:r>
              <a:rPr lang="en-US" dirty="0">
                <a:latin typeface="Times New Roman" panose="02020603050405020304" pitchFamily="18" charset="0"/>
                <a:cs typeface="Times New Roman" panose="02020603050405020304" pitchFamily="18" charset="0"/>
              </a:rPr>
              <a:t>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14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743759" y="6334523"/>
            <a:ext cx="448240" cy="5234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8819" y="92939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8118"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420471"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0" name="Rectangle 9"/>
          <p:cNvSpPr/>
          <p:nvPr/>
        </p:nvSpPr>
        <p:spPr>
          <a:xfrm>
            <a:off x="3092824"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914385"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540632"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Ự</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163573"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07146"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9515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Ọ</a:t>
            </a:r>
          </a:p>
        </p:txBody>
      </p:sp>
      <p:sp>
        <p:nvSpPr>
          <p:cNvPr id="16" name="Rectangle 15"/>
          <p:cNvSpPr/>
          <p:nvPr/>
        </p:nvSpPr>
        <p:spPr>
          <a:xfrm>
            <a:off x="745855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331637"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8" name="Rectangle 17"/>
          <p:cNvSpPr/>
          <p:nvPr/>
        </p:nvSpPr>
        <p:spPr>
          <a:xfrm>
            <a:off x="9016183" y="580517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Ư</a:t>
            </a:r>
          </a:p>
        </p:txBody>
      </p:sp>
      <p:sp>
        <p:nvSpPr>
          <p:cNvPr id="19" name="Rectangle 18"/>
          <p:cNvSpPr/>
          <p:nvPr/>
        </p:nvSpPr>
        <p:spPr>
          <a:xfrm>
            <a:off x="967959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Ờ</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38561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1064688" y="5804215"/>
            <a:ext cx="578223" cy="5513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339" y="1494548"/>
            <a:ext cx="5760844" cy="3953937"/>
          </a:xfrm>
          <a:prstGeom prst="rect">
            <a:avLst/>
          </a:prstGeom>
        </p:spPr>
      </p:pic>
    </p:spTree>
    <p:extLst>
      <p:ext uri="{BB962C8B-B14F-4D97-AF65-F5344CB8AC3E}">
        <p14:creationId xmlns:p14="http://schemas.microsoft.com/office/powerpoint/2010/main" val="241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arn(inVertical)">
                                      <p:cBhvr>
                                        <p:cTn id="47" dur="500"/>
                                        <p:tgtEl>
                                          <p:spTgt spid="20">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barn(inVertical)">
                                      <p:cBhvr>
                                        <p:cTn id="5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96" y="507015"/>
            <a:ext cx="7367866"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4</a:t>
            </a:r>
            <a:r>
              <a:rPr lang="en-US" b="1" dirty="0" smtClean="0">
                <a:latin typeface="Times New Roman" panose="02020603050405020304" pitchFamily="18" charset="0"/>
                <a:cs typeface="Times New Roman" panose="02020603050405020304" pitchFamily="18" charset="0"/>
              </a:rPr>
              <a:t>: Ô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5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989" y="1594320"/>
            <a:ext cx="7459944" cy="4303082"/>
          </a:xfrm>
        </p:spPr>
      </p:pic>
      <p:sp>
        <p:nvSpPr>
          <p:cNvPr id="4" name="Action Button: Back or Previous 3">
            <a:hlinkClick r:id="rId4" action="ppaction://hlinksldjump" highlightClick="1"/>
          </p:cNvPr>
          <p:cNvSpPr/>
          <p:nvPr/>
        </p:nvSpPr>
        <p:spPr>
          <a:xfrm>
            <a:off x="11727543" y="6114063"/>
            <a:ext cx="464456" cy="7439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10494" y="928913"/>
            <a:ext cx="1949277" cy="107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32412"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9" name="Rectangle 8"/>
          <p:cNvSpPr/>
          <p:nvPr/>
        </p:nvSpPr>
        <p:spPr>
          <a:xfrm>
            <a:off x="4504765"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17411"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24926" y="6101574"/>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X</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47867"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E</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2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540" y="436202"/>
            <a:ext cx="7350672" cy="1112382"/>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5</a:t>
            </a:r>
            <a:r>
              <a:rPr lang="en-US" sz="4000" b="1" dirty="0" smtClean="0">
                <a:solidFill>
                  <a:srgbClr val="002060"/>
                </a:solidFill>
                <a:latin typeface="Times New Roman" panose="02020603050405020304" pitchFamily="18" charset="0"/>
                <a:cs typeface="Times New Roman" panose="02020603050405020304" pitchFamily="18" charset="0"/>
              </a:rPr>
              <a:t>: Ô </a:t>
            </a:r>
            <a:r>
              <a:rPr lang="en-US" sz="4000" b="1" dirty="0" err="1" smtClean="0">
                <a:solidFill>
                  <a:srgbClr val="002060"/>
                </a:solidFill>
                <a:latin typeface="Times New Roman" panose="02020603050405020304" pitchFamily="18" charset="0"/>
                <a:cs typeface="Times New Roman" panose="02020603050405020304" pitchFamily="18" charset="0"/>
              </a:rPr>
              <a:t>chữ</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có</a:t>
            </a:r>
            <a:r>
              <a:rPr lang="en-US" sz="4000" b="1" dirty="0" smtClean="0">
                <a:solidFill>
                  <a:srgbClr val="002060"/>
                </a:solidFill>
                <a:latin typeface="Times New Roman" panose="02020603050405020304" pitchFamily="18" charset="0"/>
                <a:cs typeface="Times New Roman" panose="02020603050405020304" pitchFamily="18" charset="0"/>
              </a:rPr>
              <a:t> 12 </a:t>
            </a:r>
            <a:r>
              <a:rPr lang="en-US" sz="4000" b="1" dirty="0" err="1" smtClean="0">
                <a:solidFill>
                  <a:srgbClr val="002060"/>
                </a:solidFill>
                <a:latin typeface="Times New Roman" panose="02020603050405020304" pitchFamily="18" charset="0"/>
                <a:cs typeface="Times New Roman" panose="02020603050405020304" pitchFamily="18" charset="0"/>
              </a:rPr>
              <a:t>chữ</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ình ảnh có liên quan"/>
          <p:cNvPicPr>
            <a:picLocks noChangeAspect="1" noChangeArrowheads="1"/>
          </p:cNvPicPr>
          <p:nvPr/>
        </p:nvPicPr>
        <p:blipFill>
          <a:blip r:embed="rId4"/>
          <a:srcRect/>
          <a:stretch>
            <a:fillRect/>
          </a:stretch>
        </p:blipFill>
        <p:spPr bwMode="auto">
          <a:xfrm>
            <a:off x="1360540" y="1255569"/>
            <a:ext cx="6075134" cy="4370064"/>
          </a:xfrm>
          <a:prstGeom prst="rect">
            <a:avLst/>
          </a:prstGeom>
          <a:noFill/>
        </p:spPr>
      </p:pic>
      <p:pic>
        <p:nvPicPr>
          <p:cNvPr id="10" name="Picture 12" descr="Digit 60"/>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514871" y="704190"/>
            <a:ext cx="2006658" cy="110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4588"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96941"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9" name="Rectangle 8"/>
          <p:cNvSpPr/>
          <p:nvPr/>
        </p:nvSpPr>
        <p:spPr>
          <a:xfrm>
            <a:off x="1769294"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Á</a:t>
            </a:r>
          </a:p>
        </p:txBody>
      </p:sp>
      <p:sp>
        <p:nvSpPr>
          <p:cNvPr id="11" name="Rectangle 10"/>
          <p:cNvSpPr/>
          <p:nvPr/>
        </p:nvSpPr>
        <p:spPr>
          <a:xfrm>
            <a:off x="2590855" y="5888809"/>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V</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27302"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Ỡ</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08996"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83616"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471620"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368413" y="5880976"/>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7" name="Rectangle 16"/>
          <p:cNvSpPr/>
          <p:nvPr/>
        </p:nvSpPr>
        <p:spPr>
          <a:xfrm>
            <a:off x="7008107"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Ì</a:t>
            </a:r>
          </a:p>
        </p:txBody>
      </p:sp>
      <p:sp>
        <p:nvSpPr>
          <p:cNvPr id="18" name="Rectangle 17"/>
          <p:cNvSpPr/>
          <p:nvPr/>
        </p:nvSpPr>
        <p:spPr>
          <a:xfrm>
            <a:off x="7667125"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91125"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1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arn(inVertical)">
                                      <p:cBhvr>
                                        <p:cTn id="26" dur="500"/>
                                        <p:tgtEl>
                                          <p:spTgt spid="9">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arn(inVertical)">
                                      <p:cBhvr>
                                        <p:cTn id="32" dur="500"/>
                                        <p:tgtEl>
                                          <p:spTgt spid="12">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500"/>
                                        <p:tgtEl>
                                          <p:spTgt spid="15">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barn(inVertical)">
                                      <p:cBhvr>
                                        <p:cTn id="50" dur="500"/>
                                        <p:tgtEl>
                                          <p:spTgt spid="18">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barn(inVertical)">
                                      <p:cBhvr>
                                        <p:cTn id="5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0" y="380890"/>
            <a:ext cx="10515600" cy="1325563"/>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6</a:t>
            </a:r>
            <a:r>
              <a:rPr lang="en-US" sz="4000" b="1" dirty="0" smtClean="0">
                <a:latin typeface="Times New Roman" panose="02020603050405020304" pitchFamily="18" charset="0"/>
                <a:cs typeface="Times New Roman" panose="02020603050405020304" pitchFamily="18" charset="0"/>
              </a:rPr>
              <a:t>: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9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183" y="1452681"/>
            <a:ext cx="4534749" cy="4724282"/>
          </a:xfrm>
        </p:spPr>
      </p:pic>
      <p:sp>
        <p:nvSpPr>
          <p:cNvPr id="4" name="Action Button: Back or Previous 3">
            <a:hlinkClick r:id="rId4"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1090" y="74368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75918"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48271"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Ấ</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65829"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42185" y="6009833"/>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778632"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60326"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34946"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22950"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05660" y="6008831"/>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4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1" y="346098"/>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7</a:t>
            </a:r>
            <a:r>
              <a:rPr lang="en-US" dirty="0" smtClean="0">
                <a:solidFill>
                  <a:srgbClr val="002060"/>
                </a:solidFill>
                <a:latin typeface="Times New Roman" panose="02020603050405020304" pitchFamily="18" charset="0"/>
                <a:cs typeface="Times New Roman" panose="02020603050405020304" pitchFamily="18" charset="0"/>
              </a:rPr>
              <a:t>: Ô </a:t>
            </a:r>
            <a:r>
              <a:rPr lang="en-US" dirty="0" err="1" smtClean="0">
                <a:solidFill>
                  <a:srgbClr val="002060"/>
                </a:solidFill>
                <a:latin typeface="Times New Roman" panose="02020603050405020304" pitchFamily="18" charset="0"/>
                <a:cs typeface="Times New Roman" panose="02020603050405020304" pitchFamily="18" charset="0"/>
              </a:rPr>
              <a:t>chữ</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gồm</a:t>
            </a:r>
            <a:r>
              <a:rPr lang="en-US" dirty="0" smtClean="0">
                <a:solidFill>
                  <a:srgbClr val="002060"/>
                </a:solidFill>
                <a:latin typeface="Times New Roman" panose="02020603050405020304" pitchFamily="18" charset="0"/>
                <a:cs typeface="Times New Roman" panose="02020603050405020304" pitchFamily="18" charset="0"/>
              </a:rPr>
              <a:t> 15 </a:t>
            </a:r>
            <a:r>
              <a:rPr lang="en-US" dirty="0" err="1" smtClean="0">
                <a:solidFill>
                  <a:srgbClr val="002060"/>
                </a:solidFill>
                <a:latin typeface="Times New Roman" panose="02020603050405020304" pitchFamily="18" charset="0"/>
                <a:cs typeface="Times New Roman" panose="02020603050405020304" pitchFamily="18" charset="0"/>
              </a:rPr>
              <a:t>chữ</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cái</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ình ảnh có liên quan"/>
          <p:cNvPicPr>
            <a:picLocks noGrp="1" noChangeAspect="1" noChangeArrowheads="1"/>
          </p:cNvPicPr>
          <p:nvPr>
            <p:ph idx="1"/>
          </p:nvPr>
        </p:nvPicPr>
        <p:blipFill>
          <a:blip r:embed="rId4"/>
          <a:srcRect/>
          <a:stretch>
            <a:fillRect/>
          </a:stretch>
        </p:blipFill>
        <p:spPr bwMode="auto">
          <a:xfrm>
            <a:off x="1530608" y="1416167"/>
            <a:ext cx="5504446" cy="4129104"/>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74369" y="110651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857416"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Ủ</a:t>
            </a:r>
          </a:p>
        </p:txBody>
      </p:sp>
      <p:sp>
        <p:nvSpPr>
          <p:cNvPr id="10" name="Rectangle 9"/>
          <p:cNvSpPr/>
          <p:nvPr/>
        </p:nvSpPr>
        <p:spPr>
          <a:xfrm>
            <a:off x="1502709"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Y</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2335363"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2993096" y="588319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3649168" y="585822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Ạ</a:t>
            </a:r>
          </a:p>
        </p:txBody>
      </p:sp>
      <p:sp>
        <p:nvSpPr>
          <p:cNvPr id="14" name="Rectangle 13"/>
          <p:cNvSpPr/>
          <p:nvPr/>
        </p:nvSpPr>
        <p:spPr>
          <a:xfrm>
            <a:off x="428726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514745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764529"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6365690"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18" name="Rectangle 17"/>
          <p:cNvSpPr/>
          <p:nvPr/>
        </p:nvSpPr>
        <p:spPr>
          <a:xfrm>
            <a:off x="6990015" y="5838161"/>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7867436"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8521163"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Á</a:t>
            </a:r>
          </a:p>
        </p:txBody>
      </p:sp>
      <p:sp>
        <p:nvSpPr>
          <p:cNvPr id="21" name="Rectangle 20"/>
          <p:cNvSpPr/>
          <p:nvPr/>
        </p:nvSpPr>
        <p:spPr>
          <a:xfrm>
            <a:off x="9142288" y="582706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9770520" y="581746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5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barn(inVertical)">
                                      <p:cBhvr>
                                        <p:cTn id="40" dur="500"/>
                                        <p:tgtEl>
                                          <p:spTgt spid="15">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barn(inVertical)">
                                      <p:cBhvr>
                                        <p:cTn id="43" dur="500"/>
                                        <p:tgtEl>
                                          <p:spTgt spid="16">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barn(inVertical)">
                                      <p:cBhvr>
                                        <p:cTn id="49" dur="500"/>
                                        <p:tgtEl>
                                          <p:spTgt spid="18">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arn(inVertical)">
                                      <p:cBhvr>
                                        <p:cTn id="52" dur="500"/>
                                        <p:tgtEl>
                                          <p:spTgt spid="19">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barn(inVertical)">
                                      <p:cBhvr>
                                        <p:cTn id="55" dur="500"/>
                                        <p:tgtEl>
                                          <p:spTgt spid="20">
                                            <p:txEl>
                                              <p:pRg st="0" end="0"/>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barn(inVertical)">
                                      <p:cBhvr>
                                        <p:cTn id="58" dur="500"/>
                                        <p:tgtEl>
                                          <p:spTgt spid="21">
                                            <p:txEl>
                                              <p:pRg st="0" end="0"/>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barn(inVertical)">
                                      <p:cBhvr>
                                        <p:cTn id="6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560" y="279357"/>
            <a:ext cx="10515600" cy="1325563"/>
          </a:xfrm>
        </p:spPr>
        <p:txBody>
          <a:bodyPr>
            <a:normAutofit/>
          </a:bodyPr>
          <a:lstStyle/>
          <a:p>
            <a:r>
              <a:rPr lang="en-US" sz="4000" b="1" dirty="0" smtClean="0">
                <a:latin typeface="Times New Roman" panose="02020603050405020304" pitchFamily="18" charset="0"/>
                <a:cs typeface="Times New Roman" panose="02020603050405020304" pitchFamily="18" charset="0"/>
              </a:rPr>
              <a:t>CÂU 8: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gồm</a:t>
            </a:r>
            <a:r>
              <a:rPr lang="en-US" sz="4000" b="1" dirty="0" smtClean="0">
                <a:latin typeface="Times New Roman" panose="02020603050405020304" pitchFamily="18" charset="0"/>
                <a:cs typeface="Times New Roman" panose="02020603050405020304" pitchFamily="18" charset="0"/>
              </a:rPr>
              <a:t> 15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69486" y="6386717"/>
            <a:ext cx="522513"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4096" y="1334450"/>
            <a:ext cx="6742277" cy="4708579"/>
          </a:xfrm>
        </p:spPr>
      </p:pic>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60627" y="59513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Ả</a:t>
            </a:r>
            <a:endParaRPr 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857416"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502709"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2335363"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2993096" y="588319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Ư</a:t>
            </a:r>
          </a:p>
        </p:txBody>
      </p:sp>
      <p:sp>
        <p:nvSpPr>
          <p:cNvPr id="14" name="Rectangle 13"/>
          <p:cNvSpPr/>
          <p:nvPr/>
        </p:nvSpPr>
        <p:spPr>
          <a:xfrm>
            <a:off x="3649168" y="585822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Ở</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4287264"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4915496"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G</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5764529"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S</a:t>
            </a:r>
            <a:endParaRPr lang="en-US" sz="3600" dirty="0">
              <a:latin typeface="Times New Roman" panose="02020603050405020304" pitchFamily="18" charset="0"/>
              <a:cs typeface="Times New Roman" panose="02020603050405020304" pitchFamily="18" charset="0"/>
            </a:endParaRPr>
          </a:p>
        </p:txBody>
      </p:sp>
      <p:sp>
        <p:nvSpPr>
          <p:cNvPr id="18" name="Rectangle 17"/>
          <p:cNvSpPr/>
          <p:nvPr/>
        </p:nvSpPr>
        <p:spPr>
          <a:xfrm>
            <a:off x="6365690"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Ứ</a:t>
            </a: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6962350" y="586506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7867436"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K</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8521163"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9112787" y="5840298"/>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23" name="Rectangle 22"/>
          <p:cNvSpPr/>
          <p:nvPr/>
        </p:nvSpPr>
        <p:spPr>
          <a:xfrm>
            <a:off x="9741512"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Ẻ</a:t>
            </a:r>
          </a:p>
        </p:txBody>
      </p:sp>
    </p:spTree>
    <p:extLst>
      <p:ext uri="{BB962C8B-B14F-4D97-AF65-F5344CB8AC3E}">
        <p14:creationId xmlns:p14="http://schemas.microsoft.com/office/powerpoint/2010/main" val="273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barn(inVertical)">
                                      <p:cBhvr>
                                        <p:cTn id="5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118" y="0"/>
            <a:ext cx="8990224" cy="896116"/>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9</a:t>
            </a:r>
            <a:r>
              <a:rPr lang="en-US" sz="4000" b="1" dirty="0" smtClean="0">
                <a:latin typeface="Times New Roman" panose="02020603050405020304" pitchFamily="18" charset="0"/>
                <a:cs typeface="Times New Roman" panose="02020603050405020304" pitchFamily="18" charset="0"/>
              </a:rPr>
              <a:t>: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gồm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14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82401" y="5183164"/>
            <a:ext cx="609599"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ình ảnh có liên quan"/>
          <p:cNvPicPr>
            <a:picLocks noGrp="1" noChangeAspect="1" noChangeArrowheads="1"/>
          </p:cNvPicPr>
          <p:nvPr>
            <p:ph idx="1"/>
          </p:nvPr>
        </p:nvPicPr>
        <p:blipFill>
          <a:blip r:embed="rId4"/>
          <a:srcRect/>
          <a:stretch>
            <a:fillRect/>
          </a:stretch>
        </p:blipFill>
        <p:spPr bwMode="auto">
          <a:xfrm>
            <a:off x="3576150" y="1921898"/>
            <a:ext cx="6438900" cy="4817708"/>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71599" y="0"/>
            <a:ext cx="2164442" cy="11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277572"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T</a:t>
            </a:r>
            <a:endParaRPr lang="en-US" sz="3600" dirty="0">
              <a:latin typeface="Times New Roman" panose="02020603050405020304" pitchFamily="18" charset="0"/>
              <a:cs typeface="Times New Roman" panose="02020603050405020304" pitchFamily="18" charset="0"/>
            </a:endParaRPr>
          </a:p>
        </p:txBody>
      </p:sp>
      <p:sp>
        <p:nvSpPr>
          <p:cNvPr id="55" name="Rectangle 54"/>
          <p:cNvSpPr/>
          <p:nvPr/>
        </p:nvSpPr>
        <p:spPr>
          <a:xfrm>
            <a:off x="920784"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56" name="Rectangle 55"/>
          <p:cNvSpPr/>
          <p:nvPr/>
        </p:nvSpPr>
        <p:spPr>
          <a:xfrm>
            <a:off x="1552301"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57" name="Rectangle 56"/>
          <p:cNvSpPr/>
          <p:nvPr/>
        </p:nvSpPr>
        <p:spPr>
          <a:xfrm>
            <a:off x="2159467"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Ế</a:t>
            </a:r>
            <a:endParaRPr lang="en-US" sz="3600" dirty="0">
              <a:latin typeface="Times New Roman" panose="02020603050405020304" pitchFamily="18" charset="0"/>
              <a:cs typeface="Times New Roman" panose="02020603050405020304" pitchFamily="18" charset="0"/>
            </a:endParaRPr>
          </a:p>
        </p:txBody>
      </p:sp>
      <p:sp>
        <p:nvSpPr>
          <p:cNvPr id="58" name="Rectangle 57"/>
          <p:cNvSpPr/>
          <p:nvPr/>
        </p:nvSpPr>
        <p:spPr>
          <a:xfrm>
            <a:off x="276663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U</a:t>
            </a:r>
            <a:endParaRPr lang="en-US" sz="3600" dirty="0">
              <a:latin typeface="Times New Roman" panose="02020603050405020304" pitchFamily="18" charset="0"/>
              <a:cs typeface="Times New Roman" panose="02020603050405020304" pitchFamily="18" charset="0"/>
            </a:endParaRPr>
          </a:p>
        </p:txBody>
      </p:sp>
      <p:sp>
        <p:nvSpPr>
          <p:cNvPr id="59" name="Rectangle 58"/>
          <p:cNvSpPr/>
          <p:nvPr/>
        </p:nvSpPr>
        <p:spPr>
          <a:xfrm>
            <a:off x="3613935"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S</a:t>
            </a:r>
            <a:endParaRPr lang="en-US" sz="3600" dirty="0">
              <a:latin typeface="Times New Roman" panose="02020603050405020304" pitchFamily="18" charset="0"/>
              <a:cs typeface="Times New Roman" panose="02020603050405020304" pitchFamily="18" charset="0"/>
            </a:endParaRPr>
          </a:p>
        </p:txBody>
      </p:sp>
      <p:sp>
        <p:nvSpPr>
          <p:cNvPr id="60" name="Rectangle 59"/>
          <p:cNvSpPr/>
          <p:nvPr/>
        </p:nvSpPr>
        <p:spPr>
          <a:xfrm>
            <a:off x="4237058" y="101286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Ự</a:t>
            </a:r>
            <a:endParaRPr lang="en-US" sz="3600" dirty="0">
              <a:latin typeface="Times New Roman" panose="02020603050405020304" pitchFamily="18" charset="0"/>
              <a:cs typeface="Times New Roman" panose="02020603050405020304" pitchFamily="18" charset="0"/>
            </a:endParaRPr>
          </a:p>
        </p:txBody>
      </p:sp>
      <p:sp>
        <p:nvSpPr>
          <p:cNvPr id="61" name="Rectangle 60"/>
          <p:cNvSpPr/>
          <p:nvPr/>
        </p:nvSpPr>
        <p:spPr>
          <a:xfrm>
            <a:off x="504539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Q</a:t>
            </a:r>
            <a:endParaRPr lang="en-US" sz="3600" dirty="0">
              <a:latin typeface="Times New Roman" panose="02020603050405020304" pitchFamily="18" charset="0"/>
              <a:cs typeface="Times New Roman" panose="02020603050405020304" pitchFamily="18" charset="0"/>
            </a:endParaRPr>
          </a:p>
        </p:txBody>
      </p:sp>
      <p:sp>
        <p:nvSpPr>
          <p:cNvPr id="62" name="Rectangle 61"/>
          <p:cNvSpPr/>
          <p:nvPr/>
        </p:nvSpPr>
        <p:spPr>
          <a:xfrm>
            <a:off x="565787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U</a:t>
            </a:r>
            <a:endParaRPr lang="en-US" sz="3600" dirty="0">
              <a:latin typeface="Times New Roman" panose="02020603050405020304" pitchFamily="18" charset="0"/>
              <a:cs typeface="Times New Roman" panose="02020603050405020304" pitchFamily="18" charset="0"/>
            </a:endParaRPr>
          </a:p>
        </p:txBody>
      </p:sp>
      <p:sp>
        <p:nvSpPr>
          <p:cNvPr id="63" name="Rectangle 62"/>
          <p:cNvSpPr/>
          <p:nvPr/>
        </p:nvSpPr>
        <p:spPr>
          <a:xfrm>
            <a:off x="6283010"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64" name="Rectangle 63"/>
          <p:cNvSpPr/>
          <p:nvPr/>
        </p:nvSpPr>
        <p:spPr>
          <a:xfrm>
            <a:off x="6873778" y="101446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65" name="Rectangle 64"/>
          <p:cNvSpPr/>
          <p:nvPr/>
        </p:nvSpPr>
        <p:spPr>
          <a:xfrm>
            <a:off x="7861026"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T</a:t>
            </a:r>
            <a:endParaRPr lang="en-US" sz="3600" dirty="0">
              <a:latin typeface="Times New Roman" panose="02020603050405020304" pitchFamily="18" charset="0"/>
              <a:cs typeface="Times New Roman" panose="02020603050405020304" pitchFamily="18" charset="0"/>
            </a:endParaRPr>
          </a:p>
        </p:txBody>
      </p:sp>
      <p:sp>
        <p:nvSpPr>
          <p:cNvPr id="66" name="Rectangle 65"/>
          <p:cNvSpPr/>
          <p:nvPr/>
        </p:nvSpPr>
        <p:spPr>
          <a:xfrm>
            <a:off x="8451794"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67" name="Rectangle 66"/>
          <p:cNvSpPr/>
          <p:nvPr/>
        </p:nvSpPr>
        <p:spPr>
          <a:xfrm>
            <a:off x="9042562" y="101296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barn(inVertical)">
                                      <p:cBhvr>
                                        <p:cTn id="17" dur="500"/>
                                        <p:tgtEl>
                                          <p:spTgt spid="5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5">
                                            <p:txEl>
                                              <p:pRg st="0" end="0"/>
                                            </p:txEl>
                                          </p:spTgt>
                                        </p:tgtEl>
                                        <p:attrNameLst>
                                          <p:attrName>style.visibility</p:attrName>
                                        </p:attrNameLst>
                                      </p:cBhvr>
                                      <p:to>
                                        <p:strVal val="visible"/>
                                      </p:to>
                                    </p:set>
                                    <p:animEffect transition="in" filter="barn(inVertical)">
                                      <p:cBhvr>
                                        <p:cTn id="20" dur="500"/>
                                        <p:tgtEl>
                                          <p:spTgt spid="5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6">
                                            <p:txEl>
                                              <p:pRg st="0" end="0"/>
                                            </p:txEl>
                                          </p:spTgt>
                                        </p:tgtEl>
                                        <p:attrNameLst>
                                          <p:attrName>style.visibility</p:attrName>
                                        </p:attrNameLst>
                                      </p:cBhvr>
                                      <p:to>
                                        <p:strVal val="visible"/>
                                      </p:to>
                                    </p:set>
                                    <p:animEffect transition="in" filter="barn(inVertical)">
                                      <p:cBhvr>
                                        <p:cTn id="23" dur="500"/>
                                        <p:tgtEl>
                                          <p:spTgt spid="5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7">
                                            <p:txEl>
                                              <p:pRg st="0" end="0"/>
                                            </p:txEl>
                                          </p:spTgt>
                                        </p:tgtEl>
                                        <p:attrNameLst>
                                          <p:attrName>style.visibility</p:attrName>
                                        </p:attrNameLst>
                                      </p:cBhvr>
                                      <p:to>
                                        <p:strVal val="visible"/>
                                      </p:to>
                                    </p:set>
                                    <p:animEffect transition="in" filter="barn(inVertical)">
                                      <p:cBhvr>
                                        <p:cTn id="26" dur="500"/>
                                        <p:tgtEl>
                                          <p:spTgt spid="57">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8">
                                            <p:txEl>
                                              <p:pRg st="0" end="0"/>
                                            </p:txEl>
                                          </p:spTgt>
                                        </p:tgtEl>
                                        <p:attrNameLst>
                                          <p:attrName>style.visibility</p:attrName>
                                        </p:attrNameLst>
                                      </p:cBhvr>
                                      <p:to>
                                        <p:strVal val="visible"/>
                                      </p:to>
                                    </p:set>
                                    <p:animEffect transition="in" filter="barn(inVertical)">
                                      <p:cBhvr>
                                        <p:cTn id="29" dur="500"/>
                                        <p:tgtEl>
                                          <p:spTgt spid="58">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barn(inVertical)">
                                      <p:cBhvr>
                                        <p:cTn id="32" dur="500"/>
                                        <p:tgtEl>
                                          <p:spTgt spid="59">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animEffect transition="in" filter="barn(inVertical)">
                                      <p:cBhvr>
                                        <p:cTn id="35" dur="500"/>
                                        <p:tgtEl>
                                          <p:spTgt spid="60">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1">
                                            <p:txEl>
                                              <p:pRg st="0" end="0"/>
                                            </p:txEl>
                                          </p:spTgt>
                                        </p:tgtEl>
                                        <p:attrNameLst>
                                          <p:attrName>style.visibility</p:attrName>
                                        </p:attrNameLst>
                                      </p:cBhvr>
                                      <p:to>
                                        <p:strVal val="visible"/>
                                      </p:to>
                                    </p:set>
                                    <p:animEffect transition="in" filter="barn(inVertical)">
                                      <p:cBhvr>
                                        <p:cTn id="38" dur="500"/>
                                        <p:tgtEl>
                                          <p:spTgt spid="61">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2">
                                            <p:txEl>
                                              <p:pRg st="0" end="0"/>
                                            </p:txEl>
                                          </p:spTgt>
                                        </p:tgtEl>
                                        <p:attrNameLst>
                                          <p:attrName>style.visibility</p:attrName>
                                        </p:attrNameLst>
                                      </p:cBhvr>
                                      <p:to>
                                        <p:strVal val="visible"/>
                                      </p:to>
                                    </p:set>
                                    <p:animEffect transition="in" filter="barn(inVertical)">
                                      <p:cBhvr>
                                        <p:cTn id="41" dur="500"/>
                                        <p:tgtEl>
                                          <p:spTgt spid="62">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barn(inVertical)">
                                      <p:cBhvr>
                                        <p:cTn id="44" dur="500"/>
                                        <p:tgtEl>
                                          <p:spTgt spid="6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barn(inVertical)">
                                      <p:cBhvr>
                                        <p:cTn id="47" dur="500"/>
                                        <p:tgtEl>
                                          <p:spTgt spid="64">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barn(inVertical)">
                                      <p:cBhvr>
                                        <p:cTn id="50" dur="500"/>
                                        <p:tgtEl>
                                          <p:spTgt spid="65">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66">
                                            <p:txEl>
                                              <p:pRg st="0" end="0"/>
                                            </p:txEl>
                                          </p:spTgt>
                                        </p:tgtEl>
                                        <p:attrNameLst>
                                          <p:attrName>style.visibility</p:attrName>
                                        </p:attrNameLst>
                                      </p:cBhvr>
                                      <p:to>
                                        <p:strVal val="visible"/>
                                      </p:to>
                                    </p:set>
                                    <p:animEffect transition="in" filter="barn(inVertical)">
                                      <p:cBhvr>
                                        <p:cTn id="53" dur="500"/>
                                        <p:tgtEl>
                                          <p:spTgt spid="66">
                                            <p:txEl>
                                              <p:pRg st="0" end="0"/>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67">
                                            <p:txEl>
                                              <p:pRg st="0" end="0"/>
                                            </p:txEl>
                                          </p:spTgt>
                                        </p:tgtEl>
                                        <p:attrNameLst>
                                          <p:attrName>style.visibility</p:attrName>
                                        </p:attrNameLst>
                                      </p:cBhvr>
                                      <p:to>
                                        <p:strVal val="visible"/>
                                      </p:to>
                                    </p:set>
                                    <p:animEffect transition="in" filter="barn(inVertical)">
                                      <p:cBhvr>
                                        <p:cTn id="56"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Times New Roman" panose="02020603050405020304" pitchFamily="18" charset="0"/>
                <a:cs typeface="Times New Roman" panose="02020603050405020304" pitchFamily="18" charset="0"/>
              </a:rPr>
              <a:t>BÀI 13</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347480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565"/>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10</a:t>
            </a:r>
            <a:r>
              <a:rPr lang="en-US" b="1" dirty="0" smtClean="0">
                <a:solidFill>
                  <a:srgbClr val="002060"/>
                </a:solidFill>
                <a:latin typeface="Times New Roman" panose="02020603050405020304" pitchFamily="18" charset="0"/>
                <a:cs typeface="Times New Roman" panose="02020603050405020304" pitchFamily="18" charset="0"/>
              </a:rPr>
              <a:t>: Ô </a:t>
            </a:r>
            <a:r>
              <a:rPr lang="en-US" b="1" dirty="0" err="1" smtClean="0">
                <a:solidFill>
                  <a:srgbClr val="002060"/>
                </a:solidFill>
                <a:latin typeface="Times New Roman" panose="02020603050405020304" pitchFamily="18" charset="0"/>
                <a:cs typeface="Times New Roman" panose="02020603050405020304" pitchFamily="18" charset="0"/>
              </a:rPr>
              <a:t>chữ</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gồm</a:t>
            </a:r>
            <a:r>
              <a:rPr lang="en-US" b="1" dirty="0" smtClean="0">
                <a:solidFill>
                  <a:srgbClr val="002060"/>
                </a:solidFill>
                <a:latin typeface="Times New Roman" panose="02020603050405020304" pitchFamily="18" charset="0"/>
                <a:cs typeface="Times New Roman" panose="02020603050405020304" pitchFamily="18" charset="0"/>
              </a:rPr>
              <a:t> 15 </a:t>
            </a:r>
            <a:r>
              <a:rPr lang="en-US" b="1" dirty="0" err="1" smtClean="0">
                <a:solidFill>
                  <a:srgbClr val="002060"/>
                </a:solidFill>
                <a:latin typeface="Times New Roman" panose="02020603050405020304" pitchFamily="18" charset="0"/>
                <a:cs typeface="Times New Roman" panose="02020603050405020304" pitchFamily="18" charset="0"/>
              </a:rPr>
              <a:t>chữ</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791" y="2168584"/>
            <a:ext cx="6384870" cy="4532109"/>
          </a:xfrm>
        </p:spPr>
      </p:pic>
      <p:sp>
        <p:nvSpPr>
          <p:cNvPr id="4" name="Action Button: Back or Previous 3">
            <a:hlinkClick r:id="rId4" action="ppaction://hlinksldjump" highlightClick="1"/>
          </p:cNvPr>
          <p:cNvSpPr/>
          <p:nvPr/>
        </p:nvSpPr>
        <p:spPr>
          <a:xfrm>
            <a:off x="11698514" y="5074371"/>
            <a:ext cx="493485" cy="51525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04490" y="53565"/>
            <a:ext cx="1987509" cy="10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33172" y="1267630"/>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176817" y="12676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Ố</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887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56062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S</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19434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Ố</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819620" y="1250462"/>
            <a:ext cx="578223" cy="563867"/>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435240"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279891" y="1252302"/>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927471"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Ử</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568482"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Ở</a:t>
            </a:r>
          </a:p>
        </p:txBody>
      </p:sp>
      <p:sp>
        <p:nvSpPr>
          <p:cNvPr id="31" name="Rectangle 30"/>
          <p:cNvSpPr/>
          <p:nvPr/>
        </p:nvSpPr>
        <p:spPr>
          <a:xfrm>
            <a:off x="7183226" y="1264972"/>
            <a:ext cx="578223" cy="55569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7842319"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9439064"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6" name="Rectangle 55"/>
          <p:cNvSpPr/>
          <p:nvPr/>
        </p:nvSpPr>
        <p:spPr>
          <a:xfrm>
            <a:off x="8824320"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10089289" y="1296095"/>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Ụ</a:t>
            </a:r>
          </a:p>
        </p:txBody>
      </p:sp>
    </p:spTree>
    <p:extLst>
      <p:ext uri="{BB962C8B-B14F-4D97-AF65-F5344CB8AC3E}">
        <p14:creationId xmlns:p14="http://schemas.microsoft.com/office/powerpoint/2010/main" val="3063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barn(inVertical)">
                                      <p:cBhvr>
                                        <p:cTn id="11" dur="500"/>
                                        <p:tgtEl>
                                          <p:spTgt spid="2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barn(inVertical)">
                                      <p:cBhvr>
                                        <p:cTn id="14" dur="500"/>
                                        <p:tgtEl>
                                          <p:spTgt spid="2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barn(inVertical)">
                                      <p:cBhvr>
                                        <p:cTn id="23" dur="500"/>
                                        <p:tgtEl>
                                          <p:spTgt spid="2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arn(inVertical)">
                                      <p:cBhvr>
                                        <p:cTn id="26" dur="500"/>
                                        <p:tgtEl>
                                          <p:spTgt spid="2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barn(inVertical)">
                                      <p:cBhvr>
                                        <p:cTn id="35" dur="500"/>
                                        <p:tgtEl>
                                          <p:spTgt spid="2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barn(inVertical)">
                                      <p:cBhvr>
                                        <p:cTn id="38" dur="500"/>
                                        <p:tgtEl>
                                          <p:spTgt spid="3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arn(inVertical)">
                                      <p:cBhvr>
                                        <p:cTn id="41" dur="500"/>
                                        <p:tgtEl>
                                          <p:spTgt spid="3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barn(inVertical)">
                                      <p:cBhvr>
                                        <p:cTn id="44" dur="500"/>
                                        <p:tgtEl>
                                          <p:spTgt spid="3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xEl>
                                              <p:pRg st="0" end="0"/>
                                            </p:txEl>
                                          </p:spTgt>
                                        </p:tgtEl>
                                        <p:attrNameLst>
                                          <p:attrName>style.visibility</p:attrName>
                                        </p:attrNameLst>
                                      </p:cBhvr>
                                      <p:to>
                                        <p:strVal val="visible"/>
                                      </p:to>
                                    </p:set>
                                    <p:animEffect transition="in" filter="barn(inVertical)">
                                      <p:cBhvr>
                                        <p:cTn id="47" dur="500"/>
                                        <p:tgtEl>
                                          <p:spTgt spid="55">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barn(inVertical)">
                                      <p:cBhvr>
                                        <p:cTn id="50" dur="500"/>
                                        <p:tgtEl>
                                          <p:spTgt spid="56">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7">
                                            <p:txEl>
                                              <p:pRg st="0" end="0"/>
                                            </p:txEl>
                                          </p:spTgt>
                                        </p:tgtEl>
                                        <p:attrNameLst>
                                          <p:attrName>style.visibility</p:attrName>
                                        </p:attrNameLst>
                                      </p:cBhvr>
                                      <p:to>
                                        <p:strVal val="visible"/>
                                      </p:to>
                                    </p:set>
                                    <p:animEffect transition="in" filter="barn(inVertical)">
                                      <p:cBhvr>
                                        <p:cTn id="53"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88" y="-116266"/>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11</a:t>
            </a:r>
            <a:r>
              <a:rPr lang="en-US" b="1" dirty="0" smtClean="0">
                <a:latin typeface="Times New Roman" panose="02020603050405020304" pitchFamily="18" charset="0"/>
                <a:cs typeface="Times New Roman" panose="02020603050405020304" pitchFamily="18" charset="0"/>
              </a:rPr>
              <a:t>: Ô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gồm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14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96914" y="5370285"/>
            <a:ext cx="595085" cy="4426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274" y="0"/>
            <a:ext cx="2133725" cy="11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766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K</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40014"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12367"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Ô</a:t>
            </a:r>
          </a:p>
        </p:txBody>
      </p:sp>
      <p:sp>
        <p:nvSpPr>
          <p:cNvPr id="12" name="Rectangle 11"/>
          <p:cNvSpPr/>
          <p:nvPr/>
        </p:nvSpPr>
        <p:spPr>
          <a:xfrm>
            <a:off x="225687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883059"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3768366"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409935"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Ó</a:t>
            </a:r>
          </a:p>
        </p:txBody>
      </p:sp>
      <p:sp>
        <p:nvSpPr>
          <p:cNvPr id="16" name="Rectangle 15"/>
          <p:cNvSpPr/>
          <p:nvPr/>
        </p:nvSpPr>
        <p:spPr>
          <a:xfrm>
            <a:off x="531469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V</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97810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30968" y="1260439"/>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Ệ</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288716" y="1256265"/>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19913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90516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À</a:t>
            </a:r>
          </a:p>
        </p:txBody>
      </p:sp>
      <p:sp>
        <p:nvSpPr>
          <p:cNvPr id="22" name="Rectangle 21"/>
          <p:cNvSpPr/>
          <p:nvPr/>
        </p:nvSpPr>
        <p:spPr>
          <a:xfrm>
            <a:off x="9584231"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141" y="2249941"/>
            <a:ext cx="8181149" cy="4301701"/>
          </a:xfrm>
          <a:prstGeom prst="rect">
            <a:avLst/>
          </a:prstGeom>
        </p:spPr>
      </p:pic>
    </p:spTree>
    <p:extLst>
      <p:ext uri="{BB962C8B-B14F-4D97-AF65-F5344CB8AC3E}">
        <p14:creationId xmlns:p14="http://schemas.microsoft.com/office/powerpoint/2010/main" val="2745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517" y="-138498"/>
            <a:ext cx="10515600" cy="1325563"/>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12</a:t>
            </a:r>
            <a:r>
              <a:rPr lang="en-US" sz="4000" b="1" dirty="0" smtClean="0">
                <a:latin typeface="Times New Roman" panose="02020603050405020304" pitchFamily="18" charset="0"/>
                <a:cs typeface="Times New Roman" panose="02020603050405020304" pitchFamily="18" charset="0"/>
              </a:rPr>
              <a:t>: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gồm</a:t>
            </a:r>
            <a:r>
              <a:rPr lang="en-US" sz="4000" b="1" dirty="0" smtClean="0">
                <a:latin typeface="Times New Roman" panose="02020603050405020304" pitchFamily="18" charset="0"/>
                <a:cs typeface="Times New Roman" panose="02020603050405020304" pitchFamily="18" charset="0"/>
              </a:rPr>
              <a:t> 10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75" y="167507"/>
            <a:ext cx="1908629" cy="10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50354"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92270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Ị</a:t>
            </a:r>
          </a:p>
        </p:txBody>
      </p:sp>
      <p:sp>
        <p:nvSpPr>
          <p:cNvPr id="10" name="Rectangle 9"/>
          <p:cNvSpPr/>
          <p:nvPr/>
        </p:nvSpPr>
        <p:spPr>
          <a:xfrm>
            <a:off x="398278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K</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0572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Í</a:t>
            </a:r>
          </a:p>
        </p:txBody>
      </p:sp>
      <p:sp>
        <p:nvSpPr>
          <p:cNvPr id="12" name="Rectangle 11"/>
          <p:cNvSpPr/>
          <p:nvPr/>
        </p:nvSpPr>
        <p:spPr>
          <a:xfrm>
            <a:off x="522301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857223" y="1187065"/>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702529" y="121331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5" name="Rectangle 14"/>
          <p:cNvSpPr/>
          <p:nvPr/>
        </p:nvSpPr>
        <p:spPr>
          <a:xfrm>
            <a:off x="7339957" y="1230680"/>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Ộ</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984245" y="1231223"/>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628533" y="124508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61" y="1903343"/>
            <a:ext cx="6338582" cy="4954658"/>
          </a:xfrm>
          <a:prstGeom prst="rect">
            <a:avLst/>
          </a:prstGeom>
        </p:spPr>
      </p:pic>
    </p:spTree>
    <p:extLst>
      <p:ext uri="{BB962C8B-B14F-4D97-AF65-F5344CB8AC3E}">
        <p14:creationId xmlns:p14="http://schemas.microsoft.com/office/powerpoint/2010/main" val="36068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0070C0"/>
                </a:solidFill>
                <a:latin typeface="Times New Roman" panose="02020603050405020304" pitchFamily="18" charset="0"/>
                <a:cs typeface="Times New Roman" panose="02020603050405020304" pitchFamily="18" charset="0"/>
              </a:rPr>
              <a:t>NGHIỆN GAME ONLINE</a:t>
            </a:r>
            <a:endParaRPr lang="en-US" sz="6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1690688"/>
            <a:ext cx="6087979" cy="4219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979" y="1690688"/>
            <a:ext cx="6104021" cy="4219575"/>
          </a:xfrm>
          <a:prstGeom prst="rect">
            <a:avLst/>
          </a:prstGeom>
        </p:spPr>
      </p:pic>
    </p:spTree>
    <p:extLst>
      <p:ext uri="{BB962C8B-B14F-4D97-AF65-F5344CB8AC3E}">
        <p14:creationId xmlns:p14="http://schemas.microsoft.com/office/powerpoint/2010/main" val="1231590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THỐNG KÊ ĐỘ TUỔI CHƠI GAME Ở VIỆT NAM</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043306"/>
              </p:ext>
            </p:extLst>
          </p:nvPr>
        </p:nvGraphicFramePr>
        <p:xfrm>
          <a:off x="838198" y="1825627"/>
          <a:ext cx="10371084" cy="4572000"/>
        </p:xfrm>
        <a:graphic>
          <a:graphicData uri="http://schemas.openxmlformats.org/drawingml/2006/table">
            <a:tbl>
              <a:tblPr firstRow="1" bandRow="1">
                <a:tableStyleId>{5C22544A-7EE6-4342-B048-85BDC9FD1C3A}</a:tableStyleId>
              </a:tblPr>
              <a:tblGrid>
                <a:gridCol w="5185542"/>
                <a:gridCol w="5185542"/>
              </a:tblGrid>
              <a:tr h="786478">
                <a:tc>
                  <a:txBody>
                    <a:bodyPr/>
                    <a:lstStyle/>
                    <a:p>
                      <a:pPr algn="ctr"/>
                      <a:r>
                        <a:rPr lang="en-US" sz="5400" dirty="0" err="1" smtClean="0">
                          <a:latin typeface="Times New Roman" panose="02020603050405020304" pitchFamily="18" charset="0"/>
                          <a:cs typeface="Times New Roman" panose="02020603050405020304" pitchFamily="18" charset="0"/>
                        </a:rPr>
                        <a:t>Độ</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tuổi</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err="1" smtClean="0">
                          <a:latin typeface="Times New Roman" panose="02020603050405020304" pitchFamily="18" charset="0"/>
                          <a:cs typeface="Times New Roman" panose="02020603050405020304" pitchFamily="18" charset="0"/>
                        </a:rPr>
                        <a:t>Tỷ</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lệ</a:t>
                      </a:r>
                      <a:r>
                        <a:rPr lang="en-US" sz="5400" baseline="0" dirty="0" smtClean="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txBody>
                  <a:tcPr/>
                </a:tc>
              </a:tr>
              <a:tr h="797401">
                <a:tc>
                  <a:txBody>
                    <a:bodyPr/>
                    <a:lstStyle/>
                    <a:p>
                      <a:pPr algn="ctr"/>
                      <a:r>
                        <a:rPr lang="en-US" sz="5400" dirty="0" smtClean="0">
                          <a:latin typeface="Times New Roman" panose="02020603050405020304" pitchFamily="18" charset="0"/>
                          <a:cs typeface="Times New Roman" panose="02020603050405020304" pitchFamily="18" charset="0"/>
                        </a:rPr>
                        <a:t>16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24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39%</a:t>
                      </a:r>
                      <a:endParaRPr lang="en-US" sz="5400" dirty="0">
                        <a:latin typeface="Times New Roman" panose="02020603050405020304" pitchFamily="18" charset="0"/>
                        <a:cs typeface="Times New Roman" panose="02020603050405020304" pitchFamily="18" charset="0"/>
                      </a:endParaRPr>
                    </a:p>
                  </a:txBody>
                  <a:tcPr/>
                </a:tc>
              </a:tr>
              <a:tr h="797401">
                <a:tc>
                  <a:txBody>
                    <a:bodyPr/>
                    <a:lstStyle/>
                    <a:p>
                      <a:pPr algn="ctr"/>
                      <a:r>
                        <a:rPr lang="en-US" sz="5400" dirty="0" smtClean="0">
                          <a:latin typeface="Times New Roman" panose="02020603050405020304" pitchFamily="18" charset="0"/>
                          <a:cs typeface="Times New Roman" panose="02020603050405020304" pitchFamily="18" charset="0"/>
                        </a:rPr>
                        <a:t>25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34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33%</a:t>
                      </a:r>
                      <a:endParaRPr lang="en-US" sz="5400" dirty="0">
                        <a:latin typeface="Times New Roman" panose="02020603050405020304" pitchFamily="18" charset="0"/>
                        <a:cs typeface="Times New Roman" panose="02020603050405020304" pitchFamily="18" charset="0"/>
                      </a:endParaRPr>
                    </a:p>
                  </a:txBody>
                  <a:tcPr/>
                </a:tc>
              </a:tr>
              <a:tr h="797401">
                <a:tc>
                  <a:txBody>
                    <a:bodyPr/>
                    <a:lstStyle/>
                    <a:p>
                      <a:pPr algn="ctr"/>
                      <a:r>
                        <a:rPr lang="en-US" sz="5400" dirty="0" smtClean="0">
                          <a:latin typeface="Times New Roman" panose="02020603050405020304" pitchFamily="18" charset="0"/>
                          <a:cs typeface="Times New Roman" panose="02020603050405020304" pitchFamily="18" charset="0"/>
                        </a:rPr>
                        <a:t>35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44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14%</a:t>
                      </a:r>
                      <a:endParaRPr lang="en-US" sz="5400" dirty="0">
                        <a:latin typeface="Times New Roman" panose="02020603050405020304" pitchFamily="18" charset="0"/>
                        <a:cs typeface="Times New Roman" panose="02020603050405020304" pitchFamily="18" charset="0"/>
                      </a:endParaRPr>
                    </a:p>
                  </a:txBody>
                  <a:tcPr/>
                </a:tc>
              </a:tr>
              <a:tr h="797401">
                <a:tc>
                  <a:txBody>
                    <a:bodyPr/>
                    <a:lstStyle/>
                    <a:p>
                      <a:pPr algn="ctr"/>
                      <a:r>
                        <a:rPr lang="en-US" sz="5400" dirty="0" smtClean="0">
                          <a:latin typeface="Times New Roman" panose="02020603050405020304" pitchFamily="18" charset="0"/>
                          <a:cs typeface="Times New Roman" panose="02020603050405020304" pitchFamily="18" charset="0"/>
                        </a:rPr>
                        <a:t>45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54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6%</a:t>
                      </a:r>
                      <a:endParaRPr lang="en-US" sz="5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299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579" y="478971"/>
            <a:ext cx="11222421" cy="4439169"/>
          </a:xfrm>
        </p:spPr>
        <p:txBody>
          <a:bodyPr>
            <a:norm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Th</a:t>
            </a:r>
            <a:r>
              <a:rPr lang="vi-VN" sz="3200" b="1" dirty="0" smtClean="0">
                <a:latin typeface="Times New Roman" panose="02020603050405020304" pitchFamily="18" charset="0"/>
                <a:cs typeface="Times New Roman" panose="02020603050405020304" pitchFamily="18" charset="0"/>
              </a:rPr>
              <a:t>eo </a:t>
            </a:r>
            <a:r>
              <a:rPr lang="vi-VN" sz="3200" b="1" dirty="0">
                <a:latin typeface="Times New Roman" panose="02020603050405020304" pitchFamily="18" charset="0"/>
                <a:cs typeface="Times New Roman" panose="02020603050405020304" pitchFamily="18" charset="0"/>
              </a:rPr>
              <a:t>thống kê của Tổ chức Y tế thế giới - WHO, có tới </a:t>
            </a:r>
            <a:r>
              <a:rPr lang="vi-VN" sz="3200" b="1" dirty="0">
                <a:solidFill>
                  <a:srgbClr val="FF0000"/>
                </a:solidFill>
                <a:latin typeface="Times New Roman" panose="02020603050405020304" pitchFamily="18" charset="0"/>
                <a:cs typeface="Times New Roman" panose="02020603050405020304" pitchFamily="18" charset="0"/>
              </a:rPr>
              <a:t>70-80% trẻ em từ 10 đến 15 </a:t>
            </a:r>
            <a:r>
              <a:rPr lang="vi-VN" sz="3200" b="1" dirty="0">
                <a:latin typeface="Times New Roman" panose="02020603050405020304" pitchFamily="18" charset="0"/>
                <a:cs typeface="Times New Roman" panose="02020603050405020304" pitchFamily="18" charset="0"/>
              </a:rPr>
              <a:t>tuổi thích game online, trong đó, </a:t>
            </a:r>
            <a:r>
              <a:rPr lang="vi-VN" sz="3200" b="1" dirty="0">
                <a:solidFill>
                  <a:srgbClr val="FF0000"/>
                </a:solidFill>
                <a:latin typeface="Times New Roman" panose="02020603050405020304" pitchFamily="18" charset="0"/>
                <a:cs typeface="Times New Roman" panose="02020603050405020304" pitchFamily="18" charset="0"/>
              </a:rPr>
              <a:t>tỷ lệ trẻ bị nghiện chiếm khoảng 10-15%</a:t>
            </a:r>
            <a:r>
              <a:rPr lang="vi-VN" sz="3200" b="1" dirty="0">
                <a:latin typeface="Times New Roman" panose="02020603050405020304" pitchFamily="18" charset="0"/>
                <a:cs typeface="Times New Roman" panose="02020603050405020304" pitchFamily="18" charset="0"/>
              </a:rPr>
              <a:t>. Học sinh đã nghiện game online, kéo theo hàng loạt hệ lụy như: Sa sút về thể lực và tinh thần, trầm cảm, hay cáu gắt, bỏ bê việc học hành, đặc biệt là không kiểm soát được hành vi của bản thân</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1" y="3572582"/>
            <a:ext cx="4498192" cy="26911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20" y="3572582"/>
            <a:ext cx="3181380" cy="32854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023" y="3741922"/>
            <a:ext cx="3578353" cy="2543025"/>
          </a:xfrm>
          <a:prstGeom prst="rect">
            <a:avLst/>
          </a:prstGeom>
        </p:spPr>
      </p:pic>
    </p:spTree>
    <p:extLst>
      <p:ext uri="{BB962C8B-B14F-4D97-AF65-F5344CB8AC3E}">
        <p14:creationId xmlns:p14="http://schemas.microsoft.com/office/powerpoint/2010/main" val="1195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8" name="Flowchart: Process 227"/>
          <p:cNvSpPr/>
          <p:nvPr/>
        </p:nvSpPr>
        <p:spPr>
          <a:xfrm>
            <a:off x="151084" y="288542"/>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NGHIỆN FACEBOOK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29" name="Flowchart: Process 228"/>
          <p:cNvSpPr/>
          <p:nvPr/>
        </p:nvSpPr>
        <p:spPr>
          <a:xfrm>
            <a:off x="151084" y="1339576"/>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BẠO LỰC GIA ĐÌNH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0" name="Flowchart: Process 229"/>
          <p:cNvSpPr/>
          <p:nvPr/>
        </p:nvSpPr>
        <p:spPr>
          <a:xfrm>
            <a:off x="151084" y="2359080"/>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BẠO LỰC HỌC ĐƯỜNG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1" name="Flowchart: Process 230"/>
          <p:cNvSpPr/>
          <p:nvPr/>
        </p:nvSpPr>
        <p:spPr>
          <a:xfrm>
            <a:off x="151084" y="3410114"/>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ĐUA XE</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2" name="Flowchart: Process 231"/>
          <p:cNvSpPr/>
          <p:nvPr/>
        </p:nvSpPr>
        <p:spPr>
          <a:xfrm>
            <a:off x="6428525" y="288542"/>
            <a:ext cx="4702068"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PHÁ VỠ GIA ĐÌNH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3" name="Flowchart: Process 232"/>
          <p:cNvSpPr/>
          <p:nvPr/>
        </p:nvSpPr>
        <p:spPr>
          <a:xfrm>
            <a:off x="6428524" y="1313792"/>
            <a:ext cx="5001475"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MẤT AN NINH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4" name="Flowchart: Process 233"/>
          <p:cNvSpPr/>
          <p:nvPr/>
        </p:nvSpPr>
        <p:spPr>
          <a:xfrm>
            <a:off x="6428524" y="2301849"/>
            <a:ext cx="5537503"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HỦY HOẠI NHÂN CÁCH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5" name="Flowchart: Process 234"/>
          <p:cNvSpPr/>
          <p:nvPr/>
        </p:nvSpPr>
        <p:spPr>
          <a:xfrm>
            <a:off x="6428524" y="3191369"/>
            <a:ext cx="5537502" cy="90963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ẢNH HƯỞNG SỨC KHỎE</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6" name="Rounded Rectangle 235"/>
          <p:cNvSpPr/>
          <p:nvPr/>
        </p:nvSpPr>
        <p:spPr>
          <a:xfrm>
            <a:off x="46639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THIẾU SỰ QUAN TÂM</a:t>
            </a:r>
            <a:endParaRPr lang="en-US" sz="3200" dirty="0">
              <a:latin typeface="Times New Roman" panose="02020603050405020304" pitchFamily="18" charset="0"/>
              <a:cs typeface="Times New Roman" panose="02020603050405020304" pitchFamily="18" charset="0"/>
            </a:endParaRPr>
          </a:p>
        </p:txBody>
      </p:sp>
      <p:sp>
        <p:nvSpPr>
          <p:cNvPr id="237" name="Rounded Rectangle 236"/>
          <p:cNvSpPr/>
          <p:nvPr/>
        </p:nvSpPr>
        <p:spPr>
          <a:xfrm>
            <a:off x="5806964" y="5491000"/>
            <a:ext cx="5623035"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LỐI SỐNG HƯỞNG THỤ</a:t>
            </a:r>
            <a:endParaRPr lang="en-US" sz="3200" dirty="0">
              <a:latin typeface="Times New Roman" panose="02020603050405020304" pitchFamily="18" charset="0"/>
              <a:cs typeface="Times New Roman" panose="02020603050405020304" pitchFamily="18" charset="0"/>
            </a:endParaRPr>
          </a:p>
        </p:txBody>
      </p:sp>
      <p:sp>
        <p:nvSpPr>
          <p:cNvPr id="238" name="Rounded Rectangle 237"/>
          <p:cNvSpPr/>
          <p:nvPr/>
        </p:nvSpPr>
        <p:spPr>
          <a:xfrm>
            <a:off x="466394" y="5491000"/>
            <a:ext cx="4997669" cy="936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BỊ KÍCH ĐỘNG</a:t>
            </a:r>
            <a:endParaRPr lang="en-US" sz="3200" dirty="0">
              <a:latin typeface="Times New Roman" panose="02020603050405020304" pitchFamily="18" charset="0"/>
              <a:cs typeface="Times New Roman" panose="02020603050405020304" pitchFamily="18" charset="0"/>
            </a:endParaRPr>
          </a:p>
        </p:txBody>
      </p:sp>
      <p:sp>
        <p:nvSpPr>
          <p:cNvPr id="239" name="Rounded Rectangle 238"/>
          <p:cNvSpPr/>
          <p:nvPr/>
        </p:nvSpPr>
        <p:spPr>
          <a:xfrm>
            <a:off x="613292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KHÔNG CÓ VIỆC LÀM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4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ppt_x"/>
                                          </p:val>
                                        </p:tav>
                                        <p:tav tm="100000">
                                          <p:val>
                                            <p:strVal val="#ppt_x"/>
                                          </p:val>
                                        </p:tav>
                                      </p:tavLst>
                                    </p:anim>
                                    <p:anim calcmode="lin" valueType="num">
                                      <p:cBhvr additive="base">
                                        <p:cTn id="8" dur="500" fill="hold"/>
                                        <p:tgtEl>
                                          <p:spTgt spid="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500" fill="hold"/>
                                        <p:tgtEl>
                                          <p:spTgt spid="229"/>
                                        </p:tgtEl>
                                        <p:attrNameLst>
                                          <p:attrName>ppt_x</p:attrName>
                                        </p:attrNameLst>
                                      </p:cBhvr>
                                      <p:tavLst>
                                        <p:tav tm="0">
                                          <p:val>
                                            <p:strVal val="#ppt_x"/>
                                          </p:val>
                                        </p:tav>
                                        <p:tav tm="100000">
                                          <p:val>
                                            <p:strVal val="#ppt_x"/>
                                          </p:val>
                                        </p:tav>
                                      </p:tavLst>
                                    </p:anim>
                                    <p:anim calcmode="lin" valueType="num">
                                      <p:cBhvr additive="base">
                                        <p:cTn id="12" dur="500" fill="hold"/>
                                        <p:tgtEl>
                                          <p:spTgt spid="2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anim calcmode="lin" valueType="num">
                                      <p:cBhvr additive="base">
                                        <p:cTn id="15" dur="500" fill="hold"/>
                                        <p:tgtEl>
                                          <p:spTgt spid="230"/>
                                        </p:tgtEl>
                                        <p:attrNameLst>
                                          <p:attrName>ppt_x</p:attrName>
                                        </p:attrNameLst>
                                      </p:cBhvr>
                                      <p:tavLst>
                                        <p:tav tm="0">
                                          <p:val>
                                            <p:strVal val="#ppt_x"/>
                                          </p:val>
                                        </p:tav>
                                        <p:tav tm="100000">
                                          <p:val>
                                            <p:strVal val="#ppt_x"/>
                                          </p:val>
                                        </p:tav>
                                      </p:tavLst>
                                    </p:anim>
                                    <p:anim calcmode="lin" valueType="num">
                                      <p:cBhvr additive="base">
                                        <p:cTn id="16" dur="500" fill="hold"/>
                                        <p:tgtEl>
                                          <p:spTgt spid="2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 calcmode="lin" valueType="num">
                                      <p:cBhvr additive="base">
                                        <p:cTn id="19" dur="500" fill="hold"/>
                                        <p:tgtEl>
                                          <p:spTgt spid="231"/>
                                        </p:tgtEl>
                                        <p:attrNameLst>
                                          <p:attrName>ppt_x</p:attrName>
                                        </p:attrNameLst>
                                      </p:cBhvr>
                                      <p:tavLst>
                                        <p:tav tm="0">
                                          <p:val>
                                            <p:strVal val="#ppt_x"/>
                                          </p:val>
                                        </p:tav>
                                        <p:tav tm="100000">
                                          <p:val>
                                            <p:strVal val="#ppt_x"/>
                                          </p:val>
                                        </p:tav>
                                      </p:tavLst>
                                    </p:anim>
                                    <p:anim calcmode="lin" valueType="num">
                                      <p:cBhvr additive="base">
                                        <p:cTn id="20"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2"/>
                                        </p:tgtEl>
                                        <p:attrNameLst>
                                          <p:attrName>style.visibility</p:attrName>
                                        </p:attrNameLst>
                                      </p:cBhvr>
                                      <p:to>
                                        <p:strVal val="visible"/>
                                      </p:to>
                                    </p:set>
                                    <p:animEffect transition="in" filter="circle(in)">
                                      <p:cBhvr>
                                        <p:cTn id="25" dur="2000"/>
                                        <p:tgtEl>
                                          <p:spTgt spid="23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33"/>
                                        </p:tgtEl>
                                        <p:attrNameLst>
                                          <p:attrName>style.visibility</p:attrName>
                                        </p:attrNameLst>
                                      </p:cBhvr>
                                      <p:to>
                                        <p:strVal val="visible"/>
                                      </p:to>
                                    </p:set>
                                    <p:animEffect transition="in" filter="circle(in)">
                                      <p:cBhvr>
                                        <p:cTn id="28" dur="2000"/>
                                        <p:tgtEl>
                                          <p:spTgt spid="2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circle(in)">
                                      <p:cBhvr>
                                        <p:cTn id="31" dur="2000"/>
                                        <p:tgtEl>
                                          <p:spTgt spid="23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5"/>
                                        </p:tgtEl>
                                        <p:attrNameLst>
                                          <p:attrName>style.visibility</p:attrName>
                                        </p:attrNameLst>
                                      </p:cBhvr>
                                      <p:to>
                                        <p:strVal val="visible"/>
                                      </p:to>
                                    </p:set>
                                    <p:animEffect transition="in" filter="circle(in)">
                                      <p:cBhvr>
                                        <p:cTn id="34" dur="2000"/>
                                        <p:tgtEl>
                                          <p:spTgt spid="23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fade">
                                      <p:cBhvr>
                                        <p:cTn id="39" dur="1000"/>
                                        <p:tgtEl>
                                          <p:spTgt spid="236"/>
                                        </p:tgtEl>
                                      </p:cBhvr>
                                    </p:animEffect>
                                    <p:anim calcmode="lin" valueType="num">
                                      <p:cBhvr>
                                        <p:cTn id="40" dur="1000" fill="hold"/>
                                        <p:tgtEl>
                                          <p:spTgt spid="236"/>
                                        </p:tgtEl>
                                        <p:attrNameLst>
                                          <p:attrName>ppt_x</p:attrName>
                                        </p:attrNameLst>
                                      </p:cBhvr>
                                      <p:tavLst>
                                        <p:tav tm="0">
                                          <p:val>
                                            <p:strVal val="#ppt_x"/>
                                          </p:val>
                                        </p:tav>
                                        <p:tav tm="100000">
                                          <p:val>
                                            <p:strVal val="#ppt_x"/>
                                          </p:val>
                                        </p:tav>
                                      </p:tavLst>
                                    </p:anim>
                                    <p:anim calcmode="lin" valueType="num">
                                      <p:cBhvr>
                                        <p:cTn id="41" dur="1000" fill="hold"/>
                                        <p:tgtEl>
                                          <p:spTgt spid="2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8"/>
                                        </p:tgtEl>
                                        <p:attrNameLst>
                                          <p:attrName>style.visibility</p:attrName>
                                        </p:attrNameLst>
                                      </p:cBhvr>
                                      <p:to>
                                        <p:strVal val="visible"/>
                                      </p:to>
                                    </p:set>
                                    <p:animEffect transition="in" filter="fade">
                                      <p:cBhvr>
                                        <p:cTn id="44" dur="1000"/>
                                        <p:tgtEl>
                                          <p:spTgt spid="238"/>
                                        </p:tgtEl>
                                      </p:cBhvr>
                                    </p:animEffect>
                                    <p:anim calcmode="lin" valueType="num">
                                      <p:cBhvr>
                                        <p:cTn id="45" dur="1000" fill="hold"/>
                                        <p:tgtEl>
                                          <p:spTgt spid="238"/>
                                        </p:tgtEl>
                                        <p:attrNameLst>
                                          <p:attrName>ppt_x</p:attrName>
                                        </p:attrNameLst>
                                      </p:cBhvr>
                                      <p:tavLst>
                                        <p:tav tm="0">
                                          <p:val>
                                            <p:strVal val="#ppt_x"/>
                                          </p:val>
                                        </p:tav>
                                        <p:tav tm="100000">
                                          <p:val>
                                            <p:strVal val="#ppt_x"/>
                                          </p:val>
                                        </p:tav>
                                      </p:tavLst>
                                    </p:anim>
                                    <p:anim calcmode="lin" valueType="num">
                                      <p:cBhvr>
                                        <p:cTn id="46" dur="1000" fill="hold"/>
                                        <p:tgtEl>
                                          <p:spTgt spid="2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fade">
                                      <p:cBhvr>
                                        <p:cTn id="49" dur="1000"/>
                                        <p:tgtEl>
                                          <p:spTgt spid="239"/>
                                        </p:tgtEl>
                                      </p:cBhvr>
                                    </p:animEffect>
                                    <p:anim calcmode="lin" valueType="num">
                                      <p:cBhvr>
                                        <p:cTn id="50" dur="1000" fill="hold"/>
                                        <p:tgtEl>
                                          <p:spTgt spid="239"/>
                                        </p:tgtEl>
                                        <p:attrNameLst>
                                          <p:attrName>ppt_x</p:attrName>
                                        </p:attrNameLst>
                                      </p:cBhvr>
                                      <p:tavLst>
                                        <p:tav tm="0">
                                          <p:val>
                                            <p:strVal val="#ppt_x"/>
                                          </p:val>
                                        </p:tav>
                                        <p:tav tm="100000">
                                          <p:val>
                                            <p:strVal val="#ppt_x"/>
                                          </p:val>
                                        </p:tav>
                                      </p:tavLst>
                                    </p:anim>
                                    <p:anim calcmode="lin" valueType="num">
                                      <p:cBhvr>
                                        <p:cTn id="51" dur="1000" fill="hold"/>
                                        <p:tgtEl>
                                          <p:spTgt spid="2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fade">
                                      <p:cBhvr>
                                        <p:cTn id="54" dur="1000"/>
                                        <p:tgtEl>
                                          <p:spTgt spid="237"/>
                                        </p:tgtEl>
                                      </p:cBhvr>
                                    </p:animEffect>
                                    <p:anim calcmode="lin" valueType="num">
                                      <p:cBhvr>
                                        <p:cTn id="55" dur="1000" fill="hold"/>
                                        <p:tgtEl>
                                          <p:spTgt spid="237"/>
                                        </p:tgtEl>
                                        <p:attrNameLst>
                                          <p:attrName>ppt_x</p:attrName>
                                        </p:attrNameLst>
                                      </p:cBhvr>
                                      <p:tavLst>
                                        <p:tav tm="0">
                                          <p:val>
                                            <p:strVal val="#ppt_x"/>
                                          </p:val>
                                        </p:tav>
                                        <p:tav tm="100000">
                                          <p:val>
                                            <p:strVal val="#ppt_x"/>
                                          </p:val>
                                        </p:tav>
                                      </p:tavLst>
                                    </p:anim>
                                    <p:anim calcmode="lin" valueType="num">
                                      <p:cBhvr>
                                        <p:cTn id="5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Alternate Process 3"/>
          <p:cNvSpPr/>
          <p:nvPr/>
        </p:nvSpPr>
        <p:spPr>
          <a:xfrm>
            <a:off x="4209393" y="2948152"/>
            <a:ext cx="4855779" cy="234906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VỀ ĐÍCH</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394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475" y="0"/>
            <a:ext cx="8232228" cy="1325563"/>
          </a:xfrm>
        </p:spPr>
        <p:txBody>
          <a:bodyPr/>
          <a:lstStyle/>
          <a:p>
            <a:r>
              <a:rPr lang="en-US" b="1" dirty="0" smtClean="0">
                <a:solidFill>
                  <a:srgbClr val="7030A0"/>
                </a:solidFill>
                <a:latin typeface="Times New Roman" panose="02020603050405020304" pitchFamily="18" charset="0"/>
                <a:cs typeface="Times New Roman" panose="02020603050405020304" pitchFamily="18" charset="0"/>
              </a:rPr>
              <a:t>THỂ LỆ VÒNG THI VỀ ĐÍCH</a:t>
            </a:r>
            <a:endParaRPr lang="en-US" dirty="0">
              <a:solidFill>
                <a:srgbClr val="7030A0"/>
              </a:solidFill>
            </a:endParaRPr>
          </a:p>
        </p:txBody>
      </p:sp>
      <p:sp>
        <p:nvSpPr>
          <p:cNvPr id="3" name="Content Placeholder 2"/>
          <p:cNvSpPr>
            <a:spLocks noGrp="1"/>
          </p:cNvSpPr>
          <p:nvPr>
            <p:ph idx="1"/>
          </p:nvPr>
        </p:nvSpPr>
        <p:spPr>
          <a:xfrm>
            <a:off x="4067503" y="1135117"/>
            <a:ext cx="7898524" cy="4884191"/>
          </a:xfrm>
        </p:spPr>
        <p:txBody>
          <a:bodyPr>
            <a:normAutofit/>
          </a:bodyPr>
          <a:lstStyle/>
          <a:p>
            <a:pPr algn="just"/>
            <a:r>
              <a:rPr lang="en-US" sz="3200" b="1" dirty="0" err="1" smtClean="0">
                <a:latin typeface="Times New Roman" panose="02020603050405020304" pitchFamily="18" charset="0"/>
                <a:cs typeface="Times New Roman" panose="02020603050405020304" pitchFamily="18" charset="0"/>
              </a:rPr>
              <a:t>Mỗi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dựa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sẵn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vòng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tốc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sơ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a:t>
            </a:r>
            <a:r>
              <a:rPr lang="en-US" sz="3200" b="1"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hợp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lý</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tổng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tiết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hôm</a:t>
            </a:r>
            <a:r>
              <a:rPr lang="en-US" sz="3200" b="1" dirty="0" smtClean="0">
                <a:latin typeface="Times New Roman" panose="02020603050405020304" pitchFamily="18" charset="0"/>
                <a:cs typeface="Times New Roman" panose="02020603050405020304" pitchFamily="18" charset="0"/>
              </a:rPr>
              <a:t> nay.</a:t>
            </a:r>
          </a:p>
          <a:p>
            <a:pPr algn="just"/>
            <a:r>
              <a:rPr lang="en-US" sz="3200" b="1" dirty="0" err="1" smtClean="0">
                <a:latin typeface="Times New Roman" panose="02020603050405020304" pitchFamily="18" charset="0"/>
                <a:cs typeface="Times New Roman" panose="02020603050405020304" pitchFamily="18" charset="0"/>
              </a:rPr>
              <a:t>Đội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5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mình</a:t>
            </a:r>
            <a:endParaRPr lang="en-US" sz="3200" b="1" dirty="0" smtClean="0">
              <a:latin typeface="Times New Roman" panose="02020603050405020304" pitchFamily="18" charset="0"/>
              <a:cs typeface="Times New Roman" panose="02020603050405020304" pitchFamily="18" charset="0"/>
            </a:endParaRPr>
          </a:p>
          <a:p>
            <a:pPr algn="just"/>
            <a:r>
              <a:rPr lang="en-US" sz="3200" b="1" dirty="0" smtClean="0">
                <a:solidFill>
                  <a:srgbClr val="FF0000"/>
                </a:solidFill>
                <a:latin typeface="Times New Roman" panose="02020603050405020304" pitchFamily="18" charset="0"/>
                <a:cs typeface="Times New Roman" panose="02020603050405020304" pitchFamily="18" charset="0"/>
              </a:rPr>
              <a:t>Ở </a:t>
            </a:r>
            <a:r>
              <a:rPr lang="en-US" sz="3200" b="1" dirty="0" err="1" smtClean="0">
                <a:solidFill>
                  <a:srgbClr val="FF0000"/>
                </a:solidFill>
                <a:latin typeface="Times New Roman" panose="02020603050405020304" pitchFamily="18" charset="0"/>
                <a:cs typeface="Times New Roman" panose="02020603050405020304" pitchFamily="18" charset="0"/>
              </a:rPr>
              <a:t>phần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quyền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đặt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vọng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nếu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sẽ</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mang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gấp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đôi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Nếu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sẽ</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mất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tất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đang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vòng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đích</a:t>
            </a:r>
            <a:r>
              <a:rPr lang="en-US" sz="3200" b="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en-US" dirty="0"/>
          </a:p>
        </p:txBody>
      </p:sp>
    </p:spTree>
    <p:extLst>
      <p:ext uri="{BB962C8B-B14F-4D97-AF65-F5344CB8AC3E}">
        <p14:creationId xmlns:p14="http://schemas.microsoft.com/office/powerpoint/2010/main" val="1632799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THỜI GIAN</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02:00</a:t>
            </a:r>
            <a:endParaRPr lang="en-US"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01:59</a:t>
            </a:r>
            <a:endParaRPr lang="en-US" sz="4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01:58</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01:57</a:t>
            </a:r>
            <a:endParaRPr lang="en-US"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01:56</a:t>
            </a:r>
            <a:endParaRPr lang="en-US" sz="4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01:55</a:t>
            </a:r>
            <a:endParaRPr lang="en-US" sz="4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01:54</a:t>
            </a:r>
            <a:endParaRPr lang="en-US" sz="4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01:53</a:t>
            </a:r>
            <a:endParaRPr lang="en-US" sz="40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01:52</a:t>
            </a:r>
            <a:endParaRPr lang="en-US" sz="40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01:51</a:t>
            </a:r>
            <a:endParaRPr lang="en-US" sz="4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01:50</a:t>
            </a:r>
            <a:endParaRPr lang="en-US" sz="40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01:49</a:t>
            </a:r>
            <a:endParaRPr lang="en-US" sz="40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01:48</a:t>
            </a:r>
            <a:endParaRPr lang="en-US" sz="40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01:47</a:t>
            </a:r>
            <a:endParaRPr lang="en-US" sz="40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01:46</a:t>
            </a:r>
            <a:endParaRPr lang="en-US" sz="4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01:45</a:t>
            </a:r>
            <a:endParaRPr lang="en-US" sz="40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01:44</a:t>
            </a:r>
            <a:endParaRPr lang="en-US" sz="40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01:43</a:t>
            </a:r>
            <a:endParaRPr lang="en-US" sz="40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01:42</a:t>
            </a:r>
            <a:endParaRPr lang="en-US" sz="40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01:41</a:t>
            </a:r>
            <a:endParaRPr lang="en-US" sz="4000" b="1" dirty="0">
              <a:latin typeface="Times New Roman" panose="02020603050405020304" pitchFamily="18" charset="0"/>
              <a:cs typeface="Times New Roman" panose="02020603050405020304" pitchFamily="18" charset="0"/>
            </a:endParaRPr>
          </a:p>
        </p:txBody>
      </p:sp>
      <p:sp>
        <p:nvSpPr>
          <p:cNvPr id="25" name="Rectangle 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01:40</a:t>
            </a:r>
            <a:endParaRPr lang="en-US" sz="40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01:39</a:t>
            </a:r>
            <a:endParaRPr lang="en-US" sz="40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01:38</a:t>
            </a:r>
            <a:endParaRPr lang="en-US" sz="40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01:37</a:t>
            </a:r>
            <a:endParaRPr lang="en-US" sz="40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01:36</a:t>
            </a:r>
            <a:endParaRPr lang="en-US" sz="40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01:35</a:t>
            </a:r>
            <a:endParaRPr lang="en-US" sz="40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01:34</a:t>
            </a:r>
            <a:endParaRPr lang="en-US" sz="40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01:33</a:t>
            </a:r>
            <a:endParaRPr lang="en-US" sz="400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01:32</a:t>
            </a:r>
            <a:endParaRPr lang="en-US" sz="4000" b="1" dirty="0">
              <a:latin typeface="Times New Roman" panose="02020603050405020304" pitchFamily="18" charset="0"/>
              <a:cs typeface="Times New Roman" panose="02020603050405020304" pitchFamily="18" charset="0"/>
            </a:endParaRPr>
          </a:p>
        </p:txBody>
      </p:sp>
      <p:sp>
        <p:nvSpPr>
          <p:cNvPr id="34" name="Rectangle 3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01:31</a:t>
            </a:r>
            <a:endParaRPr lang="en-US" sz="4000" b="1" dirty="0">
              <a:latin typeface="Times New Roman" panose="02020603050405020304" pitchFamily="18" charset="0"/>
              <a:cs typeface="Times New Roman" panose="02020603050405020304" pitchFamily="18" charset="0"/>
            </a:endParaRPr>
          </a:p>
        </p:txBody>
      </p:sp>
      <p:sp>
        <p:nvSpPr>
          <p:cNvPr id="35" name="Rectangle 3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01:30</a:t>
            </a:r>
            <a:endParaRPr lang="en-US" sz="4000" b="1" dirty="0">
              <a:latin typeface="Times New Roman" panose="02020603050405020304" pitchFamily="18" charset="0"/>
              <a:cs typeface="Times New Roman" panose="02020603050405020304" pitchFamily="18" charset="0"/>
            </a:endParaRPr>
          </a:p>
        </p:txBody>
      </p:sp>
      <p:sp>
        <p:nvSpPr>
          <p:cNvPr id="36" name="Rectangle 3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01:29</a:t>
            </a:r>
            <a:endParaRPr lang="en-US" sz="4000" b="1" dirty="0">
              <a:latin typeface="Times New Roman" panose="02020603050405020304" pitchFamily="18" charset="0"/>
              <a:cs typeface="Times New Roman" panose="02020603050405020304" pitchFamily="18" charset="0"/>
            </a:endParaRPr>
          </a:p>
        </p:txBody>
      </p:sp>
      <p:sp>
        <p:nvSpPr>
          <p:cNvPr id="37" name="Rectangle 3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01:28</a:t>
            </a:r>
            <a:endParaRPr lang="en-US" sz="4000" b="1" dirty="0">
              <a:latin typeface="Times New Roman" panose="02020603050405020304" pitchFamily="18" charset="0"/>
              <a:cs typeface="Times New Roman" panose="02020603050405020304" pitchFamily="18" charset="0"/>
            </a:endParaRPr>
          </a:p>
        </p:txBody>
      </p:sp>
      <p:sp>
        <p:nvSpPr>
          <p:cNvPr id="38" name="Rectangle 3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01:27</a:t>
            </a:r>
            <a:endParaRPr lang="en-US" sz="4000" b="1" dirty="0">
              <a:latin typeface="Times New Roman" panose="02020603050405020304" pitchFamily="18" charset="0"/>
              <a:cs typeface="Times New Roman" panose="02020603050405020304" pitchFamily="18" charset="0"/>
            </a:endParaRPr>
          </a:p>
        </p:txBody>
      </p:sp>
      <p:sp>
        <p:nvSpPr>
          <p:cNvPr id="39" name="Rectangle 3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01:26</a:t>
            </a:r>
            <a:endParaRPr lang="en-US" sz="4000" b="1" dirty="0">
              <a:latin typeface="Times New Roman" panose="02020603050405020304" pitchFamily="18" charset="0"/>
              <a:cs typeface="Times New Roman" panose="02020603050405020304" pitchFamily="18" charset="0"/>
            </a:endParaRPr>
          </a:p>
        </p:txBody>
      </p:sp>
      <p:sp>
        <p:nvSpPr>
          <p:cNvPr id="40" name="Rectangle 3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01:25</a:t>
            </a:r>
            <a:endParaRPr lang="en-US" sz="4000" b="1" dirty="0">
              <a:latin typeface="Times New Roman" panose="02020603050405020304" pitchFamily="18" charset="0"/>
              <a:cs typeface="Times New Roman" panose="02020603050405020304" pitchFamily="18" charset="0"/>
            </a:endParaRPr>
          </a:p>
        </p:txBody>
      </p:sp>
      <p:sp>
        <p:nvSpPr>
          <p:cNvPr id="41" name="Rectangle 4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01:24</a:t>
            </a:r>
            <a:endParaRPr lang="en-US" sz="4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01:23</a:t>
            </a:r>
            <a:endParaRPr lang="en-US" sz="4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01:22</a:t>
            </a:r>
            <a:endParaRPr lang="en-US" sz="4000" b="1" dirty="0">
              <a:latin typeface="Times New Roman" panose="02020603050405020304" pitchFamily="18" charset="0"/>
              <a:cs typeface="Times New Roman" panose="02020603050405020304" pitchFamily="18" charset="0"/>
            </a:endParaRPr>
          </a:p>
        </p:txBody>
      </p:sp>
      <p:sp>
        <p:nvSpPr>
          <p:cNvPr id="44" name="Rectangle 4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01:21</a:t>
            </a:r>
            <a:endParaRPr lang="en-US" sz="4000" b="1" dirty="0">
              <a:latin typeface="Times New Roman" panose="02020603050405020304" pitchFamily="18" charset="0"/>
              <a:cs typeface="Times New Roman" panose="02020603050405020304" pitchFamily="18" charset="0"/>
            </a:endParaRPr>
          </a:p>
        </p:txBody>
      </p:sp>
      <p:sp>
        <p:nvSpPr>
          <p:cNvPr id="45" name="Rectangle 4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01:20</a:t>
            </a:r>
            <a:endParaRPr lang="en-US" sz="4000" b="1" dirty="0">
              <a:latin typeface="Times New Roman" panose="02020603050405020304" pitchFamily="18" charset="0"/>
              <a:cs typeface="Times New Roman" panose="02020603050405020304" pitchFamily="18" charset="0"/>
            </a:endParaRPr>
          </a:p>
        </p:txBody>
      </p:sp>
      <p:sp>
        <p:nvSpPr>
          <p:cNvPr id="46" name="Rectangle 4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01:19</a:t>
            </a:r>
            <a:endParaRPr lang="en-US" sz="4000" b="1" dirty="0">
              <a:latin typeface="Times New Roman" panose="02020603050405020304" pitchFamily="18" charset="0"/>
              <a:cs typeface="Times New Roman" panose="02020603050405020304" pitchFamily="18" charset="0"/>
            </a:endParaRPr>
          </a:p>
        </p:txBody>
      </p:sp>
      <p:sp>
        <p:nvSpPr>
          <p:cNvPr id="47" name="Rectangle 4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01:18</a:t>
            </a:r>
            <a:endParaRPr lang="en-US" sz="4000" b="1" dirty="0">
              <a:latin typeface="Times New Roman" panose="02020603050405020304" pitchFamily="18" charset="0"/>
              <a:cs typeface="Times New Roman" panose="02020603050405020304" pitchFamily="18" charset="0"/>
            </a:endParaRPr>
          </a:p>
        </p:txBody>
      </p:sp>
      <p:sp>
        <p:nvSpPr>
          <p:cNvPr id="48" name="Rectangle 4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01:17</a:t>
            </a:r>
            <a:endParaRPr lang="en-US" sz="4000" b="1" dirty="0">
              <a:latin typeface="Times New Roman" panose="02020603050405020304" pitchFamily="18" charset="0"/>
              <a:cs typeface="Times New Roman" panose="02020603050405020304" pitchFamily="18" charset="0"/>
            </a:endParaRPr>
          </a:p>
        </p:txBody>
      </p:sp>
      <p:sp>
        <p:nvSpPr>
          <p:cNvPr id="49" name="Rectangle 4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01:16</a:t>
            </a:r>
            <a:endParaRPr lang="en-US" sz="4000" b="1" dirty="0">
              <a:latin typeface="Times New Roman" panose="02020603050405020304" pitchFamily="18" charset="0"/>
              <a:cs typeface="Times New Roman" panose="02020603050405020304" pitchFamily="18" charset="0"/>
            </a:endParaRPr>
          </a:p>
        </p:txBody>
      </p:sp>
      <p:sp>
        <p:nvSpPr>
          <p:cNvPr id="50" name="Rectangle 4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01:15</a:t>
            </a:r>
            <a:endParaRPr lang="en-US" sz="4000" b="1" dirty="0">
              <a:latin typeface="Times New Roman" panose="02020603050405020304" pitchFamily="18" charset="0"/>
              <a:cs typeface="Times New Roman" panose="02020603050405020304" pitchFamily="18" charset="0"/>
            </a:endParaRPr>
          </a:p>
        </p:txBody>
      </p:sp>
      <p:sp>
        <p:nvSpPr>
          <p:cNvPr id="51" name="Rectangle 5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01:14</a:t>
            </a:r>
            <a:endParaRPr lang="en-US" sz="4000" b="1" dirty="0">
              <a:latin typeface="Times New Roman" panose="02020603050405020304" pitchFamily="18" charset="0"/>
              <a:cs typeface="Times New Roman" panose="02020603050405020304" pitchFamily="18" charset="0"/>
            </a:endParaRPr>
          </a:p>
        </p:txBody>
      </p:sp>
      <p:sp>
        <p:nvSpPr>
          <p:cNvPr id="52" name="Rectangle 5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01:13</a:t>
            </a:r>
            <a:endParaRPr lang="en-US" sz="4000" b="1" dirty="0">
              <a:latin typeface="Times New Roman" panose="02020603050405020304" pitchFamily="18" charset="0"/>
              <a:cs typeface="Times New Roman" panose="02020603050405020304" pitchFamily="18" charset="0"/>
            </a:endParaRPr>
          </a:p>
        </p:txBody>
      </p:sp>
      <p:sp>
        <p:nvSpPr>
          <p:cNvPr id="53" name="Rectangle 5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01:12</a:t>
            </a:r>
            <a:endParaRPr lang="en-US" sz="4000" b="1" dirty="0">
              <a:latin typeface="Times New Roman" panose="02020603050405020304" pitchFamily="18" charset="0"/>
              <a:cs typeface="Times New Roman" panose="02020603050405020304" pitchFamily="18" charset="0"/>
            </a:endParaRPr>
          </a:p>
        </p:txBody>
      </p:sp>
      <p:sp>
        <p:nvSpPr>
          <p:cNvPr id="54" name="Rectangle 5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01:11</a:t>
            </a:r>
            <a:endParaRPr lang="en-US" sz="4000" b="1" dirty="0">
              <a:latin typeface="Times New Roman" panose="02020603050405020304" pitchFamily="18" charset="0"/>
              <a:cs typeface="Times New Roman" panose="02020603050405020304" pitchFamily="18" charset="0"/>
            </a:endParaRPr>
          </a:p>
        </p:txBody>
      </p:sp>
      <p:sp>
        <p:nvSpPr>
          <p:cNvPr id="55" name="Rectangle 5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01:10</a:t>
            </a:r>
            <a:endParaRPr lang="en-US" sz="4000" b="1" dirty="0">
              <a:latin typeface="Times New Roman" panose="02020603050405020304" pitchFamily="18" charset="0"/>
              <a:cs typeface="Times New Roman" panose="02020603050405020304" pitchFamily="18" charset="0"/>
            </a:endParaRPr>
          </a:p>
        </p:txBody>
      </p:sp>
      <p:sp>
        <p:nvSpPr>
          <p:cNvPr id="56" name="Rectangle 5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01:09</a:t>
            </a:r>
            <a:endParaRPr lang="en-US" sz="4000" b="1" dirty="0">
              <a:latin typeface="Times New Roman" panose="02020603050405020304" pitchFamily="18" charset="0"/>
              <a:cs typeface="Times New Roman" panose="02020603050405020304" pitchFamily="18" charset="0"/>
            </a:endParaRPr>
          </a:p>
        </p:txBody>
      </p:sp>
      <p:sp>
        <p:nvSpPr>
          <p:cNvPr id="57" name="Rectangle 5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01:08</a:t>
            </a:r>
            <a:endParaRPr lang="en-US" sz="4000" b="1" dirty="0">
              <a:latin typeface="Times New Roman" panose="02020603050405020304" pitchFamily="18" charset="0"/>
              <a:cs typeface="Times New Roman" panose="02020603050405020304" pitchFamily="18" charset="0"/>
            </a:endParaRPr>
          </a:p>
        </p:txBody>
      </p:sp>
      <p:sp>
        <p:nvSpPr>
          <p:cNvPr id="58" name="Rectangle 5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01:08</a:t>
            </a:r>
            <a:endParaRPr lang="en-US" sz="4000" b="1" dirty="0">
              <a:latin typeface="Times New Roman" panose="02020603050405020304" pitchFamily="18" charset="0"/>
              <a:cs typeface="Times New Roman" panose="02020603050405020304" pitchFamily="18" charset="0"/>
            </a:endParaRPr>
          </a:p>
        </p:txBody>
      </p:sp>
      <p:sp>
        <p:nvSpPr>
          <p:cNvPr id="59" name="Rectangle 5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01:07</a:t>
            </a:r>
            <a:endParaRPr lang="en-US" sz="4000" b="1" dirty="0">
              <a:latin typeface="Times New Roman" panose="02020603050405020304" pitchFamily="18" charset="0"/>
              <a:cs typeface="Times New Roman" panose="02020603050405020304" pitchFamily="18" charset="0"/>
            </a:endParaRPr>
          </a:p>
        </p:txBody>
      </p:sp>
      <p:sp>
        <p:nvSpPr>
          <p:cNvPr id="60" name="Rectangle 5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01:06</a:t>
            </a:r>
            <a:endParaRPr lang="en-US" sz="4000" b="1" dirty="0">
              <a:latin typeface="Times New Roman" panose="02020603050405020304" pitchFamily="18" charset="0"/>
              <a:cs typeface="Times New Roman" panose="02020603050405020304" pitchFamily="18" charset="0"/>
            </a:endParaRPr>
          </a:p>
        </p:txBody>
      </p:sp>
      <p:sp>
        <p:nvSpPr>
          <p:cNvPr id="61" name="Rectangle 6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01:05</a:t>
            </a:r>
            <a:endParaRPr lang="en-US" sz="4000" b="1" dirty="0">
              <a:latin typeface="Times New Roman" panose="02020603050405020304" pitchFamily="18" charset="0"/>
              <a:cs typeface="Times New Roman" panose="02020603050405020304" pitchFamily="18" charset="0"/>
            </a:endParaRPr>
          </a:p>
        </p:txBody>
      </p:sp>
      <p:sp>
        <p:nvSpPr>
          <p:cNvPr id="62" name="Rectangle 6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01:04</a:t>
            </a:r>
            <a:endParaRPr lang="en-US" sz="4000" b="1" dirty="0">
              <a:latin typeface="Times New Roman" panose="02020603050405020304" pitchFamily="18" charset="0"/>
              <a:cs typeface="Times New Roman" panose="02020603050405020304" pitchFamily="18" charset="0"/>
            </a:endParaRPr>
          </a:p>
        </p:txBody>
      </p:sp>
      <p:sp>
        <p:nvSpPr>
          <p:cNvPr id="63" name="Rectangle 6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01:03</a:t>
            </a:r>
            <a:endParaRPr lang="en-US" sz="4000" b="1" dirty="0">
              <a:latin typeface="Times New Roman" panose="02020603050405020304" pitchFamily="18" charset="0"/>
              <a:cs typeface="Times New Roman" panose="02020603050405020304" pitchFamily="18" charset="0"/>
            </a:endParaRPr>
          </a:p>
        </p:txBody>
      </p:sp>
      <p:sp>
        <p:nvSpPr>
          <p:cNvPr id="64" name="Rectangle 6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01:02</a:t>
            </a:r>
            <a:endParaRPr lang="en-US" sz="4000" b="1" dirty="0">
              <a:latin typeface="Times New Roman" panose="02020603050405020304" pitchFamily="18" charset="0"/>
              <a:cs typeface="Times New Roman" panose="02020603050405020304" pitchFamily="18" charset="0"/>
            </a:endParaRPr>
          </a:p>
        </p:txBody>
      </p:sp>
      <p:sp>
        <p:nvSpPr>
          <p:cNvPr id="65" name="Rectangle 6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01:01</a:t>
            </a:r>
            <a:endParaRPr lang="en-US" sz="4000" b="1" dirty="0">
              <a:latin typeface="Times New Roman" panose="02020603050405020304" pitchFamily="18" charset="0"/>
              <a:cs typeface="Times New Roman" panose="02020603050405020304" pitchFamily="18" charset="0"/>
            </a:endParaRPr>
          </a:p>
        </p:txBody>
      </p:sp>
      <p:sp>
        <p:nvSpPr>
          <p:cNvPr id="66" name="Rectangle 6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01:00</a:t>
            </a:r>
            <a:endParaRPr lang="en-US" sz="4000" b="1" dirty="0">
              <a:latin typeface="Times New Roman" panose="02020603050405020304" pitchFamily="18" charset="0"/>
              <a:cs typeface="Times New Roman" panose="02020603050405020304" pitchFamily="18" charset="0"/>
            </a:endParaRPr>
          </a:p>
        </p:txBody>
      </p:sp>
      <p:sp>
        <p:nvSpPr>
          <p:cNvPr id="67" name="Rectangle 6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00:59</a:t>
            </a:r>
            <a:endParaRPr lang="en-US" sz="4000" b="1" dirty="0">
              <a:latin typeface="Times New Roman" panose="02020603050405020304" pitchFamily="18" charset="0"/>
              <a:cs typeface="Times New Roman" panose="02020603050405020304" pitchFamily="18" charset="0"/>
            </a:endParaRPr>
          </a:p>
        </p:txBody>
      </p:sp>
      <p:sp>
        <p:nvSpPr>
          <p:cNvPr id="68" name="Rectangle 6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00:58</a:t>
            </a:r>
            <a:endParaRPr lang="en-US" sz="4000" b="1" dirty="0">
              <a:latin typeface="Times New Roman" panose="02020603050405020304" pitchFamily="18" charset="0"/>
              <a:cs typeface="Times New Roman" panose="02020603050405020304" pitchFamily="18" charset="0"/>
            </a:endParaRPr>
          </a:p>
        </p:txBody>
      </p:sp>
      <p:sp>
        <p:nvSpPr>
          <p:cNvPr id="69" name="Rectangle 6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00:57</a:t>
            </a:r>
            <a:endParaRPr lang="en-US" sz="4000" b="1" dirty="0">
              <a:latin typeface="Times New Roman" panose="02020603050405020304" pitchFamily="18" charset="0"/>
              <a:cs typeface="Times New Roman" panose="02020603050405020304" pitchFamily="18" charset="0"/>
            </a:endParaRPr>
          </a:p>
        </p:txBody>
      </p:sp>
      <p:sp>
        <p:nvSpPr>
          <p:cNvPr id="70" name="Rectangle 6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00:56</a:t>
            </a:r>
            <a:endParaRPr lang="en-US" sz="4000" b="1" dirty="0">
              <a:latin typeface="Times New Roman" panose="02020603050405020304" pitchFamily="18" charset="0"/>
              <a:cs typeface="Times New Roman" panose="02020603050405020304" pitchFamily="18" charset="0"/>
            </a:endParaRPr>
          </a:p>
        </p:txBody>
      </p:sp>
      <p:sp>
        <p:nvSpPr>
          <p:cNvPr id="71" name="Rectangle 7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00:55</a:t>
            </a:r>
            <a:endParaRPr lang="en-US" sz="4000" b="1" dirty="0">
              <a:latin typeface="Times New Roman" panose="02020603050405020304" pitchFamily="18" charset="0"/>
              <a:cs typeface="Times New Roman" panose="02020603050405020304" pitchFamily="18" charset="0"/>
            </a:endParaRPr>
          </a:p>
        </p:txBody>
      </p:sp>
      <p:sp>
        <p:nvSpPr>
          <p:cNvPr id="72" name="Rectangle 7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00:54</a:t>
            </a:r>
            <a:endParaRPr lang="en-US" sz="4000" b="1" dirty="0">
              <a:latin typeface="Times New Roman" panose="02020603050405020304" pitchFamily="18" charset="0"/>
              <a:cs typeface="Times New Roman" panose="02020603050405020304" pitchFamily="18" charset="0"/>
            </a:endParaRPr>
          </a:p>
        </p:txBody>
      </p:sp>
      <p:sp>
        <p:nvSpPr>
          <p:cNvPr id="73" name="Rectangle 7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00:53</a:t>
            </a:r>
            <a:endParaRPr lang="en-US" sz="4000" b="1" dirty="0">
              <a:latin typeface="Times New Roman" panose="02020603050405020304" pitchFamily="18" charset="0"/>
              <a:cs typeface="Times New Roman" panose="02020603050405020304" pitchFamily="18" charset="0"/>
            </a:endParaRPr>
          </a:p>
        </p:txBody>
      </p:sp>
      <p:sp>
        <p:nvSpPr>
          <p:cNvPr id="74" name="Rectangle 7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00:52</a:t>
            </a:r>
            <a:endParaRPr lang="en-US" sz="4000" b="1" dirty="0">
              <a:latin typeface="Times New Roman" panose="02020603050405020304" pitchFamily="18" charset="0"/>
              <a:cs typeface="Times New Roman" panose="02020603050405020304" pitchFamily="18" charset="0"/>
            </a:endParaRPr>
          </a:p>
        </p:txBody>
      </p:sp>
      <p:sp>
        <p:nvSpPr>
          <p:cNvPr id="75" name="Rectangle 7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00:51</a:t>
            </a:r>
            <a:endParaRPr lang="en-US" sz="4000" b="1" dirty="0">
              <a:latin typeface="Times New Roman" panose="02020603050405020304" pitchFamily="18" charset="0"/>
              <a:cs typeface="Times New Roman" panose="02020603050405020304" pitchFamily="18" charset="0"/>
            </a:endParaRPr>
          </a:p>
        </p:txBody>
      </p:sp>
      <p:sp>
        <p:nvSpPr>
          <p:cNvPr id="76" name="Rectangle 7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00:50</a:t>
            </a:r>
            <a:endParaRPr lang="en-US" sz="4000" b="1" dirty="0">
              <a:latin typeface="Times New Roman" panose="02020603050405020304" pitchFamily="18" charset="0"/>
              <a:cs typeface="Times New Roman" panose="02020603050405020304" pitchFamily="18" charset="0"/>
            </a:endParaRPr>
          </a:p>
        </p:txBody>
      </p:sp>
      <p:sp>
        <p:nvSpPr>
          <p:cNvPr id="77" name="Rectangle 7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00:49</a:t>
            </a:r>
            <a:endParaRPr lang="en-US" sz="4000" b="1" dirty="0">
              <a:latin typeface="Times New Roman" panose="02020603050405020304" pitchFamily="18" charset="0"/>
              <a:cs typeface="Times New Roman" panose="02020603050405020304" pitchFamily="18" charset="0"/>
            </a:endParaRPr>
          </a:p>
        </p:txBody>
      </p:sp>
      <p:sp>
        <p:nvSpPr>
          <p:cNvPr id="78" name="Rectangle 7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00:48</a:t>
            </a:r>
            <a:endParaRPr lang="en-US" sz="4000" b="1" dirty="0">
              <a:latin typeface="Times New Roman" panose="02020603050405020304" pitchFamily="18" charset="0"/>
              <a:cs typeface="Times New Roman" panose="02020603050405020304" pitchFamily="18" charset="0"/>
            </a:endParaRPr>
          </a:p>
        </p:txBody>
      </p:sp>
      <p:sp>
        <p:nvSpPr>
          <p:cNvPr id="79" name="Rectangle 7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00:47</a:t>
            </a:r>
            <a:endParaRPr lang="en-US" sz="4000" b="1" dirty="0">
              <a:latin typeface="Times New Roman" panose="02020603050405020304" pitchFamily="18" charset="0"/>
              <a:cs typeface="Times New Roman" panose="02020603050405020304" pitchFamily="18" charset="0"/>
            </a:endParaRPr>
          </a:p>
        </p:txBody>
      </p:sp>
      <p:sp>
        <p:nvSpPr>
          <p:cNvPr id="80" name="Rectangle 7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00:46</a:t>
            </a:r>
            <a:endParaRPr lang="en-US" sz="4000" b="1" dirty="0">
              <a:latin typeface="Times New Roman" panose="02020603050405020304" pitchFamily="18" charset="0"/>
              <a:cs typeface="Times New Roman" panose="02020603050405020304" pitchFamily="18" charset="0"/>
            </a:endParaRPr>
          </a:p>
        </p:txBody>
      </p:sp>
      <p:sp>
        <p:nvSpPr>
          <p:cNvPr id="81" name="Rectangle 8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00:45</a:t>
            </a:r>
            <a:endParaRPr lang="en-US" sz="4000" b="1" dirty="0">
              <a:latin typeface="Times New Roman" panose="02020603050405020304" pitchFamily="18" charset="0"/>
              <a:cs typeface="Times New Roman" panose="02020603050405020304" pitchFamily="18" charset="0"/>
            </a:endParaRPr>
          </a:p>
        </p:txBody>
      </p:sp>
      <p:sp>
        <p:nvSpPr>
          <p:cNvPr id="82" name="Rectangle 8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00:44</a:t>
            </a:r>
            <a:endParaRPr lang="en-US" sz="4000" b="1" dirty="0">
              <a:latin typeface="Times New Roman" panose="02020603050405020304" pitchFamily="18" charset="0"/>
              <a:cs typeface="Times New Roman" panose="02020603050405020304" pitchFamily="18" charset="0"/>
            </a:endParaRPr>
          </a:p>
        </p:txBody>
      </p:sp>
      <p:sp>
        <p:nvSpPr>
          <p:cNvPr id="83" name="Rectangle 8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00:43</a:t>
            </a:r>
            <a:endParaRPr lang="en-US" sz="4000" b="1" dirty="0">
              <a:latin typeface="Times New Roman" panose="02020603050405020304" pitchFamily="18" charset="0"/>
              <a:cs typeface="Times New Roman" panose="02020603050405020304" pitchFamily="18" charset="0"/>
            </a:endParaRPr>
          </a:p>
        </p:txBody>
      </p:sp>
      <p:sp>
        <p:nvSpPr>
          <p:cNvPr id="84" name="Rectangle 8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00:42</a:t>
            </a:r>
            <a:endParaRPr lang="en-US" sz="4000" b="1" dirty="0">
              <a:latin typeface="Times New Roman" panose="02020603050405020304" pitchFamily="18" charset="0"/>
              <a:cs typeface="Times New Roman" panose="02020603050405020304" pitchFamily="18" charset="0"/>
            </a:endParaRPr>
          </a:p>
        </p:txBody>
      </p:sp>
      <p:sp>
        <p:nvSpPr>
          <p:cNvPr id="85" name="Rectangle 8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00:41</a:t>
            </a:r>
            <a:endParaRPr lang="en-US" sz="4000" b="1" dirty="0">
              <a:latin typeface="Times New Roman" panose="02020603050405020304" pitchFamily="18" charset="0"/>
              <a:cs typeface="Times New Roman" panose="02020603050405020304" pitchFamily="18" charset="0"/>
            </a:endParaRPr>
          </a:p>
        </p:txBody>
      </p:sp>
      <p:sp>
        <p:nvSpPr>
          <p:cNvPr id="86" name="Rectangle 8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00:40</a:t>
            </a:r>
            <a:endParaRPr lang="en-US" sz="4000" b="1" dirty="0">
              <a:latin typeface="Times New Roman" panose="02020603050405020304" pitchFamily="18" charset="0"/>
              <a:cs typeface="Times New Roman" panose="02020603050405020304" pitchFamily="18" charset="0"/>
            </a:endParaRPr>
          </a:p>
        </p:txBody>
      </p:sp>
      <p:sp>
        <p:nvSpPr>
          <p:cNvPr id="87" name="Rectangle 8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00:39</a:t>
            </a:r>
            <a:endParaRPr lang="en-US" sz="4000" b="1" dirty="0">
              <a:latin typeface="Times New Roman" panose="02020603050405020304" pitchFamily="18" charset="0"/>
              <a:cs typeface="Times New Roman" panose="02020603050405020304" pitchFamily="18" charset="0"/>
            </a:endParaRPr>
          </a:p>
        </p:txBody>
      </p:sp>
      <p:sp>
        <p:nvSpPr>
          <p:cNvPr id="88" name="Rectangle 8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00:38</a:t>
            </a:r>
            <a:endParaRPr lang="en-US" sz="4000" b="1" dirty="0">
              <a:latin typeface="Times New Roman" panose="02020603050405020304" pitchFamily="18" charset="0"/>
              <a:cs typeface="Times New Roman" panose="02020603050405020304" pitchFamily="18" charset="0"/>
            </a:endParaRPr>
          </a:p>
        </p:txBody>
      </p:sp>
      <p:sp>
        <p:nvSpPr>
          <p:cNvPr id="89" name="Rectangle 8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00:37</a:t>
            </a:r>
            <a:endParaRPr lang="en-US" sz="4000" b="1" dirty="0">
              <a:latin typeface="Times New Roman" panose="02020603050405020304" pitchFamily="18" charset="0"/>
              <a:cs typeface="Times New Roman" panose="02020603050405020304" pitchFamily="18" charset="0"/>
            </a:endParaRPr>
          </a:p>
        </p:txBody>
      </p:sp>
      <p:sp>
        <p:nvSpPr>
          <p:cNvPr id="90" name="Rectangle 8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00:36</a:t>
            </a:r>
            <a:endParaRPr lang="en-US" sz="4000" b="1" dirty="0">
              <a:latin typeface="Times New Roman" panose="02020603050405020304" pitchFamily="18" charset="0"/>
              <a:cs typeface="Times New Roman" panose="02020603050405020304" pitchFamily="18" charset="0"/>
            </a:endParaRPr>
          </a:p>
        </p:txBody>
      </p:sp>
      <p:sp>
        <p:nvSpPr>
          <p:cNvPr id="91" name="Rectangle 9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00:35</a:t>
            </a:r>
            <a:endParaRPr lang="en-US" sz="4000" b="1" dirty="0">
              <a:latin typeface="Times New Roman" panose="02020603050405020304" pitchFamily="18" charset="0"/>
              <a:cs typeface="Times New Roman" panose="02020603050405020304" pitchFamily="18" charset="0"/>
            </a:endParaRPr>
          </a:p>
        </p:txBody>
      </p:sp>
      <p:sp>
        <p:nvSpPr>
          <p:cNvPr id="92" name="Rectangle 9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00:34</a:t>
            </a:r>
            <a:endParaRPr lang="en-US" sz="4000" b="1" dirty="0">
              <a:latin typeface="Times New Roman" panose="02020603050405020304" pitchFamily="18" charset="0"/>
              <a:cs typeface="Times New Roman" panose="02020603050405020304" pitchFamily="18" charset="0"/>
            </a:endParaRPr>
          </a:p>
        </p:txBody>
      </p:sp>
      <p:sp>
        <p:nvSpPr>
          <p:cNvPr id="93" name="Rectangle 9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00:33</a:t>
            </a:r>
            <a:endParaRPr lang="en-US" sz="4000" b="1" dirty="0">
              <a:latin typeface="Times New Roman" panose="02020603050405020304" pitchFamily="18" charset="0"/>
              <a:cs typeface="Times New Roman" panose="02020603050405020304" pitchFamily="18" charset="0"/>
            </a:endParaRPr>
          </a:p>
        </p:txBody>
      </p:sp>
      <p:sp>
        <p:nvSpPr>
          <p:cNvPr id="94" name="Rectangle 9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00:32</a:t>
            </a:r>
            <a:endParaRPr lang="en-US" sz="4000" b="1" dirty="0">
              <a:latin typeface="Times New Roman" panose="02020603050405020304" pitchFamily="18" charset="0"/>
              <a:cs typeface="Times New Roman" panose="02020603050405020304" pitchFamily="18" charset="0"/>
            </a:endParaRPr>
          </a:p>
        </p:txBody>
      </p:sp>
      <p:sp>
        <p:nvSpPr>
          <p:cNvPr id="95" name="Rectangle 9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00:31</a:t>
            </a:r>
            <a:endParaRPr lang="en-US" sz="4000" b="1" dirty="0">
              <a:latin typeface="Times New Roman" panose="02020603050405020304" pitchFamily="18" charset="0"/>
              <a:cs typeface="Times New Roman" panose="02020603050405020304" pitchFamily="18" charset="0"/>
            </a:endParaRPr>
          </a:p>
        </p:txBody>
      </p:sp>
      <p:sp>
        <p:nvSpPr>
          <p:cNvPr id="96" name="Rectangle 9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00:30</a:t>
            </a:r>
            <a:endParaRPr lang="en-US" sz="4000" b="1" dirty="0">
              <a:latin typeface="Times New Roman" panose="02020603050405020304" pitchFamily="18" charset="0"/>
              <a:cs typeface="Times New Roman" panose="02020603050405020304" pitchFamily="18" charset="0"/>
            </a:endParaRPr>
          </a:p>
        </p:txBody>
      </p:sp>
      <p:sp>
        <p:nvSpPr>
          <p:cNvPr id="97" name="Rectangle 9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00:29</a:t>
            </a:r>
            <a:endParaRPr lang="en-US" sz="4000" b="1" dirty="0">
              <a:latin typeface="Times New Roman" panose="02020603050405020304" pitchFamily="18" charset="0"/>
              <a:cs typeface="Times New Roman" panose="02020603050405020304" pitchFamily="18" charset="0"/>
            </a:endParaRPr>
          </a:p>
        </p:txBody>
      </p:sp>
      <p:sp>
        <p:nvSpPr>
          <p:cNvPr id="98" name="Rectangle 9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00:28</a:t>
            </a:r>
            <a:endParaRPr lang="en-US" sz="4000" b="1" dirty="0">
              <a:latin typeface="Times New Roman" panose="02020603050405020304" pitchFamily="18" charset="0"/>
              <a:cs typeface="Times New Roman" panose="02020603050405020304" pitchFamily="18" charset="0"/>
            </a:endParaRPr>
          </a:p>
        </p:txBody>
      </p:sp>
      <p:sp>
        <p:nvSpPr>
          <p:cNvPr id="99" name="Rectangle 9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00:27</a:t>
            </a:r>
            <a:endParaRPr lang="en-US" sz="4000" b="1" dirty="0">
              <a:latin typeface="Times New Roman" panose="02020603050405020304" pitchFamily="18" charset="0"/>
              <a:cs typeface="Times New Roman" panose="02020603050405020304" pitchFamily="18" charset="0"/>
            </a:endParaRPr>
          </a:p>
        </p:txBody>
      </p:sp>
      <p:sp>
        <p:nvSpPr>
          <p:cNvPr id="100" name="Rectangle 9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00:26</a:t>
            </a:r>
            <a:endParaRPr lang="en-US" sz="4000" b="1" dirty="0">
              <a:latin typeface="Times New Roman" panose="02020603050405020304" pitchFamily="18" charset="0"/>
              <a:cs typeface="Times New Roman" panose="02020603050405020304" pitchFamily="18" charset="0"/>
            </a:endParaRPr>
          </a:p>
        </p:txBody>
      </p:sp>
      <p:sp>
        <p:nvSpPr>
          <p:cNvPr id="101" name="Rectangle 10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00:25</a:t>
            </a:r>
            <a:endParaRPr lang="en-US" sz="4000" b="1" dirty="0">
              <a:latin typeface="Times New Roman" panose="02020603050405020304" pitchFamily="18" charset="0"/>
              <a:cs typeface="Times New Roman" panose="02020603050405020304" pitchFamily="18" charset="0"/>
            </a:endParaRPr>
          </a:p>
        </p:txBody>
      </p:sp>
      <p:sp>
        <p:nvSpPr>
          <p:cNvPr id="102" name="Rectangle 10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00:24</a:t>
            </a:r>
            <a:endParaRPr lang="en-US" sz="4000" b="1" dirty="0">
              <a:latin typeface="Times New Roman" panose="02020603050405020304" pitchFamily="18" charset="0"/>
              <a:cs typeface="Times New Roman" panose="02020603050405020304" pitchFamily="18" charset="0"/>
            </a:endParaRPr>
          </a:p>
        </p:txBody>
      </p:sp>
      <p:sp>
        <p:nvSpPr>
          <p:cNvPr id="103" name="Rectangle 10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00:23</a:t>
            </a:r>
            <a:endParaRPr lang="en-US" sz="4000" b="1" dirty="0">
              <a:latin typeface="Times New Roman" panose="02020603050405020304" pitchFamily="18" charset="0"/>
              <a:cs typeface="Times New Roman" panose="02020603050405020304" pitchFamily="18" charset="0"/>
            </a:endParaRPr>
          </a:p>
        </p:txBody>
      </p:sp>
      <p:sp>
        <p:nvSpPr>
          <p:cNvPr id="104" name="Rectangle 10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00:22</a:t>
            </a:r>
            <a:endParaRPr lang="en-US" sz="4000" b="1" dirty="0">
              <a:latin typeface="Times New Roman" panose="02020603050405020304" pitchFamily="18" charset="0"/>
              <a:cs typeface="Times New Roman" panose="02020603050405020304" pitchFamily="18" charset="0"/>
            </a:endParaRPr>
          </a:p>
        </p:txBody>
      </p:sp>
      <p:sp>
        <p:nvSpPr>
          <p:cNvPr id="105" name="Rectangle 10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00:21</a:t>
            </a:r>
            <a:endParaRPr lang="en-US" sz="4000" b="1" dirty="0">
              <a:latin typeface="Times New Roman" panose="02020603050405020304" pitchFamily="18" charset="0"/>
              <a:cs typeface="Times New Roman" panose="02020603050405020304" pitchFamily="18" charset="0"/>
            </a:endParaRPr>
          </a:p>
        </p:txBody>
      </p:sp>
      <p:sp>
        <p:nvSpPr>
          <p:cNvPr id="106" name="Rectangle 10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00:20</a:t>
            </a:r>
            <a:endParaRPr lang="en-US" sz="4000" b="1" dirty="0">
              <a:latin typeface="Times New Roman" panose="02020603050405020304" pitchFamily="18" charset="0"/>
              <a:cs typeface="Times New Roman" panose="02020603050405020304" pitchFamily="18" charset="0"/>
            </a:endParaRPr>
          </a:p>
        </p:txBody>
      </p:sp>
      <p:sp>
        <p:nvSpPr>
          <p:cNvPr id="108" name="Rectangle 10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00:19</a:t>
            </a:r>
            <a:endParaRPr lang="en-US" sz="4000" b="1" dirty="0">
              <a:latin typeface="Times New Roman" panose="02020603050405020304" pitchFamily="18" charset="0"/>
              <a:cs typeface="Times New Roman" panose="02020603050405020304" pitchFamily="18" charset="0"/>
            </a:endParaRPr>
          </a:p>
        </p:txBody>
      </p:sp>
      <p:sp>
        <p:nvSpPr>
          <p:cNvPr id="109" name="Rectangle 10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00:18</a:t>
            </a:r>
            <a:endParaRPr lang="en-US" sz="4000" b="1" dirty="0">
              <a:latin typeface="Times New Roman" panose="02020603050405020304" pitchFamily="18" charset="0"/>
              <a:cs typeface="Times New Roman" panose="02020603050405020304" pitchFamily="18" charset="0"/>
            </a:endParaRPr>
          </a:p>
        </p:txBody>
      </p:sp>
      <p:sp>
        <p:nvSpPr>
          <p:cNvPr id="110" name="Rectangle 10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00:17</a:t>
            </a:r>
            <a:endParaRPr lang="en-US" sz="4000" b="1" dirty="0">
              <a:latin typeface="Times New Roman" panose="02020603050405020304" pitchFamily="18" charset="0"/>
              <a:cs typeface="Times New Roman" panose="02020603050405020304" pitchFamily="18" charset="0"/>
            </a:endParaRPr>
          </a:p>
        </p:txBody>
      </p:sp>
      <p:sp>
        <p:nvSpPr>
          <p:cNvPr id="111" name="Rectangle 1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00:16</a:t>
            </a:r>
            <a:endParaRPr lang="en-US" sz="4000" b="1" dirty="0">
              <a:latin typeface="Times New Roman" panose="02020603050405020304" pitchFamily="18" charset="0"/>
              <a:cs typeface="Times New Roman" panose="02020603050405020304" pitchFamily="18" charset="0"/>
            </a:endParaRPr>
          </a:p>
        </p:txBody>
      </p:sp>
      <p:sp>
        <p:nvSpPr>
          <p:cNvPr id="112" name="Rectangle 1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00:15</a:t>
            </a:r>
            <a:endParaRPr lang="en-US" sz="4000" b="1" dirty="0">
              <a:latin typeface="Times New Roman" panose="02020603050405020304" pitchFamily="18" charset="0"/>
              <a:cs typeface="Times New Roman" panose="02020603050405020304" pitchFamily="18" charset="0"/>
            </a:endParaRPr>
          </a:p>
        </p:txBody>
      </p:sp>
      <p:sp>
        <p:nvSpPr>
          <p:cNvPr id="113" name="Rectangle 1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00:14</a:t>
            </a:r>
            <a:endParaRPr lang="en-US" sz="4000" b="1" dirty="0">
              <a:latin typeface="Times New Roman" panose="02020603050405020304" pitchFamily="18" charset="0"/>
              <a:cs typeface="Times New Roman" panose="02020603050405020304" pitchFamily="18" charset="0"/>
            </a:endParaRPr>
          </a:p>
        </p:txBody>
      </p:sp>
      <p:sp>
        <p:nvSpPr>
          <p:cNvPr id="114" name="Rectangle 1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00:13</a:t>
            </a:r>
            <a:endParaRPr lang="en-US" sz="4000" b="1" dirty="0">
              <a:latin typeface="Times New Roman" panose="02020603050405020304" pitchFamily="18" charset="0"/>
              <a:cs typeface="Times New Roman" panose="02020603050405020304" pitchFamily="18" charset="0"/>
            </a:endParaRPr>
          </a:p>
        </p:txBody>
      </p:sp>
      <p:sp>
        <p:nvSpPr>
          <p:cNvPr id="115" name="Rectangle 1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00:12</a:t>
            </a:r>
            <a:endParaRPr lang="en-US" sz="4000" b="1" dirty="0">
              <a:latin typeface="Times New Roman" panose="02020603050405020304" pitchFamily="18" charset="0"/>
              <a:cs typeface="Times New Roman" panose="02020603050405020304" pitchFamily="18" charset="0"/>
            </a:endParaRPr>
          </a:p>
        </p:txBody>
      </p:sp>
      <p:sp>
        <p:nvSpPr>
          <p:cNvPr id="116" name="Rectangle 1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00:11</a:t>
            </a:r>
            <a:endParaRPr lang="en-US" sz="4000" b="1" dirty="0">
              <a:latin typeface="Times New Roman" panose="02020603050405020304" pitchFamily="18" charset="0"/>
              <a:cs typeface="Times New Roman" panose="02020603050405020304" pitchFamily="18" charset="0"/>
            </a:endParaRPr>
          </a:p>
        </p:txBody>
      </p:sp>
      <p:sp>
        <p:nvSpPr>
          <p:cNvPr id="117" name="Rectangle 1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00:10</a:t>
            </a:r>
            <a:endParaRPr lang="en-US" sz="4000" b="1" dirty="0">
              <a:latin typeface="Times New Roman" panose="02020603050405020304" pitchFamily="18" charset="0"/>
              <a:cs typeface="Times New Roman" panose="02020603050405020304" pitchFamily="18" charset="0"/>
            </a:endParaRPr>
          </a:p>
        </p:txBody>
      </p:sp>
      <p:sp>
        <p:nvSpPr>
          <p:cNvPr id="118" name="Rectangle 1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00:09</a:t>
            </a:r>
            <a:endParaRPr lang="en-US" sz="4000" b="1" dirty="0">
              <a:latin typeface="Times New Roman" panose="02020603050405020304" pitchFamily="18" charset="0"/>
              <a:cs typeface="Times New Roman" panose="02020603050405020304" pitchFamily="18" charset="0"/>
            </a:endParaRPr>
          </a:p>
        </p:txBody>
      </p:sp>
      <p:sp>
        <p:nvSpPr>
          <p:cNvPr id="119" name="Rectangle 1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00:08</a:t>
            </a:r>
            <a:endParaRPr lang="en-US" sz="4000" b="1" dirty="0">
              <a:latin typeface="Times New Roman" panose="02020603050405020304" pitchFamily="18" charset="0"/>
              <a:cs typeface="Times New Roman" panose="02020603050405020304" pitchFamily="18" charset="0"/>
            </a:endParaRPr>
          </a:p>
        </p:txBody>
      </p:sp>
      <p:sp>
        <p:nvSpPr>
          <p:cNvPr id="120" name="Rectangle 1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00:07</a:t>
            </a:r>
            <a:endParaRPr lang="en-US" sz="4000" b="1" dirty="0">
              <a:latin typeface="Times New Roman" panose="02020603050405020304" pitchFamily="18" charset="0"/>
              <a:cs typeface="Times New Roman" panose="02020603050405020304" pitchFamily="18" charset="0"/>
            </a:endParaRPr>
          </a:p>
        </p:txBody>
      </p:sp>
      <p:sp>
        <p:nvSpPr>
          <p:cNvPr id="121" name="Rectangle 1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00:06</a:t>
            </a:r>
            <a:endParaRPr lang="en-US" sz="4000" b="1" dirty="0">
              <a:latin typeface="Times New Roman" panose="02020603050405020304" pitchFamily="18" charset="0"/>
              <a:cs typeface="Times New Roman" panose="02020603050405020304" pitchFamily="18" charset="0"/>
            </a:endParaRPr>
          </a:p>
        </p:txBody>
      </p:sp>
      <p:sp>
        <p:nvSpPr>
          <p:cNvPr id="122" name="Rectangle 1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00:05</a:t>
            </a:r>
            <a:endParaRPr lang="en-US" sz="4000" b="1" dirty="0">
              <a:latin typeface="Times New Roman" panose="02020603050405020304" pitchFamily="18" charset="0"/>
              <a:cs typeface="Times New Roman" panose="02020603050405020304" pitchFamily="18" charset="0"/>
            </a:endParaRPr>
          </a:p>
        </p:txBody>
      </p:sp>
      <p:sp>
        <p:nvSpPr>
          <p:cNvPr id="123" name="Rectangle 1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00:04</a:t>
            </a:r>
            <a:endParaRPr lang="en-US" sz="4000" b="1" dirty="0">
              <a:latin typeface="Times New Roman" panose="02020603050405020304" pitchFamily="18" charset="0"/>
              <a:cs typeface="Times New Roman" panose="02020603050405020304" pitchFamily="18" charset="0"/>
            </a:endParaRPr>
          </a:p>
        </p:txBody>
      </p:sp>
      <p:sp>
        <p:nvSpPr>
          <p:cNvPr id="124" name="Rectangle 1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00:03</a:t>
            </a:r>
            <a:endParaRPr lang="en-US" sz="4000" b="1" dirty="0">
              <a:latin typeface="Times New Roman" panose="02020603050405020304" pitchFamily="18" charset="0"/>
              <a:cs typeface="Times New Roman" panose="02020603050405020304" pitchFamily="18" charset="0"/>
            </a:endParaRPr>
          </a:p>
        </p:txBody>
      </p:sp>
      <p:sp>
        <p:nvSpPr>
          <p:cNvPr id="125" name="Rectangle 1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00:02</a:t>
            </a:r>
            <a:endParaRPr lang="en-US" sz="4000" b="1" dirty="0">
              <a:latin typeface="Times New Roman" panose="02020603050405020304" pitchFamily="18" charset="0"/>
              <a:cs typeface="Times New Roman" panose="02020603050405020304" pitchFamily="18" charset="0"/>
            </a:endParaRPr>
          </a:p>
        </p:txBody>
      </p:sp>
      <p:sp>
        <p:nvSpPr>
          <p:cNvPr id="126" name="Rectangle 1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00:01</a:t>
            </a:r>
            <a:endParaRPr lang="en-US" sz="4000" b="1" dirty="0">
              <a:latin typeface="Times New Roman" panose="02020603050405020304" pitchFamily="18" charset="0"/>
              <a:cs typeface="Times New Roman" panose="02020603050405020304" pitchFamily="18" charset="0"/>
            </a:endParaRPr>
          </a:p>
        </p:txBody>
      </p:sp>
      <p:sp>
        <p:nvSpPr>
          <p:cNvPr id="127" name="Rectangle 1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00:00</a:t>
            </a:r>
            <a:endParaRPr lang="en-US" sz="4000" b="1" dirty="0">
              <a:latin typeface="Times New Roman" panose="02020603050405020304" pitchFamily="18" charset="0"/>
              <a:cs typeface="Times New Roman" panose="02020603050405020304" pitchFamily="18" charset="0"/>
            </a:endParaRPr>
          </a:p>
        </p:txBody>
      </p:sp>
      <p:sp>
        <p:nvSpPr>
          <p:cNvPr id="130" name="Rectangle 129"/>
          <p:cNvSpPr/>
          <p:nvPr/>
        </p:nvSpPr>
        <p:spPr>
          <a:xfrm>
            <a:off x="4320888" y="432555"/>
            <a:ext cx="3119717" cy="1008529"/>
          </a:xfrm>
          <a:prstGeom prst="rect">
            <a:avLst/>
          </a:prstGeom>
          <a:solidFill>
            <a:schemeClr val="accent6">
              <a:lumMod val="40000"/>
              <a:lumOff val="60000"/>
            </a:schemeClr>
          </a:solidFill>
          <a:ln>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HẾT GIỜ</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1" name="Flowchart: Process 130"/>
          <p:cNvSpPr/>
          <p:nvPr/>
        </p:nvSpPr>
        <p:spPr>
          <a:xfrm>
            <a:off x="151084" y="1701799"/>
            <a:ext cx="4011098" cy="889607"/>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NGHIỆN FACEBOOK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2" name="Flowchart: Process 131"/>
          <p:cNvSpPr/>
          <p:nvPr/>
        </p:nvSpPr>
        <p:spPr>
          <a:xfrm>
            <a:off x="233590" y="2868152"/>
            <a:ext cx="3223000" cy="93045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BẠO LỰC GIA ĐÌNH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3" name="Flowchart: Process 132"/>
          <p:cNvSpPr/>
          <p:nvPr/>
        </p:nvSpPr>
        <p:spPr>
          <a:xfrm>
            <a:off x="153622" y="4228768"/>
            <a:ext cx="3305506" cy="830463"/>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BẠO LỰC HỌC ĐƯỜNG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4" name="Flowchart: Process 133"/>
          <p:cNvSpPr/>
          <p:nvPr/>
        </p:nvSpPr>
        <p:spPr>
          <a:xfrm>
            <a:off x="151084" y="5606949"/>
            <a:ext cx="2852510" cy="83412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ĐUA XE</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5" name="Flowchart: Process 134"/>
          <p:cNvSpPr/>
          <p:nvPr/>
        </p:nvSpPr>
        <p:spPr>
          <a:xfrm>
            <a:off x="8529727" y="1745141"/>
            <a:ext cx="3109993" cy="620505"/>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PHÁ VỠ GIA ĐÌNH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6" name="Flowchart: Process 135"/>
          <p:cNvSpPr/>
          <p:nvPr/>
        </p:nvSpPr>
        <p:spPr>
          <a:xfrm>
            <a:off x="8529727" y="5452374"/>
            <a:ext cx="3308023" cy="108964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VI PHẠM PHÁP LUẬT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7" name="Flowchart: Process 136"/>
          <p:cNvSpPr/>
          <p:nvPr/>
        </p:nvSpPr>
        <p:spPr>
          <a:xfrm>
            <a:off x="8352459" y="2756919"/>
            <a:ext cx="3662557" cy="935252"/>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HỦY HOẠI NHÂN CÁCH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8" name="Flowchart: Process 137"/>
          <p:cNvSpPr/>
          <p:nvPr/>
        </p:nvSpPr>
        <p:spPr>
          <a:xfrm>
            <a:off x="8352461" y="4070743"/>
            <a:ext cx="3662557" cy="1146517"/>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ẢNH HƯỞNG SỨC KHỎE</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9" name="Rounded Rectangle 138"/>
          <p:cNvSpPr/>
          <p:nvPr/>
        </p:nvSpPr>
        <p:spPr>
          <a:xfrm>
            <a:off x="4162182" y="5489393"/>
            <a:ext cx="3851153" cy="106923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THIẾU SỰ QUAN TÂM</a:t>
            </a:r>
            <a:endParaRPr lang="en-US" sz="2400" dirty="0">
              <a:latin typeface="Times New Roman" panose="02020603050405020304" pitchFamily="18" charset="0"/>
              <a:cs typeface="Times New Roman" panose="02020603050405020304" pitchFamily="18" charset="0"/>
            </a:endParaRPr>
          </a:p>
        </p:txBody>
      </p:sp>
      <p:sp>
        <p:nvSpPr>
          <p:cNvPr id="140" name="Rounded Rectangle 139"/>
          <p:cNvSpPr/>
          <p:nvPr/>
        </p:nvSpPr>
        <p:spPr>
          <a:xfrm>
            <a:off x="4056294" y="4070742"/>
            <a:ext cx="3851153" cy="11465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LỐI SỐNG HƯỞNG THỤ</a:t>
            </a:r>
            <a:endParaRPr lang="en-US" sz="2400" dirty="0">
              <a:latin typeface="Times New Roman" panose="02020603050405020304" pitchFamily="18" charset="0"/>
              <a:cs typeface="Times New Roman" panose="02020603050405020304" pitchFamily="18" charset="0"/>
            </a:endParaRPr>
          </a:p>
        </p:txBody>
      </p:sp>
      <p:sp>
        <p:nvSpPr>
          <p:cNvPr id="141" name="Rounded Rectangle 140"/>
          <p:cNvSpPr/>
          <p:nvPr/>
        </p:nvSpPr>
        <p:spPr>
          <a:xfrm>
            <a:off x="4329117" y="2902994"/>
            <a:ext cx="3305506" cy="8956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BỊ DỤ DỖ</a:t>
            </a:r>
            <a:endParaRPr lang="en-US" sz="2400" dirty="0">
              <a:latin typeface="Times New Roman" panose="02020603050405020304" pitchFamily="18" charset="0"/>
              <a:cs typeface="Times New Roman" panose="02020603050405020304" pitchFamily="18" charset="0"/>
            </a:endParaRPr>
          </a:p>
        </p:txBody>
      </p:sp>
      <p:sp>
        <p:nvSpPr>
          <p:cNvPr id="142" name="Rounded Rectangle 141"/>
          <p:cNvSpPr/>
          <p:nvPr/>
        </p:nvSpPr>
        <p:spPr>
          <a:xfrm>
            <a:off x="4435005" y="1701799"/>
            <a:ext cx="3305506" cy="8896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KHÔNG CÓ VIỆC LÀM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24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320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330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340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350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360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370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380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390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400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410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420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430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440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cTn>
                              </p:par>
                            </p:childTnLst>
                          </p:cTn>
                        </p:par>
                        <p:par>
                          <p:cTn id="139" fill="hold">
                            <p:stCondLst>
                              <p:cond delay="45000"/>
                            </p:stCondLst>
                            <p:childTnLst>
                              <p:par>
                                <p:cTn id="140" presetID="1" presetClass="entr" presetSubtype="0" fill="hold" grpId="0" nodeType="afterEffect">
                                  <p:stCondLst>
                                    <p:cond delay="0"/>
                                  </p:stCondLst>
                                  <p:childTnLst>
                                    <p:set>
                                      <p:cBhvr>
                                        <p:cTn id="141" dur="1" fill="hold">
                                          <p:stCondLst>
                                            <p:cond delay="999"/>
                                          </p:stCondLst>
                                        </p:cTn>
                                        <p:tgtEl>
                                          <p:spTgt spid="50"/>
                                        </p:tgtEl>
                                        <p:attrNameLst>
                                          <p:attrName>style.visibility</p:attrName>
                                        </p:attrNameLst>
                                      </p:cBhvr>
                                      <p:to>
                                        <p:strVal val="visible"/>
                                      </p:to>
                                    </p:set>
                                  </p:childTnLst>
                                </p:cTn>
                              </p:par>
                            </p:childTnLst>
                          </p:cTn>
                        </p:par>
                        <p:par>
                          <p:cTn id="142" fill="hold">
                            <p:stCondLst>
                              <p:cond delay="46000"/>
                            </p:stCondLst>
                            <p:childTnLst>
                              <p:par>
                                <p:cTn id="143" presetID="1" presetClass="entr" presetSubtype="0" fill="hold" grpId="0" nodeType="afterEffect">
                                  <p:stCondLst>
                                    <p:cond delay="0"/>
                                  </p:stCondLst>
                                  <p:childTnLst>
                                    <p:set>
                                      <p:cBhvr>
                                        <p:cTn id="144" dur="1" fill="hold">
                                          <p:stCondLst>
                                            <p:cond delay="999"/>
                                          </p:stCondLst>
                                        </p:cTn>
                                        <p:tgtEl>
                                          <p:spTgt spid="51"/>
                                        </p:tgtEl>
                                        <p:attrNameLst>
                                          <p:attrName>style.visibility</p:attrName>
                                        </p:attrNameLst>
                                      </p:cBhvr>
                                      <p:to>
                                        <p:strVal val="visible"/>
                                      </p:to>
                                    </p:set>
                                  </p:childTnLst>
                                </p:cTn>
                              </p:par>
                            </p:childTnLst>
                          </p:cTn>
                        </p:par>
                        <p:par>
                          <p:cTn id="145" fill="hold">
                            <p:stCondLst>
                              <p:cond delay="47000"/>
                            </p:stCondLst>
                            <p:childTnLst>
                              <p:par>
                                <p:cTn id="146" presetID="1" presetClass="entr" presetSubtype="0" fill="hold" grpId="0" nodeType="afterEffect">
                                  <p:stCondLst>
                                    <p:cond delay="0"/>
                                  </p:stCondLst>
                                  <p:childTnLst>
                                    <p:set>
                                      <p:cBhvr>
                                        <p:cTn id="147" dur="1" fill="hold">
                                          <p:stCondLst>
                                            <p:cond delay="999"/>
                                          </p:stCondLst>
                                        </p:cTn>
                                        <p:tgtEl>
                                          <p:spTgt spid="52"/>
                                        </p:tgtEl>
                                        <p:attrNameLst>
                                          <p:attrName>style.visibility</p:attrName>
                                        </p:attrNameLst>
                                      </p:cBhvr>
                                      <p:to>
                                        <p:strVal val="visible"/>
                                      </p:to>
                                    </p:set>
                                  </p:childTnLst>
                                </p:cTn>
                              </p:par>
                            </p:childTnLst>
                          </p:cTn>
                        </p:par>
                        <p:par>
                          <p:cTn id="148" fill="hold">
                            <p:stCondLst>
                              <p:cond delay="48000"/>
                            </p:stCondLst>
                            <p:childTnLst>
                              <p:par>
                                <p:cTn id="149" presetID="1" presetClass="entr" presetSubtype="0" fill="hold" grpId="0" nodeType="afterEffect">
                                  <p:stCondLst>
                                    <p:cond delay="0"/>
                                  </p:stCondLst>
                                  <p:childTnLst>
                                    <p:set>
                                      <p:cBhvr>
                                        <p:cTn id="150" dur="1" fill="hold">
                                          <p:stCondLst>
                                            <p:cond delay="999"/>
                                          </p:stCondLst>
                                        </p:cTn>
                                        <p:tgtEl>
                                          <p:spTgt spid="53"/>
                                        </p:tgtEl>
                                        <p:attrNameLst>
                                          <p:attrName>style.visibility</p:attrName>
                                        </p:attrNameLst>
                                      </p:cBhvr>
                                      <p:to>
                                        <p:strVal val="visible"/>
                                      </p:to>
                                    </p:set>
                                  </p:childTnLst>
                                </p:cTn>
                              </p:par>
                            </p:childTnLst>
                          </p:cTn>
                        </p:par>
                        <p:par>
                          <p:cTn id="151" fill="hold">
                            <p:stCondLst>
                              <p:cond delay="49000"/>
                            </p:stCondLst>
                            <p:childTnLst>
                              <p:par>
                                <p:cTn id="152" presetID="1" presetClass="entr" presetSubtype="0" fill="hold" grpId="0" nodeType="afterEffect">
                                  <p:stCondLst>
                                    <p:cond delay="0"/>
                                  </p:stCondLst>
                                  <p:childTnLst>
                                    <p:set>
                                      <p:cBhvr>
                                        <p:cTn id="153" dur="1" fill="hold">
                                          <p:stCondLst>
                                            <p:cond delay="999"/>
                                          </p:stCondLst>
                                        </p:cTn>
                                        <p:tgtEl>
                                          <p:spTgt spid="54"/>
                                        </p:tgtEl>
                                        <p:attrNameLst>
                                          <p:attrName>style.visibility</p:attrName>
                                        </p:attrNameLst>
                                      </p:cBhvr>
                                      <p:to>
                                        <p:strVal val="visible"/>
                                      </p:to>
                                    </p:set>
                                  </p:childTnLst>
                                </p:cTn>
                              </p:par>
                            </p:childTnLst>
                          </p:cTn>
                        </p:par>
                        <p:par>
                          <p:cTn id="154" fill="hold">
                            <p:stCondLst>
                              <p:cond delay="50000"/>
                            </p:stCondLst>
                            <p:childTnLst>
                              <p:par>
                                <p:cTn id="155" presetID="1" presetClass="entr" presetSubtype="0" fill="hold" grpId="0" nodeType="afterEffect">
                                  <p:stCondLst>
                                    <p:cond delay="0"/>
                                  </p:stCondLst>
                                  <p:childTnLst>
                                    <p:set>
                                      <p:cBhvr>
                                        <p:cTn id="156" dur="1" fill="hold">
                                          <p:stCondLst>
                                            <p:cond delay="999"/>
                                          </p:stCondLst>
                                        </p:cTn>
                                        <p:tgtEl>
                                          <p:spTgt spid="55"/>
                                        </p:tgtEl>
                                        <p:attrNameLst>
                                          <p:attrName>style.visibility</p:attrName>
                                        </p:attrNameLst>
                                      </p:cBhvr>
                                      <p:to>
                                        <p:strVal val="visible"/>
                                      </p:to>
                                    </p:set>
                                  </p:childTnLst>
                                </p:cTn>
                              </p:par>
                            </p:childTnLst>
                          </p:cTn>
                        </p:par>
                        <p:par>
                          <p:cTn id="157" fill="hold">
                            <p:stCondLst>
                              <p:cond delay="51000"/>
                            </p:stCondLst>
                            <p:childTnLst>
                              <p:par>
                                <p:cTn id="158" presetID="1" presetClass="entr" presetSubtype="0" fill="hold" grpId="0" nodeType="afterEffect">
                                  <p:stCondLst>
                                    <p:cond delay="0"/>
                                  </p:stCondLst>
                                  <p:childTnLst>
                                    <p:set>
                                      <p:cBhvr>
                                        <p:cTn id="159" dur="1" fill="hold">
                                          <p:stCondLst>
                                            <p:cond delay="999"/>
                                          </p:stCondLst>
                                        </p:cTn>
                                        <p:tgtEl>
                                          <p:spTgt spid="56"/>
                                        </p:tgtEl>
                                        <p:attrNameLst>
                                          <p:attrName>style.visibility</p:attrName>
                                        </p:attrNameLst>
                                      </p:cBhvr>
                                      <p:to>
                                        <p:strVal val="visible"/>
                                      </p:to>
                                    </p:set>
                                  </p:childTnLst>
                                </p:cTn>
                              </p:par>
                            </p:childTnLst>
                          </p:cTn>
                        </p:par>
                        <p:par>
                          <p:cTn id="160" fill="hold">
                            <p:stCondLst>
                              <p:cond delay="52000"/>
                            </p:stCondLst>
                            <p:childTnLst>
                              <p:par>
                                <p:cTn id="161" presetID="1" presetClass="entr" presetSubtype="0" fill="hold" grpId="0" nodeType="afterEffect">
                                  <p:stCondLst>
                                    <p:cond delay="0"/>
                                  </p:stCondLst>
                                  <p:childTnLst>
                                    <p:set>
                                      <p:cBhvr>
                                        <p:cTn id="162" dur="1" fill="hold">
                                          <p:stCondLst>
                                            <p:cond delay="999"/>
                                          </p:stCondLst>
                                        </p:cTn>
                                        <p:tgtEl>
                                          <p:spTgt spid="57"/>
                                        </p:tgtEl>
                                        <p:attrNameLst>
                                          <p:attrName>style.visibility</p:attrName>
                                        </p:attrNameLst>
                                      </p:cBhvr>
                                      <p:to>
                                        <p:strVal val="visible"/>
                                      </p:to>
                                    </p:set>
                                  </p:childTnLst>
                                </p:cTn>
                              </p:par>
                            </p:childTnLst>
                          </p:cTn>
                        </p:par>
                        <p:par>
                          <p:cTn id="163" fill="hold">
                            <p:stCondLst>
                              <p:cond delay="53000"/>
                            </p:stCondLst>
                            <p:childTnLst>
                              <p:par>
                                <p:cTn id="164" presetID="1" presetClass="entr" presetSubtype="0" fill="hold" grpId="0" nodeType="afterEffect">
                                  <p:stCondLst>
                                    <p:cond delay="0"/>
                                  </p:stCondLst>
                                  <p:childTnLst>
                                    <p:set>
                                      <p:cBhvr>
                                        <p:cTn id="165" dur="1" fill="hold">
                                          <p:stCondLst>
                                            <p:cond delay="999"/>
                                          </p:stCondLst>
                                        </p:cTn>
                                        <p:tgtEl>
                                          <p:spTgt spid="58"/>
                                        </p:tgtEl>
                                        <p:attrNameLst>
                                          <p:attrName>style.visibility</p:attrName>
                                        </p:attrNameLst>
                                      </p:cBhvr>
                                      <p:to>
                                        <p:strVal val="visible"/>
                                      </p:to>
                                    </p:set>
                                  </p:childTnLst>
                                </p:cTn>
                              </p:par>
                            </p:childTnLst>
                          </p:cTn>
                        </p:par>
                        <p:par>
                          <p:cTn id="166" fill="hold">
                            <p:stCondLst>
                              <p:cond delay="54000"/>
                            </p:stCondLst>
                            <p:childTnLst>
                              <p:par>
                                <p:cTn id="167" presetID="1" presetClass="entr" presetSubtype="0" fill="hold" grpId="0" nodeType="afterEffect">
                                  <p:stCondLst>
                                    <p:cond delay="0"/>
                                  </p:stCondLst>
                                  <p:childTnLst>
                                    <p:set>
                                      <p:cBhvr>
                                        <p:cTn id="168" dur="1" fill="hold">
                                          <p:stCondLst>
                                            <p:cond delay="999"/>
                                          </p:stCondLst>
                                        </p:cTn>
                                        <p:tgtEl>
                                          <p:spTgt spid="59"/>
                                        </p:tgtEl>
                                        <p:attrNameLst>
                                          <p:attrName>style.visibility</p:attrName>
                                        </p:attrNameLst>
                                      </p:cBhvr>
                                      <p:to>
                                        <p:strVal val="visible"/>
                                      </p:to>
                                    </p:set>
                                  </p:childTnLst>
                                </p:cTn>
                              </p:par>
                            </p:childTnLst>
                          </p:cTn>
                        </p:par>
                        <p:par>
                          <p:cTn id="169" fill="hold">
                            <p:stCondLst>
                              <p:cond delay="55000"/>
                            </p:stCondLst>
                            <p:childTnLst>
                              <p:par>
                                <p:cTn id="170" presetID="1" presetClass="entr" presetSubtype="0" fill="hold" grpId="0" nodeType="afterEffect">
                                  <p:stCondLst>
                                    <p:cond delay="0"/>
                                  </p:stCondLst>
                                  <p:childTnLst>
                                    <p:set>
                                      <p:cBhvr>
                                        <p:cTn id="171" dur="1" fill="hold">
                                          <p:stCondLst>
                                            <p:cond delay="999"/>
                                          </p:stCondLst>
                                        </p:cTn>
                                        <p:tgtEl>
                                          <p:spTgt spid="60"/>
                                        </p:tgtEl>
                                        <p:attrNameLst>
                                          <p:attrName>style.visibility</p:attrName>
                                        </p:attrNameLst>
                                      </p:cBhvr>
                                      <p:to>
                                        <p:strVal val="visible"/>
                                      </p:to>
                                    </p:set>
                                  </p:childTnLst>
                                </p:cTn>
                              </p:par>
                            </p:childTnLst>
                          </p:cTn>
                        </p:par>
                        <p:par>
                          <p:cTn id="172" fill="hold">
                            <p:stCondLst>
                              <p:cond delay="56000"/>
                            </p:stCondLst>
                            <p:childTnLst>
                              <p:par>
                                <p:cTn id="173" presetID="1" presetClass="entr" presetSubtype="0" fill="hold" grpId="0" nodeType="afterEffect">
                                  <p:stCondLst>
                                    <p:cond delay="0"/>
                                  </p:stCondLst>
                                  <p:childTnLst>
                                    <p:set>
                                      <p:cBhvr>
                                        <p:cTn id="174" dur="1" fill="hold">
                                          <p:stCondLst>
                                            <p:cond delay="999"/>
                                          </p:stCondLst>
                                        </p:cTn>
                                        <p:tgtEl>
                                          <p:spTgt spid="61"/>
                                        </p:tgtEl>
                                        <p:attrNameLst>
                                          <p:attrName>style.visibility</p:attrName>
                                        </p:attrNameLst>
                                      </p:cBhvr>
                                      <p:to>
                                        <p:strVal val="visible"/>
                                      </p:to>
                                    </p:set>
                                  </p:childTnLst>
                                </p:cTn>
                              </p:par>
                            </p:childTnLst>
                          </p:cTn>
                        </p:par>
                        <p:par>
                          <p:cTn id="175" fill="hold">
                            <p:stCondLst>
                              <p:cond delay="57000"/>
                            </p:stCondLst>
                            <p:childTnLst>
                              <p:par>
                                <p:cTn id="176" presetID="1" presetClass="entr" presetSubtype="0" fill="hold" grpId="0" nodeType="afterEffect">
                                  <p:stCondLst>
                                    <p:cond delay="0"/>
                                  </p:stCondLst>
                                  <p:childTnLst>
                                    <p:set>
                                      <p:cBhvr>
                                        <p:cTn id="177" dur="1" fill="hold">
                                          <p:stCondLst>
                                            <p:cond delay="999"/>
                                          </p:stCondLst>
                                        </p:cTn>
                                        <p:tgtEl>
                                          <p:spTgt spid="62"/>
                                        </p:tgtEl>
                                        <p:attrNameLst>
                                          <p:attrName>style.visibility</p:attrName>
                                        </p:attrNameLst>
                                      </p:cBhvr>
                                      <p:to>
                                        <p:strVal val="visible"/>
                                      </p:to>
                                    </p:set>
                                  </p:childTnLst>
                                </p:cTn>
                              </p:par>
                            </p:childTnLst>
                          </p:cTn>
                        </p:par>
                        <p:par>
                          <p:cTn id="178" fill="hold">
                            <p:stCondLst>
                              <p:cond delay="58000"/>
                            </p:stCondLst>
                            <p:childTnLst>
                              <p:par>
                                <p:cTn id="179" presetID="1" presetClass="entr" presetSubtype="0" fill="hold" grpId="0" nodeType="afterEffect">
                                  <p:stCondLst>
                                    <p:cond delay="0"/>
                                  </p:stCondLst>
                                  <p:childTnLst>
                                    <p:set>
                                      <p:cBhvr>
                                        <p:cTn id="180" dur="1" fill="hold">
                                          <p:stCondLst>
                                            <p:cond delay="999"/>
                                          </p:stCondLst>
                                        </p:cTn>
                                        <p:tgtEl>
                                          <p:spTgt spid="63"/>
                                        </p:tgtEl>
                                        <p:attrNameLst>
                                          <p:attrName>style.visibility</p:attrName>
                                        </p:attrNameLst>
                                      </p:cBhvr>
                                      <p:to>
                                        <p:strVal val="visible"/>
                                      </p:to>
                                    </p:set>
                                  </p:childTnLst>
                                </p:cTn>
                              </p:par>
                            </p:childTnLst>
                          </p:cTn>
                        </p:par>
                        <p:par>
                          <p:cTn id="181" fill="hold">
                            <p:stCondLst>
                              <p:cond delay="59000"/>
                            </p:stCondLst>
                            <p:childTnLst>
                              <p:par>
                                <p:cTn id="182" presetID="1" presetClass="entr" presetSubtype="0" fill="hold" grpId="0" nodeType="afterEffect">
                                  <p:stCondLst>
                                    <p:cond delay="0"/>
                                  </p:stCondLst>
                                  <p:childTnLst>
                                    <p:set>
                                      <p:cBhvr>
                                        <p:cTn id="183" dur="1" fill="hold">
                                          <p:stCondLst>
                                            <p:cond delay="999"/>
                                          </p:stCondLst>
                                        </p:cTn>
                                        <p:tgtEl>
                                          <p:spTgt spid="64"/>
                                        </p:tgtEl>
                                        <p:attrNameLst>
                                          <p:attrName>style.visibility</p:attrName>
                                        </p:attrNameLst>
                                      </p:cBhvr>
                                      <p:to>
                                        <p:strVal val="visible"/>
                                      </p:to>
                                    </p:set>
                                  </p:childTnLst>
                                </p:cTn>
                              </p:par>
                            </p:childTnLst>
                          </p:cTn>
                        </p:par>
                        <p:par>
                          <p:cTn id="184" fill="hold">
                            <p:stCondLst>
                              <p:cond delay="60000"/>
                            </p:stCondLst>
                            <p:childTnLst>
                              <p:par>
                                <p:cTn id="185" presetID="1" presetClass="entr" presetSubtype="0" fill="hold" grpId="0" nodeType="afterEffect">
                                  <p:stCondLst>
                                    <p:cond delay="0"/>
                                  </p:stCondLst>
                                  <p:childTnLst>
                                    <p:set>
                                      <p:cBhvr>
                                        <p:cTn id="186" dur="1" fill="hold">
                                          <p:stCondLst>
                                            <p:cond delay="999"/>
                                          </p:stCondLst>
                                        </p:cTn>
                                        <p:tgtEl>
                                          <p:spTgt spid="65"/>
                                        </p:tgtEl>
                                        <p:attrNameLst>
                                          <p:attrName>style.visibility</p:attrName>
                                        </p:attrNameLst>
                                      </p:cBhvr>
                                      <p:to>
                                        <p:strVal val="visible"/>
                                      </p:to>
                                    </p:set>
                                  </p:childTnLst>
                                </p:cTn>
                              </p:par>
                            </p:childTnLst>
                          </p:cTn>
                        </p:par>
                        <p:par>
                          <p:cTn id="187" fill="hold">
                            <p:stCondLst>
                              <p:cond delay="61000"/>
                            </p:stCondLst>
                            <p:childTnLst>
                              <p:par>
                                <p:cTn id="188" presetID="1" presetClass="entr" presetSubtype="0" fill="hold" grpId="0" nodeType="afterEffect">
                                  <p:stCondLst>
                                    <p:cond delay="0"/>
                                  </p:stCondLst>
                                  <p:childTnLst>
                                    <p:set>
                                      <p:cBhvr>
                                        <p:cTn id="189" dur="1" fill="hold">
                                          <p:stCondLst>
                                            <p:cond delay="999"/>
                                          </p:stCondLst>
                                        </p:cTn>
                                        <p:tgtEl>
                                          <p:spTgt spid="66"/>
                                        </p:tgtEl>
                                        <p:attrNameLst>
                                          <p:attrName>style.visibility</p:attrName>
                                        </p:attrNameLst>
                                      </p:cBhvr>
                                      <p:to>
                                        <p:strVal val="visible"/>
                                      </p:to>
                                    </p:set>
                                  </p:childTnLst>
                                </p:cTn>
                              </p:par>
                            </p:childTnLst>
                          </p:cTn>
                        </p:par>
                        <p:par>
                          <p:cTn id="190" fill="hold">
                            <p:stCondLst>
                              <p:cond delay="62000"/>
                            </p:stCondLst>
                            <p:childTnLst>
                              <p:par>
                                <p:cTn id="191" presetID="1" presetClass="entr" presetSubtype="0" fill="hold" grpId="0" nodeType="afterEffect">
                                  <p:stCondLst>
                                    <p:cond delay="0"/>
                                  </p:stCondLst>
                                  <p:childTnLst>
                                    <p:set>
                                      <p:cBhvr>
                                        <p:cTn id="192" dur="1" fill="hold">
                                          <p:stCondLst>
                                            <p:cond delay="999"/>
                                          </p:stCondLst>
                                        </p:cTn>
                                        <p:tgtEl>
                                          <p:spTgt spid="67"/>
                                        </p:tgtEl>
                                        <p:attrNameLst>
                                          <p:attrName>style.visibility</p:attrName>
                                        </p:attrNameLst>
                                      </p:cBhvr>
                                      <p:to>
                                        <p:strVal val="visible"/>
                                      </p:to>
                                    </p:set>
                                  </p:childTnLst>
                                </p:cTn>
                              </p:par>
                            </p:childTnLst>
                          </p:cTn>
                        </p:par>
                        <p:par>
                          <p:cTn id="193" fill="hold">
                            <p:stCondLst>
                              <p:cond delay="63000"/>
                            </p:stCondLst>
                            <p:childTnLst>
                              <p:par>
                                <p:cTn id="194" presetID="1" presetClass="entr" presetSubtype="0" fill="hold" grpId="0" nodeType="afterEffect">
                                  <p:stCondLst>
                                    <p:cond delay="0"/>
                                  </p:stCondLst>
                                  <p:childTnLst>
                                    <p:set>
                                      <p:cBhvr>
                                        <p:cTn id="195" dur="1" fill="hold">
                                          <p:stCondLst>
                                            <p:cond delay="999"/>
                                          </p:stCondLst>
                                        </p:cTn>
                                        <p:tgtEl>
                                          <p:spTgt spid="68"/>
                                        </p:tgtEl>
                                        <p:attrNameLst>
                                          <p:attrName>style.visibility</p:attrName>
                                        </p:attrNameLst>
                                      </p:cBhvr>
                                      <p:to>
                                        <p:strVal val="visible"/>
                                      </p:to>
                                    </p:set>
                                  </p:childTnLst>
                                </p:cTn>
                              </p:par>
                            </p:childTnLst>
                          </p:cTn>
                        </p:par>
                        <p:par>
                          <p:cTn id="196" fill="hold">
                            <p:stCondLst>
                              <p:cond delay="64000"/>
                            </p:stCondLst>
                            <p:childTnLst>
                              <p:par>
                                <p:cTn id="197" presetID="1" presetClass="entr" presetSubtype="0" fill="hold" grpId="0" nodeType="afterEffect">
                                  <p:stCondLst>
                                    <p:cond delay="0"/>
                                  </p:stCondLst>
                                  <p:childTnLst>
                                    <p:set>
                                      <p:cBhvr>
                                        <p:cTn id="198" dur="1" fill="hold">
                                          <p:stCondLst>
                                            <p:cond delay="999"/>
                                          </p:stCondLst>
                                        </p:cTn>
                                        <p:tgtEl>
                                          <p:spTgt spid="69"/>
                                        </p:tgtEl>
                                        <p:attrNameLst>
                                          <p:attrName>style.visibility</p:attrName>
                                        </p:attrNameLst>
                                      </p:cBhvr>
                                      <p:to>
                                        <p:strVal val="visible"/>
                                      </p:to>
                                    </p:set>
                                  </p:childTnLst>
                                </p:cTn>
                              </p:par>
                            </p:childTnLst>
                          </p:cTn>
                        </p:par>
                        <p:par>
                          <p:cTn id="199" fill="hold">
                            <p:stCondLst>
                              <p:cond delay="65000"/>
                            </p:stCondLst>
                            <p:childTnLst>
                              <p:par>
                                <p:cTn id="200" presetID="1" presetClass="entr" presetSubtype="0" fill="hold" grpId="0" nodeType="afterEffect">
                                  <p:stCondLst>
                                    <p:cond delay="0"/>
                                  </p:stCondLst>
                                  <p:childTnLst>
                                    <p:set>
                                      <p:cBhvr>
                                        <p:cTn id="201" dur="1" fill="hold">
                                          <p:stCondLst>
                                            <p:cond delay="999"/>
                                          </p:stCondLst>
                                        </p:cTn>
                                        <p:tgtEl>
                                          <p:spTgt spid="70"/>
                                        </p:tgtEl>
                                        <p:attrNameLst>
                                          <p:attrName>style.visibility</p:attrName>
                                        </p:attrNameLst>
                                      </p:cBhvr>
                                      <p:to>
                                        <p:strVal val="visible"/>
                                      </p:to>
                                    </p:set>
                                  </p:childTnLst>
                                </p:cTn>
                              </p:par>
                            </p:childTnLst>
                          </p:cTn>
                        </p:par>
                        <p:par>
                          <p:cTn id="202" fill="hold">
                            <p:stCondLst>
                              <p:cond delay="66000"/>
                            </p:stCondLst>
                            <p:childTnLst>
                              <p:par>
                                <p:cTn id="203" presetID="1" presetClass="entr" presetSubtype="0" fill="hold" grpId="0" nodeType="afterEffect">
                                  <p:stCondLst>
                                    <p:cond delay="0"/>
                                  </p:stCondLst>
                                  <p:childTnLst>
                                    <p:set>
                                      <p:cBhvr>
                                        <p:cTn id="204" dur="1" fill="hold">
                                          <p:stCondLst>
                                            <p:cond delay="999"/>
                                          </p:stCondLst>
                                        </p:cTn>
                                        <p:tgtEl>
                                          <p:spTgt spid="71"/>
                                        </p:tgtEl>
                                        <p:attrNameLst>
                                          <p:attrName>style.visibility</p:attrName>
                                        </p:attrNameLst>
                                      </p:cBhvr>
                                      <p:to>
                                        <p:strVal val="visible"/>
                                      </p:to>
                                    </p:set>
                                  </p:childTnLst>
                                </p:cTn>
                              </p:par>
                            </p:childTnLst>
                          </p:cTn>
                        </p:par>
                        <p:par>
                          <p:cTn id="205" fill="hold">
                            <p:stCondLst>
                              <p:cond delay="67000"/>
                            </p:stCondLst>
                            <p:childTnLst>
                              <p:par>
                                <p:cTn id="206" presetID="1" presetClass="entr" presetSubtype="0" fill="hold" grpId="0" nodeType="afterEffect">
                                  <p:stCondLst>
                                    <p:cond delay="0"/>
                                  </p:stCondLst>
                                  <p:childTnLst>
                                    <p:set>
                                      <p:cBhvr>
                                        <p:cTn id="207" dur="1" fill="hold">
                                          <p:stCondLst>
                                            <p:cond delay="999"/>
                                          </p:stCondLst>
                                        </p:cTn>
                                        <p:tgtEl>
                                          <p:spTgt spid="72"/>
                                        </p:tgtEl>
                                        <p:attrNameLst>
                                          <p:attrName>style.visibility</p:attrName>
                                        </p:attrNameLst>
                                      </p:cBhvr>
                                      <p:to>
                                        <p:strVal val="visible"/>
                                      </p:to>
                                    </p:set>
                                  </p:childTnLst>
                                </p:cTn>
                              </p:par>
                            </p:childTnLst>
                          </p:cTn>
                        </p:par>
                        <p:par>
                          <p:cTn id="208" fill="hold">
                            <p:stCondLst>
                              <p:cond delay="68000"/>
                            </p:stCondLst>
                            <p:childTnLst>
                              <p:par>
                                <p:cTn id="209" presetID="1" presetClass="entr" presetSubtype="0" fill="hold" grpId="0" nodeType="afterEffect">
                                  <p:stCondLst>
                                    <p:cond delay="0"/>
                                  </p:stCondLst>
                                  <p:childTnLst>
                                    <p:set>
                                      <p:cBhvr>
                                        <p:cTn id="210" dur="1" fill="hold">
                                          <p:stCondLst>
                                            <p:cond delay="999"/>
                                          </p:stCondLst>
                                        </p:cTn>
                                        <p:tgtEl>
                                          <p:spTgt spid="73"/>
                                        </p:tgtEl>
                                        <p:attrNameLst>
                                          <p:attrName>style.visibility</p:attrName>
                                        </p:attrNameLst>
                                      </p:cBhvr>
                                      <p:to>
                                        <p:strVal val="visible"/>
                                      </p:to>
                                    </p:set>
                                  </p:childTnLst>
                                </p:cTn>
                              </p:par>
                            </p:childTnLst>
                          </p:cTn>
                        </p:par>
                        <p:par>
                          <p:cTn id="211" fill="hold">
                            <p:stCondLst>
                              <p:cond delay="69000"/>
                            </p:stCondLst>
                            <p:childTnLst>
                              <p:par>
                                <p:cTn id="212" presetID="1" presetClass="entr" presetSubtype="0" fill="hold" grpId="0" nodeType="afterEffect">
                                  <p:stCondLst>
                                    <p:cond delay="0"/>
                                  </p:stCondLst>
                                  <p:childTnLst>
                                    <p:set>
                                      <p:cBhvr>
                                        <p:cTn id="213" dur="1" fill="hold">
                                          <p:stCondLst>
                                            <p:cond delay="999"/>
                                          </p:stCondLst>
                                        </p:cTn>
                                        <p:tgtEl>
                                          <p:spTgt spid="74"/>
                                        </p:tgtEl>
                                        <p:attrNameLst>
                                          <p:attrName>style.visibility</p:attrName>
                                        </p:attrNameLst>
                                      </p:cBhvr>
                                      <p:to>
                                        <p:strVal val="visible"/>
                                      </p:to>
                                    </p:set>
                                  </p:childTnLst>
                                </p:cTn>
                              </p:par>
                            </p:childTnLst>
                          </p:cTn>
                        </p:par>
                        <p:par>
                          <p:cTn id="214" fill="hold">
                            <p:stCondLst>
                              <p:cond delay="70000"/>
                            </p:stCondLst>
                            <p:childTnLst>
                              <p:par>
                                <p:cTn id="215" presetID="1" presetClass="entr" presetSubtype="0" fill="hold" grpId="0" nodeType="afterEffect">
                                  <p:stCondLst>
                                    <p:cond delay="0"/>
                                  </p:stCondLst>
                                  <p:childTnLst>
                                    <p:set>
                                      <p:cBhvr>
                                        <p:cTn id="216" dur="1" fill="hold">
                                          <p:stCondLst>
                                            <p:cond delay="999"/>
                                          </p:stCondLst>
                                        </p:cTn>
                                        <p:tgtEl>
                                          <p:spTgt spid="75"/>
                                        </p:tgtEl>
                                        <p:attrNameLst>
                                          <p:attrName>style.visibility</p:attrName>
                                        </p:attrNameLst>
                                      </p:cBhvr>
                                      <p:to>
                                        <p:strVal val="visible"/>
                                      </p:to>
                                    </p:set>
                                  </p:childTnLst>
                                </p:cTn>
                              </p:par>
                            </p:childTnLst>
                          </p:cTn>
                        </p:par>
                        <p:par>
                          <p:cTn id="217" fill="hold">
                            <p:stCondLst>
                              <p:cond delay="71000"/>
                            </p:stCondLst>
                            <p:childTnLst>
                              <p:par>
                                <p:cTn id="218" presetID="1" presetClass="entr" presetSubtype="0" fill="hold" grpId="0" nodeType="afterEffect">
                                  <p:stCondLst>
                                    <p:cond delay="0"/>
                                  </p:stCondLst>
                                  <p:childTnLst>
                                    <p:set>
                                      <p:cBhvr>
                                        <p:cTn id="219" dur="1" fill="hold">
                                          <p:stCondLst>
                                            <p:cond delay="999"/>
                                          </p:stCondLst>
                                        </p:cTn>
                                        <p:tgtEl>
                                          <p:spTgt spid="76"/>
                                        </p:tgtEl>
                                        <p:attrNameLst>
                                          <p:attrName>style.visibility</p:attrName>
                                        </p:attrNameLst>
                                      </p:cBhvr>
                                      <p:to>
                                        <p:strVal val="visible"/>
                                      </p:to>
                                    </p:set>
                                  </p:childTnLst>
                                </p:cTn>
                              </p:par>
                            </p:childTnLst>
                          </p:cTn>
                        </p:par>
                        <p:par>
                          <p:cTn id="220" fill="hold">
                            <p:stCondLst>
                              <p:cond delay="72000"/>
                            </p:stCondLst>
                            <p:childTnLst>
                              <p:par>
                                <p:cTn id="221" presetID="1" presetClass="entr" presetSubtype="0" fill="hold" grpId="0" nodeType="afterEffect">
                                  <p:stCondLst>
                                    <p:cond delay="0"/>
                                  </p:stCondLst>
                                  <p:childTnLst>
                                    <p:set>
                                      <p:cBhvr>
                                        <p:cTn id="222" dur="1" fill="hold">
                                          <p:stCondLst>
                                            <p:cond delay="999"/>
                                          </p:stCondLst>
                                        </p:cTn>
                                        <p:tgtEl>
                                          <p:spTgt spid="77"/>
                                        </p:tgtEl>
                                        <p:attrNameLst>
                                          <p:attrName>style.visibility</p:attrName>
                                        </p:attrNameLst>
                                      </p:cBhvr>
                                      <p:to>
                                        <p:strVal val="visible"/>
                                      </p:to>
                                    </p:set>
                                  </p:childTnLst>
                                </p:cTn>
                              </p:par>
                            </p:childTnLst>
                          </p:cTn>
                        </p:par>
                        <p:par>
                          <p:cTn id="223" fill="hold">
                            <p:stCondLst>
                              <p:cond delay="73000"/>
                            </p:stCondLst>
                            <p:childTnLst>
                              <p:par>
                                <p:cTn id="224" presetID="1" presetClass="entr" presetSubtype="0" fill="hold" grpId="0" nodeType="afterEffect">
                                  <p:stCondLst>
                                    <p:cond delay="0"/>
                                  </p:stCondLst>
                                  <p:childTnLst>
                                    <p:set>
                                      <p:cBhvr>
                                        <p:cTn id="225" dur="1" fill="hold">
                                          <p:stCondLst>
                                            <p:cond delay="999"/>
                                          </p:stCondLst>
                                        </p:cTn>
                                        <p:tgtEl>
                                          <p:spTgt spid="78"/>
                                        </p:tgtEl>
                                        <p:attrNameLst>
                                          <p:attrName>style.visibility</p:attrName>
                                        </p:attrNameLst>
                                      </p:cBhvr>
                                      <p:to>
                                        <p:strVal val="visible"/>
                                      </p:to>
                                    </p:set>
                                  </p:childTnLst>
                                </p:cTn>
                              </p:par>
                            </p:childTnLst>
                          </p:cTn>
                        </p:par>
                        <p:par>
                          <p:cTn id="226" fill="hold">
                            <p:stCondLst>
                              <p:cond delay="74000"/>
                            </p:stCondLst>
                            <p:childTnLst>
                              <p:par>
                                <p:cTn id="227" presetID="1" presetClass="entr" presetSubtype="0" fill="hold" grpId="0" nodeType="afterEffect">
                                  <p:stCondLst>
                                    <p:cond delay="0"/>
                                  </p:stCondLst>
                                  <p:childTnLst>
                                    <p:set>
                                      <p:cBhvr>
                                        <p:cTn id="228" dur="1" fill="hold">
                                          <p:stCondLst>
                                            <p:cond delay="999"/>
                                          </p:stCondLst>
                                        </p:cTn>
                                        <p:tgtEl>
                                          <p:spTgt spid="79"/>
                                        </p:tgtEl>
                                        <p:attrNameLst>
                                          <p:attrName>style.visibility</p:attrName>
                                        </p:attrNameLst>
                                      </p:cBhvr>
                                      <p:to>
                                        <p:strVal val="visible"/>
                                      </p:to>
                                    </p:set>
                                  </p:childTnLst>
                                </p:cTn>
                              </p:par>
                            </p:childTnLst>
                          </p:cTn>
                        </p:par>
                        <p:par>
                          <p:cTn id="229" fill="hold">
                            <p:stCondLst>
                              <p:cond delay="75000"/>
                            </p:stCondLst>
                            <p:childTnLst>
                              <p:par>
                                <p:cTn id="230" presetID="1" presetClass="entr" presetSubtype="0" fill="hold" grpId="0" nodeType="afterEffect">
                                  <p:stCondLst>
                                    <p:cond delay="0"/>
                                  </p:stCondLst>
                                  <p:childTnLst>
                                    <p:set>
                                      <p:cBhvr>
                                        <p:cTn id="231" dur="1" fill="hold">
                                          <p:stCondLst>
                                            <p:cond delay="999"/>
                                          </p:stCondLst>
                                        </p:cTn>
                                        <p:tgtEl>
                                          <p:spTgt spid="80"/>
                                        </p:tgtEl>
                                        <p:attrNameLst>
                                          <p:attrName>style.visibility</p:attrName>
                                        </p:attrNameLst>
                                      </p:cBhvr>
                                      <p:to>
                                        <p:strVal val="visible"/>
                                      </p:to>
                                    </p:set>
                                  </p:childTnLst>
                                </p:cTn>
                              </p:par>
                            </p:childTnLst>
                          </p:cTn>
                        </p:par>
                        <p:par>
                          <p:cTn id="232" fill="hold">
                            <p:stCondLst>
                              <p:cond delay="76000"/>
                            </p:stCondLst>
                            <p:childTnLst>
                              <p:par>
                                <p:cTn id="233" presetID="1" presetClass="entr" presetSubtype="0" fill="hold" grpId="0" nodeType="afterEffect">
                                  <p:stCondLst>
                                    <p:cond delay="0"/>
                                  </p:stCondLst>
                                  <p:childTnLst>
                                    <p:set>
                                      <p:cBhvr>
                                        <p:cTn id="234" dur="1" fill="hold">
                                          <p:stCondLst>
                                            <p:cond delay="999"/>
                                          </p:stCondLst>
                                        </p:cTn>
                                        <p:tgtEl>
                                          <p:spTgt spid="81"/>
                                        </p:tgtEl>
                                        <p:attrNameLst>
                                          <p:attrName>style.visibility</p:attrName>
                                        </p:attrNameLst>
                                      </p:cBhvr>
                                      <p:to>
                                        <p:strVal val="visible"/>
                                      </p:to>
                                    </p:set>
                                  </p:childTnLst>
                                </p:cTn>
                              </p:par>
                            </p:childTnLst>
                          </p:cTn>
                        </p:par>
                        <p:par>
                          <p:cTn id="235" fill="hold">
                            <p:stCondLst>
                              <p:cond delay="77000"/>
                            </p:stCondLst>
                            <p:childTnLst>
                              <p:par>
                                <p:cTn id="236" presetID="1" presetClass="entr" presetSubtype="0" fill="hold" grpId="0" nodeType="afterEffect">
                                  <p:stCondLst>
                                    <p:cond delay="0"/>
                                  </p:stCondLst>
                                  <p:childTnLst>
                                    <p:set>
                                      <p:cBhvr>
                                        <p:cTn id="237" dur="1" fill="hold">
                                          <p:stCondLst>
                                            <p:cond delay="999"/>
                                          </p:stCondLst>
                                        </p:cTn>
                                        <p:tgtEl>
                                          <p:spTgt spid="82"/>
                                        </p:tgtEl>
                                        <p:attrNameLst>
                                          <p:attrName>style.visibility</p:attrName>
                                        </p:attrNameLst>
                                      </p:cBhvr>
                                      <p:to>
                                        <p:strVal val="visible"/>
                                      </p:to>
                                    </p:set>
                                  </p:childTnLst>
                                </p:cTn>
                              </p:par>
                            </p:childTnLst>
                          </p:cTn>
                        </p:par>
                        <p:par>
                          <p:cTn id="238" fill="hold">
                            <p:stCondLst>
                              <p:cond delay="78000"/>
                            </p:stCondLst>
                            <p:childTnLst>
                              <p:par>
                                <p:cTn id="239" presetID="1" presetClass="entr" presetSubtype="0" fill="hold" grpId="0" nodeType="afterEffect">
                                  <p:stCondLst>
                                    <p:cond delay="0"/>
                                  </p:stCondLst>
                                  <p:childTnLst>
                                    <p:set>
                                      <p:cBhvr>
                                        <p:cTn id="240" dur="1" fill="hold">
                                          <p:stCondLst>
                                            <p:cond delay="999"/>
                                          </p:stCondLst>
                                        </p:cTn>
                                        <p:tgtEl>
                                          <p:spTgt spid="83"/>
                                        </p:tgtEl>
                                        <p:attrNameLst>
                                          <p:attrName>style.visibility</p:attrName>
                                        </p:attrNameLst>
                                      </p:cBhvr>
                                      <p:to>
                                        <p:strVal val="visible"/>
                                      </p:to>
                                    </p:set>
                                  </p:childTnLst>
                                </p:cTn>
                              </p:par>
                            </p:childTnLst>
                          </p:cTn>
                        </p:par>
                        <p:par>
                          <p:cTn id="241" fill="hold">
                            <p:stCondLst>
                              <p:cond delay="79000"/>
                            </p:stCondLst>
                            <p:childTnLst>
                              <p:par>
                                <p:cTn id="242" presetID="1" presetClass="entr" presetSubtype="0" fill="hold" grpId="0" nodeType="afterEffect">
                                  <p:stCondLst>
                                    <p:cond delay="0"/>
                                  </p:stCondLst>
                                  <p:childTnLst>
                                    <p:set>
                                      <p:cBhvr>
                                        <p:cTn id="243" dur="1" fill="hold">
                                          <p:stCondLst>
                                            <p:cond delay="999"/>
                                          </p:stCondLst>
                                        </p:cTn>
                                        <p:tgtEl>
                                          <p:spTgt spid="84"/>
                                        </p:tgtEl>
                                        <p:attrNameLst>
                                          <p:attrName>style.visibility</p:attrName>
                                        </p:attrNameLst>
                                      </p:cBhvr>
                                      <p:to>
                                        <p:strVal val="visible"/>
                                      </p:to>
                                    </p:set>
                                  </p:childTnLst>
                                </p:cTn>
                              </p:par>
                            </p:childTnLst>
                          </p:cTn>
                        </p:par>
                        <p:par>
                          <p:cTn id="244" fill="hold">
                            <p:stCondLst>
                              <p:cond delay="80000"/>
                            </p:stCondLst>
                            <p:childTnLst>
                              <p:par>
                                <p:cTn id="245" presetID="1" presetClass="entr" presetSubtype="0" fill="hold" grpId="0" nodeType="afterEffect">
                                  <p:stCondLst>
                                    <p:cond delay="0"/>
                                  </p:stCondLst>
                                  <p:childTnLst>
                                    <p:set>
                                      <p:cBhvr>
                                        <p:cTn id="246" dur="1" fill="hold">
                                          <p:stCondLst>
                                            <p:cond delay="999"/>
                                          </p:stCondLst>
                                        </p:cTn>
                                        <p:tgtEl>
                                          <p:spTgt spid="85"/>
                                        </p:tgtEl>
                                        <p:attrNameLst>
                                          <p:attrName>style.visibility</p:attrName>
                                        </p:attrNameLst>
                                      </p:cBhvr>
                                      <p:to>
                                        <p:strVal val="visible"/>
                                      </p:to>
                                    </p:set>
                                  </p:childTnLst>
                                </p:cTn>
                              </p:par>
                            </p:childTnLst>
                          </p:cTn>
                        </p:par>
                        <p:par>
                          <p:cTn id="247" fill="hold">
                            <p:stCondLst>
                              <p:cond delay="81000"/>
                            </p:stCondLst>
                            <p:childTnLst>
                              <p:par>
                                <p:cTn id="248" presetID="1" presetClass="entr" presetSubtype="0" fill="hold" grpId="0" nodeType="afterEffect">
                                  <p:stCondLst>
                                    <p:cond delay="0"/>
                                  </p:stCondLst>
                                  <p:childTnLst>
                                    <p:set>
                                      <p:cBhvr>
                                        <p:cTn id="249" dur="1" fill="hold">
                                          <p:stCondLst>
                                            <p:cond delay="999"/>
                                          </p:stCondLst>
                                        </p:cTn>
                                        <p:tgtEl>
                                          <p:spTgt spid="86"/>
                                        </p:tgtEl>
                                        <p:attrNameLst>
                                          <p:attrName>style.visibility</p:attrName>
                                        </p:attrNameLst>
                                      </p:cBhvr>
                                      <p:to>
                                        <p:strVal val="visible"/>
                                      </p:to>
                                    </p:set>
                                  </p:childTnLst>
                                </p:cTn>
                              </p:par>
                            </p:childTnLst>
                          </p:cTn>
                        </p:par>
                        <p:par>
                          <p:cTn id="250" fill="hold">
                            <p:stCondLst>
                              <p:cond delay="82000"/>
                            </p:stCondLst>
                            <p:childTnLst>
                              <p:par>
                                <p:cTn id="251" presetID="1" presetClass="entr" presetSubtype="0" fill="hold" grpId="0" nodeType="afterEffect">
                                  <p:stCondLst>
                                    <p:cond delay="0"/>
                                  </p:stCondLst>
                                  <p:childTnLst>
                                    <p:set>
                                      <p:cBhvr>
                                        <p:cTn id="252" dur="1" fill="hold">
                                          <p:stCondLst>
                                            <p:cond delay="999"/>
                                          </p:stCondLst>
                                        </p:cTn>
                                        <p:tgtEl>
                                          <p:spTgt spid="87"/>
                                        </p:tgtEl>
                                        <p:attrNameLst>
                                          <p:attrName>style.visibility</p:attrName>
                                        </p:attrNameLst>
                                      </p:cBhvr>
                                      <p:to>
                                        <p:strVal val="visible"/>
                                      </p:to>
                                    </p:set>
                                  </p:childTnLst>
                                </p:cTn>
                              </p:par>
                            </p:childTnLst>
                          </p:cTn>
                        </p:par>
                        <p:par>
                          <p:cTn id="253" fill="hold">
                            <p:stCondLst>
                              <p:cond delay="83000"/>
                            </p:stCondLst>
                            <p:childTnLst>
                              <p:par>
                                <p:cTn id="254" presetID="1" presetClass="entr" presetSubtype="0" fill="hold" grpId="0" nodeType="afterEffect">
                                  <p:stCondLst>
                                    <p:cond delay="0"/>
                                  </p:stCondLst>
                                  <p:childTnLst>
                                    <p:set>
                                      <p:cBhvr>
                                        <p:cTn id="255" dur="1" fill="hold">
                                          <p:stCondLst>
                                            <p:cond delay="999"/>
                                          </p:stCondLst>
                                        </p:cTn>
                                        <p:tgtEl>
                                          <p:spTgt spid="88"/>
                                        </p:tgtEl>
                                        <p:attrNameLst>
                                          <p:attrName>style.visibility</p:attrName>
                                        </p:attrNameLst>
                                      </p:cBhvr>
                                      <p:to>
                                        <p:strVal val="visible"/>
                                      </p:to>
                                    </p:set>
                                  </p:childTnLst>
                                </p:cTn>
                              </p:par>
                            </p:childTnLst>
                          </p:cTn>
                        </p:par>
                        <p:par>
                          <p:cTn id="256" fill="hold">
                            <p:stCondLst>
                              <p:cond delay="84000"/>
                            </p:stCondLst>
                            <p:childTnLst>
                              <p:par>
                                <p:cTn id="257" presetID="1" presetClass="entr" presetSubtype="0" fill="hold" grpId="0" nodeType="afterEffect">
                                  <p:stCondLst>
                                    <p:cond delay="0"/>
                                  </p:stCondLst>
                                  <p:childTnLst>
                                    <p:set>
                                      <p:cBhvr>
                                        <p:cTn id="258" dur="1" fill="hold">
                                          <p:stCondLst>
                                            <p:cond delay="999"/>
                                          </p:stCondLst>
                                        </p:cTn>
                                        <p:tgtEl>
                                          <p:spTgt spid="89"/>
                                        </p:tgtEl>
                                        <p:attrNameLst>
                                          <p:attrName>style.visibility</p:attrName>
                                        </p:attrNameLst>
                                      </p:cBhvr>
                                      <p:to>
                                        <p:strVal val="visible"/>
                                      </p:to>
                                    </p:set>
                                  </p:childTnLst>
                                </p:cTn>
                              </p:par>
                            </p:childTnLst>
                          </p:cTn>
                        </p:par>
                        <p:par>
                          <p:cTn id="259" fill="hold">
                            <p:stCondLst>
                              <p:cond delay="85000"/>
                            </p:stCondLst>
                            <p:childTnLst>
                              <p:par>
                                <p:cTn id="260" presetID="1" presetClass="entr" presetSubtype="0" fill="hold" grpId="0" nodeType="afterEffect">
                                  <p:stCondLst>
                                    <p:cond delay="0"/>
                                  </p:stCondLst>
                                  <p:childTnLst>
                                    <p:set>
                                      <p:cBhvr>
                                        <p:cTn id="261" dur="1" fill="hold">
                                          <p:stCondLst>
                                            <p:cond delay="999"/>
                                          </p:stCondLst>
                                        </p:cTn>
                                        <p:tgtEl>
                                          <p:spTgt spid="90"/>
                                        </p:tgtEl>
                                        <p:attrNameLst>
                                          <p:attrName>style.visibility</p:attrName>
                                        </p:attrNameLst>
                                      </p:cBhvr>
                                      <p:to>
                                        <p:strVal val="visible"/>
                                      </p:to>
                                    </p:set>
                                  </p:childTnLst>
                                </p:cTn>
                              </p:par>
                            </p:childTnLst>
                          </p:cTn>
                        </p:par>
                        <p:par>
                          <p:cTn id="262" fill="hold">
                            <p:stCondLst>
                              <p:cond delay="86000"/>
                            </p:stCondLst>
                            <p:childTnLst>
                              <p:par>
                                <p:cTn id="263" presetID="1" presetClass="entr" presetSubtype="0" fill="hold" grpId="0" nodeType="afterEffect">
                                  <p:stCondLst>
                                    <p:cond delay="0"/>
                                  </p:stCondLst>
                                  <p:childTnLst>
                                    <p:set>
                                      <p:cBhvr>
                                        <p:cTn id="264" dur="1" fill="hold">
                                          <p:stCondLst>
                                            <p:cond delay="999"/>
                                          </p:stCondLst>
                                        </p:cTn>
                                        <p:tgtEl>
                                          <p:spTgt spid="91"/>
                                        </p:tgtEl>
                                        <p:attrNameLst>
                                          <p:attrName>style.visibility</p:attrName>
                                        </p:attrNameLst>
                                      </p:cBhvr>
                                      <p:to>
                                        <p:strVal val="visible"/>
                                      </p:to>
                                    </p:set>
                                  </p:childTnLst>
                                </p:cTn>
                              </p:par>
                            </p:childTnLst>
                          </p:cTn>
                        </p:par>
                        <p:par>
                          <p:cTn id="265" fill="hold">
                            <p:stCondLst>
                              <p:cond delay="87000"/>
                            </p:stCondLst>
                            <p:childTnLst>
                              <p:par>
                                <p:cTn id="266" presetID="1" presetClass="entr" presetSubtype="0" fill="hold" grpId="0" nodeType="afterEffect">
                                  <p:stCondLst>
                                    <p:cond delay="0"/>
                                  </p:stCondLst>
                                  <p:childTnLst>
                                    <p:set>
                                      <p:cBhvr>
                                        <p:cTn id="267" dur="1" fill="hold">
                                          <p:stCondLst>
                                            <p:cond delay="999"/>
                                          </p:stCondLst>
                                        </p:cTn>
                                        <p:tgtEl>
                                          <p:spTgt spid="92"/>
                                        </p:tgtEl>
                                        <p:attrNameLst>
                                          <p:attrName>style.visibility</p:attrName>
                                        </p:attrNameLst>
                                      </p:cBhvr>
                                      <p:to>
                                        <p:strVal val="visible"/>
                                      </p:to>
                                    </p:set>
                                  </p:childTnLst>
                                </p:cTn>
                              </p:par>
                            </p:childTnLst>
                          </p:cTn>
                        </p:par>
                        <p:par>
                          <p:cTn id="268" fill="hold">
                            <p:stCondLst>
                              <p:cond delay="88000"/>
                            </p:stCondLst>
                            <p:childTnLst>
                              <p:par>
                                <p:cTn id="269" presetID="1" presetClass="entr" presetSubtype="0" fill="hold" grpId="0" nodeType="afterEffect">
                                  <p:stCondLst>
                                    <p:cond delay="0"/>
                                  </p:stCondLst>
                                  <p:childTnLst>
                                    <p:set>
                                      <p:cBhvr>
                                        <p:cTn id="270" dur="1" fill="hold">
                                          <p:stCondLst>
                                            <p:cond delay="999"/>
                                          </p:stCondLst>
                                        </p:cTn>
                                        <p:tgtEl>
                                          <p:spTgt spid="93"/>
                                        </p:tgtEl>
                                        <p:attrNameLst>
                                          <p:attrName>style.visibility</p:attrName>
                                        </p:attrNameLst>
                                      </p:cBhvr>
                                      <p:to>
                                        <p:strVal val="visible"/>
                                      </p:to>
                                    </p:set>
                                  </p:childTnLst>
                                </p:cTn>
                              </p:par>
                            </p:childTnLst>
                          </p:cTn>
                        </p:par>
                        <p:par>
                          <p:cTn id="271" fill="hold">
                            <p:stCondLst>
                              <p:cond delay="89000"/>
                            </p:stCondLst>
                            <p:childTnLst>
                              <p:par>
                                <p:cTn id="272" presetID="1" presetClass="entr" presetSubtype="0" fill="hold" grpId="0" nodeType="afterEffect">
                                  <p:stCondLst>
                                    <p:cond delay="0"/>
                                  </p:stCondLst>
                                  <p:childTnLst>
                                    <p:set>
                                      <p:cBhvr>
                                        <p:cTn id="273" dur="1" fill="hold">
                                          <p:stCondLst>
                                            <p:cond delay="999"/>
                                          </p:stCondLst>
                                        </p:cTn>
                                        <p:tgtEl>
                                          <p:spTgt spid="94"/>
                                        </p:tgtEl>
                                        <p:attrNameLst>
                                          <p:attrName>style.visibility</p:attrName>
                                        </p:attrNameLst>
                                      </p:cBhvr>
                                      <p:to>
                                        <p:strVal val="visible"/>
                                      </p:to>
                                    </p:set>
                                  </p:childTnLst>
                                </p:cTn>
                              </p:par>
                            </p:childTnLst>
                          </p:cTn>
                        </p:par>
                        <p:par>
                          <p:cTn id="274" fill="hold">
                            <p:stCondLst>
                              <p:cond delay="90000"/>
                            </p:stCondLst>
                            <p:childTnLst>
                              <p:par>
                                <p:cTn id="275" presetID="1" presetClass="entr" presetSubtype="0" fill="hold" grpId="0" nodeType="afterEffect">
                                  <p:stCondLst>
                                    <p:cond delay="0"/>
                                  </p:stCondLst>
                                  <p:childTnLst>
                                    <p:set>
                                      <p:cBhvr>
                                        <p:cTn id="276" dur="1" fill="hold">
                                          <p:stCondLst>
                                            <p:cond delay="999"/>
                                          </p:stCondLst>
                                        </p:cTn>
                                        <p:tgtEl>
                                          <p:spTgt spid="95"/>
                                        </p:tgtEl>
                                        <p:attrNameLst>
                                          <p:attrName>style.visibility</p:attrName>
                                        </p:attrNameLst>
                                      </p:cBhvr>
                                      <p:to>
                                        <p:strVal val="visible"/>
                                      </p:to>
                                    </p:set>
                                  </p:childTnLst>
                                </p:cTn>
                              </p:par>
                            </p:childTnLst>
                          </p:cTn>
                        </p:par>
                        <p:par>
                          <p:cTn id="277" fill="hold">
                            <p:stCondLst>
                              <p:cond delay="91000"/>
                            </p:stCondLst>
                            <p:childTnLst>
                              <p:par>
                                <p:cTn id="278" presetID="1" presetClass="entr" presetSubtype="0" fill="hold" grpId="0" nodeType="afterEffect">
                                  <p:stCondLst>
                                    <p:cond delay="0"/>
                                  </p:stCondLst>
                                  <p:childTnLst>
                                    <p:set>
                                      <p:cBhvr>
                                        <p:cTn id="279" dur="1" fill="hold">
                                          <p:stCondLst>
                                            <p:cond delay="999"/>
                                          </p:stCondLst>
                                        </p:cTn>
                                        <p:tgtEl>
                                          <p:spTgt spid="96"/>
                                        </p:tgtEl>
                                        <p:attrNameLst>
                                          <p:attrName>style.visibility</p:attrName>
                                        </p:attrNameLst>
                                      </p:cBhvr>
                                      <p:to>
                                        <p:strVal val="visible"/>
                                      </p:to>
                                    </p:set>
                                  </p:childTnLst>
                                </p:cTn>
                              </p:par>
                            </p:childTnLst>
                          </p:cTn>
                        </p:par>
                        <p:par>
                          <p:cTn id="280" fill="hold">
                            <p:stCondLst>
                              <p:cond delay="92000"/>
                            </p:stCondLst>
                            <p:childTnLst>
                              <p:par>
                                <p:cTn id="281" presetID="1" presetClass="entr" presetSubtype="0" fill="hold" grpId="0" nodeType="afterEffect">
                                  <p:stCondLst>
                                    <p:cond delay="0"/>
                                  </p:stCondLst>
                                  <p:childTnLst>
                                    <p:set>
                                      <p:cBhvr>
                                        <p:cTn id="282" dur="1" fill="hold">
                                          <p:stCondLst>
                                            <p:cond delay="999"/>
                                          </p:stCondLst>
                                        </p:cTn>
                                        <p:tgtEl>
                                          <p:spTgt spid="97"/>
                                        </p:tgtEl>
                                        <p:attrNameLst>
                                          <p:attrName>style.visibility</p:attrName>
                                        </p:attrNameLst>
                                      </p:cBhvr>
                                      <p:to>
                                        <p:strVal val="visible"/>
                                      </p:to>
                                    </p:set>
                                  </p:childTnLst>
                                </p:cTn>
                              </p:par>
                            </p:childTnLst>
                          </p:cTn>
                        </p:par>
                        <p:par>
                          <p:cTn id="283" fill="hold">
                            <p:stCondLst>
                              <p:cond delay="93000"/>
                            </p:stCondLst>
                            <p:childTnLst>
                              <p:par>
                                <p:cTn id="284" presetID="1" presetClass="entr" presetSubtype="0" fill="hold" grpId="0" nodeType="afterEffect">
                                  <p:stCondLst>
                                    <p:cond delay="0"/>
                                  </p:stCondLst>
                                  <p:childTnLst>
                                    <p:set>
                                      <p:cBhvr>
                                        <p:cTn id="285" dur="1" fill="hold">
                                          <p:stCondLst>
                                            <p:cond delay="999"/>
                                          </p:stCondLst>
                                        </p:cTn>
                                        <p:tgtEl>
                                          <p:spTgt spid="98"/>
                                        </p:tgtEl>
                                        <p:attrNameLst>
                                          <p:attrName>style.visibility</p:attrName>
                                        </p:attrNameLst>
                                      </p:cBhvr>
                                      <p:to>
                                        <p:strVal val="visible"/>
                                      </p:to>
                                    </p:set>
                                  </p:childTnLst>
                                </p:cTn>
                              </p:par>
                            </p:childTnLst>
                          </p:cTn>
                        </p:par>
                        <p:par>
                          <p:cTn id="286" fill="hold">
                            <p:stCondLst>
                              <p:cond delay="94000"/>
                            </p:stCondLst>
                            <p:childTnLst>
                              <p:par>
                                <p:cTn id="287" presetID="1" presetClass="entr" presetSubtype="0" fill="hold" grpId="0" nodeType="afterEffect">
                                  <p:stCondLst>
                                    <p:cond delay="0"/>
                                  </p:stCondLst>
                                  <p:childTnLst>
                                    <p:set>
                                      <p:cBhvr>
                                        <p:cTn id="288" dur="1" fill="hold">
                                          <p:stCondLst>
                                            <p:cond delay="999"/>
                                          </p:stCondLst>
                                        </p:cTn>
                                        <p:tgtEl>
                                          <p:spTgt spid="99"/>
                                        </p:tgtEl>
                                        <p:attrNameLst>
                                          <p:attrName>style.visibility</p:attrName>
                                        </p:attrNameLst>
                                      </p:cBhvr>
                                      <p:to>
                                        <p:strVal val="visible"/>
                                      </p:to>
                                    </p:set>
                                  </p:childTnLst>
                                </p:cTn>
                              </p:par>
                            </p:childTnLst>
                          </p:cTn>
                        </p:par>
                        <p:par>
                          <p:cTn id="289" fill="hold">
                            <p:stCondLst>
                              <p:cond delay="95000"/>
                            </p:stCondLst>
                            <p:childTnLst>
                              <p:par>
                                <p:cTn id="290" presetID="1" presetClass="entr" presetSubtype="0" fill="hold" grpId="0" nodeType="afterEffect">
                                  <p:stCondLst>
                                    <p:cond delay="0"/>
                                  </p:stCondLst>
                                  <p:childTnLst>
                                    <p:set>
                                      <p:cBhvr>
                                        <p:cTn id="291" dur="1" fill="hold">
                                          <p:stCondLst>
                                            <p:cond delay="999"/>
                                          </p:stCondLst>
                                        </p:cTn>
                                        <p:tgtEl>
                                          <p:spTgt spid="100"/>
                                        </p:tgtEl>
                                        <p:attrNameLst>
                                          <p:attrName>style.visibility</p:attrName>
                                        </p:attrNameLst>
                                      </p:cBhvr>
                                      <p:to>
                                        <p:strVal val="visible"/>
                                      </p:to>
                                    </p:set>
                                  </p:childTnLst>
                                </p:cTn>
                              </p:par>
                            </p:childTnLst>
                          </p:cTn>
                        </p:par>
                        <p:par>
                          <p:cTn id="292" fill="hold">
                            <p:stCondLst>
                              <p:cond delay="96000"/>
                            </p:stCondLst>
                            <p:childTnLst>
                              <p:par>
                                <p:cTn id="293" presetID="1" presetClass="entr" presetSubtype="0" fill="hold" grpId="0" nodeType="afterEffect">
                                  <p:stCondLst>
                                    <p:cond delay="0"/>
                                  </p:stCondLst>
                                  <p:childTnLst>
                                    <p:set>
                                      <p:cBhvr>
                                        <p:cTn id="294" dur="1" fill="hold">
                                          <p:stCondLst>
                                            <p:cond delay="999"/>
                                          </p:stCondLst>
                                        </p:cTn>
                                        <p:tgtEl>
                                          <p:spTgt spid="101"/>
                                        </p:tgtEl>
                                        <p:attrNameLst>
                                          <p:attrName>style.visibility</p:attrName>
                                        </p:attrNameLst>
                                      </p:cBhvr>
                                      <p:to>
                                        <p:strVal val="visible"/>
                                      </p:to>
                                    </p:set>
                                  </p:childTnLst>
                                </p:cTn>
                              </p:par>
                            </p:childTnLst>
                          </p:cTn>
                        </p:par>
                        <p:par>
                          <p:cTn id="295" fill="hold">
                            <p:stCondLst>
                              <p:cond delay="97000"/>
                            </p:stCondLst>
                            <p:childTnLst>
                              <p:par>
                                <p:cTn id="296" presetID="1" presetClass="entr" presetSubtype="0" fill="hold" grpId="0" nodeType="afterEffect">
                                  <p:stCondLst>
                                    <p:cond delay="0"/>
                                  </p:stCondLst>
                                  <p:childTnLst>
                                    <p:set>
                                      <p:cBhvr>
                                        <p:cTn id="297" dur="1" fill="hold">
                                          <p:stCondLst>
                                            <p:cond delay="999"/>
                                          </p:stCondLst>
                                        </p:cTn>
                                        <p:tgtEl>
                                          <p:spTgt spid="102"/>
                                        </p:tgtEl>
                                        <p:attrNameLst>
                                          <p:attrName>style.visibility</p:attrName>
                                        </p:attrNameLst>
                                      </p:cBhvr>
                                      <p:to>
                                        <p:strVal val="visible"/>
                                      </p:to>
                                    </p:set>
                                  </p:childTnLst>
                                </p:cTn>
                              </p:par>
                            </p:childTnLst>
                          </p:cTn>
                        </p:par>
                        <p:par>
                          <p:cTn id="298" fill="hold">
                            <p:stCondLst>
                              <p:cond delay="98000"/>
                            </p:stCondLst>
                            <p:childTnLst>
                              <p:par>
                                <p:cTn id="299" presetID="1" presetClass="entr" presetSubtype="0" fill="hold" grpId="0" nodeType="afterEffect">
                                  <p:stCondLst>
                                    <p:cond delay="0"/>
                                  </p:stCondLst>
                                  <p:childTnLst>
                                    <p:set>
                                      <p:cBhvr>
                                        <p:cTn id="300" dur="1" fill="hold">
                                          <p:stCondLst>
                                            <p:cond delay="999"/>
                                          </p:stCondLst>
                                        </p:cTn>
                                        <p:tgtEl>
                                          <p:spTgt spid="103"/>
                                        </p:tgtEl>
                                        <p:attrNameLst>
                                          <p:attrName>style.visibility</p:attrName>
                                        </p:attrNameLst>
                                      </p:cBhvr>
                                      <p:to>
                                        <p:strVal val="visible"/>
                                      </p:to>
                                    </p:set>
                                  </p:childTnLst>
                                </p:cTn>
                              </p:par>
                            </p:childTnLst>
                          </p:cTn>
                        </p:par>
                        <p:par>
                          <p:cTn id="301" fill="hold">
                            <p:stCondLst>
                              <p:cond delay="99000"/>
                            </p:stCondLst>
                            <p:childTnLst>
                              <p:par>
                                <p:cTn id="302" presetID="1" presetClass="entr" presetSubtype="0" fill="hold" grpId="0" nodeType="afterEffect">
                                  <p:stCondLst>
                                    <p:cond delay="0"/>
                                  </p:stCondLst>
                                  <p:childTnLst>
                                    <p:set>
                                      <p:cBhvr>
                                        <p:cTn id="303" dur="1" fill="hold">
                                          <p:stCondLst>
                                            <p:cond delay="999"/>
                                          </p:stCondLst>
                                        </p:cTn>
                                        <p:tgtEl>
                                          <p:spTgt spid="104"/>
                                        </p:tgtEl>
                                        <p:attrNameLst>
                                          <p:attrName>style.visibility</p:attrName>
                                        </p:attrNameLst>
                                      </p:cBhvr>
                                      <p:to>
                                        <p:strVal val="visible"/>
                                      </p:to>
                                    </p:set>
                                  </p:childTnLst>
                                </p:cTn>
                              </p:par>
                            </p:childTnLst>
                          </p:cTn>
                        </p:par>
                        <p:par>
                          <p:cTn id="304" fill="hold">
                            <p:stCondLst>
                              <p:cond delay="100000"/>
                            </p:stCondLst>
                            <p:childTnLst>
                              <p:par>
                                <p:cTn id="305" presetID="1" presetClass="entr" presetSubtype="0" fill="hold" grpId="0" nodeType="afterEffect">
                                  <p:stCondLst>
                                    <p:cond delay="0"/>
                                  </p:stCondLst>
                                  <p:childTnLst>
                                    <p:set>
                                      <p:cBhvr>
                                        <p:cTn id="306" dur="1" fill="hold">
                                          <p:stCondLst>
                                            <p:cond delay="999"/>
                                          </p:stCondLst>
                                        </p:cTn>
                                        <p:tgtEl>
                                          <p:spTgt spid="105"/>
                                        </p:tgtEl>
                                        <p:attrNameLst>
                                          <p:attrName>style.visibility</p:attrName>
                                        </p:attrNameLst>
                                      </p:cBhvr>
                                      <p:to>
                                        <p:strVal val="visible"/>
                                      </p:to>
                                    </p:set>
                                  </p:childTnLst>
                                </p:cTn>
                              </p:par>
                            </p:childTnLst>
                          </p:cTn>
                        </p:par>
                        <p:par>
                          <p:cTn id="307" fill="hold">
                            <p:stCondLst>
                              <p:cond delay="101000"/>
                            </p:stCondLst>
                            <p:childTnLst>
                              <p:par>
                                <p:cTn id="308" presetID="1" presetClass="entr" presetSubtype="0" fill="hold" grpId="0" nodeType="afterEffect">
                                  <p:stCondLst>
                                    <p:cond delay="0"/>
                                  </p:stCondLst>
                                  <p:childTnLst>
                                    <p:set>
                                      <p:cBhvr>
                                        <p:cTn id="309" dur="1" fill="hold">
                                          <p:stCondLst>
                                            <p:cond delay="999"/>
                                          </p:stCondLst>
                                        </p:cTn>
                                        <p:tgtEl>
                                          <p:spTgt spid="106"/>
                                        </p:tgtEl>
                                        <p:attrNameLst>
                                          <p:attrName>style.visibility</p:attrName>
                                        </p:attrNameLst>
                                      </p:cBhvr>
                                      <p:to>
                                        <p:strVal val="visible"/>
                                      </p:to>
                                    </p:set>
                                  </p:childTnLst>
                                </p:cTn>
                              </p:par>
                            </p:childTnLst>
                          </p:cTn>
                        </p:par>
                        <p:par>
                          <p:cTn id="310" fill="hold">
                            <p:stCondLst>
                              <p:cond delay="102000"/>
                            </p:stCondLst>
                            <p:childTnLst>
                              <p:par>
                                <p:cTn id="311" presetID="1" presetClass="entr" presetSubtype="0" fill="hold" grpId="0" nodeType="afterEffect">
                                  <p:stCondLst>
                                    <p:cond delay="0"/>
                                  </p:stCondLst>
                                  <p:childTnLst>
                                    <p:set>
                                      <p:cBhvr>
                                        <p:cTn id="312" dur="1" fill="hold">
                                          <p:stCondLst>
                                            <p:cond delay="999"/>
                                          </p:stCondLst>
                                        </p:cTn>
                                        <p:tgtEl>
                                          <p:spTgt spid="108"/>
                                        </p:tgtEl>
                                        <p:attrNameLst>
                                          <p:attrName>style.visibility</p:attrName>
                                        </p:attrNameLst>
                                      </p:cBhvr>
                                      <p:to>
                                        <p:strVal val="visible"/>
                                      </p:to>
                                    </p:set>
                                  </p:childTnLst>
                                </p:cTn>
                              </p:par>
                            </p:childTnLst>
                          </p:cTn>
                        </p:par>
                        <p:par>
                          <p:cTn id="313" fill="hold">
                            <p:stCondLst>
                              <p:cond delay="103000"/>
                            </p:stCondLst>
                            <p:childTnLst>
                              <p:par>
                                <p:cTn id="314" presetID="1" presetClass="entr" presetSubtype="0" fill="hold" grpId="0" nodeType="afterEffect">
                                  <p:stCondLst>
                                    <p:cond delay="0"/>
                                  </p:stCondLst>
                                  <p:childTnLst>
                                    <p:set>
                                      <p:cBhvr>
                                        <p:cTn id="315" dur="1" fill="hold">
                                          <p:stCondLst>
                                            <p:cond delay="999"/>
                                          </p:stCondLst>
                                        </p:cTn>
                                        <p:tgtEl>
                                          <p:spTgt spid="109"/>
                                        </p:tgtEl>
                                        <p:attrNameLst>
                                          <p:attrName>style.visibility</p:attrName>
                                        </p:attrNameLst>
                                      </p:cBhvr>
                                      <p:to>
                                        <p:strVal val="visible"/>
                                      </p:to>
                                    </p:set>
                                  </p:childTnLst>
                                </p:cTn>
                              </p:par>
                            </p:childTnLst>
                          </p:cTn>
                        </p:par>
                        <p:par>
                          <p:cTn id="316" fill="hold">
                            <p:stCondLst>
                              <p:cond delay="104000"/>
                            </p:stCondLst>
                            <p:childTnLst>
                              <p:par>
                                <p:cTn id="317" presetID="1" presetClass="entr" presetSubtype="0" fill="hold" grpId="0" nodeType="afterEffect">
                                  <p:stCondLst>
                                    <p:cond delay="0"/>
                                  </p:stCondLst>
                                  <p:childTnLst>
                                    <p:set>
                                      <p:cBhvr>
                                        <p:cTn id="318" dur="1" fill="hold">
                                          <p:stCondLst>
                                            <p:cond delay="999"/>
                                          </p:stCondLst>
                                        </p:cTn>
                                        <p:tgtEl>
                                          <p:spTgt spid="110"/>
                                        </p:tgtEl>
                                        <p:attrNameLst>
                                          <p:attrName>style.visibility</p:attrName>
                                        </p:attrNameLst>
                                      </p:cBhvr>
                                      <p:to>
                                        <p:strVal val="visible"/>
                                      </p:to>
                                    </p:set>
                                  </p:childTnLst>
                                </p:cTn>
                              </p:par>
                            </p:childTnLst>
                          </p:cTn>
                        </p:par>
                        <p:par>
                          <p:cTn id="319" fill="hold">
                            <p:stCondLst>
                              <p:cond delay="105000"/>
                            </p:stCondLst>
                            <p:childTnLst>
                              <p:par>
                                <p:cTn id="320" presetID="1" presetClass="entr" presetSubtype="0" fill="hold" grpId="0" nodeType="afterEffect">
                                  <p:stCondLst>
                                    <p:cond delay="0"/>
                                  </p:stCondLst>
                                  <p:childTnLst>
                                    <p:set>
                                      <p:cBhvr>
                                        <p:cTn id="321" dur="1" fill="hold">
                                          <p:stCondLst>
                                            <p:cond delay="999"/>
                                          </p:stCondLst>
                                        </p:cTn>
                                        <p:tgtEl>
                                          <p:spTgt spid="111"/>
                                        </p:tgtEl>
                                        <p:attrNameLst>
                                          <p:attrName>style.visibility</p:attrName>
                                        </p:attrNameLst>
                                      </p:cBhvr>
                                      <p:to>
                                        <p:strVal val="visible"/>
                                      </p:to>
                                    </p:set>
                                  </p:childTnLst>
                                </p:cTn>
                              </p:par>
                            </p:childTnLst>
                          </p:cTn>
                        </p:par>
                        <p:par>
                          <p:cTn id="322" fill="hold">
                            <p:stCondLst>
                              <p:cond delay="106000"/>
                            </p:stCondLst>
                            <p:childTnLst>
                              <p:par>
                                <p:cTn id="323" presetID="1" presetClass="entr" presetSubtype="0" fill="hold" grpId="0" nodeType="afterEffect">
                                  <p:stCondLst>
                                    <p:cond delay="0"/>
                                  </p:stCondLst>
                                  <p:childTnLst>
                                    <p:set>
                                      <p:cBhvr>
                                        <p:cTn id="324" dur="1" fill="hold">
                                          <p:stCondLst>
                                            <p:cond delay="999"/>
                                          </p:stCondLst>
                                        </p:cTn>
                                        <p:tgtEl>
                                          <p:spTgt spid="112"/>
                                        </p:tgtEl>
                                        <p:attrNameLst>
                                          <p:attrName>style.visibility</p:attrName>
                                        </p:attrNameLst>
                                      </p:cBhvr>
                                      <p:to>
                                        <p:strVal val="visible"/>
                                      </p:to>
                                    </p:set>
                                  </p:childTnLst>
                                </p:cTn>
                              </p:par>
                            </p:childTnLst>
                          </p:cTn>
                        </p:par>
                        <p:par>
                          <p:cTn id="325" fill="hold">
                            <p:stCondLst>
                              <p:cond delay="107000"/>
                            </p:stCondLst>
                            <p:childTnLst>
                              <p:par>
                                <p:cTn id="326" presetID="1" presetClass="entr" presetSubtype="0" fill="hold" grpId="0" nodeType="afterEffect">
                                  <p:stCondLst>
                                    <p:cond delay="0"/>
                                  </p:stCondLst>
                                  <p:childTnLst>
                                    <p:set>
                                      <p:cBhvr>
                                        <p:cTn id="327" dur="1" fill="hold">
                                          <p:stCondLst>
                                            <p:cond delay="999"/>
                                          </p:stCondLst>
                                        </p:cTn>
                                        <p:tgtEl>
                                          <p:spTgt spid="113"/>
                                        </p:tgtEl>
                                        <p:attrNameLst>
                                          <p:attrName>style.visibility</p:attrName>
                                        </p:attrNameLst>
                                      </p:cBhvr>
                                      <p:to>
                                        <p:strVal val="visible"/>
                                      </p:to>
                                    </p:set>
                                  </p:childTnLst>
                                </p:cTn>
                              </p:par>
                            </p:childTnLst>
                          </p:cTn>
                        </p:par>
                        <p:par>
                          <p:cTn id="328" fill="hold">
                            <p:stCondLst>
                              <p:cond delay="108000"/>
                            </p:stCondLst>
                            <p:childTnLst>
                              <p:par>
                                <p:cTn id="329" presetID="1" presetClass="entr" presetSubtype="0" fill="hold" grpId="0" nodeType="afterEffect">
                                  <p:stCondLst>
                                    <p:cond delay="0"/>
                                  </p:stCondLst>
                                  <p:childTnLst>
                                    <p:set>
                                      <p:cBhvr>
                                        <p:cTn id="330" dur="1" fill="hold">
                                          <p:stCondLst>
                                            <p:cond delay="999"/>
                                          </p:stCondLst>
                                        </p:cTn>
                                        <p:tgtEl>
                                          <p:spTgt spid="114"/>
                                        </p:tgtEl>
                                        <p:attrNameLst>
                                          <p:attrName>style.visibility</p:attrName>
                                        </p:attrNameLst>
                                      </p:cBhvr>
                                      <p:to>
                                        <p:strVal val="visible"/>
                                      </p:to>
                                    </p:set>
                                  </p:childTnLst>
                                </p:cTn>
                              </p:par>
                            </p:childTnLst>
                          </p:cTn>
                        </p:par>
                        <p:par>
                          <p:cTn id="331" fill="hold">
                            <p:stCondLst>
                              <p:cond delay="109000"/>
                            </p:stCondLst>
                            <p:childTnLst>
                              <p:par>
                                <p:cTn id="332" presetID="1" presetClass="entr" presetSubtype="0" fill="hold" grpId="0" nodeType="afterEffect">
                                  <p:stCondLst>
                                    <p:cond delay="0"/>
                                  </p:stCondLst>
                                  <p:childTnLst>
                                    <p:set>
                                      <p:cBhvr>
                                        <p:cTn id="333" dur="1" fill="hold">
                                          <p:stCondLst>
                                            <p:cond delay="999"/>
                                          </p:stCondLst>
                                        </p:cTn>
                                        <p:tgtEl>
                                          <p:spTgt spid="115"/>
                                        </p:tgtEl>
                                        <p:attrNameLst>
                                          <p:attrName>style.visibility</p:attrName>
                                        </p:attrNameLst>
                                      </p:cBhvr>
                                      <p:to>
                                        <p:strVal val="visible"/>
                                      </p:to>
                                    </p:set>
                                  </p:childTnLst>
                                </p:cTn>
                              </p:par>
                            </p:childTnLst>
                          </p:cTn>
                        </p:par>
                        <p:par>
                          <p:cTn id="334" fill="hold">
                            <p:stCondLst>
                              <p:cond delay="110000"/>
                            </p:stCondLst>
                            <p:childTnLst>
                              <p:par>
                                <p:cTn id="335" presetID="1" presetClass="entr" presetSubtype="0" fill="hold" grpId="0" nodeType="afterEffect">
                                  <p:stCondLst>
                                    <p:cond delay="0"/>
                                  </p:stCondLst>
                                  <p:childTnLst>
                                    <p:set>
                                      <p:cBhvr>
                                        <p:cTn id="336" dur="1" fill="hold">
                                          <p:stCondLst>
                                            <p:cond delay="999"/>
                                          </p:stCondLst>
                                        </p:cTn>
                                        <p:tgtEl>
                                          <p:spTgt spid="116"/>
                                        </p:tgtEl>
                                        <p:attrNameLst>
                                          <p:attrName>style.visibility</p:attrName>
                                        </p:attrNameLst>
                                      </p:cBhvr>
                                      <p:to>
                                        <p:strVal val="visible"/>
                                      </p:to>
                                    </p:set>
                                  </p:childTnLst>
                                </p:cTn>
                              </p:par>
                            </p:childTnLst>
                          </p:cTn>
                        </p:par>
                        <p:par>
                          <p:cTn id="337" fill="hold">
                            <p:stCondLst>
                              <p:cond delay="111000"/>
                            </p:stCondLst>
                            <p:childTnLst>
                              <p:par>
                                <p:cTn id="338" presetID="1" presetClass="entr" presetSubtype="0" fill="hold" grpId="0" nodeType="afterEffect">
                                  <p:stCondLst>
                                    <p:cond delay="0"/>
                                  </p:stCondLst>
                                  <p:childTnLst>
                                    <p:set>
                                      <p:cBhvr>
                                        <p:cTn id="339" dur="1" fill="hold">
                                          <p:stCondLst>
                                            <p:cond delay="999"/>
                                          </p:stCondLst>
                                        </p:cTn>
                                        <p:tgtEl>
                                          <p:spTgt spid="117"/>
                                        </p:tgtEl>
                                        <p:attrNameLst>
                                          <p:attrName>style.visibility</p:attrName>
                                        </p:attrNameLst>
                                      </p:cBhvr>
                                      <p:to>
                                        <p:strVal val="visible"/>
                                      </p:to>
                                    </p:set>
                                  </p:childTnLst>
                                </p:cTn>
                              </p:par>
                            </p:childTnLst>
                          </p:cTn>
                        </p:par>
                        <p:par>
                          <p:cTn id="340" fill="hold">
                            <p:stCondLst>
                              <p:cond delay="112000"/>
                            </p:stCondLst>
                            <p:childTnLst>
                              <p:par>
                                <p:cTn id="341" presetID="1" presetClass="entr" presetSubtype="0" fill="hold" grpId="0" nodeType="afterEffect">
                                  <p:stCondLst>
                                    <p:cond delay="0"/>
                                  </p:stCondLst>
                                  <p:childTnLst>
                                    <p:set>
                                      <p:cBhvr>
                                        <p:cTn id="342" dur="1" fill="hold">
                                          <p:stCondLst>
                                            <p:cond delay="999"/>
                                          </p:stCondLst>
                                        </p:cTn>
                                        <p:tgtEl>
                                          <p:spTgt spid="118"/>
                                        </p:tgtEl>
                                        <p:attrNameLst>
                                          <p:attrName>style.visibility</p:attrName>
                                        </p:attrNameLst>
                                      </p:cBhvr>
                                      <p:to>
                                        <p:strVal val="visible"/>
                                      </p:to>
                                    </p:set>
                                  </p:childTnLst>
                                </p:cTn>
                              </p:par>
                            </p:childTnLst>
                          </p:cTn>
                        </p:par>
                        <p:par>
                          <p:cTn id="343" fill="hold">
                            <p:stCondLst>
                              <p:cond delay="113000"/>
                            </p:stCondLst>
                            <p:childTnLst>
                              <p:par>
                                <p:cTn id="344" presetID="1" presetClass="entr" presetSubtype="0" fill="hold" grpId="0" nodeType="afterEffect">
                                  <p:stCondLst>
                                    <p:cond delay="0"/>
                                  </p:stCondLst>
                                  <p:childTnLst>
                                    <p:set>
                                      <p:cBhvr>
                                        <p:cTn id="345" dur="1" fill="hold">
                                          <p:stCondLst>
                                            <p:cond delay="999"/>
                                          </p:stCondLst>
                                        </p:cTn>
                                        <p:tgtEl>
                                          <p:spTgt spid="119"/>
                                        </p:tgtEl>
                                        <p:attrNameLst>
                                          <p:attrName>style.visibility</p:attrName>
                                        </p:attrNameLst>
                                      </p:cBhvr>
                                      <p:to>
                                        <p:strVal val="visible"/>
                                      </p:to>
                                    </p:set>
                                  </p:childTnLst>
                                </p:cTn>
                              </p:par>
                            </p:childTnLst>
                          </p:cTn>
                        </p:par>
                        <p:par>
                          <p:cTn id="346" fill="hold">
                            <p:stCondLst>
                              <p:cond delay="114000"/>
                            </p:stCondLst>
                            <p:childTnLst>
                              <p:par>
                                <p:cTn id="347" presetID="1" presetClass="entr" presetSubtype="0" fill="hold" grpId="0" nodeType="afterEffect">
                                  <p:stCondLst>
                                    <p:cond delay="0"/>
                                  </p:stCondLst>
                                  <p:childTnLst>
                                    <p:set>
                                      <p:cBhvr>
                                        <p:cTn id="348" dur="1" fill="hold">
                                          <p:stCondLst>
                                            <p:cond delay="999"/>
                                          </p:stCondLst>
                                        </p:cTn>
                                        <p:tgtEl>
                                          <p:spTgt spid="120"/>
                                        </p:tgtEl>
                                        <p:attrNameLst>
                                          <p:attrName>style.visibility</p:attrName>
                                        </p:attrNameLst>
                                      </p:cBhvr>
                                      <p:to>
                                        <p:strVal val="visible"/>
                                      </p:to>
                                    </p:set>
                                  </p:childTnLst>
                                </p:cTn>
                              </p:par>
                            </p:childTnLst>
                          </p:cTn>
                        </p:par>
                        <p:par>
                          <p:cTn id="349" fill="hold">
                            <p:stCondLst>
                              <p:cond delay="115000"/>
                            </p:stCondLst>
                            <p:childTnLst>
                              <p:par>
                                <p:cTn id="350" presetID="1" presetClass="entr" presetSubtype="0" fill="hold" grpId="0" nodeType="afterEffect">
                                  <p:stCondLst>
                                    <p:cond delay="0"/>
                                  </p:stCondLst>
                                  <p:childTnLst>
                                    <p:set>
                                      <p:cBhvr>
                                        <p:cTn id="351" dur="1" fill="hold">
                                          <p:stCondLst>
                                            <p:cond delay="999"/>
                                          </p:stCondLst>
                                        </p:cTn>
                                        <p:tgtEl>
                                          <p:spTgt spid="121"/>
                                        </p:tgtEl>
                                        <p:attrNameLst>
                                          <p:attrName>style.visibility</p:attrName>
                                        </p:attrNameLst>
                                      </p:cBhvr>
                                      <p:to>
                                        <p:strVal val="visible"/>
                                      </p:to>
                                    </p:set>
                                  </p:childTnLst>
                                </p:cTn>
                              </p:par>
                            </p:childTnLst>
                          </p:cTn>
                        </p:par>
                        <p:par>
                          <p:cTn id="352" fill="hold">
                            <p:stCondLst>
                              <p:cond delay="116000"/>
                            </p:stCondLst>
                            <p:childTnLst>
                              <p:par>
                                <p:cTn id="353" presetID="1" presetClass="entr" presetSubtype="0" fill="hold" grpId="0" nodeType="afterEffect">
                                  <p:stCondLst>
                                    <p:cond delay="0"/>
                                  </p:stCondLst>
                                  <p:childTnLst>
                                    <p:set>
                                      <p:cBhvr>
                                        <p:cTn id="354" dur="1" fill="hold">
                                          <p:stCondLst>
                                            <p:cond delay="999"/>
                                          </p:stCondLst>
                                        </p:cTn>
                                        <p:tgtEl>
                                          <p:spTgt spid="122"/>
                                        </p:tgtEl>
                                        <p:attrNameLst>
                                          <p:attrName>style.visibility</p:attrName>
                                        </p:attrNameLst>
                                      </p:cBhvr>
                                      <p:to>
                                        <p:strVal val="visible"/>
                                      </p:to>
                                    </p:set>
                                  </p:childTnLst>
                                </p:cTn>
                              </p:par>
                            </p:childTnLst>
                          </p:cTn>
                        </p:par>
                        <p:par>
                          <p:cTn id="355" fill="hold">
                            <p:stCondLst>
                              <p:cond delay="117000"/>
                            </p:stCondLst>
                            <p:childTnLst>
                              <p:par>
                                <p:cTn id="356" presetID="1" presetClass="entr" presetSubtype="0" fill="hold" grpId="0" nodeType="afterEffect">
                                  <p:stCondLst>
                                    <p:cond delay="0"/>
                                  </p:stCondLst>
                                  <p:childTnLst>
                                    <p:set>
                                      <p:cBhvr>
                                        <p:cTn id="357" dur="1" fill="hold">
                                          <p:stCondLst>
                                            <p:cond delay="999"/>
                                          </p:stCondLst>
                                        </p:cTn>
                                        <p:tgtEl>
                                          <p:spTgt spid="123"/>
                                        </p:tgtEl>
                                        <p:attrNameLst>
                                          <p:attrName>style.visibility</p:attrName>
                                        </p:attrNameLst>
                                      </p:cBhvr>
                                      <p:to>
                                        <p:strVal val="visible"/>
                                      </p:to>
                                    </p:set>
                                  </p:childTnLst>
                                </p:cTn>
                              </p:par>
                            </p:childTnLst>
                          </p:cTn>
                        </p:par>
                        <p:par>
                          <p:cTn id="358" fill="hold">
                            <p:stCondLst>
                              <p:cond delay="118000"/>
                            </p:stCondLst>
                            <p:childTnLst>
                              <p:par>
                                <p:cTn id="359" presetID="1" presetClass="entr" presetSubtype="0" fill="hold" grpId="0" nodeType="afterEffect">
                                  <p:stCondLst>
                                    <p:cond delay="0"/>
                                  </p:stCondLst>
                                  <p:childTnLst>
                                    <p:set>
                                      <p:cBhvr>
                                        <p:cTn id="360" dur="1" fill="hold">
                                          <p:stCondLst>
                                            <p:cond delay="999"/>
                                          </p:stCondLst>
                                        </p:cTn>
                                        <p:tgtEl>
                                          <p:spTgt spid="124"/>
                                        </p:tgtEl>
                                        <p:attrNameLst>
                                          <p:attrName>style.visibility</p:attrName>
                                        </p:attrNameLst>
                                      </p:cBhvr>
                                      <p:to>
                                        <p:strVal val="visible"/>
                                      </p:to>
                                    </p:set>
                                  </p:childTnLst>
                                </p:cTn>
                              </p:par>
                            </p:childTnLst>
                          </p:cTn>
                        </p:par>
                        <p:par>
                          <p:cTn id="361" fill="hold">
                            <p:stCondLst>
                              <p:cond delay="119000"/>
                            </p:stCondLst>
                            <p:childTnLst>
                              <p:par>
                                <p:cTn id="362" presetID="1" presetClass="entr" presetSubtype="0" fill="hold" grpId="0" nodeType="afterEffect">
                                  <p:stCondLst>
                                    <p:cond delay="0"/>
                                  </p:stCondLst>
                                  <p:childTnLst>
                                    <p:set>
                                      <p:cBhvr>
                                        <p:cTn id="363" dur="1" fill="hold">
                                          <p:stCondLst>
                                            <p:cond delay="999"/>
                                          </p:stCondLst>
                                        </p:cTn>
                                        <p:tgtEl>
                                          <p:spTgt spid="125"/>
                                        </p:tgtEl>
                                        <p:attrNameLst>
                                          <p:attrName>style.visibility</p:attrName>
                                        </p:attrNameLst>
                                      </p:cBhvr>
                                      <p:to>
                                        <p:strVal val="visible"/>
                                      </p:to>
                                    </p:set>
                                  </p:childTnLst>
                                </p:cTn>
                              </p:par>
                            </p:childTnLst>
                          </p:cTn>
                        </p:par>
                        <p:par>
                          <p:cTn id="364" fill="hold">
                            <p:stCondLst>
                              <p:cond delay="120000"/>
                            </p:stCondLst>
                            <p:childTnLst>
                              <p:par>
                                <p:cTn id="365" presetID="1" presetClass="entr" presetSubtype="0" fill="hold" grpId="0" nodeType="afterEffect">
                                  <p:stCondLst>
                                    <p:cond delay="0"/>
                                  </p:stCondLst>
                                  <p:childTnLst>
                                    <p:set>
                                      <p:cBhvr>
                                        <p:cTn id="366" dur="1" fill="hold">
                                          <p:stCondLst>
                                            <p:cond delay="999"/>
                                          </p:stCondLst>
                                        </p:cTn>
                                        <p:tgtEl>
                                          <p:spTgt spid="126"/>
                                        </p:tgtEl>
                                        <p:attrNameLst>
                                          <p:attrName>style.visibility</p:attrName>
                                        </p:attrNameLst>
                                      </p:cBhvr>
                                      <p:to>
                                        <p:strVal val="visible"/>
                                      </p:to>
                                    </p:set>
                                  </p:childTnLst>
                                </p:cTn>
                              </p:par>
                            </p:childTnLst>
                          </p:cTn>
                        </p:par>
                        <p:par>
                          <p:cTn id="367" fill="hold">
                            <p:stCondLst>
                              <p:cond delay="121000"/>
                            </p:stCondLst>
                            <p:childTnLst>
                              <p:par>
                                <p:cTn id="368" presetID="1" presetClass="entr" presetSubtype="0" fill="hold" grpId="0" nodeType="afterEffect">
                                  <p:stCondLst>
                                    <p:cond delay="0"/>
                                  </p:stCondLst>
                                  <p:childTnLst>
                                    <p:set>
                                      <p:cBhvr>
                                        <p:cTn id="369" dur="1" fill="hold">
                                          <p:stCondLst>
                                            <p:cond delay="999"/>
                                          </p:stCondLst>
                                        </p:cTn>
                                        <p:tgtEl>
                                          <p:spTgt spid="127"/>
                                        </p:tgtEl>
                                        <p:attrNameLst>
                                          <p:attrName>style.visibility</p:attrName>
                                        </p:attrNameLst>
                                      </p:cBhvr>
                                      <p:to>
                                        <p:strVal val="visible"/>
                                      </p:to>
                                    </p:set>
                                  </p:childTnLst>
                                </p:cTn>
                              </p:par>
                            </p:childTnLst>
                          </p:cTn>
                        </p:par>
                        <p:par>
                          <p:cTn id="370" fill="hold">
                            <p:stCondLst>
                              <p:cond delay="122000"/>
                            </p:stCondLst>
                            <p:childTnLst>
                              <p:par>
                                <p:cTn id="371" presetID="1" presetClass="entr" presetSubtype="0" fill="hold" grpId="0" nodeType="afterEffect">
                                  <p:stCondLst>
                                    <p:cond delay="0"/>
                                  </p:stCondLst>
                                  <p:childTnLst>
                                    <p:set>
                                      <p:cBhvr>
                                        <p:cTn id="372" dur="1" fill="hold">
                                          <p:stCondLst>
                                            <p:cond delay="999"/>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4209394" y="2948152"/>
            <a:ext cx="4713890" cy="2254469"/>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KHỞI ĐỘNG</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729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788214"/>
              </p:ext>
            </p:extLst>
          </p:nvPr>
        </p:nvGraphicFramePr>
        <p:xfrm>
          <a:off x="739009" y="12966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8082454" y="2285341"/>
            <a:ext cx="956443" cy="131445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8082455" y="3151790"/>
            <a:ext cx="867104" cy="44800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085082" y="3594542"/>
            <a:ext cx="953815" cy="22071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82455" y="3610304"/>
            <a:ext cx="956442" cy="1047094"/>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9239251" y="1693882"/>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facebook</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239251" y="2598027"/>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đình</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239251" y="3472355"/>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đường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9239251" y="4314498"/>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Đua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Oval 21"/>
          <p:cNvSpPr/>
          <p:nvPr/>
        </p:nvSpPr>
        <p:spPr>
          <a:xfrm>
            <a:off x="0" y="1750956"/>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Mất</a:t>
            </a:r>
            <a:r>
              <a:rPr lang="en-US" sz="2000" b="1" dirty="0" smtClean="0">
                <a:latin typeface="Times New Roman" panose="02020603050405020304" pitchFamily="18" charset="0"/>
                <a:cs typeface="Times New Roman" panose="02020603050405020304" pitchFamily="18" charset="0"/>
              </a:rPr>
              <a:t> an </a:t>
            </a:r>
            <a:r>
              <a:rPr lang="en-US" sz="2000" b="1" dirty="0" err="1" smtClean="0">
                <a:latin typeface="Times New Roman" panose="02020603050405020304" pitchFamily="18" charset="0"/>
                <a:cs typeface="Times New Roman" panose="02020603050405020304" pitchFamily="18" charset="0"/>
              </a:rPr>
              <a:t>nin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tự</a:t>
            </a:r>
            <a:endParaRPr lang="en-US"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19707" y="2932387"/>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Hủy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cách</a:t>
            </a:r>
            <a:endParaRPr lang="en-US" sz="2000" b="1" dirty="0">
              <a:latin typeface="Times New Roman" panose="02020603050405020304" pitchFamily="18" charset="0"/>
              <a:cs typeface="Times New Roman" panose="02020603050405020304" pitchFamily="18" charset="0"/>
            </a:endParaRPr>
          </a:p>
        </p:txBody>
      </p:sp>
      <p:sp>
        <p:nvSpPr>
          <p:cNvPr id="24" name="Oval 23"/>
          <p:cNvSpPr/>
          <p:nvPr/>
        </p:nvSpPr>
        <p:spPr>
          <a:xfrm>
            <a:off x="19707" y="4113819"/>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Ảnh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hưởng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đến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sức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khỏe</a:t>
            </a:r>
            <a:endParaRPr lang="en-US" sz="2000" b="1" dirty="0">
              <a:latin typeface="Times New Roman" panose="02020603050405020304" pitchFamily="18" charset="0"/>
              <a:cs typeface="Times New Roman" panose="02020603050405020304" pitchFamily="18" charset="0"/>
            </a:endParaRPr>
          </a:p>
        </p:txBody>
      </p:sp>
      <p:sp>
        <p:nvSpPr>
          <p:cNvPr id="25" name="Oval 24"/>
          <p:cNvSpPr/>
          <p:nvPr/>
        </p:nvSpPr>
        <p:spPr>
          <a:xfrm>
            <a:off x="19707" y="617810"/>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Phá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hạnh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phúc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đình</a:t>
            </a:r>
            <a:endParaRPr lang="en-US" sz="2000" b="1" dirty="0">
              <a:latin typeface="Times New Roman" panose="02020603050405020304" pitchFamily="18" charset="0"/>
              <a:cs typeface="Times New Roman" panose="02020603050405020304" pitchFamily="18" charset="0"/>
            </a:endParaRPr>
          </a:p>
        </p:txBody>
      </p:sp>
      <p:sp>
        <p:nvSpPr>
          <p:cNvPr id="27" name="Snip Diagonal Corner Rectangle 26"/>
          <p:cNvSpPr/>
          <p:nvPr/>
        </p:nvSpPr>
        <p:spPr>
          <a:xfrm>
            <a:off x="9038897" y="5674633"/>
            <a:ext cx="3051503" cy="86642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 </a:t>
            </a:r>
            <a:r>
              <a:rPr lang="en-US" sz="2400" b="1" dirty="0" err="1" smtClean="0">
                <a:solidFill>
                  <a:srgbClr val="FF0000"/>
                </a:solidFill>
                <a:latin typeface="Times New Roman" panose="02020603050405020304" pitchFamily="18" charset="0"/>
                <a:cs typeface="Times New Roman" panose="02020603050405020304" pitchFamily="18" charset="0"/>
              </a:rPr>
              <a:t>Lối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hưởng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thụ</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 name="Snip Diagonal Corner Rectangle 27"/>
          <p:cNvSpPr/>
          <p:nvPr/>
        </p:nvSpPr>
        <p:spPr>
          <a:xfrm>
            <a:off x="3107119" y="5611368"/>
            <a:ext cx="2756652"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Không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việc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Snip Diagonal Corner Rectangle 28"/>
          <p:cNvSpPr/>
          <p:nvPr/>
        </p:nvSpPr>
        <p:spPr>
          <a:xfrm>
            <a:off x="154367" y="5578401"/>
            <a:ext cx="2790501"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Thiếu </a:t>
            </a:r>
            <a:r>
              <a:rPr lang="en-US" sz="2400" b="1" dirty="0" err="1" smtClean="0">
                <a:solidFill>
                  <a:srgbClr val="FF0000"/>
                </a:solidFill>
                <a:latin typeface="Times New Roman" panose="02020603050405020304" pitchFamily="18" charset="0"/>
                <a:cs typeface="Times New Roman" panose="02020603050405020304" pitchFamily="18" charset="0"/>
              </a:rPr>
              <a:t>sự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Snip Diagonal Corner Rectangle 29"/>
          <p:cNvSpPr/>
          <p:nvPr/>
        </p:nvSpPr>
        <p:spPr>
          <a:xfrm>
            <a:off x="6160379" y="5652963"/>
            <a:ext cx="2566435"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kích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V="1">
            <a:off x="2460736" y="5182589"/>
            <a:ext cx="3057195" cy="414192"/>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V="1">
            <a:off x="4616008" y="5182588"/>
            <a:ext cx="901923" cy="359498"/>
          </a:xfrm>
          <a:prstGeom prst="line">
            <a:avLst/>
          </a:prstGeom>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flipH="1" flipV="1">
            <a:off x="2891001" y="1340069"/>
            <a:ext cx="1098332" cy="17749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2801663" y="2379682"/>
            <a:ext cx="1187671" cy="7900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944868" y="3148846"/>
            <a:ext cx="1040527" cy="317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2919904" y="3148845"/>
            <a:ext cx="1065491" cy="1248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Snip and Round Single Corner Rectangle 53"/>
          <p:cNvSpPr/>
          <p:nvPr/>
        </p:nvSpPr>
        <p:spPr>
          <a:xfrm>
            <a:off x="3343607" y="99078"/>
            <a:ext cx="5633545" cy="1340069"/>
          </a:xfrm>
          <a:prstGeom prst="snip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vi </a:t>
            </a:r>
            <a:r>
              <a:rPr lang="en-US" sz="2000" b="1" dirty="0" err="1" smtClean="0">
                <a:latin typeface="Times New Roman" panose="02020603050405020304" pitchFamily="18" charset="0"/>
                <a:cs typeface="Times New Roman" panose="02020603050405020304" pitchFamily="18" charset="0"/>
              </a:rPr>
              <a:t>sai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lệch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chuẩn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r>
              <a:rPr lang="en-US" sz="2000" b="1"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Vi </a:t>
            </a:r>
            <a:r>
              <a:rPr lang="en-US" sz="2000" b="1" dirty="0" err="1" smtClean="0">
                <a:latin typeface="Times New Roman" panose="02020603050405020304" pitchFamily="18" charset="0"/>
                <a:cs typeface="Times New Roman" panose="02020603050405020304" pitchFamily="18" charset="0"/>
              </a:rPr>
              <a:t>phạm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đức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luật</a:t>
            </a:r>
            <a:endParaRPr lang="en-US" sz="20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000" b="1" dirty="0" err="1" smtClean="0">
                <a:latin typeface="Times New Roman" panose="02020603050405020304" pitchFamily="18" charset="0"/>
                <a:cs typeface="Times New Roman" panose="02020603050405020304" pitchFamily="18" charset="0"/>
              </a:rPr>
              <a:t>Gây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mọi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mặt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534805" y="5062397"/>
            <a:ext cx="3807374" cy="5501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6653045" y="5124456"/>
            <a:ext cx="910465" cy="52043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28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par>
                                <p:cTn id="86" presetID="22" presetClass="entr" presetSubtype="4"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500"/>
                                        <p:tgtEl>
                                          <p:spTgt spid="48"/>
                                        </p:tgtEl>
                                      </p:cBhvr>
                                    </p:animEffect>
                                  </p:childTnLst>
                                </p:cTn>
                              </p:par>
                              <p:par>
                                <p:cTn id="89" presetID="22" presetClass="entr" presetSubtype="4"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down)">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1000" fill="hold"/>
                                        <p:tgtEl>
                                          <p:spTgt spid="54"/>
                                        </p:tgtEl>
                                        <p:attrNameLst>
                                          <p:attrName>ppt_w</p:attrName>
                                        </p:attrNameLst>
                                      </p:cBhvr>
                                      <p:tavLst>
                                        <p:tav tm="0">
                                          <p:val>
                                            <p:fltVal val="0"/>
                                          </p:val>
                                        </p:tav>
                                        <p:tav tm="100000">
                                          <p:val>
                                            <p:strVal val="#ppt_w"/>
                                          </p:val>
                                        </p:tav>
                                      </p:tavLst>
                                    </p:anim>
                                    <p:anim calcmode="lin" valueType="num">
                                      <p:cBhvr>
                                        <p:cTn id="106" dur="1000" fill="hold"/>
                                        <p:tgtEl>
                                          <p:spTgt spid="54"/>
                                        </p:tgtEl>
                                        <p:attrNameLst>
                                          <p:attrName>ppt_h</p:attrName>
                                        </p:attrNameLst>
                                      </p:cBhvr>
                                      <p:tavLst>
                                        <p:tav tm="0">
                                          <p:val>
                                            <p:fltVal val="0"/>
                                          </p:val>
                                        </p:tav>
                                        <p:tav tm="100000">
                                          <p:val>
                                            <p:strVal val="#ppt_h"/>
                                          </p:val>
                                        </p:tav>
                                      </p:tavLst>
                                    </p:anim>
                                    <p:anim calcmode="lin" valueType="num">
                                      <p:cBhvr>
                                        <p:cTn id="107" dur="1000" fill="hold"/>
                                        <p:tgtEl>
                                          <p:spTgt spid="54"/>
                                        </p:tgtEl>
                                        <p:attrNameLst>
                                          <p:attrName>style.rotation</p:attrName>
                                        </p:attrNameLst>
                                      </p:cBhvr>
                                      <p:tavLst>
                                        <p:tav tm="0">
                                          <p:val>
                                            <p:fltVal val="90"/>
                                          </p:val>
                                        </p:tav>
                                        <p:tav tm="100000">
                                          <p:val>
                                            <p:fltVal val="0"/>
                                          </p:val>
                                        </p:tav>
                                      </p:tavLst>
                                    </p:anim>
                                    <p:animEffect transition="in" filter="fade">
                                      <p:cBhvr>
                                        <p:cTn id="10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4" grpId="0" animBg="1"/>
      <p:bldP spid="15" grpId="0" animBg="1"/>
      <p:bldP spid="16" grpId="0" animBg="1"/>
      <p:bldP spid="22" grpId="0" animBg="1"/>
      <p:bldP spid="23" grpId="0" animBg="1"/>
      <p:bldP spid="24" grpId="0" animBg="1"/>
      <p:bldP spid="25" grpId="0" animBg="1"/>
      <p:bldP spid="27" grpId="0" animBg="1"/>
      <p:bldP spid="28" grpId="0" animBg="1"/>
      <p:bldP spid="29" grpId="0" animBg="1"/>
      <p:bldP spid="30"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663" y="1831318"/>
            <a:ext cx="10515600" cy="1325563"/>
          </a:xfrm>
        </p:spPr>
        <p:txBody>
          <a:bodyPr>
            <a:norm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TỔNG KẾT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950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7738" y="365125"/>
            <a:ext cx="5016062" cy="1325563"/>
          </a:xfrm>
        </p:spPr>
        <p:txBody>
          <a:bodyPr>
            <a:normAutofit/>
          </a:bodyPr>
          <a:lstStyle/>
          <a:p>
            <a:pPr algn="ctr"/>
            <a:r>
              <a:rPr lang="en-US" sz="4800" b="1" dirty="0" smtClean="0">
                <a:solidFill>
                  <a:srgbClr val="002060"/>
                </a:solidFill>
                <a:latin typeface="Times New Roman" panose="02020603050405020304" pitchFamily="18" charset="0"/>
                <a:cs typeface="Times New Roman" panose="02020603050405020304" pitchFamily="18" charset="0"/>
              </a:rPr>
              <a:t>DẶN DÒ</a:t>
            </a:r>
            <a:endParaRPr lang="en-US" sz="48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7738" y="1825625"/>
            <a:ext cx="5016062" cy="4351338"/>
          </a:xfrm>
        </p:spPr>
        <p:txBody>
          <a:bodyPr>
            <a:normAutofit/>
          </a:bodyPr>
          <a:lstStyle/>
          <a:p>
            <a:pPr algn="just"/>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26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371600"/>
          </a:xfrm>
        </p:spPr>
        <p:txBody>
          <a:bodyPr>
            <a:noAutofit/>
          </a:bodyPr>
          <a:lstStyle/>
          <a:p>
            <a:r>
              <a:rPr lang="en-US" sz="6200" b="1" u="sng" dirty="0">
                <a:latin typeface="Times New Roman" pitchFamily="18" charset="0"/>
                <a:cs typeface="Times New Roman" pitchFamily="18" charset="0"/>
              </a:rPr>
              <a:t>TỆ NẠN NGHIỆN MẠNG XÃ HỘI</a:t>
            </a:r>
          </a:p>
        </p:txBody>
      </p:sp>
      <p:sp>
        <p:nvSpPr>
          <p:cNvPr id="9" name="TextBox 8"/>
          <p:cNvSpPr txBox="1"/>
          <p:nvPr/>
        </p:nvSpPr>
        <p:spPr>
          <a:xfrm>
            <a:off x="1219200" y="2057401"/>
            <a:ext cx="9448800" cy="76944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48.000.000</a:t>
            </a:r>
            <a:r>
              <a:rPr lang="en-US" sz="3600" b="1"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tài </a:t>
            </a:r>
            <a:r>
              <a:rPr lang="en-US" sz="3600" dirty="0" err="1">
                <a:latin typeface="Times New Roman" pitchFamily="18" charset="0"/>
                <a:cs typeface="Times New Roman" pitchFamily="18" charset="0"/>
              </a:rPr>
              <a:t>khoản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Facebook</a:t>
            </a:r>
            <a:r>
              <a:rPr lang="en-US" sz="3600" dirty="0">
                <a:latin typeface="Times New Roman" pitchFamily="18" charset="0"/>
                <a:cs typeface="Times New Roman" pitchFamily="18" charset="0"/>
              </a:rPr>
              <a:t> ở Việt Nam </a:t>
            </a:r>
          </a:p>
        </p:txBody>
      </p:sp>
      <p:cxnSp>
        <p:nvCxnSpPr>
          <p:cNvPr id="11" name="Straight Arrow Connector 10"/>
          <p:cNvCxnSpPr>
            <a:stCxn id="9" idx="2"/>
            <a:endCxn id="12" idx="0"/>
          </p:cNvCxnSpPr>
          <p:nvPr/>
        </p:nvCxnSpPr>
        <p:spPr>
          <a:xfrm rot="5400000">
            <a:off x="4156622" y="1718220"/>
            <a:ext cx="678359" cy="2895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35052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&gt; ½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18 - 34</a:t>
            </a:r>
          </a:p>
        </p:txBody>
      </p:sp>
      <p:cxnSp>
        <p:nvCxnSpPr>
          <p:cNvPr id="13" name="Straight Arrow Connector 12"/>
          <p:cNvCxnSpPr>
            <a:stCxn id="9" idx="2"/>
            <a:endCxn id="14" idx="0"/>
          </p:cNvCxnSpPr>
          <p:nvPr/>
        </p:nvCxnSpPr>
        <p:spPr>
          <a:xfrm rot="16200000" flipH="1">
            <a:off x="5528222" y="3242220"/>
            <a:ext cx="1364159" cy="533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953000" y="4191000"/>
            <a:ext cx="3048000" cy="1631216"/>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≈30.000.000 </a:t>
            </a:r>
          </a:p>
          <a:p>
            <a:pPr algn="ctr"/>
            <a:r>
              <a:rPr lang="en-US" sz="3200" b="1" dirty="0">
                <a:latin typeface="Times New Roman" pitchFamily="18" charset="0"/>
                <a:cs typeface="Times New Roman" pitchFamily="18" charset="0"/>
              </a:rPr>
              <a:t>Online hàng ngày </a:t>
            </a:r>
          </a:p>
        </p:txBody>
      </p:sp>
      <p:cxnSp>
        <p:nvCxnSpPr>
          <p:cNvPr id="16" name="Straight Arrow Connector 15"/>
          <p:cNvCxnSpPr>
            <a:stCxn id="9" idx="2"/>
            <a:endCxn id="17" idx="0"/>
          </p:cNvCxnSpPr>
          <p:nvPr/>
        </p:nvCxnSpPr>
        <p:spPr>
          <a:xfrm rot="16200000" flipH="1">
            <a:off x="7318922" y="1451520"/>
            <a:ext cx="449759" cy="3200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620000" y="3276600"/>
            <a:ext cx="3048000" cy="2862322"/>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Trung</a:t>
            </a:r>
            <a:r>
              <a:rPr lang="en-US" sz="3600" b="1" dirty="0">
                <a:latin typeface="Times New Roman" pitchFamily="18" charset="0"/>
                <a:cs typeface="Times New Roman" pitchFamily="18" charset="0"/>
              </a:rPr>
              <a:t> bình một người dành </a:t>
            </a:r>
            <a:r>
              <a:rPr lang="en-US" sz="3600" b="1" dirty="0">
                <a:solidFill>
                  <a:srgbClr val="FF0000"/>
                </a:solidFill>
                <a:latin typeface="Times New Roman" pitchFamily="18" charset="0"/>
                <a:cs typeface="Times New Roman" pitchFamily="18" charset="0"/>
              </a:rPr>
              <a:t>&gt;2,5h </a:t>
            </a:r>
            <a:r>
              <a:rPr lang="en-US" sz="3600" b="1" dirty="0">
                <a:latin typeface="Times New Roman" pitchFamily="18" charset="0"/>
                <a:cs typeface="Times New Roman" pitchFamily="18" charset="0"/>
              </a:rPr>
              <a:t>một ngày cho mạng xã hội</a:t>
            </a:r>
            <a:endParaRPr lang="en-US" sz="3200" b="1" dirty="0">
              <a:solidFill>
                <a:srgbClr val="FF0000"/>
              </a:solidFill>
              <a:latin typeface="Times New Roman" pitchFamily="18" charset="0"/>
              <a:cs typeface="Times New Roman" pitchFamily="18" charset="0"/>
            </a:endParaRPr>
          </a:p>
        </p:txBody>
      </p:sp>
      <p:cxnSp>
        <p:nvCxnSpPr>
          <p:cNvPr id="10" name="Straight Arrow Connector 9"/>
          <p:cNvCxnSpPr>
            <a:stCxn id="9" idx="2"/>
            <a:endCxn id="22" idx="0"/>
          </p:cNvCxnSpPr>
          <p:nvPr/>
        </p:nvCxnSpPr>
        <p:spPr>
          <a:xfrm rot="5400000">
            <a:off x="3813722" y="2975520"/>
            <a:ext cx="2278559" cy="1981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4554200" y="2362200"/>
            <a:ext cx="184731" cy="369332"/>
          </a:xfrm>
          <a:prstGeom prst="rect">
            <a:avLst/>
          </a:prstGeom>
          <a:noFill/>
        </p:spPr>
        <p:txBody>
          <a:bodyPr wrap="none" rtlCol="0">
            <a:spAutoFit/>
          </a:bodyPr>
          <a:lstStyle/>
          <a:p>
            <a:endParaRPr lang="en-US" dirty="0"/>
          </a:p>
        </p:txBody>
      </p:sp>
      <p:sp>
        <p:nvSpPr>
          <p:cNvPr id="22" name="TextBox 21"/>
          <p:cNvSpPr txBox="1"/>
          <p:nvPr/>
        </p:nvSpPr>
        <p:spPr>
          <a:xfrm>
            <a:off x="2438400" y="51054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1/3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&lt;18</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012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81253" y="664671"/>
            <a:ext cx="10515600" cy="1325563"/>
          </a:xfrm>
        </p:spPr>
        <p:txBody>
          <a:bodyPr/>
          <a:lstStyle/>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THỂ LỆ </a:t>
            </a:r>
            <a:br>
              <a:rPr lang="en-US" b="1" dirty="0" smtClean="0">
                <a:solidFill>
                  <a:schemeClr val="accent4">
                    <a:lumMod val="50000"/>
                  </a:schemeClr>
                </a:solidFill>
                <a:latin typeface="Times New Roman" panose="02020603050405020304" pitchFamily="18" charset="0"/>
                <a:cs typeface="Times New Roman" panose="02020603050405020304" pitchFamily="18" charset="0"/>
              </a:rPr>
            </a:br>
            <a:r>
              <a:rPr lang="en-US" b="1" dirty="0" smtClean="0">
                <a:solidFill>
                  <a:schemeClr val="accent4">
                    <a:lumMod val="50000"/>
                  </a:schemeClr>
                </a:solidFill>
                <a:latin typeface="Times New Roman" panose="02020603050405020304" pitchFamily="18" charset="0"/>
                <a:cs typeface="Times New Roman" panose="02020603050405020304" pitchFamily="18" charset="0"/>
              </a:rPr>
              <a:t>VÒNG THI KHỞI ĐỘNG</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1915886" y="1990234"/>
            <a:ext cx="7782535" cy="2755937"/>
          </a:xfrm>
        </p:spPr>
        <p:txBody>
          <a:bodyPr>
            <a:normAutofit fontScale="92500" lnSpcReduction="10000"/>
          </a:bodyPr>
          <a:lstStyle/>
          <a:p>
            <a:pPr algn="just"/>
            <a:r>
              <a:rPr lang="en-US" sz="3600" b="1" dirty="0" err="1" smtClean="0">
                <a:solidFill>
                  <a:srgbClr val="7030A0"/>
                </a:solidFill>
                <a:latin typeface="Times New Roman" panose="02020603050405020304" pitchFamily="18" charset="0"/>
                <a:cs typeface="Times New Roman" panose="02020603050405020304" pitchFamily="18" charset="0"/>
              </a:rPr>
              <a:t>Các</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đội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có</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thời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gian</a:t>
            </a:r>
            <a:r>
              <a:rPr lang="en-US" sz="3600" b="1" dirty="0" smtClean="0">
                <a:solidFill>
                  <a:srgbClr val="7030A0"/>
                </a:solidFill>
                <a:latin typeface="Times New Roman" panose="02020603050405020304" pitchFamily="18" charset="0"/>
                <a:cs typeface="Times New Roman" panose="02020603050405020304" pitchFamily="18" charset="0"/>
              </a:rPr>
              <a:t> 60 </a:t>
            </a:r>
            <a:r>
              <a:rPr lang="en-US" sz="3600" b="1" dirty="0" err="1" smtClean="0">
                <a:solidFill>
                  <a:srgbClr val="7030A0"/>
                </a:solidFill>
                <a:latin typeface="Times New Roman" panose="02020603050405020304" pitchFamily="18" charset="0"/>
                <a:cs typeface="Times New Roman" panose="02020603050405020304" pitchFamily="18" charset="0"/>
              </a:rPr>
              <a:t>giây</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để</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ghi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ra</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đáp</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án</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cho</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câu</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trả</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lời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của</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đội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mình</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Mỗi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đáp</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án</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đúng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được</a:t>
            </a:r>
            <a:r>
              <a:rPr lang="en-US" sz="3600" b="1" dirty="0" smtClean="0">
                <a:solidFill>
                  <a:srgbClr val="7030A0"/>
                </a:solidFill>
                <a:latin typeface="Times New Roman" panose="02020603050405020304" pitchFamily="18" charset="0"/>
                <a:cs typeface="Times New Roman" panose="02020603050405020304" pitchFamily="18" charset="0"/>
              </a:rPr>
              <a:t> 1 </a:t>
            </a:r>
            <a:r>
              <a:rPr lang="en-US" sz="3600" b="1" dirty="0" err="1" smtClean="0">
                <a:solidFill>
                  <a:srgbClr val="7030A0"/>
                </a:solidFill>
                <a:latin typeface="Times New Roman" panose="02020603050405020304" pitchFamily="18" charset="0"/>
                <a:cs typeface="Times New Roman" panose="02020603050405020304" pitchFamily="18" charset="0"/>
              </a:rPr>
              <a:t>điểm</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Sai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không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có</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điểm</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nào</a:t>
            </a:r>
            <a:r>
              <a:rPr lang="en-US" sz="3600" b="1" dirty="0" smtClean="0">
                <a:solidFill>
                  <a:srgbClr val="7030A0"/>
                </a:solidFill>
                <a:latin typeface="Times New Roman" panose="02020603050405020304" pitchFamily="18" charset="0"/>
                <a:cs typeface="Times New Roman" panose="02020603050405020304" pitchFamily="18" charset="0"/>
              </a:rPr>
              <a:t>.</a:t>
            </a:r>
          </a:p>
          <a:p>
            <a:pPr algn="just"/>
            <a:r>
              <a:rPr lang="en-US" sz="3600" b="1" dirty="0" err="1" smtClean="0">
                <a:solidFill>
                  <a:srgbClr val="7030A0"/>
                </a:solidFill>
                <a:latin typeface="Times New Roman" panose="02020603050405020304" pitchFamily="18" charset="0"/>
                <a:cs typeface="Times New Roman" panose="02020603050405020304" pitchFamily="18" charset="0"/>
              </a:rPr>
              <a:t>Đội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nào</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trả</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lời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nhanh</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nhất</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sẽ</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được</a:t>
            </a:r>
            <a:r>
              <a:rPr lang="en-US" sz="3600" b="1" dirty="0" smtClean="0">
                <a:solidFill>
                  <a:srgbClr val="7030A0"/>
                </a:solidFill>
                <a:latin typeface="Times New Roman" panose="02020603050405020304" pitchFamily="18" charset="0"/>
                <a:cs typeface="Times New Roman" panose="02020603050405020304" pitchFamily="18" charset="0"/>
              </a:rPr>
              <a:t> 1 </a:t>
            </a:r>
            <a:r>
              <a:rPr lang="en-US" sz="3600" b="1" dirty="0" err="1" smtClean="0">
                <a:solidFill>
                  <a:srgbClr val="7030A0"/>
                </a:solidFill>
                <a:latin typeface="Times New Roman" panose="02020603050405020304" pitchFamily="18" charset="0"/>
                <a:cs typeface="Times New Roman" panose="02020603050405020304" pitchFamily="18" charset="0"/>
              </a:rPr>
              <a:t>điểm</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ưu</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tiên</a:t>
            </a:r>
            <a:r>
              <a:rPr lang="en-US" sz="3600" b="1" dirty="0" smtClean="0">
                <a:solidFill>
                  <a:srgbClr val="7030A0"/>
                </a:solidFill>
                <a:latin typeface="Times New Roman" panose="02020603050405020304" pitchFamily="18" charset="0"/>
                <a:cs typeface="Times New Roman" panose="02020603050405020304" pitchFamily="18" charset="0"/>
              </a:rPr>
              <a:t>.</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86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69863"/>
            <a:ext cx="9144000" cy="2387600"/>
          </a:xfrm>
        </p:spPr>
        <p:txBody>
          <a:bodyPr/>
          <a:lstStyle/>
          <a:p>
            <a:r>
              <a:rPr lang="en-US" dirty="0" smtClean="0"/>
              <a:t/>
            </a:r>
            <a:br>
              <a:rPr lang="en-US" dirty="0" smtClean="0"/>
            </a:br>
            <a:endParaRPr lang="en-US" dirty="0"/>
          </a:p>
        </p:txBody>
      </p:sp>
      <p:pic>
        <p:nvPicPr>
          <p:cNvPr id="4" name="Picture 2" descr="Hình ảnh có liên quan"/>
          <p:cNvPicPr>
            <a:picLocks noChangeAspect="1" noChangeArrowheads="1"/>
          </p:cNvPicPr>
          <p:nvPr/>
        </p:nvPicPr>
        <p:blipFill>
          <a:blip r:embed="rId3"/>
          <a:srcRect b="22022"/>
          <a:stretch>
            <a:fillRect/>
          </a:stretch>
        </p:blipFill>
        <p:spPr bwMode="auto">
          <a:xfrm>
            <a:off x="1038225" y="1495426"/>
            <a:ext cx="7410450" cy="4421649"/>
          </a:xfrm>
          <a:prstGeom prst="rect">
            <a:avLst/>
          </a:prstGeom>
          <a:noFill/>
        </p:spPr>
      </p:pic>
      <p:sp>
        <p:nvSpPr>
          <p:cNvPr id="5" name="Title 1"/>
          <p:cNvSpPr txBox="1">
            <a:spLocks/>
          </p:cNvSpPr>
          <p:nvPr/>
        </p:nvSpPr>
        <p:spPr>
          <a:xfrm>
            <a:off x="342900" y="169863"/>
            <a:ext cx="88011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smtClean="0">
                <a:latin typeface="Times New Roman" panose="02020603050405020304" pitchFamily="18" charset="0"/>
                <a:cs typeface="Times New Roman" panose="02020603050405020304" pitchFamily="18" charset="0"/>
              </a:rPr>
              <a:t>Em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smtClean="0">
                <a:latin typeface="Times New Roman" panose="02020603050405020304" pitchFamily="18" charset="0"/>
                <a:cs typeface="Times New Roman" panose="02020603050405020304" pitchFamily="18" charset="0"/>
              </a:rPr>
              <a:t> ý </a:t>
            </a:r>
            <a:r>
              <a:rPr lang="en-US" b="1" dirty="0" err="1" smtClean="0">
                <a:latin typeface="Times New Roman" panose="02020603050405020304" pitchFamily="18" charset="0"/>
                <a:cs typeface="Times New Roman" panose="02020603050405020304" pitchFamily="18" charset="0"/>
              </a:rPr>
              <a:t>kiến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bạn</a:t>
            </a:r>
            <a:r>
              <a:rPr lang="en-US" b="1" dirty="0" smtClean="0">
                <a:latin typeface="Times New Roman" panose="02020603050405020304" pitchFamily="18" charset="0"/>
                <a:cs typeface="Times New Roman" panose="02020603050405020304" pitchFamily="18" charset="0"/>
              </a:rPr>
              <a:t> An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Vì</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sao</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7277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ĐÁP ÁN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76900" y="1143000"/>
            <a:ext cx="6229350" cy="5715000"/>
          </a:xfrm>
        </p:spPr>
        <p:txBody>
          <a:bodyPr>
            <a:normAutofit/>
          </a:bodyPr>
          <a:lstStyle/>
          <a:p>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ý </a:t>
            </a:r>
            <a:r>
              <a:rPr lang="en-US" sz="4400" dirty="0" err="1" smtClean="0">
                <a:latin typeface="Times New Roman" panose="02020603050405020304" pitchFamily="18" charset="0"/>
                <a:cs typeface="Times New Roman" panose="02020603050405020304" pitchFamily="18" charset="0"/>
              </a:rPr>
              <a:t>kiến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bạn</a:t>
            </a:r>
            <a:r>
              <a:rPr lang="en-US" sz="4400" dirty="0" smtClean="0">
                <a:latin typeface="Times New Roman" panose="02020603050405020304" pitchFamily="18" charset="0"/>
                <a:cs typeface="Times New Roman" panose="02020603050405020304" pitchFamily="18" charset="0"/>
              </a:rPr>
              <a:t> An.</a:t>
            </a:r>
          </a:p>
          <a:p>
            <a:r>
              <a:rPr lang="en-US" sz="4400" dirty="0" err="1" smtClean="0">
                <a:latin typeface="Times New Roman" panose="02020603050405020304" pitchFamily="18" charset="0"/>
                <a:cs typeface="Times New Roman" panose="02020603050405020304" pitchFamily="18" charset="0"/>
              </a:rPr>
              <a:t>Lý</a:t>
            </a:r>
            <a:r>
              <a:rPr lang="en-US" sz="4400" dirty="0" smtClean="0">
                <a:latin typeface="Times New Roman" panose="02020603050405020304" pitchFamily="18" charset="0"/>
                <a:cs typeface="Times New Roman" panose="02020603050405020304" pitchFamily="18" charset="0"/>
              </a:rPr>
              <a:t> do:</a:t>
            </a:r>
          </a:p>
          <a:p>
            <a:pPr lvl="1">
              <a:buFont typeface="Wingdings" panose="05000000000000000000" pitchFamily="2" charset="2"/>
              <a:buChar char="q"/>
            </a:pPr>
            <a:r>
              <a:rPr lang="en-US" sz="4400" dirty="0" err="1" smtClean="0">
                <a:latin typeface="Times New Roman" panose="02020603050405020304" pitchFamily="18" charset="0"/>
                <a:cs typeface="Times New Roman" panose="02020603050405020304" pitchFamily="18" charset="0"/>
              </a:rPr>
              <a:t>Hành</a:t>
            </a:r>
            <a:r>
              <a:rPr lang="en-US" sz="4400" dirty="0" smtClean="0">
                <a:latin typeface="Times New Roman" panose="02020603050405020304" pitchFamily="18" charset="0"/>
                <a:cs typeface="Times New Roman" panose="02020603050405020304" pitchFamily="18" charset="0"/>
              </a:rPr>
              <a:t> vi </a:t>
            </a:r>
            <a:r>
              <a:rPr lang="en-US" sz="4400" dirty="0" err="1" smtClean="0">
                <a:latin typeface="Times New Roman" panose="02020603050405020304" pitchFamily="18" charset="0"/>
                <a:cs typeface="Times New Roman" panose="02020603050405020304" pitchFamily="18" charset="0"/>
              </a:rPr>
              <a:t>đánh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ăn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tiền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a:t>
            </a:r>
            <a:r>
              <a:rPr lang="en-US" sz="4400" dirty="0" smtClean="0">
                <a:latin typeface="Times New Roman" panose="02020603050405020304" pitchFamily="18" charset="0"/>
                <a:cs typeface="Times New Roman" panose="02020603050405020304" pitchFamily="18" charset="0"/>
              </a:rPr>
              <a:t> vi </a:t>
            </a:r>
            <a:r>
              <a:rPr lang="en-US" sz="4400" dirty="0" err="1" smtClean="0">
                <a:latin typeface="Times New Roman" panose="02020603050405020304" pitchFamily="18" charset="0"/>
                <a:cs typeface="Times New Roman" panose="02020603050405020304" pitchFamily="18" charset="0"/>
              </a:rPr>
              <a:t>phạm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pháp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luật</a:t>
            </a:r>
            <a:r>
              <a:rPr lang="en-US" sz="44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400" dirty="0" smtClean="0">
                <a:latin typeface="Times New Roman" panose="02020603050405020304" pitchFamily="18" charset="0"/>
                <a:cs typeface="Times New Roman" panose="02020603050405020304" pitchFamily="18" charset="0"/>
              </a:rPr>
              <a:t>Vi </a:t>
            </a:r>
            <a:r>
              <a:rPr lang="en-US" sz="4400" dirty="0" err="1" smtClean="0">
                <a:latin typeface="Times New Roman" panose="02020603050405020304" pitchFamily="18" charset="0"/>
                <a:cs typeface="Times New Roman" panose="02020603050405020304" pitchFamily="18" charset="0"/>
              </a:rPr>
              <a:t>phạm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nội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trường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9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329" y="769258"/>
            <a:ext cx="10515600" cy="1385888"/>
          </a:xfrm>
        </p:spPr>
        <p:txBody>
          <a:bodyPr>
            <a:normAutofit/>
          </a:bodyPr>
          <a:lstStyle/>
          <a:p>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321 </a:t>
            </a:r>
            <a:r>
              <a:rPr lang="en-US" sz="4000" dirty="0" err="1" smtClean="0">
                <a:latin typeface="Times New Roman" panose="02020603050405020304" pitchFamily="18" charset="0"/>
                <a:cs typeface="Times New Roman" panose="02020603050405020304" pitchFamily="18" charset="0"/>
              </a:rPr>
              <a:t>Bộ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2015, </a:t>
            </a:r>
            <a:r>
              <a:rPr lang="en-US" sz="4000" dirty="0" err="1" smtClean="0">
                <a:latin typeface="Times New Roman" panose="02020603050405020304" pitchFamily="18" charset="0"/>
                <a:cs typeface="Times New Roman" panose="02020603050405020304" pitchFamily="18" charset="0"/>
              </a:rPr>
              <a:t>sửa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đổi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bổ</a:t>
            </a:r>
            <a:r>
              <a:rPr lang="en-US" sz="4000" dirty="0" smtClean="0">
                <a:latin typeface="Times New Roman" panose="02020603050405020304" pitchFamily="18" charset="0"/>
                <a:cs typeface="Times New Roman" panose="02020603050405020304" pitchFamily="18" charset="0"/>
              </a:rPr>
              <a:t> sung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2017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78329" y="2155146"/>
            <a:ext cx="10515600" cy="3070225"/>
          </a:xfrm>
        </p:spPr>
        <p:txBody>
          <a:bodyPr>
            <a:noAutofit/>
          </a:bodyPr>
          <a:lstStyle/>
          <a:p>
            <a:pPr marL="0" indent="0" algn="just">
              <a:buNone/>
            </a:pPr>
            <a:r>
              <a:rPr lang="vi-VN" sz="4000" dirty="0" smtClean="0">
                <a:latin typeface="+mj-lt"/>
                <a:cs typeface="Times New Roman" panose="02020603050405020304" pitchFamily="18" charset="0"/>
              </a:rPr>
              <a:t>Người </a:t>
            </a:r>
            <a:r>
              <a:rPr lang="vi-VN" sz="4000" dirty="0">
                <a:latin typeface="+mj-lt"/>
                <a:cs typeface="Times New Roman" panose="02020603050405020304" pitchFamily="18" charset="0"/>
              </a:rPr>
              <a:t>nào đánh bạc trái phép </a:t>
            </a:r>
            <a:r>
              <a:rPr lang="vi-VN" sz="4000" b="1" dirty="0">
                <a:solidFill>
                  <a:srgbClr val="FF0000"/>
                </a:solidFill>
                <a:latin typeface="+mj-lt"/>
                <a:cs typeface="Times New Roman" panose="02020603050405020304" pitchFamily="18" charset="0"/>
              </a:rPr>
              <a:t>dưới bất kỳ hình thức nào được thua bằng tiền hay hiện vật trị</a:t>
            </a:r>
            <a:r>
              <a:rPr lang="vi-VN" sz="4000" dirty="0">
                <a:latin typeface="+mj-lt"/>
                <a:cs typeface="Times New Roman" panose="02020603050405020304" pitchFamily="18" charset="0"/>
              </a:rPr>
              <a:t> giá từ 5.000.000 đồng đến dưới 50.000.000 đồng hoặc dưới 5.000.000 đồng nhưng đã bị xử phạt </a:t>
            </a:r>
            <a:r>
              <a:rPr lang="vi-VN" sz="4000" dirty="0">
                <a:latin typeface="+mj-lt"/>
                <a:cs typeface="Times New Roman" panose="02020603050405020304" pitchFamily="18" charset="0"/>
                <a:hlinkClick r:id="rId3" tooltip="vi phạm hành chính"/>
              </a:rPr>
              <a:t>vi phạm hành chính</a:t>
            </a:r>
            <a:r>
              <a:rPr lang="vi-VN" sz="4000" dirty="0">
                <a:latin typeface="+mj-lt"/>
                <a:cs typeface="Times New Roman" panose="02020603050405020304" pitchFamily="18" charset="0"/>
              </a:rPr>
              <a:t> về hành vi </a:t>
            </a:r>
            <a:r>
              <a:rPr lang="vi-VN" sz="4000" dirty="0" smtClean="0">
                <a:latin typeface="+mj-lt"/>
                <a:cs typeface="Times New Roman" panose="02020603050405020304" pitchFamily="18" charset="0"/>
              </a:rPr>
              <a:t>này</a:t>
            </a:r>
            <a:r>
              <a:rPr lang="en-US" sz="4000" dirty="0" smtClean="0">
                <a:latin typeface="+mj-lt"/>
                <a:cs typeface="Times New Roman" panose="02020603050405020304" pitchFamily="18" charset="0"/>
              </a:rPr>
              <a:t>….</a:t>
            </a:r>
            <a:r>
              <a:rPr lang="en-US" sz="4000" dirty="0"/>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06 </a:t>
            </a:r>
            <a:r>
              <a:rPr lang="en-US" sz="4000" dirty="0" err="1">
                <a:latin typeface="Times New Roman" panose="02020603050405020304" pitchFamily="18" charset="0"/>
                <a:cs typeface="Times New Roman" panose="02020603050405020304" pitchFamily="18" charset="0"/>
              </a:rPr>
              <a:t>tháng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547007" y="-195716"/>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Times New Roman" panose="02020603050405020304" pitchFamily="18" charset="0"/>
                <a:cs typeface="Times New Roman" panose="02020603050405020304" pitchFamily="18" charset="0"/>
              </a:rPr>
              <a:t>GÓC LUẬT</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9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29" y="1811109"/>
            <a:ext cx="11524342" cy="4430033"/>
          </a:xfrm>
        </p:spPr>
        <p:txBody>
          <a:bodyPr>
            <a:normAutofit/>
          </a:bodyPr>
          <a:lstStyle/>
          <a:p>
            <a:pPr marL="0" indent="0" algn="just">
              <a:buNone/>
            </a:pPr>
            <a:r>
              <a:rPr lang="vi-VN" sz="3600" dirty="0">
                <a:latin typeface="Times New Roman" panose="02020603050405020304" pitchFamily="18" charset="0"/>
                <a:cs typeface="Times New Roman" panose="02020603050405020304" pitchFamily="18" charset="0"/>
              </a:rPr>
              <a:t>Trường hợp </a:t>
            </a:r>
            <a:r>
              <a:rPr lang="vi-VN" sz="3600" b="1" dirty="0">
                <a:solidFill>
                  <a:srgbClr val="FF0000"/>
                </a:solidFill>
                <a:latin typeface="Times New Roman" panose="02020603050405020304" pitchFamily="18" charset="0"/>
                <a:cs typeface="Times New Roman" panose="02020603050405020304" pitchFamily="18" charset="0"/>
              </a:rPr>
              <a:t>tổng số tiền, giá trị hiện vật dùng đánh bạc </a:t>
            </a:r>
            <a:r>
              <a:rPr lang="vi-VN" sz="3600" dirty="0">
                <a:latin typeface="Times New Roman" panose="02020603050405020304" pitchFamily="18" charset="0"/>
                <a:cs typeface="Times New Roman" panose="02020603050405020304" pitchFamily="18" charset="0"/>
              </a:rPr>
              <a:t>của từng lần đánh bạc đều dưới mức tối thiểu để truy cứu trách nhiệm hình sự (</a:t>
            </a:r>
            <a:r>
              <a:rPr lang="vi-VN" sz="3600" b="1" dirty="0">
                <a:solidFill>
                  <a:srgbClr val="FF0000"/>
                </a:solidFill>
                <a:latin typeface="Times New Roman" panose="02020603050405020304" pitchFamily="18" charset="0"/>
                <a:cs typeface="Times New Roman" panose="02020603050405020304" pitchFamily="18" charset="0"/>
              </a:rPr>
              <a:t>dưới 5.000.000 đồng</a:t>
            </a:r>
            <a:r>
              <a:rPr lang="vi-VN" sz="3600" dirty="0">
                <a:latin typeface="Times New Roman" panose="02020603050405020304" pitchFamily="18" charset="0"/>
                <a:cs typeface="Times New Roman" panose="02020603050405020304" pitchFamily="18" charset="0"/>
              </a:rPr>
              <a:t>) và không thuộc một trong các trường hợp khác để truy cứu trách nhiệm hình sự (đã bị kết án về tội này hoặc tội quy định tại Điều 322 của Bộ luật hình sự, chưa được xoá án tích mà còn vi phạm) </a:t>
            </a:r>
            <a:r>
              <a:rPr lang="vi-VN" sz="3600" b="1" dirty="0">
                <a:solidFill>
                  <a:srgbClr val="FF0000"/>
                </a:solidFill>
                <a:latin typeface="Times New Roman" panose="02020603050405020304" pitchFamily="18" charset="0"/>
                <a:cs typeface="Times New Roman" panose="02020603050405020304" pitchFamily="18" charset="0"/>
              </a:rPr>
              <a:t>thì người đánh bạc không phải chịu trách nhiệm hình sự về tội Đánh </a:t>
            </a:r>
            <a:r>
              <a:rPr lang="vi-VN" sz="3600" b="1" dirty="0" smtClean="0">
                <a:solidFill>
                  <a:srgbClr val="FF0000"/>
                </a:solidFill>
                <a:latin typeface="Times New Roman" panose="02020603050405020304" pitchFamily="18" charset="0"/>
                <a:cs typeface="Times New Roman" panose="02020603050405020304" pitchFamily="18" charset="0"/>
              </a:rPr>
              <a:t>bạc</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Times New Roman" panose="02020603050405020304" pitchFamily="18" charset="0"/>
                <a:cs typeface="Times New Roman" panose="02020603050405020304" pitchFamily="18" charset="0"/>
              </a:rPr>
              <a:t>GÓC LUẬT</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14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1520</Words>
  <Application>Microsoft Office PowerPoint</Application>
  <PresentationFormat>Widescreen</PresentationFormat>
  <Paragraphs>421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TRƯỜNG THCS LONG BIÊN</vt:lpstr>
      <vt:lpstr>PowerPoint Presentation</vt:lpstr>
      <vt:lpstr>BÀI 13</vt:lpstr>
      <vt:lpstr>PowerPoint Presentation</vt:lpstr>
      <vt:lpstr>THỂ LỆ  VÒNG THI KHỞI ĐỘNG</vt:lpstr>
      <vt:lpstr> </vt:lpstr>
      <vt:lpstr>ĐÁP ÁN</vt:lpstr>
      <vt:lpstr>Điều 321 Bộ luật hình sự 2015, sửa đổi bổ sung năm 2017 về tội đánh bạc:</vt:lpstr>
      <vt:lpstr>GÓC LUẬT</vt:lpstr>
      <vt:lpstr>Theo em, P, H và bà Tâm có vi phạm pháp luật không? Và vi phạm tội gì?</vt:lpstr>
      <vt:lpstr>ĐÁP ÁN</vt:lpstr>
      <vt:lpstr>PowerPoint Presentation</vt:lpstr>
      <vt:lpstr>PowerPoint Presentation</vt:lpstr>
      <vt:lpstr>Hiện tượng xã hội nào được nhắc đến trong đoạn video trên?</vt:lpstr>
      <vt:lpstr>PowerPoint Presentation</vt:lpstr>
      <vt:lpstr>PowerPoint Presentation</vt:lpstr>
      <vt:lpstr>PowerPoint Presentation</vt:lpstr>
      <vt:lpstr>THỂ LỆ VÒNG THI TĂNG TỐC</vt:lpstr>
      <vt:lpstr>CÂU HỎI </vt:lpstr>
      <vt:lpstr>PowerPoint Presentation</vt:lpstr>
      <vt:lpstr>CÂU 1: Ô chữ bao gồm 4 chữ cái</vt:lpstr>
      <vt:lpstr>CÂU 2 : Ô chữ bao gồm 13 chữ cái</vt:lpstr>
      <vt:lpstr>CÂU 3: Ô chữ bao gồm 14 chữ cái</vt:lpstr>
      <vt:lpstr>CÂU 4: Ô chữ có 5 chữ cái</vt:lpstr>
      <vt:lpstr>CÂU 5: Ô chữ có 12 chữ cái</vt:lpstr>
      <vt:lpstr>CÂU 6: Ô chữ có 9 chữ cái</vt:lpstr>
      <vt:lpstr>CÂU 7: Ô chữ gồm 15 chữ cái</vt:lpstr>
      <vt:lpstr>CÂU 8: Ô chữ gồm 15 chữ cái</vt:lpstr>
      <vt:lpstr>CÂU 9: Ô chữ gồm có 14 chữ cái</vt:lpstr>
      <vt:lpstr>CÂU 10: Ô chữ gồm 15 chữ cái</vt:lpstr>
      <vt:lpstr>CÂU 11: Ô chữ gồm có 14 chữ cái</vt:lpstr>
      <vt:lpstr>CÂU 12: Ô chữ gồm 10 chữ cái</vt:lpstr>
      <vt:lpstr>NGHIỆN GAME ONLINE</vt:lpstr>
      <vt:lpstr>THỐNG KÊ ĐỘ TUỔI CHƠI GAME Ở VIỆT NAM</vt:lpstr>
      <vt:lpstr>PowerPoint Presentation</vt:lpstr>
      <vt:lpstr>PowerPoint Presentation</vt:lpstr>
      <vt:lpstr>PowerPoint Presentation</vt:lpstr>
      <vt:lpstr>THỂ LỆ VÒNG THI VỀ ĐÍCH</vt:lpstr>
      <vt:lpstr>PowerPoint Presentation</vt:lpstr>
      <vt:lpstr>PowerPoint Presentation</vt:lpstr>
      <vt:lpstr>TỔNG KẾT </vt:lpstr>
      <vt:lpstr>DẶN DÒ</vt:lpstr>
      <vt:lpstr>TỆ NẠN NGHIỆN MẠNG XÃ HỘI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Nam yona</dc:creator>
  <cp:lastModifiedBy>WIN10</cp:lastModifiedBy>
  <cp:revision>89</cp:revision>
  <dcterms:created xsi:type="dcterms:W3CDTF">2020-01-02T02:35:21Z</dcterms:created>
  <dcterms:modified xsi:type="dcterms:W3CDTF">2021-01-17T12:29:55Z</dcterms:modified>
</cp:coreProperties>
</file>