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sldIdLst>
    <p:sldId id="555" r:id="rId2"/>
    <p:sldId id="256" r:id="rId3"/>
    <p:sldId id="527" r:id="rId4"/>
    <p:sldId id="530" r:id="rId5"/>
    <p:sldId id="529" r:id="rId6"/>
    <p:sldId id="553" r:id="rId7"/>
    <p:sldId id="537" r:id="rId8"/>
    <p:sldId id="552" r:id="rId9"/>
    <p:sldId id="539" r:id="rId10"/>
    <p:sldId id="540" r:id="rId11"/>
    <p:sldId id="541" r:id="rId12"/>
    <p:sldId id="542" r:id="rId13"/>
    <p:sldId id="531" r:id="rId14"/>
    <p:sldId id="532" r:id="rId15"/>
    <p:sldId id="524" r:id="rId16"/>
    <p:sldId id="534" r:id="rId17"/>
    <p:sldId id="519" r:id="rId18"/>
    <p:sldId id="520" r:id="rId19"/>
    <p:sldId id="535" r:id="rId20"/>
    <p:sldId id="521" r:id="rId21"/>
    <p:sldId id="536" r:id="rId22"/>
    <p:sldId id="522" r:id="rId23"/>
    <p:sldId id="543" r:id="rId24"/>
    <p:sldId id="544" r:id="rId25"/>
    <p:sldId id="545" r:id="rId26"/>
    <p:sldId id="526" r:id="rId27"/>
    <p:sldId id="546" r:id="rId28"/>
    <p:sldId id="547" r:id="rId29"/>
    <p:sldId id="548" r:id="rId30"/>
    <p:sldId id="549" r:id="rId31"/>
    <p:sldId id="514" r:id="rId32"/>
    <p:sldId id="480" r:id="rId33"/>
    <p:sldId id="550" r:id="rId34"/>
    <p:sldId id="55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p:cViewPr varScale="1">
        <p:scale>
          <a:sx n="92" d="100"/>
          <a:sy n="92" d="100"/>
        </p:scale>
        <p:origin x="137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1488E7-65AF-4543-B951-6AC600227546}" type="datetimeFigureOut">
              <a:rPr lang="en-US" smtClean="0"/>
              <a:t>10/17/2020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E77908-F3FB-4EC8-849D-2516D6E8EBFE}" type="slidenum">
              <a:rPr lang="en-US" smtClean="0"/>
              <a:t>‹#›</a:t>
            </a:fld>
            <a:endParaRPr lang="en-US"/>
          </a:p>
        </p:txBody>
      </p:sp>
    </p:spTree>
    <p:extLst>
      <p:ext uri="{BB962C8B-B14F-4D97-AF65-F5344CB8AC3E}">
        <p14:creationId xmlns:p14="http://schemas.microsoft.com/office/powerpoint/2010/main" val="64276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FE0314-3B4A-49B9-8372-5A04C0284EBD}" type="datetime1">
              <a:rPr lang="en-US" smtClean="0"/>
              <a:t>10/17/2020</a:t>
            </a:fld>
            <a:endParaRPr lang="en-US"/>
          </a:p>
        </p:txBody>
      </p:sp>
      <p:sp>
        <p:nvSpPr>
          <p:cNvPr id="5" name="Footer Placeholder 4"/>
          <p:cNvSpPr>
            <a:spLocks noGrp="1"/>
          </p:cNvSpPr>
          <p:nvPr>
            <p:ph type="ftr" sz="quarter" idx="11"/>
          </p:nvPr>
        </p:nvSpPr>
        <p:spPr/>
        <p:txBody>
          <a:bodyPr/>
          <a:lstStyle/>
          <a:p>
            <a:r>
              <a:rPr lang="en-US" smtClean="0"/>
              <a:t>SVTT: NGUYỄN THỊ NGUYÊN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E0E3ED-7AA3-4E0F-A381-783B106624A8}" type="datetime1">
              <a:rPr lang="en-US" smtClean="0"/>
              <a:t>10/17/2020</a:t>
            </a:fld>
            <a:endParaRPr lang="en-US"/>
          </a:p>
        </p:txBody>
      </p:sp>
      <p:sp>
        <p:nvSpPr>
          <p:cNvPr id="5" name="Footer Placeholder 4"/>
          <p:cNvSpPr>
            <a:spLocks noGrp="1"/>
          </p:cNvSpPr>
          <p:nvPr>
            <p:ph type="ftr" sz="quarter" idx="11"/>
          </p:nvPr>
        </p:nvSpPr>
        <p:spPr/>
        <p:txBody>
          <a:bodyPr/>
          <a:lstStyle/>
          <a:p>
            <a:r>
              <a:rPr lang="en-US" smtClean="0"/>
              <a:t>SVTT: NGUYỄN THỊ NGUYÊN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DFC155-DD1D-4E9E-B98C-8D325BAF2808}" type="datetime1">
              <a:rPr lang="en-US" smtClean="0"/>
              <a:t>10/17/2020</a:t>
            </a:fld>
            <a:endParaRPr lang="en-US"/>
          </a:p>
        </p:txBody>
      </p:sp>
      <p:sp>
        <p:nvSpPr>
          <p:cNvPr id="5" name="Footer Placeholder 4"/>
          <p:cNvSpPr>
            <a:spLocks noGrp="1"/>
          </p:cNvSpPr>
          <p:nvPr>
            <p:ph type="ftr" sz="quarter" idx="11"/>
          </p:nvPr>
        </p:nvSpPr>
        <p:spPr/>
        <p:txBody>
          <a:bodyPr/>
          <a:lstStyle/>
          <a:p>
            <a:r>
              <a:rPr lang="en-US" smtClean="0"/>
              <a:t>SVTT: NGUYỄN THỊ NGUYÊN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7CE38A7-74D4-420C-BCEF-F17AD5096454}" type="slidenum">
              <a:rPr lang="en-US"/>
              <a:pPr/>
              <a:t>‹#›</a:t>
            </a:fld>
            <a:endParaRPr lang="en-US"/>
          </a:p>
        </p:txBody>
      </p:sp>
    </p:spTree>
    <p:extLst>
      <p:ext uri="{BB962C8B-B14F-4D97-AF65-F5344CB8AC3E}">
        <p14:creationId xmlns:p14="http://schemas.microsoft.com/office/powerpoint/2010/main" val="243934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5E219D-5775-466C-82A2-EC38E971621F}" type="datetime1">
              <a:rPr lang="en-US" smtClean="0"/>
              <a:t>10/17/2020</a:t>
            </a:fld>
            <a:endParaRPr lang="en-US"/>
          </a:p>
        </p:txBody>
      </p:sp>
      <p:sp>
        <p:nvSpPr>
          <p:cNvPr id="5" name="Footer Placeholder 4"/>
          <p:cNvSpPr>
            <a:spLocks noGrp="1"/>
          </p:cNvSpPr>
          <p:nvPr>
            <p:ph type="ftr" sz="quarter" idx="11"/>
          </p:nvPr>
        </p:nvSpPr>
        <p:spPr/>
        <p:txBody>
          <a:bodyPr/>
          <a:lstStyle/>
          <a:p>
            <a:r>
              <a:rPr lang="en-US" smtClean="0"/>
              <a:t>SVTT: NGUYỄN THỊ NGUYÊN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ACF313-8F20-4B5A-AA90-A79CFCA93624}" type="datetime1">
              <a:rPr lang="en-US" smtClean="0"/>
              <a:t>10/17/2020</a:t>
            </a:fld>
            <a:endParaRPr lang="en-US"/>
          </a:p>
        </p:txBody>
      </p:sp>
      <p:sp>
        <p:nvSpPr>
          <p:cNvPr id="5" name="Footer Placeholder 4"/>
          <p:cNvSpPr>
            <a:spLocks noGrp="1"/>
          </p:cNvSpPr>
          <p:nvPr>
            <p:ph type="ftr" sz="quarter" idx="11"/>
          </p:nvPr>
        </p:nvSpPr>
        <p:spPr/>
        <p:txBody>
          <a:bodyPr/>
          <a:lstStyle/>
          <a:p>
            <a:r>
              <a:rPr lang="en-US" smtClean="0"/>
              <a:t>SVTT: NGUYỄN THỊ NGUYÊN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BF0773-D36C-4F64-8734-562D3EA5C592}" type="datetime1">
              <a:rPr lang="en-US" smtClean="0"/>
              <a:t>10/17/2020</a:t>
            </a:fld>
            <a:endParaRPr lang="en-US"/>
          </a:p>
        </p:txBody>
      </p:sp>
      <p:sp>
        <p:nvSpPr>
          <p:cNvPr id="6" name="Footer Placeholder 5"/>
          <p:cNvSpPr>
            <a:spLocks noGrp="1"/>
          </p:cNvSpPr>
          <p:nvPr>
            <p:ph type="ftr" sz="quarter" idx="11"/>
          </p:nvPr>
        </p:nvSpPr>
        <p:spPr/>
        <p:txBody>
          <a:bodyPr/>
          <a:lstStyle/>
          <a:p>
            <a:r>
              <a:rPr lang="en-US" smtClean="0"/>
              <a:t>SVTT: NGUYỄN THỊ NGUYÊN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6B2799-5604-4BD2-B7DB-6A874797CDBD}" type="datetime1">
              <a:rPr lang="en-US" smtClean="0"/>
              <a:t>10/17/2020</a:t>
            </a:fld>
            <a:endParaRPr lang="en-US"/>
          </a:p>
        </p:txBody>
      </p:sp>
      <p:sp>
        <p:nvSpPr>
          <p:cNvPr id="8" name="Footer Placeholder 7"/>
          <p:cNvSpPr>
            <a:spLocks noGrp="1"/>
          </p:cNvSpPr>
          <p:nvPr>
            <p:ph type="ftr" sz="quarter" idx="11"/>
          </p:nvPr>
        </p:nvSpPr>
        <p:spPr/>
        <p:txBody>
          <a:bodyPr/>
          <a:lstStyle/>
          <a:p>
            <a:r>
              <a:rPr lang="en-US" smtClean="0"/>
              <a:t>SVTT: NGUYỄN THỊ NGUYÊN</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56778F-7DED-4F4C-B7AF-ADF42E498E1D}" type="datetime1">
              <a:rPr lang="en-US" smtClean="0"/>
              <a:t>10/17/2020</a:t>
            </a:fld>
            <a:endParaRPr lang="en-US"/>
          </a:p>
        </p:txBody>
      </p:sp>
      <p:sp>
        <p:nvSpPr>
          <p:cNvPr id="4" name="Footer Placeholder 3"/>
          <p:cNvSpPr>
            <a:spLocks noGrp="1"/>
          </p:cNvSpPr>
          <p:nvPr>
            <p:ph type="ftr" sz="quarter" idx="11"/>
          </p:nvPr>
        </p:nvSpPr>
        <p:spPr/>
        <p:txBody>
          <a:bodyPr/>
          <a:lstStyle/>
          <a:p>
            <a:r>
              <a:rPr lang="en-US" smtClean="0"/>
              <a:t>SVTT: NGUYỄN THỊ NGUYÊN</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DFAB4-CCBA-4DBD-8978-B9734D973DDA}" type="datetime1">
              <a:rPr lang="en-US" smtClean="0"/>
              <a:t>10/17/2020</a:t>
            </a:fld>
            <a:endParaRPr lang="en-US"/>
          </a:p>
        </p:txBody>
      </p:sp>
      <p:sp>
        <p:nvSpPr>
          <p:cNvPr id="3" name="Footer Placeholder 2"/>
          <p:cNvSpPr>
            <a:spLocks noGrp="1"/>
          </p:cNvSpPr>
          <p:nvPr>
            <p:ph type="ftr" sz="quarter" idx="11"/>
          </p:nvPr>
        </p:nvSpPr>
        <p:spPr/>
        <p:txBody>
          <a:bodyPr/>
          <a:lstStyle/>
          <a:p>
            <a:r>
              <a:rPr lang="en-US" smtClean="0"/>
              <a:t>SVTT: NGUYỄN THỊ NGUYÊN</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EB3FDE-D629-4689-A145-01CB9EEB2AA4}" type="datetime1">
              <a:rPr lang="en-US" smtClean="0"/>
              <a:t>10/17/2020</a:t>
            </a:fld>
            <a:endParaRPr lang="en-US"/>
          </a:p>
        </p:txBody>
      </p:sp>
      <p:sp>
        <p:nvSpPr>
          <p:cNvPr id="6" name="Footer Placeholder 5"/>
          <p:cNvSpPr>
            <a:spLocks noGrp="1"/>
          </p:cNvSpPr>
          <p:nvPr>
            <p:ph type="ftr" sz="quarter" idx="11"/>
          </p:nvPr>
        </p:nvSpPr>
        <p:spPr/>
        <p:txBody>
          <a:bodyPr/>
          <a:lstStyle/>
          <a:p>
            <a:r>
              <a:rPr lang="en-US" smtClean="0"/>
              <a:t>SVTT: NGUYỄN THỊ NGUYÊN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8E57F9-4354-4A5B-9D6E-6B4154ACB2FA}" type="datetime1">
              <a:rPr lang="en-US" smtClean="0"/>
              <a:t>10/17/2020</a:t>
            </a:fld>
            <a:endParaRPr lang="en-US"/>
          </a:p>
        </p:txBody>
      </p:sp>
      <p:sp>
        <p:nvSpPr>
          <p:cNvPr id="6" name="Footer Placeholder 5"/>
          <p:cNvSpPr>
            <a:spLocks noGrp="1"/>
          </p:cNvSpPr>
          <p:nvPr>
            <p:ph type="ftr" sz="quarter" idx="11"/>
          </p:nvPr>
        </p:nvSpPr>
        <p:spPr/>
        <p:txBody>
          <a:bodyPr/>
          <a:lstStyle/>
          <a:p>
            <a:r>
              <a:rPr lang="en-US" smtClean="0"/>
              <a:t>SVTT: NGUYỄN THỊ NGUYÊN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B6368-CF8D-43ED-9C37-D859D10117A8}" type="datetime1">
              <a:rPr lang="en-US" smtClean="0"/>
              <a:t>10/17/2020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SVTT: NGUYỄN THỊ NGUYÊN</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 Target="slide17.xml"/><Relationship Id="rId7"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T&#225;c%20d&#7909;ng%20Tr&#432;&#7899;c%20m&#7855;t%20v&#224;%20L&#226;u%20d&#224;i%20c&#7911;a%20vi&#7879;c%20T&#7853;p%20th&#7875;%20d&#7909;c.mp4" TargetMode="External"/><Relationship Id="rId2" Type="http://schemas.openxmlformats.org/officeDocument/2006/relationships/image" Target="../media/image3.gif"/><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M&#7847;m%20Ch&#7891;i%20L&#225;%20T&#7853;p%203%20-%20T&#7853;p%20Th&#7875;%20D&#7909;c%20Bu&#7893;i%20S&#225;ng%20&#127749;&#128663;.mp4"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341437"/>
            <a:ext cx="8229600" cy="3611563"/>
          </a:xfrm>
        </p:spPr>
        <p:txBody>
          <a:bodyPr>
            <a:normAutofit fontScale="700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endParaRPr lang="en-US" sz="5400" b="1" dirty="0"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endParaRPr>
          </a:p>
          <a:p>
            <a:pPr marL="0" indent="0" algn="ctr">
              <a:buNone/>
            </a:pPr>
            <a:endParaRPr lang="en-US" sz="5400" b="1" dirty="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endParaRPr>
          </a:p>
          <a:p>
            <a:pPr marL="0" indent="0" algn="ctr">
              <a:buNone/>
            </a:pPr>
            <a:r>
              <a:rPr lang="en-US" sz="5400" b="1" dirty="0" err="1"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BÀI</a:t>
            </a:r>
            <a:r>
              <a:rPr lang="en-US" sz="5400" b="1" dirty="0"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1</a:t>
            </a:r>
            <a:r>
              <a:rPr lang="en-US" sz="5400" b="1" dirty="0"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a:t>
            </a:r>
          </a:p>
          <a:p>
            <a:pPr marL="0" indent="0" algn="ctr">
              <a:lnSpc>
                <a:spcPct val="150000"/>
              </a:lnSpc>
              <a:buNone/>
            </a:pPr>
            <a:r>
              <a:rPr lang="en-US" sz="5400" b="1" dirty="0"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TỰ </a:t>
            </a:r>
            <a:r>
              <a:rPr lang="en-US" sz="5400" b="1" dirty="0" err="1"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CHĂM</a:t>
            </a:r>
            <a:r>
              <a:rPr lang="en-US" sz="5400" b="1" dirty="0"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SÓC</a:t>
            </a:r>
            <a:r>
              <a:rPr lang="en-US" sz="5400" b="1" dirty="0"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a:t>
            </a:r>
            <a:br>
              <a:rPr lang="en-US" sz="5400" b="1" dirty="0"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br>
            <a:r>
              <a:rPr lang="en-US" sz="5400" b="1" dirty="0" err="1"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RÈN</a:t>
            </a:r>
            <a:r>
              <a:rPr lang="en-US" sz="5400" b="1" dirty="0"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LUYỆN THÂN THỂ</a:t>
            </a:r>
          </a:p>
        </p:txBody>
      </p:sp>
      <p:pic>
        <p:nvPicPr>
          <p:cNvPr id="6" name="Picture 1043" descr="Copy of flower2"/>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14763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39" descr="ROSE2">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5915025"/>
            <a:ext cx="838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3"/>
          <p:cNvGrpSpPr>
            <a:grpSpLocks/>
          </p:cNvGrpSpPr>
          <p:nvPr/>
        </p:nvGrpSpPr>
        <p:grpSpPr bwMode="auto">
          <a:xfrm>
            <a:off x="0" y="0"/>
            <a:ext cx="9144000" cy="6858000"/>
            <a:chOff x="0" y="0"/>
            <a:chExt cx="5760" cy="4320"/>
          </a:xfrm>
        </p:grpSpPr>
        <p:pic>
          <p:nvPicPr>
            <p:cNvPr id="9" name="Picture 1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2209800" y="609600"/>
            <a:ext cx="5867400"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Trường</a:t>
            </a:r>
            <a:r>
              <a:rPr lang="en-US" sz="4000" dirty="0" smtClean="0">
                <a:latin typeface="Times New Roman" panose="02020603050405020304" pitchFamily="18" charset="0"/>
                <a:cs typeface="Times New Roman" panose="02020603050405020304" pitchFamily="18" charset="0"/>
              </a:rPr>
              <a:t> THCS Long </a:t>
            </a:r>
            <a:r>
              <a:rPr lang="en-US" sz="4000" dirty="0" err="1" smtClean="0">
                <a:latin typeface="Times New Roman" panose="02020603050405020304" pitchFamily="18" charset="0"/>
                <a:cs typeface="Times New Roman" panose="02020603050405020304" pitchFamily="18" charset="0"/>
              </a:rPr>
              <a:t>Biên</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038600" y="5638800"/>
            <a:ext cx="4038600" cy="646331"/>
          </a:xfrm>
          <a:prstGeom prst="rect">
            <a:avLst/>
          </a:prstGeom>
          <a:noFill/>
        </p:spPr>
        <p:txBody>
          <a:bodyPr wrap="square" rtlCol="0">
            <a:spAutoFit/>
          </a:bodyPr>
          <a:lstStyle/>
          <a:p>
            <a:pPr algn="ctr"/>
            <a:r>
              <a:rPr lang="en-US" b="1" dirty="0" err="1" smtClean="0">
                <a:solidFill>
                  <a:srgbClr val="FF0000"/>
                </a:solidFill>
                <a:latin typeface="Times New Roman" panose="02020603050405020304" pitchFamily="18" charset="0"/>
                <a:cs typeface="Times New Roman" panose="02020603050405020304" pitchFamily="18" charset="0"/>
              </a:rPr>
              <a:t>Giáo</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viên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Trịnh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Thị</a:t>
            </a:r>
            <a:r>
              <a:rPr lang="en-US" b="1" dirty="0" smtClean="0">
                <a:solidFill>
                  <a:srgbClr val="FF0000"/>
                </a:solidFill>
                <a:latin typeface="Times New Roman" panose="02020603050405020304" pitchFamily="18" charset="0"/>
                <a:cs typeface="Times New Roman" panose="02020603050405020304" pitchFamily="18" charset="0"/>
              </a:rPr>
              <a:t> Mai </a:t>
            </a:r>
            <a:r>
              <a:rPr lang="en-US" b="1" dirty="0" err="1" smtClean="0">
                <a:solidFill>
                  <a:srgbClr val="FF0000"/>
                </a:solidFill>
                <a:latin typeface="Times New Roman" panose="02020603050405020304" pitchFamily="18" charset="0"/>
                <a:cs typeface="Times New Roman" panose="02020603050405020304" pitchFamily="18" charset="0"/>
              </a:rPr>
              <a:t>Linh</a:t>
            </a:r>
            <a:r>
              <a:rPr lang="en-US" b="1" dirty="0" smtClean="0">
                <a:solidFill>
                  <a:srgbClr val="FF0000"/>
                </a:solidFill>
                <a:latin typeface="Times New Roman" panose="02020603050405020304" pitchFamily="18" charset="0"/>
                <a:cs typeface="Times New Roman" panose="02020603050405020304" pitchFamily="18" charset="0"/>
              </a:rPr>
              <a:t> </a:t>
            </a:r>
          </a:p>
          <a:p>
            <a:pPr algn="ctr"/>
            <a:r>
              <a:rPr lang="en-US" b="1" dirty="0" err="1" smtClean="0">
                <a:solidFill>
                  <a:srgbClr val="FF0000"/>
                </a:solidFill>
                <a:latin typeface="Times New Roman" panose="02020603050405020304" pitchFamily="18" charset="0"/>
                <a:cs typeface="Times New Roman" panose="02020603050405020304" pitchFamily="18" charset="0"/>
              </a:rPr>
              <a:t>Năm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học</a:t>
            </a:r>
            <a:r>
              <a:rPr lang="en-US" b="1" dirty="0" smtClean="0">
                <a:solidFill>
                  <a:srgbClr val="FF0000"/>
                </a:solidFill>
                <a:latin typeface="Times New Roman" panose="02020603050405020304" pitchFamily="18" charset="0"/>
                <a:cs typeface="Times New Roman" panose="02020603050405020304" pitchFamily="18" charset="0"/>
              </a:rPr>
              <a:t> 2020-2021</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173983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ình ảnh Education: giáo dục; people: người; chơi nhảy dây, chơi lò cò, chơi bóng chuyền, chơi bong bóng, trò ch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09"/>
            <a:ext cx="9144000" cy="65809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3024" y="6248400"/>
            <a:ext cx="8997951"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solidFill>
                  <a:srgbClr val="FF0000"/>
                </a:solidFill>
              </a:rPr>
              <a:t>T</a:t>
            </a:r>
            <a:r>
              <a:rPr lang="vi-VN" sz="2800" dirty="0" smtClean="0">
                <a:solidFill>
                  <a:srgbClr val="FF0000"/>
                </a:solidFill>
              </a:rPr>
              <a:t>hường </a:t>
            </a:r>
            <a:r>
              <a:rPr lang="vi-VN" sz="2800" dirty="0">
                <a:solidFill>
                  <a:srgbClr val="FF0000"/>
                </a:solidFill>
              </a:rPr>
              <a:t>xuyên luyện tập thể dục, năng chơi thể thao</a:t>
            </a:r>
          </a:p>
        </p:txBody>
      </p:sp>
      <p:grpSp>
        <p:nvGrpSpPr>
          <p:cNvPr id="4" name="Group 13"/>
          <p:cNvGrpSpPr>
            <a:grpSpLocks/>
          </p:cNvGrpSpPr>
          <p:nvPr/>
        </p:nvGrpSpPr>
        <p:grpSpPr bwMode="auto">
          <a:xfrm>
            <a:off x="0" y="0"/>
            <a:ext cx="9144000" cy="6858000"/>
            <a:chOff x="0" y="0"/>
            <a:chExt cx="5760" cy="4320"/>
          </a:xfrm>
        </p:grpSpPr>
        <p:pic>
          <p:nvPicPr>
            <p:cNvPr id="5" name="Picture 1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38569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ết quả hình ảnh cho giữ gìn vê sinh ca nhân"/>
          <p:cNvPicPr>
            <a:picLocks noChangeAspect="1" noChangeArrowheads="1"/>
          </p:cNvPicPr>
          <p:nvPr/>
        </p:nvPicPr>
        <p:blipFill rotWithShape="1">
          <a:blip r:embed="rId2">
            <a:extLst>
              <a:ext uri="{28A0092B-C50C-407E-A947-70E740481C1C}">
                <a14:useLocalDpi xmlns:a14="http://schemas.microsoft.com/office/drawing/2010/main" val="0"/>
              </a:ext>
            </a:extLst>
          </a:blip>
          <a:srcRect t="8777" r="4273" b="7153"/>
          <a:stretch/>
        </p:blipFill>
        <p:spPr bwMode="auto">
          <a:xfrm>
            <a:off x="73024" y="0"/>
            <a:ext cx="9070975"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 y="6019800"/>
            <a:ext cx="8918575"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solidFill>
                  <a:srgbClr val="FF0000"/>
                </a:solidFill>
                <a:latin typeface="Arial" pitchFamily="34" charset="0"/>
                <a:cs typeface="Arial" pitchFamily="34" charset="0"/>
              </a:rPr>
              <a:t>T</a:t>
            </a:r>
            <a:r>
              <a:rPr lang="en-US" sz="2400" dirty="0" err="1" smtClean="0">
                <a:solidFill>
                  <a:srgbClr val="FF0000"/>
                </a:solidFill>
                <a:latin typeface="Arial" pitchFamily="34" charset="0"/>
                <a:cs typeface="Arial" pitchFamily="34" charset="0"/>
              </a:rPr>
              <a:t>ích</a:t>
            </a:r>
            <a:r>
              <a:rPr lang="en-US" sz="2400" dirty="0" smtClean="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cực</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phòng</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và</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chữa</a:t>
            </a:r>
            <a:r>
              <a:rPr lang="en-US" sz="2400" dirty="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bệnh</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không</a:t>
            </a:r>
            <a:r>
              <a:rPr lang="en-US" sz="2400" dirty="0" smtClean="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hút</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thuốc</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lá</a:t>
            </a:r>
            <a:r>
              <a:rPr lang="en-US" sz="2400" dirty="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và</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dùng</a:t>
            </a:r>
            <a:r>
              <a:rPr lang="en-US" sz="2400" dirty="0" smtClean="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các</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chất</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kích</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thích</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khác</a:t>
            </a:r>
            <a:r>
              <a:rPr lang="en-US" sz="2400" dirty="0">
                <a:solidFill>
                  <a:srgbClr val="FF0000"/>
                </a:solidFill>
                <a:latin typeface="Arial" pitchFamily="34" charset="0"/>
                <a:cs typeface="Arial" pitchFamily="34" charset="0"/>
              </a:rPr>
              <a:t>.</a:t>
            </a:r>
            <a:endParaRPr lang="en-US" sz="2400" b="1" dirty="0">
              <a:solidFill>
                <a:srgbClr val="FF0000"/>
              </a:solidFill>
              <a:latin typeface="Arial" pitchFamily="34" charset="0"/>
              <a:cs typeface="Arial" pitchFamily="34" charset="0"/>
            </a:endParaRPr>
          </a:p>
        </p:txBody>
      </p:sp>
      <p:grpSp>
        <p:nvGrpSpPr>
          <p:cNvPr id="4" name="Group 13"/>
          <p:cNvGrpSpPr>
            <a:grpSpLocks/>
          </p:cNvGrpSpPr>
          <p:nvPr/>
        </p:nvGrpSpPr>
        <p:grpSpPr bwMode="auto">
          <a:xfrm>
            <a:off x="0" y="0"/>
            <a:ext cx="9144000" cy="6858000"/>
            <a:chOff x="0" y="0"/>
            <a:chExt cx="5760" cy="4320"/>
          </a:xfrm>
        </p:grpSpPr>
        <p:pic>
          <p:nvPicPr>
            <p:cNvPr id="5" name="Picture 1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52561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esktop\bai 1.jpeg"/>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1640" t="43346" r="3919" b="34981"/>
          <a:stretch/>
        </p:blipFill>
        <p:spPr bwMode="auto">
          <a:xfrm>
            <a:off x="152400" y="173182"/>
            <a:ext cx="8686800" cy="5313218"/>
          </a:xfrm>
          <a:prstGeom prst="rect">
            <a:avLst/>
          </a:prstGeom>
          <a:noFill/>
          <a:ln>
            <a:noFill/>
          </a:ln>
          <a:extLst>
            <a:ext uri="{53640926-AAD7-44D8-BBD7-CCE9431645EC}">
              <a14:shadowObscured xmlns:a14="http://schemas.microsoft.com/office/drawing/2010/main"/>
            </a:ext>
          </a:extLst>
        </p:spPr>
      </p:pic>
      <p:pic>
        <p:nvPicPr>
          <p:cNvPr id="11266" name="Picture 2" descr="Kết quả hình ảnh cho giữ gìn vê sinh ca nhân"/>
          <p:cNvPicPr>
            <a:picLocks noChangeAspect="1" noChangeArrowheads="1"/>
          </p:cNvPicPr>
          <p:nvPr/>
        </p:nvPicPr>
        <p:blipFill rotWithShape="1">
          <a:blip r:embed="rId4">
            <a:extLst>
              <a:ext uri="{28A0092B-C50C-407E-A947-70E740481C1C}">
                <a14:useLocalDpi xmlns:a14="http://schemas.microsoft.com/office/drawing/2010/main" val="0"/>
              </a:ext>
            </a:extLst>
          </a:blip>
          <a:srcRect l="4282" t="6652" r="4289" b="6155"/>
          <a:stretch/>
        </p:blipFill>
        <p:spPr bwMode="auto">
          <a:xfrm>
            <a:off x="3657600" y="3200400"/>
            <a:ext cx="5181600" cy="3352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13"/>
          <p:cNvGrpSpPr>
            <a:grpSpLocks/>
          </p:cNvGrpSpPr>
          <p:nvPr/>
        </p:nvGrpSpPr>
        <p:grpSpPr bwMode="auto">
          <a:xfrm>
            <a:off x="0" y="0"/>
            <a:ext cx="9144000" cy="6858000"/>
            <a:chOff x="0" y="0"/>
            <a:chExt cx="5760" cy="4320"/>
          </a:xfrm>
        </p:grpSpPr>
        <p:pic>
          <p:nvPicPr>
            <p:cNvPr id="5" name="Picture 1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49878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423" y="2870537"/>
            <a:ext cx="8565165" cy="1015663"/>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PHẦN 1: TRUYỆN ĐỌC</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5" name="Rectangle 4"/>
          <p:cNvSpPr/>
          <p:nvPr/>
        </p:nvSpPr>
        <p:spPr>
          <a:xfrm>
            <a:off x="1458652" y="5153561"/>
            <a:ext cx="6226705" cy="1015663"/>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6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rPr>
              <a:t>MÙA HÈ KÌ DIỆU</a:t>
            </a:r>
            <a:endParaRPr lang="en-US" sz="6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endParaRPr>
          </a:p>
        </p:txBody>
      </p:sp>
      <p:grpSp>
        <p:nvGrpSpPr>
          <p:cNvPr id="6" name="Group 13"/>
          <p:cNvGrpSpPr>
            <a:grpSpLocks/>
          </p:cNvGrpSpPr>
          <p:nvPr/>
        </p:nvGrpSpPr>
        <p:grpSpPr bwMode="auto">
          <a:xfrm>
            <a:off x="0" y="0"/>
            <a:ext cx="9144000" cy="6858000"/>
            <a:chOff x="0" y="0"/>
            <a:chExt cx="5760" cy="4320"/>
          </a:xfrm>
        </p:grpSpPr>
        <p:pic>
          <p:nvPicPr>
            <p:cNvPr id="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43" descr="Copy of flower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73025" y="5364162"/>
            <a:ext cx="14763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39" descr="ROSE2">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5762625"/>
            <a:ext cx="838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loud Callout 12"/>
          <p:cNvSpPr/>
          <p:nvPr/>
        </p:nvSpPr>
        <p:spPr>
          <a:xfrm>
            <a:off x="811212" y="381000"/>
            <a:ext cx="7696199" cy="1651337"/>
          </a:xfrm>
          <a:prstGeom prst="cloudCallout">
            <a:avLst>
              <a:gd name="adj1" fmla="val -16153"/>
              <a:gd name="adj2" fmla="val 99029"/>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lnSpc>
                <a:spcPct val="150000"/>
              </a:lnSpc>
            </a:pPr>
            <a:r>
              <a:rPr lang="fr-FR" sz="3600" dirty="0" smtClean="0">
                <a:latin typeface="Arial" pitchFamily="34" charset="0"/>
                <a:cs typeface="Arial" pitchFamily="34" charset="0"/>
              </a:rPr>
              <a:t>2. VAI TRÒ, Ý NGHĨA</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29545646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304800"/>
            <a:ext cx="5860899" cy="830997"/>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rPr>
              <a:t>THẢO LUẬN NHÓM</a:t>
            </a:r>
            <a:endParaRPr lang="en-US" sz="4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endParaRPr>
          </a:p>
        </p:txBody>
      </p:sp>
      <p:sp>
        <p:nvSpPr>
          <p:cNvPr id="5" name="Rounded Rectangle 4"/>
          <p:cNvSpPr/>
          <p:nvPr/>
        </p:nvSpPr>
        <p:spPr>
          <a:xfrm>
            <a:off x="228600" y="2189018"/>
            <a:ext cx="2590800" cy="43641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smtClean="0">
                <a:solidFill>
                  <a:srgbClr val="002060"/>
                </a:solidFill>
                <a:latin typeface="Arial" pitchFamily="34" charset="0"/>
                <a:cs typeface="Arial" pitchFamily="34" charset="0"/>
              </a:rPr>
              <a:t>Nhóm</a:t>
            </a:r>
            <a:r>
              <a:rPr lang="en-US" sz="2800" dirty="0" smtClean="0">
                <a:solidFill>
                  <a:srgbClr val="002060"/>
                </a:solidFill>
                <a:latin typeface="Arial" pitchFamily="34" charset="0"/>
                <a:cs typeface="Arial" pitchFamily="34" charset="0"/>
              </a:rPr>
              <a:t> 1:</a:t>
            </a:r>
          </a:p>
          <a:p>
            <a:pPr lvl="0" algn="ctr"/>
            <a:r>
              <a:rPr lang="en-US" sz="2800" dirty="0" err="1" smtClean="0">
                <a:solidFill>
                  <a:srgbClr val="002060"/>
                </a:solidFill>
                <a:latin typeface="Arial" pitchFamily="34" charset="0"/>
                <a:cs typeface="Arial" pitchFamily="34" charset="0"/>
              </a:rPr>
              <a:t>Điều</a:t>
            </a:r>
            <a:r>
              <a:rPr lang="en-US" sz="2800" dirty="0" smtClean="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kỳ</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diệu</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nào</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đã</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đến</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với</a:t>
            </a:r>
            <a:r>
              <a:rPr lang="en-US" sz="2800" dirty="0">
                <a:solidFill>
                  <a:srgbClr val="002060"/>
                </a:solidFill>
                <a:latin typeface="Arial" pitchFamily="34" charset="0"/>
                <a:cs typeface="Arial" pitchFamily="34" charset="0"/>
              </a:rPr>
              <a:t> Minh </a:t>
            </a:r>
            <a:r>
              <a:rPr lang="en-US" sz="2800" dirty="0" err="1">
                <a:solidFill>
                  <a:srgbClr val="002060"/>
                </a:solidFill>
                <a:latin typeface="Arial" pitchFamily="34" charset="0"/>
                <a:cs typeface="Arial" pitchFamily="34" charset="0"/>
              </a:rPr>
              <a:t>trong</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mùa</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hè</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vừa</a:t>
            </a:r>
            <a:r>
              <a:rPr lang="en-US" sz="2800" dirty="0">
                <a:solidFill>
                  <a:srgbClr val="002060"/>
                </a:solidFill>
                <a:latin typeface="Arial" pitchFamily="34" charset="0"/>
                <a:cs typeface="Arial" pitchFamily="34" charset="0"/>
              </a:rPr>
              <a:t> qua? </a:t>
            </a:r>
          </a:p>
          <a:p>
            <a:pPr lvl="0" algn="ctr"/>
            <a:r>
              <a:rPr lang="en-US" sz="2800" dirty="0" err="1">
                <a:solidFill>
                  <a:srgbClr val="002060"/>
                </a:solidFill>
                <a:latin typeface="Arial" pitchFamily="34" charset="0"/>
                <a:cs typeface="Arial" pitchFamily="34" charset="0"/>
              </a:rPr>
              <a:t>Vì</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sao</a:t>
            </a:r>
            <a:r>
              <a:rPr lang="en-US" sz="2800" dirty="0">
                <a:solidFill>
                  <a:srgbClr val="002060"/>
                </a:solidFill>
                <a:latin typeface="Arial" pitchFamily="34" charset="0"/>
                <a:cs typeface="Arial" pitchFamily="34" charset="0"/>
              </a:rPr>
              <a:t> Minh </a:t>
            </a:r>
            <a:r>
              <a:rPr lang="en-US" sz="2800" dirty="0" err="1">
                <a:solidFill>
                  <a:srgbClr val="002060"/>
                </a:solidFill>
                <a:latin typeface="Arial" pitchFamily="34" charset="0"/>
                <a:cs typeface="Arial" pitchFamily="34" charset="0"/>
              </a:rPr>
              <a:t>có</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được</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điều</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kì</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diệu</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đó</a:t>
            </a:r>
            <a:r>
              <a:rPr lang="en-US" sz="2800" dirty="0">
                <a:solidFill>
                  <a:srgbClr val="002060"/>
                </a:solidFill>
                <a:latin typeface="Arial" pitchFamily="34" charset="0"/>
                <a:cs typeface="Arial" pitchFamily="34" charset="0"/>
              </a:rPr>
              <a:t>?</a:t>
            </a:r>
          </a:p>
        </p:txBody>
      </p:sp>
      <p:sp>
        <p:nvSpPr>
          <p:cNvPr id="6" name="Rounded Rectangle 5"/>
          <p:cNvSpPr/>
          <p:nvPr/>
        </p:nvSpPr>
        <p:spPr>
          <a:xfrm>
            <a:off x="3200400" y="2189018"/>
            <a:ext cx="2590800" cy="43641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50000"/>
              </a:lnSpc>
            </a:pPr>
            <a:r>
              <a:rPr lang="en-US" sz="2800" dirty="0" err="1">
                <a:solidFill>
                  <a:srgbClr val="0000FF"/>
                </a:solidFill>
                <a:latin typeface="Arial" pitchFamily="34" charset="0"/>
                <a:cs typeface="Arial" pitchFamily="34" charset="0"/>
              </a:rPr>
              <a:t>Nhóm</a:t>
            </a:r>
            <a:r>
              <a:rPr lang="en-US" sz="2800" dirty="0">
                <a:solidFill>
                  <a:srgbClr val="0000FF"/>
                </a:solidFill>
                <a:latin typeface="Arial" pitchFamily="34" charset="0"/>
                <a:cs typeface="Arial" pitchFamily="34" charset="0"/>
              </a:rPr>
              <a:t> </a:t>
            </a:r>
            <a:r>
              <a:rPr lang="en-US" sz="2800" dirty="0" smtClean="0">
                <a:solidFill>
                  <a:srgbClr val="0000FF"/>
                </a:solidFill>
                <a:latin typeface="Arial" pitchFamily="34" charset="0"/>
                <a:cs typeface="Arial" pitchFamily="34" charset="0"/>
              </a:rPr>
              <a:t>2:</a:t>
            </a:r>
          </a:p>
          <a:p>
            <a:pPr lvl="0" algn="ctr">
              <a:lnSpc>
                <a:spcPct val="150000"/>
              </a:lnSpc>
            </a:pPr>
            <a:r>
              <a:rPr lang="en-US" sz="2800" dirty="0" err="1" smtClean="0">
                <a:solidFill>
                  <a:srgbClr val="0000FF"/>
                </a:solidFill>
                <a:latin typeface="Arial" pitchFamily="34" charset="0"/>
                <a:cs typeface="Arial" pitchFamily="34" charset="0"/>
              </a:rPr>
              <a:t>Tìm</a:t>
            </a:r>
            <a:r>
              <a:rPr lang="en-US" sz="2800" dirty="0" smtClean="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một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sz="2800" dirty="0">
                <a:solidFill>
                  <a:srgbClr val="0000FF"/>
                </a:solidFill>
                <a:latin typeface="Arial" pitchFamily="34" charset="0"/>
                <a:cs typeface="Arial" pitchFamily="34" charset="0"/>
              </a:rPr>
              <a:t> chi </a:t>
            </a:r>
            <a:r>
              <a:rPr lang="en-US" sz="2800" dirty="0" err="1">
                <a:solidFill>
                  <a:srgbClr val="0000FF"/>
                </a:solidFill>
                <a:latin typeface="Arial" pitchFamily="34" charset="0"/>
                <a:cs typeface="Arial" pitchFamily="34" charset="0"/>
              </a:rPr>
              <a:t>tiết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thể</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hiện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sự</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kiên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trì</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luyện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tập</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của</a:t>
            </a:r>
            <a:r>
              <a:rPr lang="en-US" sz="2800" dirty="0">
                <a:solidFill>
                  <a:srgbClr val="0000FF"/>
                </a:solidFill>
                <a:latin typeface="Arial" pitchFamily="34" charset="0"/>
                <a:cs typeface="Arial" pitchFamily="34" charset="0"/>
              </a:rPr>
              <a:t> Minh?</a:t>
            </a:r>
          </a:p>
        </p:txBody>
      </p:sp>
      <p:sp>
        <p:nvSpPr>
          <p:cNvPr id="7" name="Rounded Rectangle 6"/>
          <p:cNvSpPr/>
          <p:nvPr/>
        </p:nvSpPr>
        <p:spPr>
          <a:xfrm>
            <a:off x="6324600" y="2209800"/>
            <a:ext cx="2590800" cy="43641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50000"/>
              </a:lnSpc>
            </a:pPr>
            <a:r>
              <a:rPr lang="en-US" sz="2800" dirty="0" err="1">
                <a:solidFill>
                  <a:srgbClr val="7030A0"/>
                </a:solidFill>
                <a:latin typeface="Arial" pitchFamily="34" charset="0"/>
                <a:cs typeface="Arial" pitchFamily="34" charset="0"/>
              </a:rPr>
              <a:t>Nhóm</a:t>
            </a:r>
            <a:r>
              <a:rPr lang="en-US" sz="2800" dirty="0">
                <a:solidFill>
                  <a:srgbClr val="7030A0"/>
                </a:solidFill>
                <a:latin typeface="Arial" pitchFamily="34" charset="0"/>
                <a:cs typeface="Arial" pitchFamily="34" charset="0"/>
              </a:rPr>
              <a:t> </a:t>
            </a:r>
            <a:r>
              <a:rPr lang="en-US" sz="2800" dirty="0" smtClean="0">
                <a:solidFill>
                  <a:srgbClr val="7030A0"/>
                </a:solidFill>
                <a:latin typeface="Arial" pitchFamily="34" charset="0"/>
                <a:cs typeface="Arial" pitchFamily="34" charset="0"/>
              </a:rPr>
              <a:t>3:</a:t>
            </a:r>
          </a:p>
          <a:p>
            <a:pPr lvl="0" algn="ctr">
              <a:lnSpc>
                <a:spcPct val="150000"/>
              </a:lnSpc>
            </a:pPr>
            <a:r>
              <a:rPr lang="en-US" sz="2800" dirty="0" err="1" smtClean="0">
                <a:solidFill>
                  <a:srgbClr val="7030A0"/>
                </a:solidFill>
                <a:latin typeface="Arial" pitchFamily="34" charset="0"/>
                <a:cs typeface="Arial" pitchFamily="34" charset="0"/>
              </a:rPr>
              <a:t>Để</a:t>
            </a:r>
            <a:r>
              <a:rPr lang="en-US" sz="2800" dirty="0" smtClean="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có</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sức</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khỏe</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tốt</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chúng</a:t>
            </a:r>
            <a:r>
              <a:rPr lang="en-US" sz="2800" dirty="0">
                <a:solidFill>
                  <a:srgbClr val="7030A0"/>
                </a:solidFill>
                <a:latin typeface="Arial" pitchFamily="34" charset="0"/>
                <a:cs typeface="Arial" pitchFamily="34" charset="0"/>
              </a:rPr>
              <a:t> ta </a:t>
            </a:r>
            <a:r>
              <a:rPr lang="en-US" sz="2800" dirty="0" err="1">
                <a:solidFill>
                  <a:srgbClr val="7030A0"/>
                </a:solidFill>
                <a:latin typeface="Arial" pitchFamily="34" charset="0"/>
                <a:cs typeface="Arial" pitchFamily="34" charset="0"/>
              </a:rPr>
              <a:t>cần</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phải</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làm</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gì</a:t>
            </a:r>
            <a:r>
              <a:rPr lang="en-US" sz="2800" dirty="0">
                <a:solidFill>
                  <a:srgbClr val="7030A0"/>
                </a:solidFill>
                <a:latin typeface="Arial" pitchFamily="34" charset="0"/>
                <a:cs typeface="Arial" pitchFamily="34" charset="0"/>
              </a:rPr>
              <a:t>?</a:t>
            </a:r>
          </a:p>
        </p:txBody>
      </p:sp>
      <p:cxnSp>
        <p:nvCxnSpPr>
          <p:cNvPr id="9" name="Straight Arrow Connector 8"/>
          <p:cNvCxnSpPr>
            <a:stCxn id="4" idx="2"/>
            <a:endCxn id="6" idx="0"/>
          </p:cNvCxnSpPr>
          <p:nvPr/>
        </p:nvCxnSpPr>
        <p:spPr>
          <a:xfrm>
            <a:off x="4454450" y="1135797"/>
            <a:ext cx="41350" cy="1053221"/>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1" name="Straight Arrow Connector 10"/>
          <p:cNvCxnSpPr>
            <a:stCxn id="4" idx="2"/>
            <a:endCxn id="7" idx="0"/>
          </p:cNvCxnSpPr>
          <p:nvPr/>
        </p:nvCxnSpPr>
        <p:spPr>
          <a:xfrm>
            <a:off x="4454450" y="1135797"/>
            <a:ext cx="3165550" cy="107400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3" name="Straight Arrow Connector 12"/>
          <p:cNvCxnSpPr>
            <a:stCxn id="4" idx="2"/>
            <a:endCxn id="5" idx="0"/>
          </p:cNvCxnSpPr>
          <p:nvPr/>
        </p:nvCxnSpPr>
        <p:spPr>
          <a:xfrm flipH="1">
            <a:off x="1524000" y="1135797"/>
            <a:ext cx="2930450" cy="1053221"/>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grpSp>
        <p:nvGrpSpPr>
          <p:cNvPr id="23" name="Group 13"/>
          <p:cNvGrpSpPr>
            <a:grpSpLocks/>
          </p:cNvGrpSpPr>
          <p:nvPr/>
        </p:nvGrpSpPr>
        <p:grpSpPr bwMode="auto">
          <a:xfrm>
            <a:off x="0" y="0"/>
            <a:ext cx="9144000" cy="6858000"/>
            <a:chOff x="0" y="0"/>
            <a:chExt cx="5760" cy="4320"/>
          </a:xfrm>
        </p:grpSpPr>
        <p:pic>
          <p:nvPicPr>
            <p:cNvPr id="24"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836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rot="1045878">
            <a:off x="704109" y="228600"/>
            <a:ext cx="3429000" cy="2438400"/>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smtClean="0">
                <a:solidFill>
                  <a:srgbClr val="FF0000"/>
                </a:solidFill>
                <a:latin typeface="Arial" pitchFamily="34" charset="0"/>
                <a:cs typeface="Arial" pitchFamily="34" charset="0"/>
              </a:rPr>
              <a:t>TÌNH HUỐNG</a:t>
            </a:r>
            <a:endParaRPr lang="en-US" sz="3200" dirty="0">
              <a:solidFill>
                <a:srgbClr val="FF0000"/>
              </a:solidFill>
              <a:latin typeface="Arial" pitchFamily="34" charset="0"/>
              <a:cs typeface="Arial" pitchFamily="34" charset="0"/>
            </a:endParaRPr>
          </a:p>
        </p:txBody>
      </p:sp>
      <p:pic>
        <p:nvPicPr>
          <p:cNvPr id="2052" name="Picture 4" descr="Kết quả hình ảnh cho đi học v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6" y="2951018"/>
            <a:ext cx="4585855" cy="390698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13"/>
          <p:cNvGrpSpPr>
            <a:grpSpLocks/>
          </p:cNvGrpSpPr>
          <p:nvPr/>
        </p:nvGrpSpPr>
        <p:grpSpPr bwMode="auto">
          <a:xfrm>
            <a:off x="0" y="0"/>
            <a:ext cx="9144000" cy="6858000"/>
            <a:chOff x="0" y="0"/>
            <a:chExt cx="5760" cy="4320"/>
          </a:xfrm>
        </p:grpSpPr>
        <p:pic>
          <p:nvPicPr>
            <p:cNvPr id="10" name="Picture 1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4876800" y="2209800"/>
            <a:ext cx="3962400" cy="2246769"/>
          </a:xfrm>
          <a:prstGeom prst="rect">
            <a:avLst/>
          </a:prstGeom>
          <a:noFill/>
        </p:spPr>
        <p:txBody>
          <a:bodyPr wrap="square" rtlCol="0">
            <a:spAutoFit/>
          </a:bodyPr>
          <a:lstStyle/>
          <a:p>
            <a:r>
              <a:rPr lang="pt-BR" sz="2000" b="1" i="1" u="dbl" dirty="0" smtClean="0">
                <a:latin typeface="Times New Roman" panose="02020603050405020304" pitchFamily="18" charset="0"/>
                <a:cs typeface="Times New Roman" panose="02020603050405020304" pitchFamily="18" charset="0"/>
              </a:rPr>
              <a:t>Lan đang trên đường đi học về bỗng gặp trời mưa lớn, em lại không đem ô. Thay vì tìm chỗ trú Lan lại cố đi tiếp. Về đến nhà thì em thấy trong người không khỏe và sốt cao. Gia đình đành phải xin cho Lan nghỉ học vài ngày sau đó.</a:t>
            </a:r>
            <a:endParaRPr lang="en-US" dirty="0"/>
          </a:p>
        </p:txBody>
      </p:sp>
    </p:spTree>
    <p:extLst>
      <p:ext uri="{BB962C8B-B14F-4D97-AF65-F5344CB8AC3E}">
        <p14:creationId xmlns:p14="http://schemas.microsoft.com/office/powerpoint/2010/main" val="3228358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ết quả hình ảnh cho em bé bị ố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5" y="3422074"/>
            <a:ext cx="4572000" cy="3429000"/>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4100" name="Picture 4" descr="Hình ảnh có liên quan"/>
          <p:cNvPicPr>
            <a:picLocks noChangeAspect="1" noChangeArrowheads="1"/>
          </p:cNvPicPr>
          <p:nvPr/>
        </p:nvPicPr>
        <p:blipFill rotWithShape="1">
          <a:blip r:embed="rId3">
            <a:extLst>
              <a:ext uri="{28A0092B-C50C-407E-A947-70E740481C1C}">
                <a14:useLocalDpi xmlns:a14="http://schemas.microsoft.com/office/drawing/2010/main" val="0"/>
              </a:ext>
            </a:extLst>
          </a:blip>
          <a:srcRect l="13514"/>
          <a:stretch/>
        </p:blipFill>
        <p:spPr bwMode="auto">
          <a:xfrm>
            <a:off x="4572000" y="3422074"/>
            <a:ext cx="4572000" cy="3429000"/>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4102" name="Picture 6" descr="Kết quả hình ảnh cho em bé bị ố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
            <a:ext cx="4572000" cy="3428999"/>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rot="1829609">
            <a:off x="107945" y="1695746"/>
            <a:ext cx="4658647"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err="1" smtClean="0">
                <a:ln w="0"/>
                <a:solidFill>
                  <a:srgbClr val="FF0000"/>
                </a:solidFill>
                <a:effectLst>
                  <a:reflection blurRad="12700" stA="50000" endPos="50000" dist="5000" dir="5400000" sy="-100000" rotWithShape="0"/>
                </a:effectLst>
                <a:latin typeface="Arial" pitchFamily="34" charset="0"/>
                <a:cs typeface="Arial" pitchFamily="34" charset="0"/>
              </a:rPr>
              <a:t>Không</a:t>
            </a:r>
            <a:r>
              <a:rPr lang="en-US" sz="3200" b="1" cap="all" spc="0" dirty="0" smtClean="0">
                <a:ln w="0"/>
                <a:solidFill>
                  <a:srgbClr val="FF0000"/>
                </a:solidFill>
                <a:effectLst>
                  <a:reflection blurRad="12700" stA="50000" endPos="50000" dist="5000" dir="5400000" sy="-100000" rotWithShape="0"/>
                </a:effectLst>
                <a:latin typeface="Arial" pitchFamily="34" charset="0"/>
                <a:cs typeface="Arial" pitchFamily="34" charset="0"/>
              </a:rPr>
              <a:t> </a:t>
            </a:r>
            <a:r>
              <a:rPr lang="en-US" sz="3200" b="1" cap="all" spc="0" dirty="0" err="1" smtClean="0">
                <a:ln w="0"/>
                <a:solidFill>
                  <a:srgbClr val="FF0000"/>
                </a:solidFill>
                <a:effectLst>
                  <a:reflection blurRad="12700" stA="50000" endPos="50000" dist="5000" dir="5400000" sy="-100000" rotWithShape="0"/>
                </a:effectLst>
                <a:latin typeface="Arial" pitchFamily="34" charset="0"/>
                <a:cs typeface="Arial" pitchFamily="34" charset="0"/>
              </a:rPr>
              <a:t>đến</a:t>
            </a:r>
            <a:r>
              <a:rPr lang="en-US" sz="3200" b="1" cap="all" spc="0" dirty="0" smtClean="0">
                <a:ln w="0"/>
                <a:solidFill>
                  <a:srgbClr val="FF0000"/>
                </a:solidFill>
                <a:effectLst>
                  <a:reflection blurRad="12700" stA="50000" endPos="50000" dist="5000" dir="5400000" sy="-100000" rotWithShape="0"/>
                </a:effectLst>
                <a:latin typeface="Arial" pitchFamily="34" charset="0"/>
                <a:cs typeface="Arial" pitchFamily="34" charset="0"/>
              </a:rPr>
              <a:t> </a:t>
            </a:r>
            <a:r>
              <a:rPr lang="en-US" sz="3200" b="1" cap="all" spc="0" dirty="0" err="1" smtClean="0">
                <a:ln w="0"/>
                <a:solidFill>
                  <a:srgbClr val="FF0000"/>
                </a:solidFill>
                <a:effectLst>
                  <a:reflection blurRad="12700" stA="50000" endPos="50000" dist="5000" dir="5400000" sy="-100000" rotWithShape="0"/>
                </a:effectLst>
                <a:latin typeface="Arial" pitchFamily="34" charset="0"/>
                <a:cs typeface="Arial" pitchFamily="34" charset="0"/>
              </a:rPr>
              <a:t>trường</a:t>
            </a:r>
            <a:endParaRPr lang="en-US" sz="3200" b="1" cap="all" spc="0" dirty="0">
              <a:ln w="0"/>
              <a:solidFill>
                <a:srgbClr val="FF0000"/>
              </a:solidFill>
              <a:effectLst>
                <a:reflection blurRad="12700" stA="50000" endPos="50000" dist="5000" dir="5400000" sy="-100000" rotWithShape="0"/>
              </a:effectLst>
              <a:latin typeface="Arial" pitchFamily="34" charset="0"/>
              <a:cs typeface="Arial" pitchFamily="34" charset="0"/>
            </a:endParaRPr>
          </a:p>
        </p:txBody>
      </p:sp>
      <p:grpSp>
        <p:nvGrpSpPr>
          <p:cNvPr id="7" name="Group 13"/>
          <p:cNvGrpSpPr>
            <a:grpSpLocks/>
          </p:cNvGrpSpPr>
          <p:nvPr/>
        </p:nvGrpSpPr>
        <p:grpSpPr bwMode="auto">
          <a:xfrm>
            <a:off x="0" y="0"/>
            <a:ext cx="9144000" cy="6858000"/>
            <a:chOff x="0" y="0"/>
            <a:chExt cx="5760" cy="4320"/>
          </a:xfrm>
        </p:grpSpPr>
        <p:pic>
          <p:nvPicPr>
            <p:cNvPr id="8" name="Picture 1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90585307"/>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ảnh có liên quan"/>
          <p:cNvPicPr>
            <a:picLocks noChangeAspect="1" noChangeArrowheads="1"/>
          </p:cNvPicPr>
          <p:nvPr/>
        </p:nvPicPr>
        <p:blipFill rotWithShape="1">
          <a:blip r:embed="rId2">
            <a:extLst>
              <a:ext uri="{28A0092B-C50C-407E-A947-70E740481C1C}">
                <a14:useLocalDpi xmlns:a14="http://schemas.microsoft.com/office/drawing/2010/main" val="0"/>
              </a:ext>
            </a:extLst>
          </a:blip>
          <a:srcRect l="15352" t="5884" b="7507"/>
          <a:stretch/>
        </p:blipFill>
        <p:spPr bwMode="auto">
          <a:xfrm>
            <a:off x="5223165" y="0"/>
            <a:ext cx="3920835" cy="32904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có liên quan"/>
          <p:cNvPicPr>
            <a:picLocks noChangeAspect="1" noChangeArrowheads="1"/>
          </p:cNvPicPr>
          <p:nvPr/>
        </p:nvPicPr>
        <p:blipFill rotWithShape="1">
          <a:blip r:embed="rId3">
            <a:extLst>
              <a:ext uri="{28A0092B-C50C-407E-A947-70E740481C1C}">
                <a14:useLocalDpi xmlns:a14="http://schemas.microsoft.com/office/drawing/2010/main" val="0"/>
              </a:ext>
            </a:extLst>
          </a:blip>
          <a:srcRect l="14102" r="15348"/>
          <a:stretch/>
        </p:blipFill>
        <p:spPr bwMode="auto">
          <a:xfrm>
            <a:off x="5223165" y="3290454"/>
            <a:ext cx="3927762" cy="3567545"/>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228600" y="609600"/>
            <a:ext cx="4724400" cy="5181600"/>
          </a:xfrm>
          <a:prstGeom prst="cloudCallout">
            <a:avLst>
              <a:gd name="adj1" fmla="val 58932"/>
              <a:gd name="adj2" fmla="val 39238"/>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lnSpc>
                <a:spcPct val="150000"/>
              </a:lnSpc>
            </a:pPr>
            <a:r>
              <a:rPr lang="en-US" sz="4400" dirty="0" err="1" smtClean="0">
                <a:latin typeface="Arial" pitchFamily="34" charset="0"/>
                <a:cs typeface="Arial" pitchFamily="34" charset="0"/>
              </a:rPr>
              <a:t>Em</a:t>
            </a:r>
            <a:r>
              <a:rPr lang="en-US" sz="4400" dirty="0" smtClean="0">
                <a:latin typeface="Arial" pitchFamily="34" charset="0"/>
                <a:cs typeface="Arial" pitchFamily="34" charset="0"/>
              </a:rPr>
              <a:t> </a:t>
            </a:r>
            <a:r>
              <a:rPr lang="en-US" sz="4400" dirty="0" err="1" smtClean="0">
                <a:latin typeface="Arial" pitchFamily="34" charset="0"/>
                <a:cs typeface="Arial" pitchFamily="34" charset="0"/>
              </a:rPr>
              <a:t>có</a:t>
            </a:r>
            <a:r>
              <a:rPr lang="en-US" sz="4400" dirty="0" smtClean="0">
                <a:latin typeface="Arial" pitchFamily="34" charset="0"/>
                <a:cs typeface="Arial" pitchFamily="34" charset="0"/>
              </a:rPr>
              <a:t> </a:t>
            </a:r>
            <a:r>
              <a:rPr lang="en-US" sz="4400" dirty="0" err="1" smtClean="0">
                <a:latin typeface="Arial" pitchFamily="34" charset="0"/>
                <a:cs typeface="Arial" pitchFamily="34" charset="0"/>
              </a:rPr>
              <a:t>nhận</a:t>
            </a:r>
            <a:r>
              <a:rPr lang="en-US" sz="4400" dirty="0" smtClean="0">
                <a:latin typeface="Arial" pitchFamily="34" charset="0"/>
                <a:cs typeface="Arial" pitchFamily="34" charset="0"/>
              </a:rPr>
              <a:t> </a:t>
            </a:r>
            <a:r>
              <a:rPr lang="en-US" sz="4400" dirty="0" err="1" smtClean="0">
                <a:latin typeface="Arial" pitchFamily="34" charset="0"/>
                <a:cs typeface="Arial" pitchFamily="34" charset="0"/>
              </a:rPr>
              <a:t>xét</a:t>
            </a:r>
            <a:r>
              <a:rPr lang="en-US" sz="4400" dirty="0" smtClean="0">
                <a:latin typeface="Arial" pitchFamily="34" charset="0"/>
                <a:cs typeface="Arial" pitchFamily="34" charset="0"/>
              </a:rPr>
              <a:t> </a:t>
            </a:r>
            <a:r>
              <a:rPr lang="en-US" sz="4400" dirty="0" err="1" smtClean="0">
                <a:latin typeface="Arial" pitchFamily="34" charset="0"/>
                <a:cs typeface="Arial" pitchFamily="34" charset="0"/>
              </a:rPr>
              <a:t>gì</a:t>
            </a:r>
            <a:r>
              <a:rPr lang="en-US" sz="4400" dirty="0" smtClean="0">
                <a:latin typeface="Arial" pitchFamily="34" charset="0"/>
                <a:cs typeface="Arial" pitchFamily="34" charset="0"/>
              </a:rPr>
              <a:t> </a:t>
            </a:r>
            <a:r>
              <a:rPr lang="en-US" sz="4400" dirty="0" err="1" smtClean="0">
                <a:latin typeface="Arial" pitchFamily="34" charset="0"/>
                <a:cs typeface="Arial" pitchFamily="34" charset="0"/>
              </a:rPr>
              <a:t>về</a:t>
            </a:r>
            <a:r>
              <a:rPr lang="en-US" sz="4400" dirty="0" smtClean="0">
                <a:latin typeface="Arial" pitchFamily="34" charset="0"/>
                <a:cs typeface="Arial" pitchFamily="34" charset="0"/>
              </a:rPr>
              <a:t> </a:t>
            </a:r>
            <a:r>
              <a:rPr lang="en-US" sz="4400" dirty="0" err="1" smtClean="0">
                <a:latin typeface="Arial" pitchFamily="34" charset="0"/>
                <a:cs typeface="Arial" pitchFamily="34" charset="0"/>
              </a:rPr>
              <a:t>việc</a:t>
            </a:r>
            <a:r>
              <a:rPr lang="en-US" sz="4400" dirty="0" smtClean="0">
                <a:latin typeface="Arial" pitchFamily="34" charset="0"/>
                <a:cs typeface="Arial" pitchFamily="34" charset="0"/>
              </a:rPr>
              <a:t> </a:t>
            </a:r>
            <a:r>
              <a:rPr lang="en-US" sz="4400" dirty="0" err="1" smtClean="0">
                <a:latin typeface="Arial" pitchFamily="34" charset="0"/>
                <a:cs typeface="Arial" pitchFamily="34" charset="0"/>
              </a:rPr>
              <a:t>làm</a:t>
            </a:r>
            <a:r>
              <a:rPr lang="en-US" sz="4400" dirty="0">
                <a:latin typeface="Arial" pitchFamily="34" charset="0"/>
                <a:cs typeface="Arial" pitchFamily="34" charset="0"/>
              </a:rPr>
              <a:t/>
            </a:r>
            <a:br>
              <a:rPr lang="en-US" sz="4400" dirty="0">
                <a:latin typeface="Arial" pitchFamily="34" charset="0"/>
                <a:cs typeface="Arial" pitchFamily="34" charset="0"/>
              </a:rPr>
            </a:br>
            <a:r>
              <a:rPr lang="en-US" sz="4400" dirty="0" err="1" smtClean="0">
                <a:latin typeface="Arial" pitchFamily="34" charset="0"/>
                <a:cs typeface="Arial" pitchFamily="34" charset="0"/>
              </a:rPr>
              <a:t>của</a:t>
            </a:r>
            <a:r>
              <a:rPr lang="en-US" sz="4400" dirty="0" smtClean="0">
                <a:latin typeface="Arial" pitchFamily="34" charset="0"/>
                <a:cs typeface="Arial" pitchFamily="34" charset="0"/>
              </a:rPr>
              <a:t> </a:t>
            </a:r>
            <a:r>
              <a:rPr lang="en-US" sz="4400" dirty="0" err="1" smtClean="0">
                <a:latin typeface="Arial" pitchFamily="34" charset="0"/>
                <a:cs typeface="Arial" pitchFamily="34" charset="0"/>
              </a:rPr>
              <a:t>Lan</a:t>
            </a:r>
            <a:r>
              <a:rPr lang="en-US" sz="4400" dirty="0" smtClean="0">
                <a:latin typeface="Arial" pitchFamily="34" charset="0"/>
                <a:cs typeface="Arial" pitchFamily="34" charset="0"/>
              </a:rPr>
              <a:t>?</a:t>
            </a:r>
            <a:endParaRPr lang="en-US" sz="4400" dirty="0">
              <a:latin typeface="Arial" pitchFamily="34" charset="0"/>
              <a:cs typeface="Arial" pitchFamily="34" charset="0"/>
            </a:endParaRPr>
          </a:p>
        </p:txBody>
      </p:sp>
      <p:grpSp>
        <p:nvGrpSpPr>
          <p:cNvPr id="6" name="Group 13"/>
          <p:cNvGrpSpPr>
            <a:grpSpLocks/>
          </p:cNvGrpSpPr>
          <p:nvPr/>
        </p:nvGrpSpPr>
        <p:grpSpPr bwMode="auto">
          <a:xfrm>
            <a:off x="0" y="0"/>
            <a:ext cx="9144000" cy="6858000"/>
            <a:chOff x="0" y="0"/>
            <a:chExt cx="5760" cy="4320"/>
          </a:xfrm>
        </p:grpSpPr>
        <p:pic>
          <p:nvPicPr>
            <p:cNvPr id="8" name="Picture 14"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792326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ảnh có li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 y="-6927"/>
            <a:ext cx="4572000" cy="3435927"/>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grpSp>
        <p:nvGrpSpPr>
          <p:cNvPr id="5" name="Group 13"/>
          <p:cNvGrpSpPr>
            <a:grpSpLocks/>
          </p:cNvGrpSpPr>
          <p:nvPr/>
        </p:nvGrpSpPr>
        <p:grpSpPr bwMode="auto">
          <a:xfrm>
            <a:off x="0" y="0"/>
            <a:ext cx="9144000" cy="6858000"/>
            <a:chOff x="0" y="0"/>
            <a:chExt cx="5760" cy="4320"/>
          </a:xfrm>
        </p:grpSpPr>
        <p:pic>
          <p:nvPicPr>
            <p:cNvPr id="6" name="Picture 1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4" descr="Hình ảnh có liên quan"/>
          <p:cNvPicPr>
            <a:picLocks noChangeAspect="1" noChangeArrowheads="1"/>
          </p:cNvPicPr>
          <p:nvPr/>
        </p:nvPicPr>
        <p:blipFill rotWithShape="1">
          <a:blip r:embed="rId4">
            <a:extLst>
              <a:ext uri="{28A0092B-C50C-407E-A947-70E740481C1C}">
                <a14:useLocalDpi xmlns:a14="http://schemas.microsoft.com/office/drawing/2010/main" val="0"/>
              </a:ext>
            </a:extLst>
          </a:blip>
          <a:srcRect l="13514"/>
          <a:stretch/>
        </p:blipFill>
        <p:spPr bwMode="auto">
          <a:xfrm>
            <a:off x="76200" y="3332163"/>
            <a:ext cx="4572000" cy="3429000"/>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12" name="Cloud Callout 11"/>
          <p:cNvSpPr/>
          <p:nvPr/>
        </p:nvSpPr>
        <p:spPr>
          <a:xfrm>
            <a:off x="4953000" y="609600"/>
            <a:ext cx="4066309" cy="4842164"/>
          </a:xfrm>
          <a:prstGeom prst="cloudCallout">
            <a:avLst>
              <a:gd name="adj1" fmla="val -80925"/>
              <a:gd name="adj2" fmla="val 2128"/>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r>
              <a:rPr lang="fr-FR" sz="3600" dirty="0" err="1">
                <a:latin typeface="Arial" pitchFamily="34" charset="0"/>
                <a:cs typeface="Arial" pitchFamily="34" charset="0"/>
              </a:rPr>
              <a:t>Nếu</a:t>
            </a:r>
            <a:r>
              <a:rPr lang="fr-FR" sz="3600" dirty="0">
                <a:latin typeface="Arial" pitchFamily="34" charset="0"/>
                <a:cs typeface="Arial" pitchFamily="34" charset="0"/>
              </a:rPr>
              <a:t> </a:t>
            </a:r>
            <a:r>
              <a:rPr lang="fr-FR" sz="3600" dirty="0" err="1" smtClean="0">
                <a:latin typeface="Arial" pitchFamily="34" charset="0"/>
                <a:cs typeface="Arial" pitchFamily="34" charset="0"/>
              </a:rPr>
              <a:t>em</a:t>
            </a:r>
            <a:r>
              <a:rPr lang="fr-FR" sz="3600" dirty="0" smtClean="0">
                <a:latin typeface="Arial" pitchFamily="34" charset="0"/>
                <a:cs typeface="Arial" pitchFamily="34" charset="0"/>
              </a:rPr>
              <a:t/>
            </a:r>
            <a:br>
              <a:rPr lang="fr-FR" sz="3600" dirty="0" smtClean="0">
                <a:latin typeface="Arial" pitchFamily="34" charset="0"/>
                <a:cs typeface="Arial" pitchFamily="34" charset="0"/>
              </a:rPr>
            </a:br>
            <a:r>
              <a:rPr lang="fr-FR" sz="3600" dirty="0" smtClean="0">
                <a:latin typeface="Arial" pitchFamily="34" charset="0"/>
                <a:cs typeface="Arial" pitchFamily="34" charset="0"/>
              </a:rPr>
              <a:t>là Lan,</a:t>
            </a:r>
            <a:br>
              <a:rPr lang="fr-FR" sz="3600" dirty="0" smtClean="0">
                <a:latin typeface="Arial" pitchFamily="34" charset="0"/>
                <a:cs typeface="Arial" pitchFamily="34" charset="0"/>
              </a:rPr>
            </a:br>
            <a:r>
              <a:rPr lang="fr-FR" sz="3600" dirty="0" err="1" smtClean="0">
                <a:latin typeface="Arial" pitchFamily="34" charset="0"/>
                <a:cs typeface="Arial" pitchFamily="34" charset="0"/>
              </a:rPr>
              <a:t>em</a:t>
            </a:r>
            <a:r>
              <a:rPr lang="fr-FR" sz="3600" dirty="0" smtClean="0">
                <a:latin typeface="Arial" pitchFamily="34" charset="0"/>
                <a:cs typeface="Arial" pitchFamily="34" charset="0"/>
              </a:rPr>
              <a:t> </a:t>
            </a:r>
            <a:r>
              <a:rPr lang="fr-FR" sz="3600" dirty="0" err="1">
                <a:latin typeface="Arial" pitchFamily="34" charset="0"/>
                <a:cs typeface="Arial" pitchFamily="34" charset="0"/>
              </a:rPr>
              <a:t>sẽ</a:t>
            </a:r>
            <a:r>
              <a:rPr lang="fr-FR" sz="3600" dirty="0">
                <a:latin typeface="Arial" pitchFamily="34" charset="0"/>
                <a:cs typeface="Arial" pitchFamily="34" charset="0"/>
              </a:rPr>
              <a:t> </a:t>
            </a:r>
            <a:r>
              <a:rPr lang="fr-FR" sz="3600" dirty="0" err="1">
                <a:latin typeface="Arial" pitchFamily="34" charset="0"/>
                <a:cs typeface="Arial" pitchFamily="34" charset="0"/>
              </a:rPr>
              <a:t>làm</a:t>
            </a:r>
            <a:r>
              <a:rPr lang="fr-FR" sz="3600" dirty="0">
                <a:latin typeface="Arial" pitchFamily="34" charset="0"/>
                <a:cs typeface="Arial" pitchFamily="34" charset="0"/>
              </a:rPr>
              <a:t> </a:t>
            </a:r>
            <a:r>
              <a:rPr lang="fr-FR" sz="3600" dirty="0" err="1">
                <a:latin typeface="Arial" pitchFamily="34" charset="0"/>
                <a:cs typeface="Arial" pitchFamily="34" charset="0"/>
              </a:rPr>
              <a:t>thế</a:t>
            </a:r>
            <a:r>
              <a:rPr lang="fr-FR" sz="3600" dirty="0">
                <a:latin typeface="Arial" pitchFamily="34" charset="0"/>
                <a:cs typeface="Arial" pitchFamily="34" charset="0"/>
              </a:rPr>
              <a:t> </a:t>
            </a:r>
            <a:r>
              <a:rPr lang="fr-FR" sz="3600" dirty="0" err="1">
                <a:latin typeface="Arial" pitchFamily="34" charset="0"/>
                <a:cs typeface="Arial" pitchFamily="34" charset="0"/>
              </a:rPr>
              <a:t>nào</a:t>
            </a:r>
            <a:r>
              <a:rPr lang="fr-FR" sz="3600" dirty="0">
                <a:latin typeface="Arial" pitchFamily="34" charset="0"/>
                <a:cs typeface="Arial" pitchFamily="34" charset="0"/>
              </a:rPr>
              <a:t>? </a:t>
            </a:r>
            <a:r>
              <a:rPr lang="fr-FR" sz="3600" dirty="0" err="1">
                <a:latin typeface="Arial" pitchFamily="34" charset="0"/>
                <a:cs typeface="Arial" pitchFamily="34" charset="0"/>
              </a:rPr>
              <a:t>Vì</a:t>
            </a:r>
            <a:r>
              <a:rPr lang="fr-FR" sz="3600" dirty="0">
                <a:latin typeface="Arial" pitchFamily="34" charset="0"/>
                <a:cs typeface="Arial" pitchFamily="34" charset="0"/>
              </a:rPr>
              <a:t> </a:t>
            </a:r>
            <a:r>
              <a:rPr lang="fr-FR" sz="3600" dirty="0" err="1">
                <a:latin typeface="Arial" pitchFamily="34" charset="0"/>
                <a:cs typeface="Arial" pitchFamily="34" charset="0"/>
              </a:rPr>
              <a:t>sao</a:t>
            </a:r>
            <a:r>
              <a:rPr lang="fr-FR" sz="3600" dirty="0">
                <a:latin typeface="Arial" pitchFamily="34" charset="0"/>
                <a:cs typeface="Arial" pitchFamily="34" charset="0"/>
              </a:rPr>
              <a:t>?</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22792326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ết quả hình ảnh cho trời mua che dù đi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4572000" cy="6705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ết quả hình ảnh cho trời mua che dù đi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6200"/>
            <a:ext cx="4572000" cy="67056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13"/>
          <p:cNvGrpSpPr>
            <a:grpSpLocks/>
          </p:cNvGrpSpPr>
          <p:nvPr/>
        </p:nvGrpSpPr>
        <p:grpSpPr bwMode="auto">
          <a:xfrm>
            <a:off x="0" y="0"/>
            <a:ext cx="9144000" cy="6858000"/>
            <a:chOff x="0" y="0"/>
            <a:chExt cx="5760" cy="4320"/>
          </a:xfrm>
        </p:grpSpPr>
        <p:pic>
          <p:nvPicPr>
            <p:cNvPr id="7" name="Picture 14"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3"/>
          <p:cNvSpPr/>
          <p:nvPr/>
        </p:nvSpPr>
        <p:spPr>
          <a:xfrm>
            <a:off x="228600" y="6324600"/>
            <a:ext cx="4114800" cy="4365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latin typeface="Arial" pitchFamily="34" charset="0"/>
                <a:cs typeface="Arial" pitchFamily="34" charset="0"/>
              </a:rPr>
              <a:t>MẶC ÁO MƯA – TRỜI MƯA</a:t>
            </a:r>
            <a:endParaRPr lang="en-US" b="1" dirty="0">
              <a:latin typeface="Arial" pitchFamily="34" charset="0"/>
              <a:cs typeface="Arial" pitchFamily="34" charset="0"/>
            </a:endParaRPr>
          </a:p>
        </p:txBody>
      </p:sp>
      <p:sp>
        <p:nvSpPr>
          <p:cNvPr id="12" name="Rectangle 11"/>
          <p:cNvSpPr/>
          <p:nvPr/>
        </p:nvSpPr>
        <p:spPr>
          <a:xfrm>
            <a:off x="4800600" y="6276108"/>
            <a:ext cx="4114800" cy="4365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latin typeface="Arial" pitchFamily="34" charset="0"/>
                <a:cs typeface="Arial" pitchFamily="34" charset="0"/>
              </a:rPr>
              <a:t>ĐỘI NÓN – TRỜI NẮNG</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7755068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WordArt 9"/>
          <p:cNvSpPr>
            <a:spLocks noChangeArrowheads="1" noChangeShapeType="1" noTextEdit="1"/>
          </p:cNvSpPr>
          <p:nvPr/>
        </p:nvSpPr>
        <p:spPr bwMode="auto">
          <a:xfrm>
            <a:off x="704851" y="381000"/>
            <a:ext cx="7677149" cy="523875"/>
          </a:xfrm>
          <a:prstGeom prst="rect">
            <a:avLst/>
          </a:prstGeom>
          <a:extLst>
            <a:ext uri="{91240B29-F687-4F45-9708-019B960494DF}">
              <a14:hiddenLine xmlns:a14="http://schemas.microsoft.com/office/drawing/2010/main" w="12700">
                <a:solidFill>
                  <a:srgbClr val="EAEAEA"/>
                </a:solidFill>
                <a:round/>
                <a:headEnd/>
                <a:tailEnd/>
              </a14:hiddenLine>
            </a:ext>
          </a:extLst>
        </p:spPr>
        <p:txBody>
          <a:bodyPr wrap="none" fromWordArt="1">
            <a:prstTxWarp prst="textPlain">
              <a:avLst>
                <a:gd name="adj" fmla="val 50000"/>
              </a:avLst>
            </a:prstTxWarp>
          </a:bodyPr>
          <a:lstStyle/>
          <a:p>
            <a:pPr algn="ctr"/>
            <a:endParaRPr lang="en-US" sz="3600" b="1" kern="10" dirty="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2700000">
                  <a:srgbClr val="9400ED">
                    <a:gamma/>
                    <a:shade val="60000"/>
                    <a:invGamma/>
                  </a:srgbClr>
                </a:prstShdw>
              </a:effectLst>
              <a:latin typeface="Arial"/>
              <a:cs typeface="Arial"/>
            </a:endParaRPr>
          </a:p>
        </p:txBody>
      </p:sp>
      <p:sp>
        <p:nvSpPr>
          <p:cNvPr id="5130" name="WordArt 10"/>
          <p:cNvSpPr>
            <a:spLocks noChangeArrowheads="1" noChangeShapeType="1" noTextEdit="1"/>
          </p:cNvSpPr>
          <p:nvPr/>
        </p:nvSpPr>
        <p:spPr bwMode="auto">
          <a:xfrm>
            <a:off x="1400175" y="1066800"/>
            <a:ext cx="6419850" cy="523875"/>
          </a:xfrm>
          <a:prstGeom prst="rect">
            <a:avLst/>
          </a:prstGeom>
          <a:extLst>
            <a:ext uri="{91240B29-F687-4F45-9708-019B960494DF}">
              <a14:hiddenLine xmlns:a14="http://schemas.microsoft.com/office/drawing/2010/main" w="12700">
                <a:solidFill>
                  <a:srgbClr val="EAEAEA"/>
                </a:solidFill>
                <a:round/>
                <a:headEnd/>
                <a:tailEnd/>
              </a14:hiddenLine>
            </a:ext>
          </a:extLst>
        </p:spPr>
        <p:txBody>
          <a:bodyPr wrap="none" fromWordArt="1">
            <a:prstTxWarp prst="textPlain">
              <a:avLst>
                <a:gd name="adj" fmla="val 50000"/>
              </a:avLst>
            </a:prstTxWarp>
          </a:bodyPr>
          <a:lstStyle/>
          <a:p>
            <a:pPr algn="ctr"/>
            <a:endParaRPr lang="en-US" sz="3600" b="1" kern="10" dirty="0">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2700000">
                  <a:srgbClr val="9400ED">
                    <a:gamma/>
                    <a:shade val="60000"/>
                    <a:invGamma/>
                  </a:srgbClr>
                </a:prstShdw>
              </a:effectLst>
              <a:latin typeface="Arial"/>
              <a:cs typeface="Arial"/>
            </a:endParaRPr>
          </a:p>
        </p:txBody>
      </p:sp>
      <p:pic>
        <p:nvPicPr>
          <p:cNvPr id="199" name="Picture 6" descr="671260">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545930"/>
            <a:ext cx="1905000" cy="1176337"/>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7" descr="FC393A0D6B0F44E2BDCF0A912FDC3DC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3200000">
            <a:off x="8242300" y="5638800"/>
            <a:ext cx="8255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dd6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0500" y="5791200"/>
            <a:ext cx="8763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202" name="Group 2"/>
          <p:cNvGrpSpPr>
            <a:grpSpLocks/>
          </p:cNvGrpSpPr>
          <p:nvPr/>
        </p:nvGrpSpPr>
        <p:grpSpPr bwMode="auto">
          <a:xfrm rot="10800000">
            <a:off x="0" y="6505210"/>
            <a:ext cx="9144000" cy="331158"/>
            <a:chOff x="0" y="672"/>
            <a:chExt cx="5760" cy="270"/>
          </a:xfrm>
        </p:grpSpPr>
        <p:pic>
          <p:nvPicPr>
            <p:cNvPr id="203" name="Picture 3" descr="blulin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72"/>
              <a:ext cx="5760"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 name="AutoShape 4"/>
            <p:cNvSpPr>
              <a:spLocks noChangeArrowheads="1"/>
            </p:cNvSpPr>
            <p:nvPr/>
          </p:nvSpPr>
          <p:spPr bwMode="auto">
            <a:xfrm>
              <a:off x="1392"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 name="AutoShape 5"/>
            <p:cNvSpPr>
              <a:spLocks noChangeArrowheads="1"/>
            </p:cNvSpPr>
            <p:nvPr/>
          </p:nvSpPr>
          <p:spPr bwMode="auto">
            <a:xfrm>
              <a:off x="1104"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 name="AutoShape 6"/>
            <p:cNvSpPr>
              <a:spLocks noChangeArrowheads="1"/>
            </p:cNvSpPr>
            <p:nvPr/>
          </p:nvSpPr>
          <p:spPr bwMode="auto">
            <a:xfrm>
              <a:off x="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 name="AutoShape 7"/>
            <p:cNvSpPr>
              <a:spLocks noChangeArrowheads="1"/>
            </p:cNvSpPr>
            <p:nvPr/>
          </p:nvSpPr>
          <p:spPr bwMode="auto">
            <a:xfrm>
              <a:off x="24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 name="AutoShape 8"/>
            <p:cNvSpPr>
              <a:spLocks noChangeArrowheads="1"/>
            </p:cNvSpPr>
            <p:nvPr/>
          </p:nvSpPr>
          <p:spPr bwMode="auto">
            <a:xfrm>
              <a:off x="48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 name="AutoShape 9"/>
            <p:cNvSpPr>
              <a:spLocks noChangeArrowheads="1"/>
            </p:cNvSpPr>
            <p:nvPr/>
          </p:nvSpPr>
          <p:spPr bwMode="auto">
            <a:xfrm>
              <a:off x="768"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 name="AutoShape 10"/>
            <p:cNvSpPr>
              <a:spLocks noChangeArrowheads="1"/>
            </p:cNvSpPr>
            <p:nvPr/>
          </p:nvSpPr>
          <p:spPr bwMode="auto">
            <a:xfrm>
              <a:off x="3072"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 name="AutoShape 11"/>
            <p:cNvSpPr>
              <a:spLocks noChangeArrowheads="1"/>
            </p:cNvSpPr>
            <p:nvPr/>
          </p:nvSpPr>
          <p:spPr bwMode="auto">
            <a:xfrm>
              <a:off x="2784"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 name="AutoShape 12"/>
            <p:cNvSpPr>
              <a:spLocks noChangeArrowheads="1"/>
            </p:cNvSpPr>
            <p:nvPr/>
          </p:nvSpPr>
          <p:spPr bwMode="auto">
            <a:xfrm>
              <a:off x="168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 name="AutoShape 13"/>
            <p:cNvSpPr>
              <a:spLocks noChangeArrowheads="1"/>
            </p:cNvSpPr>
            <p:nvPr/>
          </p:nvSpPr>
          <p:spPr bwMode="auto">
            <a:xfrm>
              <a:off x="192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 name="AutoShape 14"/>
            <p:cNvSpPr>
              <a:spLocks noChangeArrowheads="1"/>
            </p:cNvSpPr>
            <p:nvPr/>
          </p:nvSpPr>
          <p:spPr bwMode="auto">
            <a:xfrm>
              <a:off x="216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 name="AutoShape 15"/>
            <p:cNvSpPr>
              <a:spLocks noChangeArrowheads="1"/>
            </p:cNvSpPr>
            <p:nvPr/>
          </p:nvSpPr>
          <p:spPr bwMode="auto">
            <a:xfrm>
              <a:off x="2448"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 name="AutoShape 16"/>
            <p:cNvSpPr>
              <a:spLocks noChangeArrowheads="1"/>
            </p:cNvSpPr>
            <p:nvPr/>
          </p:nvSpPr>
          <p:spPr bwMode="auto">
            <a:xfrm>
              <a:off x="4752"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 name="AutoShape 17"/>
            <p:cNvSpPr>
              <a:spLocks noChangeArrowheads="1"/>
            </p:cNvSpPr>
            <p:nvPr/>
          </p:nvSpPr>
          <p:spPr bwMode="auto">
            <a:xfrm>
              <a:off x="4464"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 name="AutoShape 18"/>
            <p:cNvSpPr>
              <a:spLocks noChangeArrowheads="1"/>
            </p:cNvSpPr>
            <p:nvPr/>
          </p:nvSpPr>
          <p:spPr bwMode="auto">
            <a:xfrm>
              <a:off x="336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 name="AutoShape 19"/>
            <p:cNvSpPr>
              <a:spLocks noChangeArrowheads="1"/>
            </p:cNvSpPr>
            <p:nvPr/>
          </p:nvSpPr>
          <p:spPr bwMode="auto">
            <a:xfrm>
              <a:off x="360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 name="AutoShape 20"/>
            <p:cNvSpPr>
              <a:spLocks noChangeArrowheads="1"/>
            </p:cNvSpPr>
            <p:nvPr/>
          </p:nvSpPr>
          <p:spPr bwMode="auto">
            <a:xfrm>
              <a:off x="384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 name="AutoShape 21"/>
            <p:cNvSpPr>
              <a:spLocks noChangeArrowheads="1"/>
            </p:cNvSpPr>
            <p:nvPr/>
          </p:nvSpPr>
          <p:spPr bwMode="auto">
            <a:xfrm>
              <a:off x="4128"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 name="AutoShape 22"/>
            <p:cNvSpPr>
              <a:spLocks noChangeArrowheads="1"/>
            </p:cNvSpPr>
            <p:nvPr/>
          </p:nvSpPr>
          <p:spPr bwMode="auto">
            <a:xfrm>
              <a:off x="504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 name="AutoShape 23"/>
            <p:cNvSpPr>
              <a:spLocks noChangeArrowheads="1"/>
            </p:cNvSpPr>
            <p:nvPr/>
          </p:nvSpPr>
          <p:spPr bwMode="auto">
            <a:xfrm>
              <a:off x="528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 name="AutoShape 24"/>
            <p:cNvSpPr>
              <a:spLocks noChangeArrowheads="1"/>
            </p:cNvSpPr>
            <p:nvPr/>
          </p:nvSpPr>
          <p:spPr bwMode="auto">
            <a:xfrm>
              <a:off x="552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 name="Line 25"/>
            <p:cNvSpPr>
              <a:spLocks noChangeShapeType="1"/>
            </p:cNvSpPr>
            <p:nvPr/>
          </p:nvSpPr>
          <p:spPr bwMode="auto">
            <a:xfrm>
              <a:off x="0" y="912"/>
              <a:ext cx="576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6" name="Line 26"/>
            <p:cNvSpPr>
              <a:spLocks noChangeShapeType="1"/>
            </p:cNvSpPr>
            <p:nvPr/>
          </p:nvSpPr>
          <p:spPr bwMode="auto">
            <a:xfrm>
              <a:off x="0" y="942"/>
              <a:ext cx="576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7" name="Oval 27"/>
            <p:cNvSpPr>
              <a:spLocks noChangeArrowheads="1"/>
            </p:cNvSpPr>
            <p:nvPr/>
          </p:nvSpPr>
          <p:spPr bwMode="auto">
            <a:xfrm>
              <a:off x="41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8" name="Oval 28"/>
            <p:cNvSpPr>
              <a:spLocks noChangeArrowheads="1"/>
            </p:cNvSpPr>
            <p:nvPr/>
          </p:nvSpPr>
          <p:spPr bwMode="auto">
            <a:xfrm>
              <a:off x="67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9" name="Oval 29"/>
            <p:cNvSpPr>
              <a:spLocks noChangeArrowheads="1"/>
            </p:cNvSpPr>
            <p:nvPr/>
          </p:nvSpPr>
          <p:spPr bwMode="auto">
            <a:xfrm>
              <a:off x="960"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0" name="Oval 30"/>
            <p:cNvSpPr>
              <a:spLocks noChangeArrowheads="1"/>
            </p:cNvSpPr>
            <p:nvPr/>
          </p:nvSpPr>
          <p:spPr bwMode="auto">
            <a:xfrm>
              <a:off x="1296"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1" name="Oval 31"/>
            <p:cNvSpPr>
              <a:spLocks noChangeArrowheads="1"/>
            </p:cNvSpPr>
            <p:nvPr/>
          </p:nvSpPr>
          <p:spPr bwMode="auto">
            <a:xfrm>
              <a:off x="158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2" name="Oval 32"/>
            <p:cNvSpPr>
              <a:spLocks noChangeArrowheads="1"/>
            </p:cNvSpPr>
            <p:nvPr/>
          </p:nvSpPr>
          <p:spPr bwMode="auto">
            <a:xfrm>
              <a:off x="182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3" name="Oval 33"/>
            <p:cNvSpPr>
              <a:spLocks noChangeArrowheads="1"/>
            </p:cNvSpPr>
            <p:nvPr/>
          </p:nvSpPr>
          <p:spPr bwMode="auto">
            <a:xfrm>
              <a:off x="207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4" name="Oval 34"/>
            <p:cNvSpPr>
              <a:spLocks noChangeArrowheads="1"/>
            </p:cNvSpPr>
            <p:nvPr/>
          </p:nvSpPr>
          <p:spPr bwMode="auto">
            <a:xfrm>
              <a:off x="235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5" name="Oval 35"/>
            <p:cNvSpPr>
              <a:spLocks noChangeArrowheads="1"/>
            </p:cNvSpPr>
            <p:nvPr/>
          </p:nvSpPr>
          <p:spPr bwMode="auto">
            <a:xfrm>
              <a:off x="2640"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6" name="Oval 36"/>
            <p:cNvSpPr>
              <a:spLocks noChangeArrowheads="1"/>
            </p:cNvSpPr>
            <p:nvPr/>
          </p:nvSpPr>
          <p:spPr bwMode="auto">
            <a:xfrm>
              <a:off x="2976"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7" name="Oval 37"/>
            <p:cNvSpPr>
              <a:spLocks noChangeArrowheads="1"/>
            </p:cNvSpPr>
            <p:nvPr/>
          </p:nvSpPr>
          <p:spPr bwMode="auto">
            <a:xfrm>
              <a:off x="32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8" name="Oval 38"/>
            <p:cNvSpPr>
              <a:spLocks noChangeArrowheads="1"/>
            </p:cNvSpPr>
            <p:nvPr/>
          </p:nvSpPr>
          <p:spPr bwMode="auto">
            <a:xfrm>
              <a:off x="353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9" name="Oval 39"/>
            <p:cNvSpPr>
              <a:spLocks noChangeArrowheads="1"/>
            </p:cNvSpPr>
            <p:nvPr/>
          </p:nvSpPr>
          <p:spPr bwMode="auto">
            <a:xfrm>
              <a:off x="37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0" name="Oval 40"/>
            <p:cNvSpPr>
              <a:spLocks noChangeArrowheads="1"/>
            </p:cNvSpPr>
            <p:nvPr/>
          </p:nvSpPr>
          <p:spPr bwMode="auto">
            <a:xfrm>
              <a:off x="403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1" name="Oval 41"/>
            <p:cNvSpPr>
              <a:spLocks noChangeArrowheads="1"/>
            </p:cNvSpPr>
            <p:nvPr/>
          </p:nvSpPr>
          <p:spPr bwMode="auto">
            <a:xfrm>
              <a:off x="4320"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2" name="Oval 42"/>
            <p:cNvSpPr>
              <a:spLocks noChangeArrowheads="1"/>
            </p:cNvSpPr>
            <p:nvPr/>
          </p:nvSpPr>
          <p:spPr bwMode="auto">
            <a:xfrm>
              <a:off x="4656"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3" name="Oval 43"/>
            <p:cNvSpPr>
              <a:spLocks noChangeArrowheads="1"/>
            </p:cNvSpPr>
            <p:nvPr/>
          </p:nvSpPr>
          <p:spPr bwMode="auto">
            <a:xfrm>
              <a:off x="494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4" name="Oval 44"/>
            <p:cNvSpPr>
              <a:spLocks noChangeArrowheads="1"/>
            </p:cNvSpPr>
            <p:nvPr/>
          </p:nvSpPr>
          <p:spPr bwMode="auto">
            <a:xfrm>
              <a:off x="521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5" name="Oval 45"/>
            <p:cNvSpPr>
              <a:spLocks noChangeArrowheads="1"/>
            </p:cNvSpPr>
            <p:nvPr/>
          </p:nvSpPr>
          <p:spPr bwMode="auto">
            <a:xfrm>
              <a:off x="545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6" name="Oval 46"/>
            <p:cNvSpPr>
              <a:spLocks noChangeArrowheads="1"/>
            </p:cNvSpPr>
            <p:nvPr/>
          </p:nvSpPr>
          <p:spPr bwMode="auto">
            <a:xfrm>
              <a:off x="56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 name="Oval 47"/>
            <p:cNvSpPr>
              <a:spLocks noChangeArrowheads="1"/>
            </p:cNvSpPr>
            <p:nvPr/>
          </p:nvSpPr>
          <p:spPr bwMode="auto">
            <a:xfrm>
              <a:off x="1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48" name="Group 247"/>
          <p:cNvGrpSpPr>
            <a:grpSpLocks/>
          </p:cNvGrpSpPr>
          <p:nvPr/>
        </p:nvGrpSpPr>
        <p:grpSpPr bwMode="auto">
          <a:xfrm>
            <a:off x="0" y="0"/>
            <a:ext cx="9144000" cy="295275"/>
            <a:chOff x="0" y="672"/>
            <a:chExt cx="5760" cy="270"/>
          </a:xfrm>
        </p:grpSpPr>
        <p:pic>
          <p:nvPicPr>
            <p:cNvPr id="249" name="Picture 3" descr="blulin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72"/>
              <a:ext cx="5760"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0" name="AutoShape 4"/>
            <p:cNvSpPr>
              <a:spLocks noChangeArrowheads="1"/>
            </p:cNvSpPr>
            <p:nvPr/>
          </p:nvSpPr>
          <p:spPr bwMode="auto">
            <a:xfrm>
              <a:off x="1392"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 name="AutoShape 5"/>
            <p:cNvSpPr>
              <a:spLocks noChangeArrowheads="1"/>
            </p:cNvSpPr>
            <p:nvPr/>
          </p:nvSpPr>
          <p:spPr bwMode="auto">
            <a:xfrm>
              <a:off x="1104"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 name="AutoShape 6"/>
            <p:cNvSpPr>
              <a:spLocks noChangeArrowheads="1"/>
            </p:cNvSpPr>
            <p:nvPr/>
          </p:nvSpPr>
          <p:spPr bwMode="auto">
            <a:xfrm>
              <a:off x="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 name="AutoShape 7"/>
            <p:cNvSpPr>
              <a:spLocks noChangeArrowheads="1"/>
            </p:cNvSpPr>
            <p:nvPr/>
          </p:nvSpPr>
          <p:spPr bwMode="auto">
            <a:xfrm>
              <a:off x="24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 name="AutoShape 8"/>
            <p:cNvSpPr>
              <a:spLocks noChangeArrowheads="1"/>
            </p:cNvSpPr>
            <p:nvPr/>
          </p:nvSpPr>
          <p:spPr bwMode="auto">
            <a:xfrm>
              <a:off x="48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5" name="AutoShape 9"/>
            <p:cNvSpPr>
              <a:spLocks noChangeArrowheads="1"/>
            </p:cNvSpPr>
            <p:nvPr/>
          </p:nvSpPr>
          <p:spPr bwMode="auto">
            <a:xfrm>
              <a:off x="768"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 name="AutoShape 10"/>
            <p:cNvSpPr>
              <a:spLocks noChangeArrowheads="1"/>
            </p:cNvSpPr>
            <p:nvPr/>
          </p:nvSpPr>
          <p:spPr bwMode="auto">
            <a:xfrm>
              <a:off x="3072"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 name="AutoShape 11"/>
            <p:cNvSpPr>
              <a:spLocks noChangeArrowheads="1"/>
            </p:cNvSpPr>
            <p:nvPr/>
          </p:nvSpPr>
          <p:spPr bwMode="auto">
            <a:xfrm>
              <a:off x="2784"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 name="AutoShape 12"/>
            <p:cNvSpPr>
              <a:spLocks noChangeArrowheads="1"/>
            </p:cNvSpPr>
            <p:nvPr/>
          </p:nvSpPr>
          <p:spPr bwMode="auto">
            <a:xfrm>
              <a:off x="168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9" name="AutoShape 13"/>
            <p:cNvSpPr>
              <a:spLocks noChangeArrowheads="1"/>
            </p:cNvSpPr>
            <p:nvPr/>
          </p:nvSpPr>
          <p:spPr bwMode="auto">
            <a:xfrm>
              <a:off x="192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 name="AutoShape 14"/>
            <p:cNvSpPr>
              <a:spLocks noChangeArrowheads="1"/>
            </p:cNvSpPr>
            <p:nvPr/>
          </p:nvSpPr>
          <p:spPr bwMode="auto">
            <a:xfrm>
              <a:off x="216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 name="AutoShape 15"/>
            <p:cNvSpPr>
              <a:spLocks noChangeArrowheads="1"/>
            </p:cNvSpPr>
            <p:nvPr/>
          </p:nvSpPr>
          <p:spPr bwMode="auto">
            <a:xfrm>
              <a:off x="2448"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 name="AutoShape 16"/>
            <p:cNvSpPr>
              <a:spLocks noChangeArrowheads="1"/>
            </p:cNvSpPr>
            <p:nvPr/>
          </p:nvSpPr>
          <p:spPr bwMode="auto">
            <a:xfrm>
              <a:off x="4752"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 name="AutoShape 17"/>
            <p:cNvSpPr>
              <a:spLocks noChangeArrowheads="1"/>
            </p:cNvSpPr>
            <p:nvPr/>
          </p:nvSpPr>
          <p:spPr bwMode="auto">
            <a:xfrm>
              <a:off x="4464"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 name="AutoShape 18"/>
            <p:cNvSpPr>
              <a:spLocks noChangeArrowheads="1"/>
            </p:cNvSpPr>
            <p:nvPr/>
          </p:nvSpPr>
          <p:spPr bwMode="auto">
            <a:xfrm>
              <a:off x="336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5" name="AutoShape 19"/>
            <p:cNvSpPr>
              <a:spLocks noChangeArrowheads="1"/>
            </p:cNvSpPr>
            <p:nvPr/>
          </p:nvSpPr>
          <p:spPr bwMode="auto">
            <a:xfrm>
              <a:off x="360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 name="AutoShape 20"/>
            <p:cNvSpPr>
              <a:spLocks noChangeArrowheads="1"/>
            </p:cNvSpPr>
            <p:nvPr/>
          </p:nvSpPr>
          <p:spPr bwMode="auto">
            <a:xfrm>
              <a:off x="384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 name="AutoShape 21"/>
            <p:cNvSpPr>
              <a:spLocks noChangeArrowheads="1"/>
            </p:cNvSpPr>
            <p:nvPr/>
          </p:nvSpPr>
          <p:spPr bwMode="auto">
            <a:xfrm>
              <a:off x="4128"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 name="AutoShape 22"/>
            <p:cNvSpPr>
              <a:spLocks noChangeArrowheads="1"/>
            </p:cNvSpPr>
            <p:nvPr/>
          </p:nvSpPr>
          <p:spPr bwMode="auto">
            <a:xfrm>
              <a:off x="504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 name="AutoShape 23"/>
            <p:cNvSpPr>
              <a:spLocks noChangeArrowheads="1"/>
            </p:cNvSpPr>
            <p:nvPr/>
          </p:nvSpPr>
          <p:spPr bwMode="auto">
            <a:xfrm>
              <a:off x="528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 name="AutoShape 24"/>
            <p:cNvSpPr>
              <a:spLocks noChangeArrowheads="1"/>
            </p:cNvSpPr>
            <p:nvPr/>
          </p:nvSpPr>
          <p:spPr bwMode="auto">
            <a:xfrm>
              <a:off x="552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 name="Line 25"/>
            <p:cNvSpPr>
              <a:spLocks noChangeShapeType="1"/>
            </p:cNvSpPr>
            <p:nvPr/>
          </p:nvSpPr>
          <p:spPr bwMode="auto">
            <a:xfrm>
              <a:off x="0" y="912"/>
              <a:ext cx="576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72" name="Line 26"/>
            <p:cNvSpPr>
              <a:spLocks noChangeShapeType="1"/>
            </p:cNvSpPr>
            <p:nvPr/>
          </p:nvSpPr>
          <p:spPr bwMode="auto">
            <a:xfrm>
              <a:off x="0" y="942"/>
              <a:ext cx="576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73" name="Oval 27"/>
            <p:cNvSpPr>
              <a:spLocks noChangeArrowheads="1"/>
            </p:cNvSpPr>
            <p:nvPr/>
          </p:nvSpPr>
          <p:spPr bwMode="auto">
            <a:xfrm>
              <a:off x="41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4" name="Oval 28"/>
            <p:cNvSpPr>
              <a:spLocks noChangeArrowheads="1"/>
            </p:cNvSpPr>
            <p:nvPr/>
          </p:nvSpPr>
          <p:spPr bwMode="auto">
            <a:xfrm>
              <a:off x="67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5" name="Oval 29"/>
            <p:cNvSpPr>
              <a:spLocks noChangeArrowheads="1"/>
            </p:cNvSpPr>
            <p:nvPr/>
          </p:nvSpPr>
          <p:spPr bwMode="auto">
            <a:xfrm>
              <a:off x="960"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6" name="Oval 30"/>
            <p:cNvSpPr>
              <a:spLocks noChangeArrowheads="1"/>
            </p:cNvSpPr>
            <p:nvPr/>
          </p:nvSpPr>
          <p:spPr bwMode="auto">
            <a:xfrm>
              <a:off x="1296"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7" name="Oval 31"/>
            <p:cNvSpPr>
              <a:spLocks noChangeArrowheads="1"/>
            </p:cNvSpPr>
            <p:nvPr/>
          </p:nvSpPr>
          <p:spPr bwMode="auto">
            <a:xfrm>
              <a:off x="158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8" name="Oval 32"/>
            <p:cNvSpPr>
              <a:spLocks noChangeArrowheads="1"/>
            </p:cNvSpPr>
            <p:nvPr/>
          </p:nvSpPr>
          <p:spPr bwMode="auto">
            <a:xfrm>
              <a:off x="182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9" name="Oval 33"/>
            <p:cNvSpPr>
              <a:spLocks noChangeArrowheads="1"/>
            </p:cNvSpPr>
            <p:nvPr/>
          </p:nvSpPr>
          <p:spPr bwMode="auto">
            <a:xfrm>
              <a:off x="207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0" name="Oval 34"/>
            <p:cNvSpPr>
              <a:spLocks noChangeArrowheads="1"/>
            </p:cNvSpPr>
            <p:nvPr/>
          </p:nvSpPr>
          <p:spPr bwMode="auto">
            <a:xfrm>
              <a:off x="235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1" name="Oval 35"/>
            <p:cNvSpPr>
              <a:spLocks noChangeArrowheads="1"/>
            </p:cNvSpPr>
            <p:nvPr/>
          </p:nvSpPr>
          <p:spPr bwMode="auto">
            <a:xfrm>
              <a:off x="2640"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2" name="Oval 36"/>
            <p:cNvSpPr>
              <a:spLocks noChangeArrowheads="1"/>
            </p:cNvSpPr>
            <p:nvPr/>
          </p:nvSpPr>
          <p:spPr bwMode="auto">
            <a:xfrm>
              <a:off x="2976"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3" name="Oval 37"/>
            <p:cNvSpPr>
              <a:spLocks noChangeArrowheads="1"/>
            </p:cNvSpPr>
            <p:nvPr/>
          </p:nvSpPr>
          <p:spPr bwMode="auto">
            <a:xfrm>
              <a:off x="32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4" name="Oval 38"/>
            <p:cNvSpPr>
              <a:spLocks noChangeArrowheads="1"/>
            </p:cNvSpPr>
            <p:nvPr/>
          </p:nvSpPr>
          <p:spPr bwMode="auto">
            <a:xfrm>
              <a:off x="353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5" name="Oval 39"/>
            <p:cNvSpPr>
              <a:spLocks noChangeArrowheads="1"/>
            </p:cNvSpPr>
            <p:nvPr/>
          </p:nvSpPr>
          <p:spPr bwMode="auto">
            <a:xfrm>
              <a:off x="37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6" name="Oval 40"/>
            <p:cNvSpPr>
              <a:spLocks noChangeArrowheads="1"/>
            </p:cNvSpPr>
            <p:nvPr/>
          </p:nvSpPr>
          <p:spPr bwMode="auto">
            <a:xfrm>
              <a:off x="403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7" name="Oval 41"/>
            <p:cNvSpPr>
              <a:spLocks noChangeArrowheads="1"/>
            </p:cNvSpPr>
            <p:nvPr/>
          </p:nvSpPr>
          <p:spPr bwMode="auto">
            <a:xfrm>
              <a:off x="4320"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8" name="Oval 42"/>
            <p:cNvSpPr>
              <a:spLocks noChangeArrowheads="1"/>
            </p:cNvSpPr>
            <p:nvPr/>
          </p:nvSpPr>
          <p:spPr bwMode="auto">
            <a:xfrm>
              <a:off x="4656"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9" name="Oval 43"/>
            <p:cNvSpPr>
              <a:spLocks noChangeArrowheads="1"/>
            </p:cNvSpPr>
            <p:nvPr/>
          </p:nvSpPr>
          <p:spPr bwMode="auto">
            <a:xfrm>
              <a:off x="494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0" name="Oval 44"/>
            <p:cNvSpPr>
              <a:spLocks noChangeArrowheads="1"/>
            </p:cNvSpPr>
            <p:nvPr/>
          </p:nvSpPr>
          <p:spPr bwMode="auto">
            <a:xfrm>
              <a:off x="521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1" name="Oval 45"/>
            <p:cNvSpPr>
              <a:spLocks noChangeArrowheads="1"/>
            </p:cNvSpPr>
            <p:nvPr/>
          </p:nvSpPr>
          <p:spPr bwMode="auto">
            <a:xfrm>
              <a:off x="545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2" name="Oval 46"/>
            <p:cNvSpPr>
              <a:spLocks noChangeArrowheads="1"/>
            </p:cNvSpPr>
            <p:nvPr/>
          </p:nvSpPr>
          <p:spPr bwMode="auto">
            <a:xfrm>
              <a:off x="56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3" name="Oval 47"/>
            <p:cNvSpPr>
              <a:spLocks noChangeArrowheads="1"/>
            </p:cNvSpPr>
            <p:nvPr/>
          </p:nvSpPr>
          <p:spPr bwMode="auto">
            <a:xfrm>
              <a:off x="1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94" name="Group 2"/>
          <p:cNvGrpSpPr>
            <a:grpSpLocks/>
          </p:cNvGrpSpPr>
          <p:nvPr/>
        </p:nvGrpSpPr>
        <p:grpSpPr bwMode="auto">
          <a:xfrm rot="16200000">
            <a:off x="-3238901" y="3248745"/>
            <a:ext cx="6810126" cy="365125"/>
            <a:chOff x="0" y="672"/>
            <a:chExt cx="5760" cy="270"/>
          </a:xfrm>
        </p:grpSpPr>
        <p:pic>
          <p:nvPicPr>
            <p:cNvPr id="295" name="Picture 3" descr="blulin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72"/>
              <a:ext cx="5760"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 name="AutoShape 4"/>
            <p:cNvSpPr>
              <a:spLocks noChangeArrowheads="1"/>
            </p:cNvSpPr>
            <p:nvPr/>
          </p:nvSpPr>
          <p:spPr bwMode="auto">
            <a:xfrm>
              <a:off x="1392"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5"/>
            <p:cNvSpPr>
              <a:spLocks noChangeArrowheads="1"/>
            </p:cNvSpPr>
            <p:nvPr/>
          </p:nvSpPr>
          <p:spPr bwMode="auto">
            <a:xfrm>
              <a:off x="1104"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6"/>
            <p:cNvSpPr>
              <a:spLocks noChangeArrowheads="1"/>
            </p:cNvSpPr>
            <p:nvPr/>
          </p:nvSpPr>
          <p:spPr bwMode="auto">
            <a:xfrm>
              <a:off x="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7"/>
            <p:cNvSpPr>
              <a:spLocks noChangeArrowheads="1"/>
            </p:cNvSpPr>
            <p:nvPr/>
          </p:nvSpPr>
          <p:spPr bwMode="auto">
            <a:xfrm>
              <a:off x="24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8"/>
            <p:cNvSpPr>
              <a:spLocks noChangeArrowheads="1"/>
            </p:cNvSpPr>
            <p:nvPr/>
          </p:nvSpPr>
          <p:spPr bwMode="auto">
            <a:xfrm>
              <a:off x="48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9"/>
            <p:cNvSpPr>
              <a:spLocks noChangeArrowheads="1"/>
            </p:cNvSpPr>
            <p:nvPr/>
          </p:nvSpPr>
          <p:spPr bwMode="auto">
            <a:xfrm>
              <a:off x="768"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10"/>
            <p:cNvSpPr>
              <a:spLocks noChangeArrowheads="1"/>
            </p:cNvSpPr>
            <p:nvPr/>
          </p:nvSpPr>
          <p:spPr bwMode="auto">
            <a:xfrm>
              <a:off x="3072"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11"/>
            <p:cNvSpPr>
              <a:spLocks noChangeArrowheads="1"/>
            </p:cNvSpPr>
            <p:nvPr/>
          </p:nvSpPr>
          <p:spPr bwMode="auto">
            <a:xfrm>
              <a:off x="2784"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12"/>
            <p:cNvSpPr>
              <a:spLocks noChangeArrowheads="1"/>
            </p:cNvSpPr>
            <p:nvPr/>
          </p:nvSpPr>
          <p:spPr bwMode="auto">
            <a:xfrm>
              <a:off x="168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13"/>
            <p:cNvSpPr>
              <a:spLocks noChangeArrowheads="1"/>
            </p:cNvSpPr>
            <p:nvPr/>
          </p:nvSpPr>
          <p:spPr bwMode="auto">
            <a:xfrm>
              <a:off x="192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14"/>
            <p:cNvSpPr>
              <a:spLocks noChangeArrowheads="1"/>
            </p:cNvSpPr>
            <p:nvPr/>
          </p:nvSpPr>
          <p:spPr bwMode="auto">
            <a:xfrm>
              <a:off x="216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15"/>
            <p:cNvSpPr>
              <a:spLocks noChangeArrowheads="1"/>
            </p:cNvSpPr>
            <p:nvPr/>
          </p:nvSpPr>
          <p:spPr bwMode="auto">
            <a:xfrm>
              <a:off x="2448"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16"/>
            <p:cNvSpPr>
              <a:spLocks noChangeArrowheads="1"/>
            </p:cNvSpPr>
            <p:nvPr/>
          </p:nvSpPr>
          <p:spPr bwMode="auto">
            <a:xfrm>
              <a:off x="4752"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17"/>
            <p:cNvSpPr>
              <a:spLocks noChangeArrowheads="1"/>
            </p:cNvSpPr>
            <p:nvPr/>
          </p:nvSpPr>
          <p:spPr bwMode="auto">
            <a:xfrm>
              <a:off x="4464"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18"/>
            <p:cNvSpPr>
              <a:spLocks noChangeArrowheads="1"/>
            </p:cNvSpPr>
            <p:nvPr/>
          </p:nvSpPr>
          <p:spPr bwMode="auto">
            <a:xfrm>
              <a:off x="336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AutoShape 19"/>
            <p:cNvSpPr>
              <a:spLocks noChangeArrowheads="1"/>
            </p:cNvSpPr>
            <p:nvPr/>
          </p:nvSpPr>
          <p:spPr bwMode="auto">
            <a:xfrm>
              <a:off x="360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 name="AutoShape 20"/>
            <p:cNvSpPr>
              <a:spLocks noChangeArrowheads="1"/>
            </p:cNvSpPr>
            <p:nvPr/>
          </p:nvSpPr>
          <p:spPr bwMode="auto">
            <a:xfrm>
              <a:off x="384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 name="AutoShape 21"/>
            <p:cNvSpPr>
              <a:spLocks noChangeArrowheads="1"/>
            </p:cNvSpPr>
            <p:nvPr/>
          </p:nvSpPr>
          <p:spPr bwMode="auto">
            <a:xfrm>
              <a:off x="4128"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 name="AutoShape 22"/>
            <p:cNvSpPr>
              <a:spLocks noChangeArrowheads="1"/>
            </p:cNvSpPr>
            <p:nvPr/>
          </p:nvSpPr>
          <p:spPr bwMode="auto">
            <a:xfrm>
              <a:off x="504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 name="AutoShape 23"/>
            <p:cNvSpPr>
              <a:spLocks noChangeArrowheads="1"/>
            </p:cNvSpPr>
            <p:nvPr/>
          </p:nvSpPr>
          <p:spPr bwMode="auto">
            <a:xfrm>
              <a:off x="528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 name="AutoShape 24"/>
            <p:cNvSpPr>
              <a:spLocks noChangeArrowheads="1"/>
            </p:cNvSpPr>
            <p:nvPr/>
          </p:nvSpPr>
          <p:spPr bwMode="auto">
            <a:xfrm>
              <a:off x="552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 name="Line 25"/>
            <p:cNvSpPr>
              <a:spLocks noChangeShapeType="1"/>
            </p:cNvSpPr>
            <p:nvPr/>
          </p:nvSpPr>
          <p:spPr bwMode="auto">
            <a:xfrm>
              <a:off x="0" y="912"/>
              <a:ext cx="576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8" name="Line 26"/>
            <p:cNvSpPr>
              <a:spLocks noChangeShapeType="1"/>
            </p:cNvSpPr>
            <p:nvPr/>
          </p:nvSpPr>
          <p:spPr bwMode="auto">
            <a:xfrm>
              <a:off x="0" y="942"/>
              <a:ext cx="576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9" name="Oval 27"/>
            <p:cNvSpPr>
              <a:spLocks noChangeArrowheads="1"/>
            </p:cNvSpPr>
            <p:nvPr/>
          </p:nvSpPr>
          <p:spPr bwMode="auto">
            <a:xfrm>
              <a:off x="41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28"/>
            <p:cNvSpPr>
              <a:spLocks noChangeArrowheads="1"/>
            </p:cNvSpPr>
            <p:nvPr/>
          </p:nvSpPr>
          <p:spPr bwMode="auto">
            <a:xfrm>
              <a:off x="67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29"/>
            <p:cNvSpPr>
              <a:spLocks noChangeArrowheads="1"/>
            </p:cNvSpPr>
            <p:nvPr/>
          </p:nvSpPr>
          <p:spPr bwMode="auto">
            <a:xfrm>
              <a:off x="960"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30"/>
            <p:cNvSpPr>
              <a:spLocks noChangeArrowheads="1"/>
            </p:cNvSpPr>
            <p:nvPr/>
          </p:nvSpPr>
          <p:spPr bwMode="auto">
            <a:xfrm>
              <a:off x="1296"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31"/>
            <p:cNvSpPr>
              <a:spLocks noChangeArrowheads="1"/>
            </p:cNvSpPr>
            <p:nvPr/>
          </p:nvSpPr>
          <p:spPr bwMode="auto">
            <a:xfrm>
              <a:off x="158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32"/>
            <p:cNvSpPr>
              <a:spLocks noChangeArrowheads="1"/>
            </p:cNvSpPr>
            <p:nvPr/>
          </p:nvSpPr>
          <p:spPr bwMode="auto">
            <a:xfrm>
              <a:off x="182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33"/>
            <p:cNvSpPr>
              <a:spLocks noChangeArrowheads="1"/>
            </p:cNvSpPr>
            <p:nvPr/>
          </p:nvSpPr>
          <p:spPr bwMode="auto">
            <a:xfrm>
              <a:off x="207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34"/>
            <p:cNvSpPr>
              <a:spLocks noChangeArrowheads="1"/>
            </p:cNvSpPr>
            <p:nvPr/>
          </p:nvSpPr>
          <p:spPr bwMode="auto">
            <a:xfrm>
              <a:off x="235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35"/>
            <p:cNvSpPr>
              <a:spLocks noChangeArrowheads="1"/>
            </p:cNvSpPr>
            <p:nvPr/>
          </p:nvSpPr>
          <p:spPr bwMode="auto">
            <a:xfrm>
              <a:off x="2640"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36"/>
            <p:cNvSpPr>
              <a:spLocks noChangeArrowheads="1"/>
            </p:cNvSpPr>
            <p:nvPr/>
          </p:nvSpPr>
          <p:spPr bwMode="auto">
            <a:xfrm>
              <a:off x="2976"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37"/>
            <p:cNvSpPr>
              <a:spLocks noChangeArrowheads="1"/>
            </p:cNvSpPr>
            <p:nvPr/>
          </p:nvSpPr>
          <p:spPr bwMode="auto">
            <a:xfrm>
              <a:off x="32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38"/>
            <p:cNvSpPr>
              <a:spLocks noChangeArrowheads="1"/>
            </p:cNvSpPr>
            <p:nvPr/>
          </p:nvSpPr>
          <p:spPr bwMode="auto">
            <a:xfrm>
              <a:off x="353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39"/>
            <p:cNvSpPr>
              <a:spLocks noChangeArrowheads="1"/>
            </p:cNvSpPr>
            <p:nvPr/>
          </p:nvSpPr>
          <p:spPr bwMode="auto">
            <a:xfrm>
              <a:off x="37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40"/>
            <p:cNvSpPr>
              <a:spLocks noChangeArrowheads="1"/>
            </p:cNvSpPr>
            <p:nvPr/>
          </p:nvSpPr>
          <p:spPr bwMode="auto">
            <a:xfrm>
              <a:off x="403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41"/>
            <p:cNvSpPr>
              <a:spLocks noChangeArrowheads="1"/>
            </p:cNvSpPr>
            <p:nvPr/>
          </p:nvSpPr>
          <p:spPr bwMode="auto">
            <a:xfrm>
              <a:off x="4320"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4" name="Oval 42"/>
            <p:cNvSpPr>
              <a:spLocks noChangeArrowheads="1"/>
            </p:cNvSpPr>
            <p:nvPr/>
          </p:nvSpPr>
          <p:spPr bwMode="auto">
            <a:xfrm>
              <a:off x="4656"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5" name="Oval 43"/>
            <p:cNvSpPr>
              <a:spLocks noChangeArrowheads="1"/>
            </p:cNvSpPr>
            <p:nvPr/>
          </p:nvSpPr>
          <p:spPr bwMode="auto">
            <a:xfrm>
              <a:off x="494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6" name="Oval 44"/>
            <p:cNvSpPr>
              <a:spLocks noChangeArrowheads="1"/>
            </p:cNvSpPr>
            <p:nvPr/>
          </p:nvSpPr>
          <p:spPr bwMode="auto">
            <a:xfrm>
              <a:off x="521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7" name="Oval 45"/>
            <p:cNvSpPr>
              <a:spLocks noChangeArrowheads="1"/>
            </p:cNvSpPr>
            <p:nvPr/>
          </p:nvSpPr>
          <p:spPr bwMode="auto">
            <a:xfrm>
              <a:off x="545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8" name="Oval 46"/>
            <p:cNvSpPr>
              <a:spLocks noChangeArrowheads="1"/>
            </p:cNvSpPr>
            <p:nvPr/>
          </p:nvSpPr>
          <p:spPr bwMode="auto">
            <a:xfrm>
              <a:off x="56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9" name="Oval 47"/>
            <p:cNvSpPr>
              <a:spLocks noChangeArrowheads="1"/>
            </p:cNvSpPr>
            <p:nvPr/>
          </p:nvSpPr>
          <p:spPr bwMode="auto">
            <a:xfrm>
              <a:off x="1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40" name="Group 2"/>
          <p:cNvGrpSpPr>
            <a:grpSpLocks/>
          </p:cNvGrpSpPr>
          <p:nvPr/>
        </p:nvGrpSpPr>
        <p:grpSpPr bwMode="auto">
          <a:xfrm rot="5400000">
            <a:off x="5585809" y="3219309"/>
            <a:ext cx="6751255" cy="365125"/>
            <a:chOff x="0" y="672"/>
            <a:chExt cx="5760" cy="270"/>
          </a:xfrm>
        </p:grpSpPr>
        <p:pic>
          <p:nvPicPr>
            <p:cNvPr id="341" name="Picture 3" descr="blulin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72"/>
              <a:ext cx="5760"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2" name="AutoShape 4"/>
            <p:cNvSpPr>
              <a:spLocks noChangeArrowheads="1"/>
            </p:cNvSpPr>
            <p:nvPr/>
          </p:nvSpPr>
          <p:spPr bwMode="auto">
            <a:xfrm>
              <a:off x="1392"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 name="AutoShape 5"/>
            <p:cNvSpPr>
              <a:spLocks noChangeArrowheads="1"/>
            </p:cNvSpPr>
            <p:nvPr/>
          </p:nvSpPr>
          <p:spPr bwMode="auto">
            <a:xfrm>
              <a:off x="1104"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 name="AutoShape 6"/>
            <p:cNvSpPr>
              <a:spLocks noChangeArrowheads="1"/>
            </p:cNvSpPr>
            <p:nvPr/>
          </p:nvSpPr>
          <p:spPr bwMode="auto">
            <a:xfrm>
              <a:off x="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 name="AutoShape 7"/>
            <p:cNvSpPr>
              <a:spLocks noChangeArrowheads="1"/>
            </p:cNvSpPr>
            <p:nvPr/>
          </p:nvSpPr>
          <p:spPr bwMode="auto">
            <a:xfrm>
              <a:off x="24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6" name="AutoShape 8"/>
            <p:cNvSpPr>
              <a:spLocks noChangeArrowheads="1"/>
            </p:cNvSpPr>
            <p:nvPr/>
          </p:nvSpPr>
          <p:spPr bwMode="auto">
            <a:xfrm>
              <a:off x="48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 name="AutoShape 9"/>
            <p:cNvSpPr>
              <a:spLocks noChangeArrowheads="1"/>
            </p:cNvSpPr>
            <p:nvPr/>
          </p:nvSpPr>
          <p:spPr bwMode="auto">
            <a:xfrm>
              <a:off x="768"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 name="AutoShape 10"/>
            <p:cNvSpPr>
              <a:spLocks noChangeArrowheads="1"/>
            </p:cNvSpPr>
            <p:nvPr/>
          </p:nvSpPr>
          <p:spPr bwMode="auto">
            <a:xfrm>
              <a:off x="3072"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9" name="AutoShape 11"/>
            <p:cNvSpPr>
              <a:spLocks noChangeArrowheads="1"/>
            </p:cNvSpPr>
            <p:nvPr/>
          </p:nvSpPr>
          <p:spPr bwMode="auto">
            <a:xfrm>
              <a:off x="2784"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0" name="AutoShape 12"/>
            <p:cNvSpPr>
              <a:spLocks noChangeArrowheads="1"/>
            </p:cNvSpPr>
            <p:nvPr/>
          </p:nvSpPr>
          <p:spPr bwMode="auto">
            <a:xfrm>
              <a:off x="168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1" name="AutoShape 13"/>
            <p:cNvSpPr>
              <a:spLocks noChangeArrowheads="1"/>
            </p:cNvSpPr>
            <p:nvPr/>
          </p:nvSpPr>
          <p:spPr bwMode="auto">
            <a:xfrm>
              <a:off x="192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2" name="AutoShape 14"/>
            <p:cNvSpPr>
              <a:spLocks noChangeArrowheads="1"/>
            </p:cNvSpPr>
            <p:nvPr/>
          </p:nvSpPr>
          <p:spPr bwMode="auto">
            <a:xfrm>
              <a:off x="216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3" name="AutoShape 15"/>
            <p:cNvSpPr>
              <a:spLocks noChangeArrowheads="1"/>
            </p:cNvSpPr>
            <p:nvPr/>
          </p:nvSpPr>
          <p:spPr bwMode="auto">
            <a:xfrm>
              <a:off x="2448"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 name="AutoShape 16"/>
            <p:cNvSpPr>
              <a:spLocks noChangeArrowheads="1"/>
            </p:cNvSpPr>
            <p:nvPr/>
          </p:nvSpPr>
          <p:spPr bwMode="auto">
            <a:xfrm>
              <a:off x="4752"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5" name="AutoShape 17"/>
            <p:cNvSpPr>
              <a:spLocks noChangeArrowheads="1"/>
            </p:cNvSpPr>
            <p:nvPr/>
          </p:nvSpPr>
          <p:spPr bwMode="auto">
            <a:xfrm>
              <a:off x="4464"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6" name="AutoShape 18"/>
            <p:cNvSpPr>
              <a:spLocks noChangeArrowheads="1"/>
            </p:cNvSpPr>
            <p:nvPr/>
          </p:nvSpPr>
          <p:spPr bwMode="auto">
            <a:xfrm>
              <a:off x="336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 name="AutoShape 19"/>
            <p:cNvSpPr>
              <a:spLocks noChangeArrowheads="1"/>
            </p:cNvSpPr>
            <p:nvPr/>
          </p:nvSpPr>
          <p:spPr bwMode="auto">
            <a:xfrm>
              <a:off x="360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 name="AutoShape 20"/>
            <p:cNvSpPr>
              <a:spLocks noChangeArrowheads="1"/>
            </p:cNvSpPr>
            <p:nvPr/>
          </p:nvSpPr>
          <p:spPr bwMode="auto">
            <a:xfrm>
              <a:off x="384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 name="AutoShape 21"/>
            <p:cNvSpPr>
              <a:spLocks noChangeArrowheads="1"/>
            </p:cNvSpPr>
            <p:nvPr/>
          </p:nvSpPr>
          <p:spPr bwMode="auto">
            <a:xfrm>
              <a:off x="4128"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 name="AutoShape 22"/>
            <p:cNvSpPr>
              <a:spLocks noChangeArrowheads="1"/>
            </p:cNvSpPr>
            <p:nvPr/>
          </p:nvSpPr>
          <p:spPr bwMode="auto">
            <a:xfrm>
              <a:off x="504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1" name="AutoShape 23"/>
            <p:cNvSpPr>
              <a:spLocks noChangeArrowheads="1"/>
            </p:cNvSpPr>
            <p:nvPr/>
          </p:nvSpPr>
          <p:spPr bwMode="auto">
            <a:xfrm>
              <a:off x="528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2" name="AutoShape 24"/>
            <p:cNvSpPr>
              <a:spLocks noChangeArrowheads="1"/>
            </p:cNvSpPr>
            <p:nvPr/>
          </p:nvSpPr>
          <p:spPr bwMode="auto">
            <a:xfrm>
              <a:off x="5520" y="720"/>
              <a:ext cx="144" cy="144"/>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3" name="Line 25"/>
            <p:cNvSpPr>
              <a:spLocks noChangeShapeType="1"/>
            </p:cNvSpPr>
            <p:nvPr/>
          </p:nvSpPr>
          <p:spPr bwMode="auto">
            <a:xfrm>
              <a:off x="0" y="912"/>
              <a:ext cx="576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64" name="Line 26"/>
            <p:cNvSpPr>
              <a:spLocks noChangeShapeType="1"/>
            </p:cNvSpPr>
            <p:nvPr/>
          </p:nvSpPr>
          <p:spPr bwMode="auto">
            <a:xfrm>
              <a:off x="0" y="942"/>
              <a:ext cx="576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65" name="Oval 27"/>
            <p:cNvSpPr>
              <a:spLocks noChangeArrowheads="1"/>
            </p:cNvSpPr>
            <p:nvPr/>
          </p:nvSpPr>
          <p:spPr bwMode="auto">
            <a:xfrm>
              <a:off x="41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6" name="Oval 28"/>
            <p:cNvSpPr>
              <a:spLocks noChangeArrowheads="1"/>
            </p:cNvSpPr>
            <p:nvPr/>
          </p:nvSpPr>
          <p:spPr bwMode="auto">
            <a:xfrm>
              <a:off x="67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7" name="Oval 29"/>
            <p:cNvSpPr>
              <a:spLocks noChangeArrowheads="1"/>
            </p:cNvSpPr>
            <p:nvPr/>
          </p:nvSpPr>
          <p:spPr bwMode="auto">
            <a:xfrm>
              <a:off x="960"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8" name="Oval 30"/>
            <p:cNvSpPr>
              <a:spLocks noChangeArrowheads="1"/>
            </p:cNvSpPr>
            <p:nvPr/>
          </p:nvSpPr>
          <p:spPr bwMode="auto">
            <a:xfrm>
              <a:off x="1296"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9" name="Oval 31"/>
            <p:cNvSpPr>
              <a:spLocks noChangeArrowheads="1"/>
            </p:cNvSpPr>
            <p:nvPr/>
          </p:nvSpPr>
          <p:spPr bwMode="auto">
            <a:xfrm>
              <a:off x="158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0" name="Oval 32"/>
            <p:cNvSpPr>
              <a:spLocks noChangeArrowheads="1"/>
            </p:cNvSpPr>
            <p:nvPr/>
          </p:nvSpPr>
          <p:spPr bwMode="auto">
            <a:xfrm>
              <a:off x="182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1" name="Oval 33"/>
            <p:cNvSpPr>
              <a:spLocks noChangeArrowheads="1"/>
            </p:cNvSpPr>
            <p:nvPr/>
          </p:nvSpPr>
          <p:spPr bwMode="auto">
            <a:xfrm>
              <a:off x="207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2" name="Oval 34"/>
            <p:cNvSpPr>
              <a:spLocks noChangeArrowheads="1"/>
            </p:cNvSpPr>
            <p:nvPr/>
          </p:nvSpPr>
          <p:spPr bwMode="auto">
            <a:xfrm>
              <a:off x="235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3" name="Oval 35"/>
            <p:cNvSpPr>
              <a:spLocks noChangeArrowheads="1"/>
            </p:cNvSpPr>
            <p:nvPr/>
          </p:nvSpPr>
          <p:spPr bwMode="auto">
            <a:xfrm>
              <a:off x="2640"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4" name="Oval 36"/>
            <p:cNvSpPr>
              <a:spLocks noChangeArrowheads="1"/>
            </p:cNvSpPr>
            <p:nvPr/>
          </p:nvSpPr>
          <p:spPr bwMode="auto">
            <a:xfrm>
              <a:off x="2976"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5" name="Oval 37"/>
            <p:cNvSpPr>
              <a:spLocks noChangeArrowheads="1"/>
            </p:cNvSpPr>
            <p:nvPr/>
          </p:nvSpPr>
          <p:spPr bwMode="auto">
            <a:xfrm>
              <a:off x="32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6" name="Oval 38"/>
            <p:cNvSpPr>
              <a:spLocks noChangeArrowheads="1"/>
            </p:cNvSpPr>
            <p:nvPr/>
          </p:nvSpPr>
          <p:spPr bwMode="auto">
            <a:xfrm>
              <a:off x="353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7" name="Oval 39"/>
            <p:cNvSpPr>
              <a:spLocks noChangeArrowheads="1"/>
            </p:cNvSpPr>
            <p:nvPr/>
          </p:nvSpPr>
          <p:spPr bwMode="auto">
            <a:xfrm>
              <a:off x="37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8" name="Oval 40"/>
            <p:cNvSpPr>
              <a:spLocks noChangeArrowheads="1"/>
            </p:cNvSpPr>
            <p:nvPr/>
          </p:nvSpPr>
          <p:spPr bwMode="auto">
            <a:xfrm>
              <a:off x="403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9" name="Oval 41"/>
            <p:cNvSpPr>
              <a:spLocks noChangeArrowheads="1"/>
            </p:cNvSpPr>
            <p:nvPr/>
          </p:nvSpPr>
          <p:spPr bwMode="auto">
            <a:xfrm>
              <a:off x="4320"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0" name="Oval 42"/>
            <p:cNvSpPr>
              <a:spLocks noChangeArrowheads="1"/>
            </p:cNvSpPr>
            <p:nvPr/>
          </p:nvSpPr>
          <p:spPr bwMode="auto">
            <a:xfrm>
              <a:off x="4656"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1" name="Oval 43"/>
            <p:cNvSpPr>
              <a:spLocks noChangeArrowheads="1"/>
            </p:cNvSpPr>
            <p:nvPr/>
          </p:nvSpPr>
          <p:spPr bwMode="auto">
            <a:xfrm>
              <a:off x="494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2" name="Oval 44"/>
            <p:cNvSpPr>
              <a:spLocks noChangeArrowheads="1"/>
            </p:cNvSpPr>
            <p:nvPr/>
          </p:nvSpPr>
          <p:spPr bwMode="auto">
            <a:xfrm>
              <a:off x="521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3" name="Oval 45"/>
            <p:cNvSpPr>
              <a:spLocks noChangeArrowheads="1"/>
            </p:cNvSpPr>
            <p:nvPr/>
          </p:nvSpPr>
          <p:spPr bwMode="auto">
            <a:xfrm>
              <a:off x="5452"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4" name="Oval 46"/>
            <p:cNvSpPr>
              <a:spLocks noChangeArrowheads="1"/>
            </p:cNvSpPr>
            <p:nvPr/>
          </p:nvSpPr>
          <p:spPr bwMode="auto">
            <a:xfrm>
              <a:off x="56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5" name="Oval 47"/>
            <p:cNvSpPr>
              <a:spLocks noChangeArrowheads="1"/>
            </p:cNvSpPr>
            <p:nvPr/>
          </p:nvSpPr>
          <p:spPr bwMode="auto">
            <a:xfrm>
              <a:off x="164" y="768"/>
              <a:ext cx="48" cy="48"/>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86" name="Slide Number Placeholder 195"/>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a:t>
            </a:fld>
            <a:endParaRPr lang="en-US"/>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819150"/>
            <a:ext cx="4038600" cy="4038600"/>
          </a:xfrm>
          <a:prstGeom prst="rect">
            <a:avLst/>
          </a:prstGeom>
        </p:spPr>
      </p:pic>
      <p:sp>
        <p:nvSpPr>
          <p:cNvPr id="195" name="TextBox 194"/>
          <p:cNvSpPr txBox="1"/>
          <p:nvPr/>
        </p:nvSpPr>
        <p:spPr>
          <a:xfrm>
            <a:off x="2045585" y="4746943"/>
            <a:ext cx="4507615" cy="968057"/>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Nếu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được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ước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muốn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điều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sẽ</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ước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điều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gì</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6006729"/>
      </p:ext>
    </p:extLst>
  </p:cSld>
  <p:clrMapOvr>
    <a:masterClrMapping/>
  </p:clrMapOvr>
  <p:transition spd="slow">
    <p:randomBar dir="vert"/>
    <p:sndAc>
      <p:stSnd>
        <p:snd r:embed="rId2" name="applause.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28600"/>
            <a:ext cx="3932080"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228601" y="381000"/>
            <a:ext cx="4572000" cy="5867400"/>
          </a:xfrm>
          <a:prstGeom prst="cloudCallout">
            <a:avLst>
              <a:gd name="adj1" fmla="val 53877"/>
              <a:gd name="adj2" fmla="val -7165"/>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r>
              <a:rPr lang="fr-FR" sz="3600" dirty="0" err="1">
                <a:latin typeface="Arial" pitchFamily="34" charset="0"/>
                <a:cs typeface="Arial" pitchFamily="34" charset="0"/>
              </a:rPr>
              <a:t>Sức</a:t>
            </a:r>
            <a:r>
              <a:rPr lang="fr-FR" sz="3600" dirty="0">
                <a:latin typeface="Arial" pitchFamily="34" charset="0"/>
                <a:cs typeface="Arial" pitchFamily="34" charset="0"/>
              </a:rPr>
              <a:t> </a:t>
            </a:r>
            <a:r>
              <a:rPr lang="fr-FR" sz="3600" dirty="0" err="1">
                <a:latin typeface="Arial" pitchFamily="34" charset="0"/>
                <a:cs typeface="Arial" pitchFamily="34" charset="0"/>
              </a:rPr>
              <a:t>khỏe</a:t>
            </a:r>
            <a:r>
              <a:rPr lang="fr-FR" sz="3600" dirty="0">
                <a:latin typeface="Arial" pitchFamily="34" charset="0"/>
                <a:cs typeface="Arial" pitchFamily="34" charset="0"/>
              </a:rPr>
              <a:t> </a:t>
            </a:r>
            <a:r>
              <a:rPr lang="fr-FR" sz="3600" dirty="0" err="1">
                <a:latin typeface="Arial" pitchFamily="34" charset="0"/>
                <a:cs typeface="Arial" pitchFamily="34" charset="0"/>
              </a:rPr>
              <a:t>có</a:t>
            </a:r>
            <a:r>
              <a:rPr lang="fr-FR" sz="3600" dirty="0">
                <a:latin typeface="Arial" pitchFamily="34" charset="0"/>
                <a:cs typeface="Arial" pitchFamily="34" charset="0"/>
              </a:rPr>
              <a:t> </a:t>
            </a:r>
            <a:r>
              <a:rPr lang="fr-FR" sz="3600" dirty="0" err="1">
                <a:latin typeface="Arial" pitchFamily="34" charset="0"/>
                <a:cs typeface="Arial" pitchFamily="34" charset="0"/>
              </a:rPr>
              <a:t>cần</a:t>
            </a:r>
            <a:r>
              <a:rPr lang="fr-FR" sz="3600" dirty="0">
                <a:latin typeface="Arial" pitchFamily="34" charset="0"/>
                <a:cs typeface="Arial" pitchFamily="34" charset="0"/>
              </a:rPr>
              <a:t> </a:t>
            </a:r>
            <a:r>
              <a:rPr lang="fr-FR" sz="3600" dirty="0" err="1">
                <a:latin typeface="Arial" pitchFamily="34" charset="0"/>
                <a:cs typeface="Arial" pitchFamily="34" charset="0"/>
              </a:rPr>
              <a:t>thiết</a:t>
            </a:r>
            <a:r>
              <a:rPr lang="fr-FR" sz="3600" dirty="0">
                <a:latin typeface="Arial" pitchFamily="34" charset="0"/>
                <a:cs typeface="Arial" pitchFamily="34" charset="0"/>
              </a:rPr>
              <a:t> </a:t>
            </a:r>
            <a:r>
              <a:rPr lang="fr-FR" sz="3600" dirty="0" err="1">
                <a:latin typeface="Arial" pitchFamily="34" charset="0"/>
                <a:cs typeface="Arial" pitchFamily="34" charset="0"/>
              </a:rPr>
              <a:t>cho</a:t>
            </a:r>
            <a:r>
              <a:rPr lang="fr-FR" sz="3600" dirty="0">
                <a:latin typeface="Arial" pitchFamily="34" charset="0"/>
                <a:cs typeface="Arial" pitchFamily="34" charset="0"/>
              </a:rPr>
              <a:t> </a:t>
            </a:r>
            <a:r>
              <a:rPr lang="fr-FR" sz="3600" dirty="0" err="1">
                <a:latin typeface="Arial" pitchFamily="34" charset="0"/>
                <a:cs typeface="Arial" pitchFamily="34" charset="0"/>
              </a:rPr>
              <a:t>mỗi</a:t>
            </a:r>
            <a:r>
              <a:rPr lang="fr-FR" sz="3600" dirty="0">
                <a:latin typeface="Arial" pitchFamily="34" charset="0"/>
                <a:cs typeface="Arial" pitchFamily="34" charset="0"/>
              </a:rPr>
              <a:t> </a:t>
            </a:r>
            <a:r>
              <a:rPr lang="fr-FR" sz="3600" dirty="0" err="1">
                <a:latin typeface="Arial" pitchFamily="34" charset="0"/>
                <a:cs typeface="Arial" pitchFamily="34" charset="0"/>
              </a:rPr>
              <a:t>người</a:t>
            </a:r>
            <a:r>
              <a:rPr lang="fr-FR" sz="3600" dirty="0">
                <a:latin typeface="Arial" pitchFamily="34" charset="0"/>
                <a:cs typeface="Arial" pitchFamily="34" charset="0"/>
              </a:rPr>
              <a:t> </a:t>
            </a:r>
            <a:r>
              <a:rPr lang="fr-FR" sz="3600" dirty="0" err="1" smtClean="0">
                <a:latin typeface="Arial" pitchFamily="34" charset="0"/>
                <a:cs typeface="Arial" pitchFamily="34" charset="0"/>
              </a:rPr>
              <a:t>không</a:t>
            </a:r>
            <a:r>
              <a:rPr lang="fr-FR" sz="3600" dirty="0" smtClean="0">
                <a:latin typeface="Arial" pitchFamily="34" charset="0"/>
                <a:cs typeface="Arial" pitchFamily="34" charset="0"/>
              </a:rPr>
              <a:t>?</a:t>
            </a:r>
            <a:br>
              <a:rPr lang="fr-FR" sz="3600" dirty="0" smtClean="0">
                <a:latin typeface="Arial" pitchFamily="34" charset="0"/>
                <a:cs typeface="Arial" pitchFamily="34" charset="0"/>
              </a:rPr>
            </a:br>
            <a:r>
              <a:rPr lang="fr-FR" sz="3600" dirty="0" err="1" smtClean="0">
                <a:latin typeface="Arial" pitchFamily="34" charset="0"/>
                <a:cs typeface="Arial" pitchFamily="34" charset="0"/>
              </a:rPr>
              <a:t>Vì</a:t>
            </a:r>
            <a:r>
              <a:rPr lang="fr-FR" sz="3600" dirty="0" smtClean="0">
                <a:latin typeface="Arial" pitchFamily="34" charset="0"/>
                <a:cs typeface="Arial" pitchFamily="34" charset="0"/>
              </a:rPr>
              <a:t> </a:t>
            </a:r>
            <a:r>
              <a:rPr lang="fr-FR" sz="3600" dirty="0" err="1">
                <a:latin typeface="Arial" pitchFamily="34" charset="0"/>
                <a:cs typeface="Arial" pitchFamily="34" charset="0"/>
              </a:rPr>
              <a:t>sao</a:t>
            </a:r>
            <a:r>
              <a:rPr lang="fr-FR" sz="3600" dirty="0">
                <a:latin typeface="Arial" pitchFamily="34" charset="0"/>
                <a:cs typeface="Arial" pitchFamily="34" charset="0"/>
              </a:rPr>
              <a:t>?</a:t>
            </a:r>
            <a:endParaRPr lang="en-US" sz="3600" dirty="0">
              <a:latin typeface="Arial" pitchFamily="34" charset="0"/>
              <a:cs typeface="Arial" pitchFamily="34" charset="0"/>
            </a:endParaRPr>
          </a:p>
        </p:txBody>
      </p:sp>
      <p:grpSp>
        <p:nvGrpSpPr>
          <p:cNvPr id="5" name="Group 13"/>
          <p:cNvGrpSpPr>
            <a:grpSpLocks/>
          </p:cNvGrpSpPr>
          <p:nvPr/>
        </p:nvGrpSpPr>
        <p:grpSpPr bwMode="auto">
          <a:xfrm>
            <a:off x="0" y="0"/>
            <a:ext cx="9144000" cy="6858000"/>
            <a:chOff x="0" y="0"/>
            <a:chExt cx="5760" cy="4320"/>
          </a:xfrm>
        </p:grpSpPr>
        <p:pic>
          <p:nvPicPr>
            <p:cNvPr id="6" name="Picture 1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79232699"/>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ết quả hình ảnh cho giữ gìn vê sinh ca nh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0"/>
            <a:ext cx="458585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ình ảnh có liên quan"/>
          <p:cNvPicPr>
            <a:picLocks noChangeAspect="1" noChangeArrowheads="1"/>
          </p:cNvPicPr>
          <p:nvPr/>
        </p:nvPicPr>
        <p:blipFill rotWithShape="1">
          <a:blip r:embed="rId3">
            <a:extLst>
              <a:ext uri="{28A0092B-C50C-407E-A947-70E740481C1C}">
                <a14:useLocalDpi xmlns:a14="http://schemas.microsoft.com/office/drawing/2010/main" val="0"/>
              </a:ext>
            </a:extLst>
          </a:blip>
          <a:srcRect t="10605" b="7726"/>
          <a:stretch/>
        </p:blipFill>
        <p:spPr bwMode="auto">
          <a:xfrm>
            <a:off x="4585855" y="3074989"/>
            <a:ext cx="4572000" cy="3249611"/>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ình ảnh có liên quan"/>
          <p:cNvPicPr>
            <a:picLocks noChangeAspect="1" noChangeArrowheads="1"/>
          </p:cNvPicPr>
          <p:nvPr/>
        </p:nvPicPr>
        <p:blipFill rotWithShape="1">
          <a:blip r:embed="rId4">
            <a:extLst>
              <a:ext uri="{28A0092B-C50C-407E-A947-70E740481C1C}">
                <a14:useLocalDpi xmlns:a14="http://schemas.microsoft.com/office/drawing/2010/main" val="0"/>
              </a:ext>
            </a:extLst>
          </a:blip>
          <a:srcRect l="6742" r="15227" b="14394"/>
          <a:stretch/>
        </p:blipFill>
        <p:spPr bwMode="auto">
          <a:xfrm>
            <a:off x="0" y="0"/>
            <a:ext cx="4558146" cy="30479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248400"/>
            <a:ext cx="9144000" cy="533400"/>
          </a:xfrm>
          <a:prstGeom prst="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smtClean="0">
                <a:solidFill>
                  <a:srgbClr val="0000FF"/>
                </a:solidFill>
              </a:rPr>
              <a:t>Sức </a:t>
            </a:r>
            <a:r>
              <a:rPr lang="vi-VN" sz="3200" b="1" dirty="0">
                <a:solidFill>
                  <a:srgbClr val="0000FF"/>
                </a:solidFill>
              </a:rPr>
              <a:t>khoẻ là vốn quý của con người.</a:t>
            </a:r>
          </a:p>
        </p:txBody>
      </p:sp>
      <p:pic>
        <p:nvPicPr>
          <p:cNvPr id="12298" name="Picture 10"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146" y="1"/>
            <a:ext cx="4599709" cy="307498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3"/>
          <p:cNvGrpSpPr>
            <a:grpSpLocks/>
          </p:cNvGrpSpPr>
          <p:nvPr/>
        </p:nvGrpSpPr>
        <p:grpSpPr bwMode="auto">
          <a:xfrm>
            <a:off x="0" y="0"/>
            <a:ext cx="9144000" cy="6858000"/>
            <a:chOff x="0" y="0"/>
            <a:chExt cx="5760" cy="4320"/>
          </a:xfrm>
        </p:grpSpPr>
        <p:pic>
          <p:nvPicPr>
            <p:cNvPr id="12" name="Picture 14"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058338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Callout 6"/>
          <p:cNvSpPr/>
          <p:nvPr/>
        </p:nvSpPr>
        <p:spPr>
          <a:xfrm>
            <a:off x="724988" y="1295400"/>
            <a:ext cx="8075023" cy="441960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lnSpc>
                <a:spcPct val="150000"/>
              </a:lnSpc>
            </a:pPr>
            <a:endParaRPr lang="en-US" sz="4400" dirty="0" smtClean="0">
              <a:latin typeface="Arial" pitchFamily="34" charset="0"/>
              <a:cs typeface="Arial" pitchFamily="34" charset="0"/>
            </a:endParaRPr>
          </a:p>
          <a:p>
            <a:pPr lvl="0" algn="ctr">
              <a:lnSpc>
                <a:spcPct val="150000"/>
              </a:lnSpc>
            </a:pPr>
            <a:r>
              <a:rPr lang="en-US" sz="4400" dirty="0" err="1" smtClean="0">
                <a:latin typeface="Arial" pitchFamily="34" charset="0"/>
                <a:cs typeface="Arial" pitchFamily="34" charset="0"/>
              </a:rPr>
              <a:t>Trò</a:t>
            </a:r>
            <a:r>
              <a:rPr lang="en-US" sz="4400" dirty="0" smtClean="0">
                <a:latin typeface="Arial" pitchFamily="34" charset="0"/>
                <a:cs typeface="Arial" pitchFamily="34" charset="0"/>
              </a:rPr>
              <a:t> </a:t>
            </a:r>
            <a:r>
              <a:rPr lang="en-US" sz="4400" dirty="0" err="1" smtClean="0">
                <a:latin typeface="Arial" pitchFamily="34" charset="0"/>
                <a:cs typeface="Arial" pitchFamily="34" charset="0"/>
              </a:rPr>
              <a:t>chơi</a:t>
            </a:r>
            <a:r>
              <a:rPr lang="en-US" sz="4400" dirty="0" smtClean="0">
                <a:latin typeface="Arial" pitchFamily="34" charset="0"/>
                <a:cs typeface="Arial" pitchFamily="34" charset="0"/>
              </a:rPr>
              <a:t> “</a:t>
            </a:r>
            <a:r>
              <a:rPr lang="en-US" sz="4400" dirty="0" err="1" smtClean="0">
                <a:latin typeface="Arial" pitchFamily="34" charset="0"/>
                <a:cs typeface="Arial" pitchFamily="34" charset="0"/>
              </a:rPr>
              <a:t>tiếp</a:t>
            </a:r>
            <a:r>
              <a:rPr lang="en-US" sz="4400" dirty="0" smtClean="0">
                <a:latin typeface="Arial" pitchFamily="34" charset="0"/>
                <a:cs typeface="Arial" pitchFamily="34" charset="0"/>
              </a:rPr>
              <a:t> </a:t>
            </a:r>
            <a:r>
              <a:rPr lang="en-US" sz="4400" dirty="0" err="1" smtClean="0">
                <a:latin typeface="Arial" pitchFamily="34" charset="0"/>
                <a:cs typeface="Arial" pitchFamily="34" charset="0"/>
              </a:rPr>
              <a:t>sức</a:t>
            </a:r>
            <a:r>
              <a:rPr lang="en-US" sz="4400" dirty="0" smtClean="0">
                <a:latin typeface="Arial" pitchFamily="34" charset="0"/>
                <a:cs typeface="Arial" pitchFamily="34" charset="0"/>
              </a:rPr>
              <a:t>”:</a:t>
            </a:r>
          </a:p>
          <a:p>
            <a:pPr algn="ctr">
              <a:lnSpc>
                <a:spcPct val="150000"/>
              </a:lnSpc>
            </a:pPr>
            <a:r>
              <a:rPr lang="pt-BR" sz="3300" dirty="0"/>
              <a:t>Tìm những hành vi thể hiện sự chăm sóc rèn luyện thân thể của bản thân</a:t>
            </a:r>
            <a:endParaRPr lang="en-US" sz="3300" dirty="0"/>
          </a:p>
          <a:p>
            <a:pPr lvl="0" algn="ctr">
              <a:lnSpc>
                <a:spcPct val="150000"/>
              </a:lnSpc>
            </a:pPr>
            <a:endParaRPr lang="en-US" sz="4400" dirty="0">
              <a:latin typeface="Arial" pitchFamily="34" charset="0"/>
              <a:cs typeface="Arial" pitchFamily="34" charset="0"/>
            </a:endParaRPr>
          </a:p>
        </p:txBody>
      </p:sp>
      <p:sp>
        <p:nvSpPr>
          <p:cNvPr id="2" name="Rectangle 1"/>
          <p:cNvSpPr/>
          <p:nvPr/>
        </p:nvSpPr>
        <p:spPr>
          <a:xfrm>
            <a:off x="1981200" y="304800"/>
            <a:ext cx="5562600" cy="914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smtClean="0">
                <a:solidFill>
                  <a:srgbClr val="FF0000"/>
                </a:solidFill>
                <a:latin typeface="Arial" pitchFamily="34" charset="0"/>
                <a:cs typeface="Arial" pitchFamily="34" charset="0"/>
              </a:rPr>
              <a:t>3. </a:t>
            </a:r>
            <a:r>
              <a:rPr lang="en-US" sz="4000" dirty="0" err="1" smtClean="0">
                <a:solidFill>
                  <a:srgbClr val="FF0000"/>
                </a:solidFill>
                <a:latin typeface="Arial" pitchFamily="34" charset="0"/>
                <a:cs typeface="Arial" pitchFamily="34" charset="0"/>
              </a:rPr>
              <a:t>Cách</a:t>
            </a:r>
            <a:r>
              <a:rPr lang="en-US" sz="4000" dirty="0" smtClean="0">
                <a:solidFill>
                  <a:srgbClr val="FF0000"/>
                </a:solidFill>
                <a:latin typeface="Arial" pitchFamily="34" charset="0"/>
                <a:cs typeface="Arial" pitchFamily="34" charset="0"/>
              </a:rPr>
              <a:t> </a:t>
            </a:r>
            <a:r>
              <a:rPr lang="en-US" sz="4000" dirty="0" err="1" smtClean="0">
                <a:solidFill>
                  <a:srgbClr val="FF0000"/>
                </a:solidFill>
                <a:latin typeface="Arial" pitchFamily="34" charset="0"/>
                <a:cs typeface="Arial" pitchFamily="34" charset="0"/>
              </a:rPr>
              <a:t>rèn</a:t>
            </a:r>
            <a:r>
              <a:rPr lang="en-US" sz="4000" dirty="0" smtClean="0">
                <a:solidFill>
                  <a:srgbClr val="FF0000"/>
                </a:solidFill>
                <a:latin typeface="Arial" pitchFamily="34" charset="0"/>
                <a:cs typeface="Arial" pitchFamily="34" charset="0"/>
              </a:rPr>
              <a:t> </a:t>
            </a:r>
            <a:r>
              <a:rPr lang="en-US" sz="4000" dirty="0" err="1" smtClean="0">
                <a:solidFill>
                  <a:srgbClr val="FF0000"/>
                </a:solidFill>
                <a:latin typeface="Arial" pitchFamily="34" charset="0"/>
                <a:cs typeface="Arial" pitchFamily="34" charset="0"/>
              </a:rPr>
              <a:t>luyện</a:t>
            </a:r>
            <a:endParaRPr lang="en-US" sz="4000" dirty="0">
              <a:solidFill>
                <a:srgbClr val="FF0000"/>
              </a:solidFill>
              <a:latin typeface="Arial" pitchFamily="34" charset="0"/>
              <a:cs typeface="Arial" pitchFamily="34" charset="0"/>
            </a:endParaRPr>
          </a:p>
        </p:txBody>
      </p:sp>
      <p:grpSp>
        <p:nvGrpSpPr>
          <p:cNvPr id="4" name="Group 13"/>
          <p:cNvGrpSpPr>
            <a:grpSpLocks/>
          </p:cNvGrpSpPr>
          <p:nvPr/>
        </p:nvGrpSpPr>
        <p:grpSpPr bwMode="auto">
          <a:xfrm>
            <a:off x="0" y="0"/>
            <a:ext cx="9144000" cy="6858000"/>
            <a:chOff x="0" y="0"/>
            <a:chExt cx="5760" cy="4320"/>
          </a:xfrm>
        </p:grpSpPr>
        <p:pic>
          <p:nvPicPr>
            <p:cNvPr id="5"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79232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Kết quả hình ảnh cho giữ gìn vê sinh ca nh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Kết quả hình ảnh cho giữ gìn vê sinh ca nhâ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2" name="Picture 6" descr="Kết quả hình ảnh cho giữ gìn vê sinh ca nh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09800" y="160338"/>
            <a:ext cx="5562600" cy="609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smtClean="0">
                <a:solidFill>
                  <a:srgbClr val="FF0000"/>
                </a:solidFill>
                <a:latin typeface="Arial" pitchFamily="34" charset="0"/>
                <a:cs typeface="Arial" pitchFamily="34" charset="0"/>
              </a:rPr>
              <a:t>Giữ</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gìn</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vệ</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sinh</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cá</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nhân</a:t>
            </a:r>
            <a:endParaRPr lang="en-US" sz="3600" dirty="0">
              <a:solidFill>
                <a:srgbClr val="FF0000"/>
              </a:solidFill>
              <a:latin typeface="Arial" pitchFamily="34" charset="0"/>
              <a:cs typeface="Arial" pitchFamily="34" charset="0"/>
            </a:endParaRPr>
          </a:p>
        </p:txBody>
      </p:sp>
      <p:grpSp>
        <p:nvGrpSpPr>
          <p:cNvPr id="8" name="Group 13"/>
          <p:cNvGrpSpPr>
            <a:grpSpLocks/>
          </p:cNvGrpSpPr>
          <p:nvPr/>
        </p:nvGrpSpPr>
        <p:grpSpPr bwMode="auto">
          <a:xfrm>
            <a:off x="0" y="0"/>
            <a:ext cx="9144000" cy="6858000"/>
            <a:chOff x="0" y="0"/>
            <a:chExt cx="5760" cy="4320"/>
          </a:xfrm>
        </p:grpSpPr>
        <p:pic>
          <p:nvPicPr>
            <p:cNvPr id="9" name="Picture 1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73435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dmin\Desktop\DSC05601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76200"/>
            <a:ext cx="8992039" cy="6705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103765"/>
            <a:ext cx="4419600" cy="609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smtClean="0">
                <a:solidFill>
                  <a:srgbClr val="FF0000"/>
                </a:solidFill>
                <a:latin typeface="Arial" pitchFamily="34" charset="0"/>
                <a:cs typeface="Arial" pitchFamily="34" charset="0"/>
              </a:rPr>
              <a:t>Ăn</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uống</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điều</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độ</a:t>
            </a:r>
            <a:endParaRPr lang="en-US" sz="3600" dirty="0">
              <a:solidFill>
                <a:srgbClr val="FF0000"/>
              </a:solidFill>
              <a:latin typeface="Arial" pitchFamily="34" charset="0"/>
              <a:cs typeface="Arial" pitchFamily="34" charset="0"/>
            </a:endParaRPr>
          </a:p>
        </p:txBody>
      </p:sp>
      <p:grpSp>
        <p:nvGrpSpPr>
          <p:cNvPr id="6" name="Group 13"/>
          <p:cNvGrpSpPr>
            <a:grpSpLocks/>
          </p:cNvGrpSpPr>
          <p:nvPr/>
        </p:nvGrpSpPr>
        <p:grpSpPr bwMode="auto">
          <a:xfrm>
            <a:off x="0" y="0"/>
            <a:ext cx="9144000" cy="6858000"/>
            <a:chOff x="0" y="0"/>
            <a:chExt cx="5760" cy="4320"/>
          </a:xfrm>
        </p:grpSpPr>
        <p:pic>
          <p:nvPicPr>
            <p:cNvPr id="7" name="Picture 1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305475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4537074" cy="342106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24224"/>
            <a:ext cx="4537075" cy="353377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Hình ảnh có liên qu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Hình ảnh có liên qu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94" name="Picture 10" descr="Kết quả hình ảnh cho PHÒNG BỆNH CHO BÉ"/>
          <p:cNvPicPr>
            <a:picLocks noChangeAspect="1" noChangeArrowheads="1"/>
          </p:cNvPicPr>
          <p:nvPr/>
        </p:nvPicPr>
        <p:blipFill rotWithShape="1">
          <a:blip r:embed="rId4">
            <a:extLst>
              <a:ext uri="{28A0092B-C50C-407E-A947-70E740481C1C}">
                <a14:useLocalDpi xmlns:a14="http://schemas.microsoft.com/office/drawing/2010/main" val="0"/>
              </a:ext>
            </a:extLst>
          </a:blip>
          <a:srcRect b="20176"/>
          <a:stretch/>
        </p:blipFill>
        <p:spPr bwMode="auto">
          <a:xfrm>
            <a:off x="4537074" y="3324224"/>
            <a:ext cx="4606925" cy="3533775"/>
          </a:xfrm>
          <a:prstGeom prst="rect">
            <a:avLst/>
          </a:prstGeom>
          <a:noFill/>
          <a:extLst>
            <a:ext uri="{909E8E84-426E-40DD-AFC4-6F175D3DCCD1}">
              <a14:hiddenFill xmlns:a14="http://schemas.microsoft.com/office/drawing/2010/main">
                <a:solidFill>
                  <a:srgbClr val="FFFFFF"/>
                </a:solidFill>
              </a14:hiddenFill>
            </a:ext>
          </a:extLst>
        </p:spPr>
      </p:pic>
      <p:pic>
        <p:nvPicPr>
          <p:cNvPr id="16395" name="Picture 11" descr="C:\Users\admin\Desktop\kham-hen-phe-qu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7075" y="0"/>
            <a:ext cx="4606925" cy="33242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50875" y="3200400"/>
            <a:ext cx="7772400" cy="4572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FF0000"/>
                </a:solidFill>
                <a:latin typeface="Arial" pitchFamily="34" charset="0"/>
                <a:cs typeface="Arial" pitchFamily="34" charset="0"/>
              </a:rPr>
              <a:t>Khám</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sức</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khỏe</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tiêm</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vắc</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xin</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thường</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xuyên</a:t>
            </a:r>
            <a:endParaRPr lang="en-US" sz="2800" dirty="0">
              <a:solidFill>
                <a:srgbClr val="FF0000"/>
              </a:solidFill>
              <a:latin typeface="Arial" pitchFamily="34" charset="0"/>
              <a:cs typeface="Arial" pitchFamily="34" charset="0"/>
            </a:endParaRPr>
          </a:p>
        </p:txBody>
      </p:sp>
      <p:grpSp>
        <p:nvGrpSpPr>
          <p:cNvPr id="9" name="Group 13"/>
          <p:cNvGrpSpPr>
            <a:grpSpLocks/>
          </p:cNvGrpSpPr>
          <p:nvPr/>
        </p:nvGrpSpPr>
        <p:grpSpPr bwMode="auto">
          <a:xfrm>
            <a:off x="0" y="0"/>
            <a:ext cx="9144000" cy="6858000"/>
            <a:chOff x="0" y="0"/>
            <a:chExt cx="5760" cy="4320"/>
          </a:xfrm>
        </p:grpSpPr>
        <p:pic>
          <p:nvPicPr>
            <p:cNvPr id="10" name="Picture 14"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172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Callout 6"/>
          <p:cNvSpPr/>
          <p:nvPr/>
        </p:nvSpPr>
        <p:spPr>
          <a:xfrm>
            <a:off x="228600" y="228600"/>
            <a:ext cx="8686800" cy="6400800"/>
          </a:xfrm>
          <a:prstGeom prst="cloudCallout">
            <a:avLst>
              <a:gd name="adj1" fmla="val -48425"/>
              <a:gd name="adj2" fmla="val 46117"/>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pPr>
            <a:r>
              <a:rPr lang="fr-FR" sz="3600" dirty="0" err="1">
                <a:latin typeface="Arial" pitchFamily="34" charset="0"/>
                <a:cs typeface="Arial" pitchFamily="34" charset="0"/>
              </a:rPr>
              <a:t>Nêu</a:t>
            </a:r>
            <a:r>
              <a:rPr lang="fr-FR" sz="3600" dirty="0">
                <a:latin typeface="Arial" pitchFamily="34" charset="0"/>
                <a:cs typeface="Arial" pitchFamily="34" charset="0"/>
              </a:rPr>
              <a:t> </a:t>
            </a:r>
            <a:r>
              <a:rPr lang="fr-FR" sz="3600" dirty="0" err="1">
                <a:latin typeface="Arial" pitchFamily="34" charset="0"/>
                <a:cs typeface="Arial" pitchFamily="34" charset="0"/>
              </a:rPr>
              <a:t>một</a:t>
            </a:r>
            <a:r>
              <a:rPr lang="fr-FR" sz="3600" dirty="0">
                <a:latin typeface="Arial" pitchFamily="34" charset="0"/>
                <a:cs typeface="Arial" pitchFamily="34" charset="0"/>
              </a:rPr>
              <a:t> </a:t>
            </a:r>
            <a:r>
              <a:rPr lang="fr-FR" sz="3600" dirty="0" err="1" smtClean="0">
                <a:latin typeface="Arial" pitchFamily="34" charset="0"/>
                <a:cs typeface="Arial" pitchFamily="34" charset="0"/>
              </a:rPr>
              <a:t>số</a:t>
            </a:r>
            <a:r>
              <a:rPr lang="fr-FR" sz="3600" dirty="0" smtClean="0">
                <a:latin typeface="Arial" pitchFamily="34" charset="0"/>
                <a:cs typeface="Arial" pitchFamily="34" charset="0"/>
              </a:rPr>
              <a:t/>
            </a:r>
            <a:br>
              <a:rPr lang="fr-FR" sz="3600" dirty="0" smtClean="0">
                <a:latin typeface="Arial" pitchFamily="34" charset="0"/>
                <a:cs typeface="Arial" pitchFamily="34" charset="0"/>
              </a:rPr>
            </a:br>
            <a:r>
              <a:rPr lang="fr-FR" sz="3600" dirty="0" err="1" smtClean="0">
                <a:latin typeface="Arial" pitchFamily="34" charset="0"/>
                <a:cs typeface="Arial" pitchFamily="34" charset="0"/>
              </a:rPr>
              <a:t>hoạt</a:t>
            </a:r>
            <a:r>
              <a:rPr lang="fr-FR" sz="3600" dirty="0" smtClean="0">
                <a:latin typeface="Arial" pitchFamily="34" charset="0"/>
                <a:cs typeface="Arial" pitchFamily="34" charset="0"/>
              </a:rPr>
              <a:t> </a:t>
            </a:r>
            <a:r>
              <a:rPr lang="fr-FR" sz="3600" dirty="0" err="1">
                <a:latin typeface="Arial" pitchFamily="34" charset="0"/>
                <a:cs typeface="Arial" pitchFamily="34" charset="0"/>
              </a:rPr>
              <a:t>động</a:t>
            </a:r>
            <a:r>
              <a:rPr lang="fr-FR" sz="3600" dirty="0">
                <a:latin typeface="Arial" pitchFamily="34" charset="0"/>
                <a:cs typeface="Arial" pitchFamily="34" charset="0"/>
              </a:rPr>
              <a:t> </a:t>
            </a:r>
            <a:r>
              <a:rPr lang="fr-FR" sz="3600" dirty="0" err="1">
                <a:latin typeface="Arial" pitchFamily="34" charset="0"/>
                <a:cs typeface="Arial" pitchFamily="34" charset="0"/>
              </a:rPr>
              <a:t>của</a:t>
            </a:r>
            <a:r>
              <a:rPr lang="fr-FR" sz="3600" dirty="0">
                <a:latin typeface="Arial" pitchFamily="34" charset="0"/>
                <a:cs typeface="Arial" pitchFamily="34" charset="0"/>
              </a:rPr>
              <a:t> </a:t>
            </a:r>
            <a:r>
              <a:rPr lang="fr-FR" sz="3600" dirty="0" err="1" smtClean="0">
                <a:latin typeface="Arial" pitchFamily="34" charset="0"/>
                <a:cs typeface="Arial" pitchFamily="34" charset="0"/>
              </a:rPr>
              <a:t>trường</a:t>
            </a:r>
            <a:r>
              <a:rPr lang="fr-FR" sz="3600" dirty="0" smtClean="0">
                <a:latin typeface="Arial" pitchFamily="34" charset="0"/>
                <a:cs typeface="Arial" pitchFamily="34" charset="0"/>
              </a:rPr>
              <a:t>,</a:t>
            </a:r>
            <a:br>
              <a:rPr lang="fr-FR" sz="3600" dirty="0" smtClean="0">
                <a:latin typeface="Arial" pitchFamily="34" charset="0"/>
                <a:cs typeface="Arial" pitchFamily="34" charset="0"/>
              </a:rPr>
            </a:br>
            <a:r>
              <a:rPr lang="fr-FR" sz="3600" dirty="0" err="1" smtClean="0">
                <a:latin typeface="Arial" pitchFamily="34" charset="0"/>
                <a:cs typeface="Arial" pitchFamily="34" charset="0"/>
              </a:rPr>
              <a:t>địa</a:t>
            </a:r>
            <a:r>
              <a:rPr lang="fr-FR" sz="3600" dirty="0" smtClean="0">
                <a:latin typeface="Arial" pitchFamily="34" charset="0"/>
                <a:cs typeface="Arial" pitchFamily="34" charset="0"/>
              </a:rPr>
              <a:t> </a:t>
            </a:r>
            <a:r>
              <a:rPr lang="fr-FR" sz="3600" dirty="0" err="1">
                <a:latin typeface="Arial" pitchFamily="34" charset="0"/>
                <a:cs typeface="Arial" pitchFamily="34" charset="0"/>
              </a:rPr>
              <a:t>phương</a:t>
            </a:r>
            <a:r>
              <a:rPr lang="fr-FR" sz="3600" dirty="0">
                <a:latin typeface="Arial" pitchFamily="34" charset="0"/>
                <a:cs typeface="Arial" pitchFamily="34" charset="0"/>
              </a:rPr>
              <a:t> </a:t>
            </a:r>
            <a:r>
              <a:rPr lang="fr-FR" sz="3600" dirty="0" err="1" smtClean="0">
                <a:latin typeface="Arial" pitchFamily="34" charset="0"/>
                <a:cs typeface="Arial" pitchFamily="34" charset="0"/>
              </a:rPr>
              <a:t>em</a:t>
            </a:r>
            <a:r>
              <a:rPr lang="fr-FR" sz="3600" dirty="0" smtClean="0">
                <a:latin typeface="Arial" pitchFamily="34" charset="0"/>
                <a:cs typeface="Arial" pitchFamily="34" charset="0"/>
              </a:rPr>
              <a:t/>
            </a:r>
            <a:br>
              <a:rPr lang="fr-FR" sz="3600" dirty="0" smtClean="0">
                <a:latin typeface="Arial" pitchFamily="34" charset="0"/>
                <a:cs typeface="Arial" pitchFamily="34" charset="0"/>
              </a:rPr>
            </a:br>
            <a:r>
              <a:rPr lang="fr-FR" sz="3600" dirty="0" err="1" smtClean="0">
                <a:latin typeface="Arial" pitchFamily="34" charset="0"/>
                <a:cs typeface="Arial" pitchFamily="34" charset="0"/>
              </a:rPr>
              <a:t>để</a:t>
            </a:r>
            <a:r>
              <a:rPr lang="fr-FR" sz="3600" dirty="0" smtClean="0">
                <a:latin typeface="Arial" pitchFamily="34" charset="0"/>
                <a:cs typeface="Arial" pitchFamily="34" charset="0"/>
              </a:rPr>
              <a:t> </a:t>
            </a:r>
            <a:r>
              <a:rPr lang="fr-FR" sz="3600" dirty="0" err="1" smtClean="0">
                <a:latin typeface="Arial" pitchFamily="34" charset="0"/>
                <a:cs typeface="Arial" pitchFamily="34" charset="0"/>
              </a:rPr>
              <a:t>cổ</a:t>
            </a:r>
            <a:r>
              <a:rPr lang="fr-FR" sz="3600" dirty="0" smtClean="0">
                <a:latin typeface="Arial" pitchFamily="34" charset="0"/>
                <a:cs typeface="Arial" pitchFamily="34" charset="0"/>
              </a:rPr>
              <a:t> </a:t>
            </a:r>
            <a:r>
              <a:rPr lang="fr-FR" sz="3600" dirty="0" err="1">
                <a:latin typeface="Arial" pitchFamily="34" charset="0"/>
                <a:cs typeface="Arial" pitchFamily="34" charset="0"/>
              </a:rPr>
              <a:t>động</a:t>
            </a:r>
            <a:r>
              <a:rPr lang="fr-FR" sz="3600" dirty="0">
                <a:latin typeface="Arial" pitchFamily="34" charset="0"/>
                <a:cs typeface="Arial" pitchFamily="34" charset="0"/>
              </a:rPr>
              <a:t> </a:t>
            </a:r>
            <a:r>
              <a:rPr lang="fr-FR" sz="3600" dirty="0" err="1">
                <a:latin typeface="Arial" pitchFamily="34" charset="0"/>
                <a:cs typeface="Arial" pitchFamily="34" charset="0"/>
              </a:rPr>
              <a:t>phong</a:t>
            </a:r>
            <a:r>
              <a:rPr lang="fr-FR" sz="3600" dirty="0">
                <a:latin typeface="Arial" pitchFamily="34" charset="0"/>
                <a:cs typeface="Arial" pitchFamily="34" charset="0"/>
              </a:rPr>
              <a:t> </a:t>
            </a:r>
            <a:r>
              <a:rPr lang="fr-FR" sz="3600" dirty="0" err="1" smtClean="0">
                <a:latin typeface="Arial" pitchFamily="34" charset="0"/>
                <a:cs typeface="Arial" pitchFamily="34" charset="0"/>
              </a:rPr>
              <a:t>trào</a:t>
            </a:r>
            <a:r>
              <a:rPr lang="fr-FR" sz="3600" dirty="0" smtClean="0">
                <a:latin typeface="Arial" pitchFamily="34" charset="0"/>
                <a:cs typeface="Arial" pitchFamily="34" charset="0"/>
              </a:rPr>
              <a:t/>
            </a:r>
            <a:br>
              <a:rPr lang="fr-FR" sz="3600" dirty="0" smtClean="0">
                <a:latin typeface="Arial" pitchFamily="34" charset="0"/>
                <a:cs typeface="Arial" pitchFamily="34" charset="0"/>
              </a:rPr>
            </a:br>
            <a:r>
              <a:rPr lang="fr-FR" sz="3600" dirty="0" err="1" smtClean="0">
                <a:latin typeface="Arial" pitchFamily="34" charset="0"/>
                <a:cs typeface="Arial" pitchFamily="34" charset="0"/>
              </a:rPr>
              <a:t>chăm</a:t>
            </a:r>
            <a:r>
              <a:rPr lang="fr-FR" sz="3600" dirty="0" smtClean="0">
                <a:latin typeface="Arial" pitchFamily="34" charset="0"/>
                <a:cs typeface="Arial" pitchFamily="34" charset="0"/>
              </a:rPr>
              <a:t> </a:t>
            </a:r>
            <a:r>
              <a:rPr lang="fr-FR" sz="3600" dirty="0" err="1" smtClean="0">
                <a:latin typeface="Arial" pitchFamily="34" charset="0"/>
                <a:cs typeface="Arial" pitchFamily="34" charset="0"/>
              </a:rPr>
              <a:t>sóc</a:t>
            </a:r>
            <a:r>
              <a:rPr lang="fr-FR" sz="3600" dirty="0" smtClean="0">
                <a:latin typeface="Arial" pitchFamily="34" charset="0"/>
                <a:cs typeface="Arial" pitchFamily="34" charset="0"/>
              </a:rPr>
              <a:t> </a:t>
            </a:r>
            <a:r>
              <a:rPr lang="fr-FR" sz="3600" dirty="0" err="1" smtClean="0">
                <a:latin typeface="Arial" pitchFamily="34" charset="0"/>
                <a:cs typeface="Arial" pitchFamily="34" charset="0"/>
              </a:rPr>
              <a:t>sức</a:t>
            </a:r>
            <a:r>
              <a:rPr lang="fr-FR" sz="3600" dirty="0" smtClean="0">
                <a:latin typeface="Arial" pitchFamily="34" charset="0"/>
                <a:cs typeface="Arial" pitchFamily="34" charset="0"/>
              </a:rPr>
              <a:t> </a:t>
            </a:r>
            <a:r>
              <a:rPr lang="fr-FR" sz="3600" dirty="0" err="1" smtClean="0">
                <a:latin typeface="Arial" pitchFamily="34" charset="0"/>
                <a:cs typeface="Arial" pitchFamily="34" charset="0"/>
              </a:rPr>
              <a:t>khỏe</a:t>
            </a:r>
            <a:r>
              <a:rPr lang="fr-FR" sz="3600" dirty="0" smtClean="0">
                <a:latin typeface="Arial" pitchFamily="34" charset="0"/>
                <a:cs typeface="Arial" pitchFamily="34" charset="0"/>
              </a:rPr>
              <a:t>,</a:t>
            </a:r>
          </a:p>
          <a:p>
            <a:pPr algn="ctr">
              <a:lnSpc>
                <a:spcPct val="150000"/>
              </a:lnSpc>
            </a:pPr>
            <a:r>
              <a:rPr lang="fr-FR" sz="3600" dirty="0" err="1" smtClean="0">
                <a:latin typeface="Arial" pitchFamily="34" charset="0"/>
                <a:cs typeface="Arial" pitchFamily="34" charset="0"/>
              </a:rPr>
              <a:t>rèn</a:t>
            </a:r>
            <a:r>
              <a:rPr lang="fr-FR" sz="3600" dirty="0" smtClean="0">
                <a:latin typeface="Arial" pitchFamily="34" charset="0"/>
                <a:cs typeface="Arial" pitchFamily="34" charset="0"/>
              </a:rPr>
              <a:t> </a:t>
            </a:r>
            <a:r>
              <a:rPr lang="fr-FR" sz="3600" dirty="0" err="1">
                <a:latin typeface="Arial" pitchFamily="34" charset="0"/>
                <a:cs typeface="Arial" pitchFamily="34" charset="0"/>
              </a:rPr>
              <a:t>luyện</a:t>
            </a:r>
            <a:r>
              <a:rPr lang="fr-FR" sz="3600" dirty="0">
                <a:latin typeface="Arial" pitchFamily="34" charset="0"/>
                <a:cs typeface="Arial" pitchFamily="34" charset="0"/>
              </a:rPr>
              <a:t> </a:t>
            </a:r>
            <a:r>
              <a:rPr lang="fr-FR" sz="3600" dirty="0" err="1">
                <a:latin typeface="Arial" pitchFamily="34" charset="0"/>
                <a:cs typeface="Arial" pitchFamily="34" charset="0"/>
              </a:rPr>
              <a:t>thân</a:t>
            </a:r>
            <a:r>
              <a:rPr lang="fr-FR" sz="3600" dirty="0">
                <a:latin typeface="Arial" pitchFamily="34" charset="0"/>
                <a:cs typeface="Arial" pitchFamily="34" charset="0"/>
              </a:rPr>
              <a:t> </a:t>
            </a:r>
            <a:r>
              <a:rPr lang="fr-FR" sz="3600" dirty="0" err="1">
                <a:latin typeface="Arial" pitchFamily="34" charset="0"/>
                <a:cs typeface="Arial" pitchFamily="34" charset="0"/>
              </a:rPr>
              <a:t>thể</a:t>
            </a:r>
            <a:r>
              <a:rPr lang="fr-FR" sz="3600" dirty="0">
                <a:latin typeface="Arial" pitchFamily="34" charset="0"/>
                <a:cs typeface="Arial" pitchFamily="34" charset="0"/>
              </a:rPr>
              <a:t>?</a:t>
            </a:r>
            <a:endParaRPr lang="en-US" sz="3600" dirty="0">
              <a:latin typeface="Arial" pitchFamily="34" charset="0"/>
              <a:cs typeface="Arial" pitchFamily="34" charset="0"/>
            </a:endParaRPr>
          </a:p>
        </p:txBody>
      </p:sp>
      <p:grpSp>
        <p:nvGrpSpPr>
          <p:cNvPr id="3" name="Group 13"/>
          <p:cNvGrpSpPr>
            <a:grpSpLocks/>
          </p:cNvGrpSpPr>
          <p:nvPr/>
        </p:nvGrpSpPr>
        <p:grpSpPr bwMode="auto">
          <a:xfrm>
            <a:off x="0" y="0"/>
            <a:ext cx="9144000" cy="6858000"/>
            <a:chOff x="0" y="0"/>
            <a:chExt cx="5760" cy="4320"/>
          </a:xfrm>
        </p:grpSpPr>
        <p:pic>
          <p:nvPicPr>
            <p:cNvPr id="4"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77998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600" cy="6629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6131647"/>
            <a:ext cx="5562600" cy="609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smtClean="0">
                <a:solidFill>
                  <a:srgbClr val="FF0000"/>
                </a:solidFill>
                <a:latin typeface="Arial" pitchFamily="34" charset="0"/>
                <a:cs typeface="Arial" pitchFamily="34" charset="0"/>
              </a:rPr>
              <a:t>Tập</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thể</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dục</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giữa</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giờ</a:t>
            </a:r>
            <a:endParaRPr lang="en-US" sz="3600" dirty="0">
              <a:solidFill>
                <a:srgbClr val="FF0000"/>
              </a:solidFill>
              <a:latin typeface="Arial" pitchFamily="34" charset="0"/>
              <a:cs typeface="Arial" pitchFamily="34" charset="0"/>
            </a:endParaRPr>
          </a:p>
        </p:txBody>
      </p:sp>
      <p:grpSp>
        <p:nvGrpSpPr>
          <p:cNvPr id="6" name="Group 13"/>
          <p:cNvGrpSpPr>
            <a:grpSpLocks/>
          </p:cNvGrpSpPr>
          <p:nvPr/>
        </p:nvGrpSpPr>
        <p:grpSpPr bwMode="auto">
          <a:xfrm>
            <a:off x="0" y="0"/>
            <a:ext cx="9144000" cy="6858000"/>
            <a:chOff x="0" y="0"/>
            <a:chExt cx="5760" cy="4320"/>
          </a:xfrm>
        </p:grpSpPr>
        <p:pic>
          <p:nvPicPr>
            <p:cNvPr id="7" name="Picture 1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46822728"/>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Kết quả hình ảnh cho hoi thi keo co trong hoc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539"/>
            <a:ext cx="9070974" cy="68384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29199" y="6248400"/>
            <a:ext cx="4167353" cy="609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smtClean="0">
                <a:solidFill>
                  <a:srgbClr val="FF0000"/>
                </a:solidFill>
                <a:latin typeface="Arial" pitchFamily="34" charset="0"/>
                <a:cs typeface="Arial" pitchFamily="34" charset="0"/>
              </a:rPr>
              <a:t>Hội</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thi</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kéo</a:t>
            </a:r>
            <a:r>
              <a:rPr lang="en-US" sz="3600" dirty="0" smtClean="0">
                <a:solidFill>
                  <a:srgbClr val="FF0000"/>
                </a:solidFill>
                <a:latin typeface="Arial" pitchFamily="34" charset="0"/>
                <a:cs typeface="Arial" pitchFamily="34" charset="0"/>
              </a:rPr>
              <a:t> co</a:t>
            </a:r>
            <a:endParaRPr lang="en-US" sz="3600" dirty="0">
              <a:solidFill>
                <a:srgbClr val="FF0000"/>
              </a:solidFill>
              <a:latin typeface="Arial" pitchFamily="34" charset="0"/>
              <a:cs typeface="Arial" pitchFamily="34" charset="0"/>
            </a:endParaRPr>
          </a:p>
        </p:txBody>
      </p:sp>
      <p:grpSp>
        <p:nvGrpSpPr>
          <p:cNvPr id="5" name="Group 13"/>
          <p:cNvGrpSpPr>
            <a:grpSpLocks/>
          </p:cNvGrpSpPr>
          <p:nvPr/>
        </p:nvGrpSpPr>
        <p:grpSpPr bwMode="auto">
          <a:xfrm>
            <a:off x="0" y="0"/>
            <a:ext cx="9144000" cy="6858000"/>
            <a:chOff x="0" y="0"/>
            <a:chExt cx="5760" cy="4320"/>
          </a:xfrm>
        </p:grpSpPr>
        <p:pic>
          <p:nvPicPr>
            <p:cNvPr id="6" name="Picture 1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74286240"/>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Kết quả hình ảnh cho boi lội trong hoc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2550"/>
            <a:ext cx="9031288" cy="6699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05400" y="6172200"/>
            <a:ext cx="3862553" cy="609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smtClean="0">
                <a:solidFill>
                  <a:srgbClr val="FF0000"/>
                </a:solidFill>
                <a:latin typeface="Arial" pitchFamily="34" charset="0"/>
                <a:cs typeface="Arial" pitchFamily="34" charset="0"/>
              </a:rPr>
              <a:t>Hội</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thi</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bơi</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lội</a:t>
            </a:r>
            <a:endParaRPr lang="en-US" sz="3600" dirty="0">
              <a:solidFill>
                <a:srgbClr val="FF0000"/>
              </a:solidFill>
              <a:latin typeface="Arial" pitchFamily="34" charset="0"/>
              <a:cs typeface="Arial" pitchFamily="34" charset="0"/>
            </a:endParaRPr>
          </a:p>
        </p:txBody>
      </p:sp>
      <p:grpSp>
        <p:nvGrpSpPr>
          <p:cNvPr id="6" name="Group 13"/>
          <p:cNvGrpSpPr>
            <a:grpSpLocks/>
          </p:cNvGrpSpPr>
          <p:nvPr/>
        </p:nvGrpSpPr>
        <p:grpSpPr bwMode="auto">
          <a:xfrm>
            <a:off x="0" y="0"/>
            <a:ext cx="9144000" cy="6858000"/>
            <a:chOff x="0" y="0"/>
            <a:chExt cx="5760" cy="4320"/>
          </a:xfrm>
        </p:grpSpPr>
        <p:pic>
          <p:nvPicPr>
            <p:cNvPr id="7" name="Picture 1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138613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341437"/>
            <a:ext cx="8229600" cy="3611563"/>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en-US" sz="5400" b="1" dirty="0"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BÀI </a:t>
            </a:r>
            <a:r>
              <a:rPr lang="en-US" sz="5400" b="1" dirty="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1</a:t>
            </a:r>
            <a:r>
              <a:rPr lang="en-US" sz="5400" b="1" dirty="0"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a:t>
            </a:r>
          </a:p>
          <a:p>
            <a:pPr marL="0" indent="0" algn="ctr">
              <a:lnSpc>
                <a:spcPct val="150000"/>
              </a:lnSpc>
              <a:buNone/>
            </a:pPr>
            <a:r>
              <a:rPr lang="en-US" sz="5400" b="1" dirty="0"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TỰ </a:t>
            </a:r>
            <a:r>
              <a:rPr lang="en-US" sz="5400" b="1"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CHĂM SÓC,</a:t>
            </a:r>
            <a:br>
              <a:rPr lang="en-US" sz="5400" b="1"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br>
            <a:r>
              <a:rPr lang="en-US" sz="5400" b="1"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RÈN </a:t>
            </a:r>
            <a:r>
              <a:rPr lang="en-US" sz="5400" b="1" dirty="0" smtClean="0">
                <a:ln w="11430">
                  <a:solidFill>
                    <a:srgbClr val="7030A0"/>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LUYỆN THÂN THỂ</a:t>
            </a:r>
          </a:p>
        </p:txBody>
      </p:sp>
      <p:pic>
        <p:nvPicPr>
          <p:cNvPr id="6" name="Picture 1043" descr="Copy of flower2"/>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14763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39" descr="ROSE2">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5915025"/>
            <a:ext cx="838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3"/>
          <p:cNvGrpSpPr>
            <a:grpSpLocks/>
          </p:cNvGrpSpPr>
          <p:nvPr/>
        </p:nvGrpSpPr>
        <p:grpSpPr bwMode="auto">
          <a:xfrm>
            <a:off x="0" y="0"/>
            <a:ext cx="9144000" cy="6858000"/>
            <a:chOff x="0" y="0"/>
            <a:chExt cx="5760" cy="4320"/>
          </a:xfrm>
        </p:grpSpPr>
        <p:pic>
          <p:nvPicPr>
            <p:cNvPr id="9" name="Picture 1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10260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Kết quả hình ảnh cho nhảy bao bố"/>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76200"/>
            <a:ext cx="9031288" cy="6705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76800" y="6172200"/>
            <a:ext cx="4167353" cy="609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smtClean="0">
                <a:solidFill>
                  <a:srgbClr val="FF0000"/>
                </a:solidFill>
                <a:latin typeface="Arial" pitchFamily="34" charset="0"/>
                <a:cs typeface="Arial" pitchFamily="34" charset="0"/>
              </a:rPr>
              <a:t>Hội</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thi</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nhảy</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bao</a:t>
            </a:r>
            <a:r>
              <a:rPr lang="en-US" sz="3600" dirty="0" smtClean="0">
                <a:solidFill>
                  <a:srgbClr val="FF0000"/>
                </a:solidFill>
                <a:latin typeface="Arial" pitchFamily="34" charset="0"/>
                <a:cs typeface="Arial" pitchFamily="34" charset="0"/>
              </a:rPr>
              <a:t> </a:t>
            </a:r>
            <a:r>
              <a:rPr lang="en-US" sz="3600" dirty="0" err="1" smtClean="0">
                <a:solidFill>
                  <a:srgbClr val="FF0000"/>
                </a:solidFill>
                <a:latin typeface="Arial" pitchFamily="34" charset="0"/>
                <a:cs typeface="Arial" pitchFamily="34" charset="0"/>
              </a:rPr>
              <a:t>bố</a:t>
            </a:r>
            <a:endParaRPr lang="en-US" sz="3600" dirty="0">
              <a:solidFill>
                <a:srgbClr val="FF0000"/>
              </a:solidFill>
              <a:latin typeface="Arial" pitchFamily="34" charset="0"/>
              <a:cs typeface="Arial" pitchFamily="34" charset="0"/>
            </a:endParaRPr>
          </a:p>
        </p:txBody>
      </p:sp>
      <p:grpSp>
        <p:nvGrpSpPr>
          <p:cNvPr id="4" name="Group 13"/>
          <p:cNvGrpSpPr>
            <a:grpSpLocks/>
          </p:cNvGrpSpPr>
          <p:nvPr/>
        </p:nvGrpSpPr>
        <p:grpSpPr bwMode="auto">
          <a:xfrm>
            <a:off x="0" y="0"/>
            <a:ext cx="9144000" cy="6858000"/>
            <a:chOff x="0" y="0"/>
            <a:chExt cx="5760" cy="4320"/>
          </a:xfrm>
        </p:grpSpPr>
        <p:pic>
          <p:nvPicPr>
            <p:cNvPr id="5" name="Picture 1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872856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47142" y="152400"/>
            <a:ext cx="2848858" cy="769441"/>
          </a:xfrm>
          <a:prstGeom prst="rect">
            <a:avLst/>
          </a:prstGeom>
        </p:spPr>
        <p:txBody>
          <a:bodyPr wrap="none">
            <a:spAutoFit/>
          </a:bodyPr>
          <a:lstStyle/>
          <a:p>
            <a:pPr algn="ctr"/>
            <a:r>
              <a:rPr lang="en-US" sz="4400" b="1" kern="10" dirty="0">
                <a:ln w="12700">
                  <a:solidFill>
                    <a:schemeClr val="accent2"/>
                  </a:solidFill>
                  <a:round/>
                  <a:headEnd/>
                  <a:tailEnd/>
                </a:ln>
                <a:gradFill rotWithShape="1">
                  <a:gsLst>
                    <a:gs pos="0">
                      <a:srgbClr val="FF0000"/>
                    </a:gs>
                    <a:gs pos="100000">
                      <a:srgbClr val="00CC00"/>
                    </a:gs>
                  </a:gsLst>
                  <a:lin ang="5400000" scaled="1"/>
                </a:gradFill>
                <a:effectLst>
                  <a:outerShdw dist="35921" dir="2700000" sy="50000" kx="2115830" algn="bl" rotWithShape="0">
                    <a:srgbClr val="C0C0C0">
                      <a:alpha val="80000"/>
                    </a:srgbClr>
                  </a:outerShdw>
                </a:effectLst>
                <a:latin typeface="Arial" pitchFamily="34" charset="0"/>
                <a:cs typeface="Arial" pitchFamily="34" charset="0"/>
              </a:rPr>
              <a:t>CỦNG CỐ</a:t>
            </a:r>
          </a:p>
        </p:txBody>
      </p:sp>
      <p:grpSp>
        <p:nvGrpSpPr>
          <p:cNvPr id="6" name="Group 13"/>
          <p:cNvGrpSpPr>
            <a:grpSpLocks/>
          </p:cNvGrpSpPr>
          <p:nvPr/>
        </p:nvGrpSpPr>
        <p:grpSpPr bwMode="auto">
          <a:xfrm>
            <a:off x="0" y="0"/>
            <a:ext cx="9144000" cy="6858000"/>
            <a:chOff x="0" y="0"/>
            <a:chExt cx="5760" cy="4320"/>
          </a:xfrm>
        </p:grpSpPr>
        <p:pic>
          <p:nvPicPr>
            <p:cNvPr id="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descr="D:\SAO VIỆT\TÀI LIỆU SAO VIỆT\HỌC KÌ 1\lớp 6\GIÁO VIÊN\bai 1 (2).jpeg">
            <a:hlinkClick r:id="rId3" action="ppaction://hlinkfile"/>
          </p:cNvPr>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1786" t="38122" r="4353" b="30142"/>
          <a:stretch/>
        </p:blipFill>
        <p:spPr bwMode="auto">
          <a:xfrm>
            <a:off x="156152" y="1066800"/>
            <a:ext cx="8835448" cy="5562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62809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64" name="WordArt 20"/>
          <p:cNvSpPr>
            <a:spLocks noChangeArrowheads="1" noChangeShapeType="1" noTextEdit="1"/>
          </p:cNvSpPr>
          <p:nvPr/>
        </p:nvSpPr>
        <p:spPr bwMode="auto">
          <a:xfrm>
            <a:off x="1641764" y="304800"/>
            <a:ext cx="6553200" cy="1143000"/>
          </a:xfrm>
          <a:prstGeom prst="rect">
            <a:avLst/>
          </a:prstGeom>
        </p:spPr>
        <p:txBody>
          <a:bodyPr wrap="none" fromWordArt="1">
            <a:prstTxWarp prst="textPlain">
              <a:avLst>
                <a:gd name="adj" fmla="val 50000"/>
              </a:avLst>
            </a:prstTxWarp>
          </a:bodyPr>
          <a:lstStyle/>
          <a:p>
            <a:pPr algn="ctr"/>
            <a:r>
              <a:rPr lang="en-US" sz="3600" kern="10" dirty="0">
                <a:ln w="12700">
                  <a:solidFill>
                    <a:schemeClr val="accent2"/>
                  </a:solidFill>
                  <a:round/>
                  <a:headEnd/>
                  <a:tailEnd/>
                </a:ln>
                <a:gradFill rotWithShape="1">
                  <a:gsLst>
                    <a:gs pos="0">
                      <a:srgbClr val="FF0000"/>
                    </a:gs>
                    <a:gs pos="100000">
                      <a:srgbClr val="00CC00"/>
                    </a:gs>
                  </a:gsLst>
                  <a:lin ang="5400000" scaled="1"/>
                </a:gradFill>
                <a:effectLst>
                  <a:outerShdw dist="35921" dir="2700000" sy="50000" kx="2115830" algn="bl" rotWithShape="0">
                    <a:srgbClr val="C0C0C0">
                      <a:alpha val="80000"/>
                    </a:srgbClr>
                  </a:outerShdw>
                </a:effectLst>
                <a:latin typeface="Arial" pitchFamily="34" charset="0"/>
                <a:cs typeface="Arial" pitchFamily="34" charset="0"/>
              </a:rPr>
              <a:t>LUYỆN </a:t>
            </a:r>
            <a:r>
              <a:rPr lang="en-US" sz="3600" kern="10" dirty="0" smtClean="0">
                <a:ln w="12700">
                  <a:solidFill>
                    <a:schemeClr val="accent2"/>
                  </a:solidFill>
                  <a:round/>
                  <a:headEnd/>
                  <a:tailEnd/>
                </a:ln>
                <a:gradFill rotWithShape="1">
                  <a:gsLst>
                    <a:gs pos="0">
                      <a:srgbClr val="FF0000"/>
                    </a:gs>
                    <a:gs pos="100000">
                      <a:srgbClr val="00CC00"/>
                    </a:gs>
                  </a:gsLst>
                  <a:lin ang="5400000" scaled="1"/>
                </a:gradFill>
                <a:effectLst>
                  <a:outerShdw dist="35921" dir="2700000" sy="50000" kx="2115830" algn="bl" rotWithShape="0">
                    <a:srgbClr val="C0C0C0">
                      <a:alpha val="80000"/>
                    </a:srgbClr>
                  </a:outerShdw>
                </a:effectLst>
                <a:latin typeface="Arial" pitchFamily="34" charset="0"/>
                <a:cs typeface="Arial" pitchFamily="34" charset="0"/>
              </a:rPr>
              <a:t>TẬP</a:t>
            </a:r>
            <a:endParaRPr lang="en-US" sz="3600" kern="10" dirty="0">
              <a:ln w="12700">
                <a:solidFill>
                  <a:schemeClr val="accent2"/>
                </a:solidFill>
                <a:round/>
                <a:headEnd/>
                <a:tailEnd/>
              </a:ln>
              <a:gradFill rotWithShape="1">
                <a:gsLst>
                  <a:gs pos="0">
                    <a:srgbClr val="FF0000"/>
                  </a:gs>
                  <a:gs pos="100000">
                    <a:srgbClr val="00CC00"/>
                  </a:gs>
                </a:gsLst>
                <a:lin ang="5400000" scaled="1"/>
              </a:gradFill>
              <a:effectLst>
                <a:outerShdw dist="35921" dir="2700000" sy="50000" kx="2115830" algn="bl" rotWithShape="0">
                  <a:srgbClr val="C0C0C0">
                    <a:alpha val="80000"/>
                  </a:srgbClr>
                </a:outerShdw>
              </a:effectLst>
              <a:latin typeface="Arial" pitchFamily="34" charset="0"/>
              <a:cs typeface="Arial" pitchFamily="34" charset="0"/>
            </a:endParaRPr>
          </a:p>
        </p:txBody>
      </p:sp>
      <p:grpSp>
        <p:nvGrpSpPr>
          <p:cNvPr id="9" name="Group 13"/>
          <p:cNvGrpSpPr>
            <a:grpSpLocks/>
          </p:cNvGrpSpPr>
          <p:nvPr/>
        </p:nvGrpSpPr>
        <p:grpSpPr bwMode="auto">
          <a:xfrm>
            <a:off x="0" y="0"/>
            <a:ext cx="9144000" cy="6858000"/>
            <a:chOff x="0" y="0"/>
            <a:chExt cx="5760" cy="4320"/>
          </a:xfrm>
        </p:grpSpPr>
        <p:pic>
          <p:nvPicPr>
            <p:cNvPr id="10"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Cloud Callout 13"/>
          <p:cNvSpPr/>
          <p:nvPr/>
        </p:nvSpPr>
        <p:spPr>
          <a:xfrm>
            <a:off x="228600" y="1905000"/>
            <a:ext cx="8686800" cy="4724400"/>
          </a:xfrm>
          <a:prstGeom prst="cloudCallout">
            <a:avLst>
              <a:gd name="adj1" fmla="val -48425"/>
              <a:gd name="adj2" fmla="val 46117"/>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pPr>
            <a:r>
              <a:rPr lang="en-US" sz="3600" b="1" dirty="0" err="1">
                <a:solidFill>
                  <a:srgbClr val="FF0000"/>
                </a:solidFill>
                <a:latin typeface="Arial" pitchFamily="34" charset="0"/>
                <a:cs typeface="Arial" pitchFamily="34" charset="0"/>
              </a:rPr>
              <a:t>Đánh</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dấu</a:t>
            </a:r>
            <a:r>
              <a:rPr lang="en-US" sz="3600" b="1" dirty="0">
                <a:solidFill>
                  <a:srgbClr val="FF0000"/>
                </a:solidFill>
                <a:latin typeface="Arial" pitchFamily="34" charset="0"/>
                <a:cs typeface="Arial" pitchFamily="34" charset="0"/>
              </a:rPr>
              <a:t> (x) </a:t>
            </a:r>
            <a:r>
              <a:rPr lang="en-US" sz="3600" b="1" dirty="0" err="1">
                <a:solidFill>
                  <a:srgbClr val="FF0000"/>
                </a:solidFill>
                <a:latin typeface="Arial" pitchFamily="34" charset="0"/>
                <a:cs typeface="Arial" pitchFamily="34" charset="0"/>
              </a:rPr>
              <a:t>vào</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cột</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tương</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ứng</a:t>
            </a:r>
            <a:r>
              <a:rPr lang="en-US" sz="3600" b="1" dirty="0">
                <a:solidFill>
                  <a:srgbClr val="FF0000"/>
                </a:solidFill>
                <a:latin typeface="Arial" pitchFamily="34" charset="0"/>
                <a:cs typeface="Arial" pitchFamily="34" charset="0"/>
              </a:rPr>
              <a:t> </a:t>
            </a:r>
            <a:r>
              <a:rPr lang="en-US" sz="3600" b="1" dirty="0" err="1" smtClean="0">
                <a:solidFill>
                  <a:srgbClr val="FF0000"/>
                </a:solidFill>
                <a:latin typeface="Arial" pitchFamily="34" charset="0"/>
                <a:cs typeface="Arial" pitchFamily="34" charset="0"/>
              </a:rPr>
              <a:t>trong</a:t>
            </a:r>
            <a:r>
              <a:rPr lang="en-US" sz="3600" b="1" dirty="0" smtClean="0">
                <a:solidFill>
                  <a:srgbClr val="FF0000"/>
                </a:solidFill>
                <a:latin typeface="Arial" pitchFamily="34" charset="0"/>
                <a:cs typeface="Arial" pitchFamily="34" charset="0"/>
              </a:rPr>
              <a:t/>
            </a:r>
            <a:br>
              <a:rPr lang="en-US" sz="3600" b="1" dirty="0" smtClean="0">
                <a:solidFill>
                  <a:srgbClr val="FF0000"/>
                </a:solidFill>
                <a:latin typeface="Arial" pitchFamily="34" charset="0"/>
                <a:cs typeface="Arial" pitchFamily="34" charset="0"/>
              </a:rPr>
            </a:br>
            <a:r>
              <a:rPr lang="en-US" sz="3600" b="1" dirty="0" err="1" smtClean="0">
                <a:solidFill>
                  <a:srgbClr val="FF0000"/>
                </a:solidFill>
                <a:latin typeface="Arial" pitchFamily="34" charset="0"/>
                <a:cs typeface="Arial" pitchFamily="34" charset="0"/>
              </a:rPr>
              <a:t>bảng</a:t>
            </a:r>
            <a:r>
              <a:rPr lang="en-US" sz="3600" b="1" dirty="0" smtClean="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dưới</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đây</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3488319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4164"/>
                                        </p:tgtEl>
                                        <p:attrNameLst>
                                          <p:attrName>style.visibility</p:attrName>
                                        </p:attrNameLst>
                                      </p:cBhvr>
                                      <p:to>
                                        <p:strVal val="visible"/>
                                      </p:to>
                                    </p:set>
                                    <p:animEffect transition="in" filter="checkerboard(across)">
                                      <p:cBhvr>
                                        <p:cTn id="7" dur="500"/>
                                        <p:tgtEl>
                                          <p:spTgt spid="134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63034197"/>
              </p:ext>
            </p:extLst>
          </p:nvPr>
        </p:nvGraphicFramePr>
        <p:xfrm>
          <a:off x="152400" y="152402"/>
          <a:ext cx="8839200" cy="6553199"/>
        </p:xfrm>
        <a:graphic>
          <a:graphicData uri="http://schemas.openxmlformats.org/drawingml/2006/table">
            <a:tbl>
              <a:tblPr firstRow="1" firstCol="1" bandRow="1">
                <a:tableStyleId>{5940675A-B579-460E-94D1-54222C63F5DA}</a:tableStyleId>
              </a:tblPr>
              <a:tblGrid>
                <a:gridCol w="4919207"/>
                <a:gridCol w="1844703"/>
                <a:gridCol w="2075290"/>
              </a:tblGrid>
              <a:tr h="1195809">
                <a:tc>
                  <a:txBody>
                    <a:bodyPr/>
                    <a:lstStyle/>
                    <a:p>
                      <a:pPr algn="ctr">
                        <a:lnSpc>
                          <a:spcPct val="250000"/>
                        </a:lnSpc>
                        <a:spcAft>
                          <a:spcPts val="0"/>
                        </a:spcAft>
                      </a:pPr>
                      <a:r>
                        <a:rPr lang="en-US" sz="2000" dirty="0" err="1">
                          <a:effectLst/>
                          <a:latin typeface="Arial" pitchFamily="34" charset="0"/>
                          <a:cs typeface="Arial" pitchFamily="34" charset="0"/>
                        </a:rPr>
                        <a:t>Việc</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làm</a:t>
                      </a:r>
                      <a:endParaRPr lang="en-US" sz="2000" dirty="0">
                        <a:effectLst/>
                        <a:latin typeface="Arial" pitchFamily="34" charset="0"/>
                        <a:ea typeface="Calibri"/>
                        <a:cs typeface="Arial" pitchFamily="34" charset="0"/>
                      </a:endParaRPr>
                    </a:p>
                  </a:txBody>
                  <a:tcPr marL="57688" marR="57688" marT="0" marB="0"/>
                </a:tc>
                <a:tc>
                  <a:txBody>
                    <a:bodyPr/>
                    <a:lstStyle/>
                    <a:p>
                      <a:pPr algn="ctr">
                        <a:spcAft>
                          <a:spcPts val="0"/>
                        </a:spcAft>
                      </a:pPr>
                      <a:r>
                        <a:rPr lang="en-US" sz="2000">
                          <a:effectLst/>
                          <a:latin typeface="Arial" pitchFamily="34" charset="0"/>
                          <a:cs typeface="Arial" pitchFamily="34" charset="0"/>
                        </a:rPr>
                        <a:t>Biết chăm sóc, rèn luyện thân thể</a:t>
                      </a:r>
                      <a:endParaRPr lang="en-US" sz="2000">
                        <a:effectLst/>
                        <a:latin typeface="Arial" pitchFamily="34" charset="0"/>
                        <a:ea typeface="Calibri"/>
                        <a:cs typeface="Arial" pitchFamily="34" charset="0"/>
                      </a:endParaRPr>
                    </a:p>
                  </a:txBody>
                  <a:tcPr marL="57688" marR="57688" marT="0" marB="0"/>
                </a:tc>
                <a:tc>
                  <a:txBody>
                    <a:bodyPr/>
                    <a:lstStyle/>
                    <a:p>
                      <a:pPr algn="ctr">
                        <a:spcAft>
                          <a:spcPts val="0"/>
                        </a:spcAft>
                      </a:pPr>
                      <a:r>
                        <a:rPr lang="en-US" sz="2000" dirty="0" err="1">
                          <a:effectLst/>
                          <a:latin typeface="Arial" pitchFamily="34" charset="0"/>
                          <a:cs typeface="Arial" pitchFamily="34" charset="0"/>
                        </a:rPr>
                        <a:t>Không</a:t>
                      </a:r>
                      <a:r>
                        <a:rPr lang="en-US" sz="2000" dirty="0">
                          <a:effectLst/>
                          <a:latin typeface="Arial" pitchFamily="34" charset="0"/>
                          <a:cs typeface="Arial" pitchFamily="34" charset="0"/>
                        </a:rPr>
                        <a:t> </a:t>
                      </a:r>
                      <a:r>
                        <a:rPr lang="en-US" sz="2000" dirty="0" err="1" smtClean="0">
                          <a:effectLst/>
                          <a:latin typeface="Arial" pitchFamily="34" charset="0"/>
                          <a:cs typeface="Arial" pitchFamily="34" charset="0"/>
                        </a:rPr>
                        <a:t>biết</a:t>
                      </a:r>
                      <a:r>
                        <a:rPr lang="en-US" sz="2000" dirty="0" smtClean="0">
                          <a:effectLst/>
                          <a:latin typeface="Arial" pitchFamily="34" charset="0"/>
                          <a:cs typeface="Arial" pitchFamily="34" charset="0"/>
                        </a:rPr>
                        <a:t> </a:t>
                      </a:r>
                      <a:r>
                        <a:rPr lang="en-US" sz="2000" dirty="0" err="1">
                          <a:effectLst/>
                          <a:latin typeface="Arial" pitchFamily="34" charset="0"/>
                          <a:cs typeface="Arial" pitchFamily="34" charset="0"/>
                        </a:rPr>
                        <a:t>chăm</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sóc</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rèn</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luyện</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thân</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thể</a:t>
                      </a:r>
                      <a:endParaRPr lang="en-US" sz="2000" dirty="0">
                        <a:effectLst/>
                        <a:latin typeface="Arial" pitchFamily="34" charset="0"/>
                        <a:ea typeface="Calibri"/>
                        <a:cs typeface="Arial" pitchFamily="34" charset="0"/>
                      </a:endParaRPr>
                    </a:p>
                  </a:txBody>
                  <a:tcPr marL="57688" marR="57688" marT="0" marB="0"/>
                </a:tc>
              </a:tr>
              <a:tr h="400481">
                <a:tc>
                  <a:txBody>
                    <a:bodyPr/>
                    <a:lstStyle/>
                    <a:p>
                      <a:pPr marL="342900" lvl="0" indent="-342900">
                        <a:spcAft>
                          <a:spcPts val="0"/>
                        </a:spcAft>
                        <a:buFont typeface="+mj-lt"/>
                        <a:buAutoNum type="arabicPeriod"/>
                        <a:tabLst>
                          <a:tab pos="190500" algn="l"/>
                        </a:tabLst>
                      </a:pPr>
                      <a:r>
                        <a:rPr lang="en-US" sz="2000" dirty="0" err="1">
                          <a:effectLst/>
                          <a:latin typeface="Arial" pitchFamily="34" charset="0"/>
                          <a:cs typeface="Arial" pitchFamily="34" charset="0"/>
                        </a:rPr>
                        <a:t>Nên</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ăn</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ít</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cơm</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ăn</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vặt</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nhiều</a:t>
                      </a:r>
                      <a:r>
                        <a:rPr lang="en-US" sz="2000" dirty="0">
                          <a:effectLst/>
                          <a:latin typeface="Arial" pitchFamily="34" charset="0"/>
                          <a:cs typeface="Arial" pitchFamily="34" charset="0"/>
                        </a:rPr>
                        <a:t>.</a:t>
                      </a:r>
                      <a:endParaRPr lang="en-US" sz="2000" dirty="0">
                        <a:effectLst/>
                        <a:latin typeface="Arial" pitchFamily="34" charset="0"/>
                        <a:ea typeface="Calibri"/>
                        <a:cs typeface="Arial" pitchFamily="34" charset="0"/>
                      </a:endParaRPr>
                    </a:p>
                  </a:txBody>
                  <a:tcPr marL="57688" marR="57688" marT="0" marB="0"/>
                </a:tc>
                <a:tc>
                  <a:txBody>
                    <a:bodyPr/>
                    <a:lstStyle/>
                    <a:p>
                      <a:pPr>
                        <a:spcAft>
                          <a:spcPts val="0"/>
                        </a:spcAft>
                      </a:pPr>
                      <a:r>
                        <a:rPr lang="en-US" sz="2000">
                          <a:effectLst/>
                          <a:latin typeface="Arial" pitchFamily="34" charset="0"/>
                          <a:cs typeface="Arial" pitchFamily="34" charset="0"/>
                        </a:rPr>
                        <a:t> </a:t>
                      </a:r>
                      <a:endParaRPr lang="en-US" sz="2000">
                        <a:effectLst/>
                        <a:latin typeface="Arial" pitchFamily="34" charset="0"/>
                        <a:ea typeface="Calibri"/>
                        <a:cs typeface="Arial" pitchFamily="34" charset="0"/>
                      </a:endParaRPr>
                    </a:p>
                  </a:txBody>
                  <a:tcPr marL="57688" marR="57688" marT="0" marB="0"/>
                </a:tc>
                <a:tc>
                  <a:txBody>
                    <a:bodyPr/>
                    <a:lstStyle/>
                    <a:p>
                      <a:pPr>
                        <a:spcAft>
                          <a:spcPts val="0"/>
                        </a:spcAft>
                      </a:pPr>
                      <a:r>
                        <a:rPr lang="en-US" sz="2000">
                          <a:effectLst/>
                          <a:latin typeface="Arial" pitchFamily="34" charset="0"/>
                          <a:cs typeface="Arial" pitchFamily="34" charset="0"/>
                        </a:rPr>
                        <a:t> </a:t>
                      </a:r>
                      <a:endParaRPr lang="en-US" sz="2000">
                        <a:effectLst/>
                        <a:latin typeface="Arial" pitchFamily="34" charset="0"/>
                        <a:ea typeface="Calibri"/>
                        <a:cs typeface="Arial" pitchFamily="34" charset="0"/>
                      </a:endParaRPr>
                    </a:p>
                  </a:txBody>
                  <a:tcPr marL="57688" marR="57688" marT="0" marB="0"/>
                </a:tc>
              </a:tr>
              <a:tr h="420077">
                <a:tc>
                  <a:txBody>
                    <a:bodyPr/>
                    <a:lstStyle/>
                    <a:p>
                      <a:pPr marL="0" lvl="0" indent="0">
                        <a:spcAft>
                          <a:spcPts val="0"/>
                        </a:spcAft>
                        <a:buFont typeface="+mj-lt"/>
                        <a:buNone/>
                        <a:tabLst>
                          <a:tab pos="190500" algn="l"/>
                        </a:tabLst>
                      </a:pPr>
                      <a:r>
                        <a:rPr lang="en-US" sz="2000" dirty="0" smtClean="0">
                          <a:effectLst/>
                          <a:latin typeface="Arial" pitchFamily="34" charset="0"/>
                          <a:cs typeface="Arial" pitchFamily="34" charset="0"/>
                        </a:rPr>
                        <a:t>2. </a:t>
                      </a:r>
                      <a:r>
                        <a:rPr lang="en-US" sz="2000" dirty="0" err="1" smtClean="0">
                          <a:effectLst/>
                          <a:latin typeface="Arial" pitchFamily="34" charset="0"/>
                          <a:cs typeface="Arial" pitchFamily="34" charset="0"/>
                        </a:rPr>
                        <a:t>Ăn</a:t>
                      </a:r>
                      <a:r>
                        <a:rPr lang="en-US" sz="2000" dirty="0" smtClean="0">
                          <a:effectLst/>
                          <a:latin typeface="Arial" pitchFamily="34" charset="0"/>
                          <a:cs typeface="Arial" pitchFamily="34" charset="0"/>
                        </a:rPr>
                        <a:t> </a:t>
                      </a:r>
                      <a:r>
                        <a:rPr lang="en-US" sz="2000" dirty="0" err="1">
                          <a:effectLst/>
                          <a:latin typeface="Arial" pitchFamily="34" charset="0"/>
                          <a:cs typeface="Arial" pitchFamily="34" charset="0"/>
                        </a:rPr>
                        <a:t>ít</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kiêng</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khem</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để</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giảm</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cân</a:t>
                      </a:r>
                      <a:r>
                        <a:rPr lang="en-US" sz="2000" dirty="0">
                          <a:effectLst/>
                          <a:latin typeface="Arial" pitchFamily="34" charset="0"/>
                          <a:cs typeface="Arial" pitchFamily="34" charset="0"/>
                        </a:rPr>
                        <a:t>.</a:t>
                      </a:r>
                      <a:endParaRPr lang="en-US" sz="2000" dirty="0">
                        <a:effectLst/>
                        <a:latin typeface="Arial" pitchFamily="34" charset="0"/>
                        <a:ea typeface="Calibri"/>
                        <a:cs typeface="Arial" pitchFamily="34" charset="0"/>
                      </a:endParaRPr>
                    </a:p>
                  </a:txBody>
                  <a:tcPr marL="57688" marR="57688" marT="0" marB="0"/>
                </a:tc>
                <a:tc>
                  <a:txBody>
                    <a:bodyPr/>
                    <a:lstStyle/>
                    <a:p>
                      <a:pPr>
                        <a:spcAft>
                          <a:spcPts val="0"/>
                        </a:spcAft>
                      </a:pPr>
                      <a:r>
                        <a:rPr lang="en-US" sz="2000">
                          <a:effectLst/>
                          <a:latin typeface="Arial" pitchFamily="34" charset="0"/>
                          <a:cs typeface="Arial" pitchFamily="34" charset="0"/>
                        </a:rPr>
                        <a:t> </a:t>
                      </a:r>
                      <a:endParaRPr lang="en-US" sz="2000">
                        <a:effectLst/>
                        <a:latin typeface="Arial" pitchFamily="34" charset="0"/>
                        <a:ea typeface="Calibri"/>
                        <a:cs typeface="Arial" pitchFamily="34" charset="0"/>
                      </a:endParaRPr>
                    </a:p>
                  </a:txBody>
                  <a:tcPr marL="57688" marR="57688" marT="0" marB="0"/>
                </a:tc>
                <a:tc>
                  <a:txBody>
                    <a:bodyPr/>
                    <a:lstStyle/>
                    <a:p>
                      <a:pPr>
                        <a:spcAft>
                          <a:spcPts val="0"/>
                        </a:spcAft>
                      </a:pPr>
                      <a:r>
                        <a:rPr lang="en-US" sz="2000" dirty="0">
                          <a:effectLst/>
                          <a:latin typeface="Arial" pitchFamily="34" charset="0"/>
                          <a:cs typeface="Arial" pitchFamily="34" charset="0"/>
                        </a:rPr>
                        <a:t> </a:t>
                      </a:r>
                      <a:endParaRPr lang="en-US" sz="2000" dirty="0">
                        <a:effectLst/>
                        <a:latin typeface="Arial" pitchFamily="34" charset="0"/>
                        <a:ea typeface="Calibri"/>
                        <a:cs typeface="Arial" pitchFamily="34" charset="0"/>
                      </a:endParaRPr>
                    </a:p>
                  </a:txBody>
                  <a:tcPr marL="57688" marR="57688" marT="0" marB="0"/>
                </a:tc>
              </a:tr>
              <a:tr h="487898">
                <a:tc>
                  <a:txBody>
                    <a:bodyPr/>
                    <a:lstStyle/>
                    <a:p>
                      <a:pPr marL="0" lvl="0" indent="0">
                        <a:spcAft>
                          <a:spcPts val="0"/>
                        </a:spcAft>
                        <a:buFont typeface="+mj-lt"/>
                        <a:buNone/>
                        <a:tabLst>
                          <a:tab pos="190500" algn="l"/>
                        </a:tabLst>
                      </a:pPr>
                      <a:r>
                        <a:rPr lang="en-US" sz="2000" dirty="0" smtClean="0">
                          <a:effectLst/>
                          <a:latin typeface="Arial" pitchFamily="34" charset="0"/>
                          <a:cs typeface="Arial" pitchFamily="34" charset="0"/>
                        </a:rPr>
                        <a:t>3. </a:t>
                      </a:r>
                      <a:r>
                        <a:rPr lang="en-US" sz="2000" dirty="0" err="1" smtClean="0">
                          <a:effectLst/>
                          <a:latin typeface="Arial" pitchFamily="34" charset="0"/>
                          <a:cs typeface="Arial" pitchFamily="34" charset="0"/>
                        </a:rPr>
                        <a:t>Tập</a:t>
                      </a:r>
                      <a:r>
                        <a:rPr lang="en-US" sz="2000" dirty="0" smtClean="0">
                          <a:effectLst/>
                          <a:latin typeface="Arial" pitchFamily="34" charset="0"/>
                          <a:cs typeface="Arial" pitchFamily="34" charset="0"/>
                        </a:rPr>
                        <a:t> </a:t>
                      </a:r>
                      <a:r>
                        <a:rPr lang="en-US" sz="2000" dirty="0" err="1">
                          <a:effectLst/>
                          <a:latin typeface="Arial" pitchFamily="34" charset="0"/>
                          <a:cs typeface="Arial" pitchFamily="34" charset="0"/>
                        </a:rPr>
                        <a:t>thể</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dục</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không</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tốt</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cho</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sức</a:t>
                      </a:r>
                      <a:r>
                        <a:rPr lang="en-US" sz="2000" dirty="0">
                          <a:effectLst/>
                          <a:latin typeface="Arial" pitchFamily="34" charset="0"/>
                          <a:cs typeface="Arial" pitchFamily="34" charset="0"/>
                        </a:rPr>
                        <a:t> </a:t>
                      </a:r>
                      <a:r>
                        <a:rPr lang="en-US" sz="2000" dirty="0" err="1" smtClean="0">
                          <a:effectLst/>
                          <a:latin typeface="Arial" pitchFamily="34" charset="0"/>
                          <a:cs typeface="Arial" pitchFamily="34" charset="0"/>
                        </a:rPr>
                        <a:t>khỏe</a:t>
                      </a:r>
                      <a:r>
                        <a:rPr lang="en-US" sz="2000" dirty="0">
                          <a:effectLst/>
                          <a:latin typeface="Arial" pitchFamily="34" charset="0"/>
                          <a:cs typeface="Arial" pitchFamily="34" charset="0"/>
                        </a:rPr>
                        <a:t>.</a:t>
                      </a:r>
                      <a:endParaRPr lang="en-US" sz="2000" dirty="0">
                        <a:effectLst/>
                        <a:latin typeface="Arial" pitchFamily="34" charset="0"/>
                        <a:ea typeface="Calibri"/>
                        <a:cs typeface="Arial" pitchFamily="34" charset="0"/>
                      </a:endParaRPr>
                    </a:p>
                  </a:txBody>
                  <a:tcPr marL="57688" marR="57688" marT="0" marB="0"/>
                </a:tc>
                <a:tc>
                  <a:txBody>
                    <a:bodyPr/>
                    <a:lstStyle/>
                    <a:p>
                      <a:pPr>
                        <a:spcAft>
                          <a:spcPts val="0"/>
                        </a:spcAft>
                      </a:pPr>
                      <a:r>
                        <a:rPr lang="en-US" sz="2000">
                          <a:effectLst/>
                          <a:latin typeface="Arial" pitchFamily="34" charset="0"/>
                          <a:cs typeface="Arial" pitchFamily="34" charset="0"/>
                        </a:rPr>
                        <a:t> </a:t>
                      </a:r>
                      <a:endParaRPr lang="en-US" sz="2000">
                        <a:effectLst/>
                        <a:latin typeface="Arial" pitchFamily="34" charset="0"/>
                        <a:ea typeface="Calibri"/>
                        <a:cs typeface="Arial" pitchFamily="34" charset="0"/>
                      </a:endParaRPr>
                    </a:p>
                  </a:txBody>
                  <a:tcPr marL="57688" marR="57688" marT="0" marB="0"/>
                </a:tc>
                <a:tc>
                  <a:txBody>
                    <a:bodyPr/>
                    <a:lstStyle/>
                    <a:p>
                      <a:pPr>
                        <a:spcAft>
                          <a:spcPts val="0"/>
                        </a:spcAft>
                      </a:pPr>
                      <a:r>
                        <a:rPr lang="en-US" sz="2000">
                          <a:effectLst/>
                          <a:latin typeface="Arial" pitchFamily="34" charset="0"/>
                          <a:cs typeface="Arial" pitchFamily="34" charset="0"/>
                        </a:rPr>
                        <a:t> </a:t>
                      </a:r>
                      <a:endParaRPr lang="en-US" sz="2000">
                        <a:effectLst/>
                        <a:latin typeface="Arial" pitchFamily="34" charset="0"/>
                        <a:ea typeface="Calibri"/>
                        <a:cs typeface="Arial" pitchFamily="34" charset="0"/>
                      </a:endParaRPr>
                    </a:p>
                  </a:txBody>
                  <a:tcPr marL="57688" marR="57688" marT="0" marB="0"/>
                </a:tc>
              </a:tr>
              <a:tr h="518802">
                <a:tc>
                  <a:txBody>
                    <a:bodyPr/>
                    <a:lstStyle/>
                    <a:p>
                      <a:pPr marL="0" lvl="0" indent="0">
                        <a:spcAft>
                          <a:spcPts val="0"/>
                        </a:spcAft>
                        <a:buFont typeface="+mj-lt"/>
                        <a:buNone/>
                        <a:tabLst>
                          <a:tab pos="190500" algn="l"/>
                        </a:tabLst>
                      </a:pPr>
                      <a:r>
                        <a:rPr lang="en-US" sz="2000" dirty="0" smtClean="0">
                          <a:effectLst/>
                          <a:latin typeface="Arial" pitchFamily="34" charset="0"/>
                          <a:cs typeface="Arial" pitchFamily="34" charset="0"/>
                        </a:rPr>
                        <a:t>4. </a:t>
                      </a:r>
                      <a:r>
                        <a:rPr lang="en-US" sz="2000" dirty="0" err="1" smtClean="0">
                          <a:effectLst/>
                          <a:latin typeface="Arial" pitchFamily="34" charset="0"/>
                          <a:cs typeface="Arial" pitchFamily="34" charset="0"/>
                        </a:rPr>
                        <a:t>Buổi</a:t>
                      </a:r>
                      <a:r>
                        <a:rPr lang="en-US" sz="2000" dirty="0" smtClean="0">
                          <a:effectLst/>
                          <a:latin typeface="Arial" pitchFamily="34" charset="0"/>
                          <a:cs typeface="Arial" pitchFamily="34" charset="0"/>
                        </a:rPr>
                        <a:t> </a:t>
                      </a:r>
                      <a:r>
                        <a:rPr lang="en-US" sz="2000" dirty="0" err="1">
                          <a:effectLst/>
                          <a:latin typeface="Arial" pitchFamily="34" charset="0"/>
                          <a:cs typeface="Arial" pitchFamily="34" charset="0"/>
                        </a:rPr>
                        <a:t>sáng</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Đông</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đều</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tập</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thể</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dục</a:t>
                      </a:r>
                      <a:r>
                        <a:rPr lang="en-US" sz="2000" dirty="0">
                          <a:effectLst/>
                          <a:latin typeface="Arial" pitchFamily="34" charset="0"/>
                          <a:cs typeface="Arial" pitchFamily="34" charset="0"/>
                        </a:rPr>
                        <a:t>.</a:t>
                      </a:r>
                      <a:endParaRPr lang="en-US" sz="2000" dirty="0">
                        <a:effectLst/>
                        <a:latin typeface="Arial" pitchFamily="34" charset="0"/>
                        <a:ea typeface="Calibri"/>
                        <a:cs typeface="Arial" pitchFamily="34" charset="0"/>
                      </a:endParaRPr>
                    </a:p>
                  </a:txBody>
                  <a:tcPr marL="57688" marR="57688" marT="0" marB="0"/>
                </a:tc>
                <a:tc>
                  <a:txBody>
                    <a:bodyPr/>
                    <a:lstStyle/>
                    <a:p>
                      <a:pPr>
                        <a:spcAft>
                          <a:spcPts val="0"/>
                        </a:spcAft>
                      </a:pPr>
                      <a:r>
                        <a:rPr lang="en-US" sz="2000" dirty="0">
                          <a:effectLst/>
                          <a:latin typeface="Arial" pitchFamily="34" charset="0"/>
                          <a:cs typeface="Arial" pitchFamily="34" charset="0"/>
                        </a:rPr>
                        <a:t> </a:t>
                      </a:r>
                      <a:endParaRPr lang="en-US" sz="2000" dirty="0">
                        <a:effectLst/>
                        <a:latin typeface="Arial" pitchFamily="34" charset="0"/>
                        <a:ea typeface="Calibri"/>
                        <a:cs typeface="Arial" pitchFamily="34" charset="0"/>
                      </a:endParaRPr>
                    </a:p>
                  </a:txBody>
                  <a:tcPr marL="57688" marR="57688" marT="0" marB="0"/>
                </a:tc>
                <a:tc>
                  <a:txBody>
                    <a:bodyPr/>
                    <a:lstStyle/>
                    <a:p>
                      <a:pPr>
                        <a:spcAft>
                          <a:spcPts val="0"/>
                        </a:spcAft>
                      </a:pPr>
                      <a:r>
                        <a:rPr lang="en-US" sz="2000">
                          <a:effectLst/>
                          <a:latin typeface="Arial" pitchFamily="34" charset="0"/>
                          <a:cs typeface="Arial" pitchFamily="34" charset="0"/>
                        </a:rPr>
                        <a:t> </a:t>
                      </a:r>
                      <a:endParaRPr lang="en-US" sz="2000">
                        <a:effectLst/>
                        <a:latin typeface="Arial" pitchFamily="34" charset="0"/>
                        <a:ea typeface="Calibri"/>
                        <a:cs typeface="Arial" pitchFamily="34" charset="0"/>
                      </a:endParaRPr>
                    </a:p>
                  </a:txBody>
                  <a:tcPr marL="57688" marR="57688" marT="0" marB="0"/>
                </a:tc>
              </a:tr>
              <a:tr h="797206">
                <a:tc>
                  <a:txBody>
                    <a:bodyPr/>
                    <a:lstStyle/>
                    <a:p>
                      <a:pPr marL="0" lvl="0" indent="0">
                        <a:spcAft>
                          <a:spcPts val="0"/>
                        </a:spcAft>
                        <a:buFont typeface="+mj-lt"/>
                        <a:buNone/>
                        <a:tabLst>
                          <a:tab pos="190500" algn="l"/>
                        </a:tabLst>
                      </a:pPr>
                      <a:r>
                        <a:rPr lang="en-US" sz="2000" dirty="0" smtClean="0">
                          <a:effectLst/>
                          <a:latin typeface="Arial" pitchFamily="34" charset="0"/>
                          <a:cs typeface="Arial" pitchFamily="34" charset="0"/>
                        </a:rPr>
                        <a:t>5. </a:t>
                      </a:r>
                      <a:r>
                        <a:rPr lang="en-US" sz="2000" dirty="0" err="1" smtClean="0">
                          <a:effectLst/>
                          <a:latin typeface="Arial" pitchFamily="34" charset="0"/>
                          <a:cs typeface="Arial" pitchFamily="34" charset="0"/>
                        </a:rPr>
                        <a:t>Ăn</a:t>
                      </a:r>
                      <a:r>
                        <a:rPr lang="en-US" sz="2000" dirty="0" smtClean="0">
                          <a:effectLst/>
                          <a:latin typeface="Arial" pitchFamily="34" charset="0"/>
                          <a:cs typeface="Arial" pitchFamily="34" charset="0"/>
                        </a:rPr>
                        <a:t> </a:t>
                      </a:r>
                      <a:r>
                        <a:rPr lang="en-US" sz="2000" dirty="0" err="1">
                          <a:effectLst/>
                          <a:latin typeface="Arial" pitchFamily="34" charset="0"/>
                          <a:cs typeface="Arial" pitchFamily="34" charset="0"/>
                        </a:rPr>
                        <a:t>uống</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điều</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độ</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đầy</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đủ</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chất</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dinh</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dưỡng</a:t>
                      </a:r>
                      <a:r>
                        <a:rPr lang="en-US" sz="2000" dirty="0">
                          <a:effectLst/>
                          <a:latin typeface="Arial" pitchFamily="34" charset="0"/>
                          <a:cs typeface="Arial" pitchFamily="34" charset="0"/>
                        </a:rPr>
                        <a:t>.</a:t>
                      </a:r>
                      <a:endParaRPr lang="en-US" sz="2000" dirty="0">
                        <a:effectLst/>
                        <a:latin typeface="Arial" pitchFamily="34" charset="0"/>
                        <a:ea typeface="Calibri"/>
                        <a:cs typeface="Arial" pitchFamily="34" charset="0"/>
                      </a:endParaRPr>
                    </a:p>
                  </a:txBody>
                  <a:tcPr marL="57688" marR="57688" marT="0" marB="0"/>
                </a:tc>
                <a:tc>
                  <a:txBody>
                    <a:bodyPr/>
                    <a:lstStyle/>
                    <a:p>
                      <a:pPr>
                        <a:spcAft>
                          <a:spcPts val="0"/>
                        </a:spcAft>
                      </a:pPr>
                      <a:r>
                        <a:rPr lang="en-US" sz="2000">
                          <a:effectLst/>
                          <a:latin typeface="Arial" pitchFamily="34" charset="0"/>
                          <a:cs typeface="Arial" pitchFamily="34" charset="0"/>
                        </a:rPr>
                        <a:t> </a:t>
                      </a:r>
                      <a:endParaRPr lang="en-US" sz="2000">
                        <a:effectLst/>
                        <a:latin typeface="Arial" pitchFamily="34" charset="0"/>
                        <a:ea typeface="Calibri"/>
                        <a:cs typeface="Arial" pitchFamily="34" charset="0"/>
                      </a:endParaRPr>
                    </a:p>
                  </a:txBody>
                  <a:tcPr marL="57688" marR="57688" marT="0" marB="0"/>
                </a:tc>
                <a:tc>
                  <a:txBody>
                    <a:bodyPr/>
                    <a:lstStyle/>
                    <a:p>
                      <a:pPr>
                        <a:spcAft>
                          <a:spcPts val="0"/>
                        </a:spcAft>
                      </a:pPr>
                      <a:r>
                        <a:rPr lang="en-US" sz="2000" dirty="0">
                          <a:effectLst/>
                          <a:latin typeface="Arial" pitchFamily="34" charset="0"/>
                          <a:cs typeface="Arial" pitchFamily="34" charset="0"/>
                        </a:rPr>
                        <a:t> </a:t>
                      </a:r>
                      <a:endParaRPr lang="en-US" sz="2000" dirty="0">
                        <a:effectLst/>
                        <a:latin typeface="Arial" pitchFamily="34" charset="0"/>
                        <a:ea typeface="Calibri"/>
                        <a:cs typeface="Arial" pitchFamily="34" charset="0"/>
                      </a:endParaRPr>
                    </a:p>
                  </a:txBody>
                  <a:tcPr marL="57688" marR="57688" marT="0" marB="0"/>
                </a:tc>
              </a:tr>
              <a:tr h="797206">
                <a:tc>
                  <a:txBody>
                    <a:bodyPr/>
                    <a:lstStyle/>
                    <a:p>
                      <a:pPr marL="0" lvl="0" indent="0">
                        <a:spcAft>
                          <a:spcPts val="0"/>
                        </a:spcAft>
                        <a:buFont typeface="+mj-lt"/>
                        <a:buNone/>
                        <a:tabLst>
                          <a:tab pos="190500" algn="l"/>
                        </a:tabLst>
                      </a:pPr>
                      <a:r>
                        <a:rPr lang="en-US" sz="2000" dirty="0" smtClean="0">
                          <a:effectLst/>
                          <a:latin typeface="Arial" pitchFamily="34" charset="0"/>
                          <a:cs typeface="Arial" pitchFamily="34" charset="0"/>
                        </a:rPr>
                        <a:t>6. </a:t>
                      </a:r>
                      <a:r>
                        <a:rPr lang="en-US" sz="2000" dirty="0" err="1" smtClean="0">
                          <a:effectLst/>
                          <a:latin typeface="Arial" pitchFamily="34" charset="0"/>
                          <a:cs typeface="Arial" pitchFamily="34" charset="0"/>
                        </a:rPr>
                        <a:t>Vệ</a:t>
                      </a:r>
                      <a:r>
                        <a:rPr lang="en-US" sz="2000" dirty="0" smtClean="0">
                          <a:effectLst/>
                          <a:latin typeface="Arial" pitchFamily="34" charset="0"/>
                          <a:cs typeface="Arial" pitchFamily="34" charset="0"/>
                        </a:rPr>
                        <a:t> </a:t>
                      </a:r>
                      <a:r>
                        <a:rPr lang="en-US" sz="2000" dirty="0" err="1">
                          <a:effectLst/>
                          <a:latin typeface="Arial" pitchFamily="34" charset="0"/>
                          <a:cs typeface="Arial" pitchFamily="34" charset="0"/>
                        </a:rPr>
                        <a:t>sinh</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cá</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nhân</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không</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liên</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quan</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đến</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sức</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khỏe</a:t>
                      </a:r>
                      <a:r>
                        <a:rPr lang="en-US" sz="2000" dirty="0">
                          <a:effectLst/>
                          <a:latin typeface="Arial" pitchFamily="34" charset="0"/>
                          <a:cs typeface="Arial" pitchFamily="34" charset="0"/>
                        </a:rPr>
                        <a:t>.</a:t>
                      </a:r>
                      <a:endParaRPr lang="en-US" sz="2000" dirty="0">
                        <a:effectLst/>
                        <a:latin typeface="Arial" pitchFamily="34" charset="0"/>
                        <a:ea typeface="Calibri"/>
                        <a:cs typeface="Arial" pitchFamily="34" charset="0"/>
                      </a:endParaRPr>
                    </a:p>
                  </a:txBody>
                  <a:tcPr marL="57688" marR="57688" marT="0" marB="0"/>
                </a:tc>
                <a:tc>
                  <a:txBody>
                    <a:bodyPr/>
                    <a:lstStyle/>
                    <a:p>
                      <a:pPr>
                        <a:spcAft>
                          <a:spcPts val="0"/>
                        </a:spcAft>
                      </a:pPr>
                      <a:r>
                        <a:rPr lang="en-US" sz="2000">
                          <a:effectLst/>
                          <a:latin typeface="Arial" pitchFamily="34" charset="0"/>
                          <a:cs typeface="Arial" pitchFamily="34" charset="0"/>
                        </a:rPr>
                        <a:t> </a:t>
                      </a:r>
                      <a:endParaRPr lang="en-US" sz="2000">
                        <a:effectLst/>
                        <a:latin typeface="Arial" pitchFamily="34" charset="0"/>
                        <a:ea typeface="Calibri"/>
                        <a:cs typeface="Arial" pitchFamily="34" charset="0"/>
                      </a:endParaRPr>
                    </a:p>
                  </a:txBody>
                  <a:tcPr marL="57688" marR="57688" marT="0" marB="0"/>
                </a:tc>
                <a:tc>
                  <a:txBody>
                    <a:bodyPr/>
                    <a:lstStyle/>
                    <a:p>
                      <a:pPr>
                        <a:spcAft>
                          <a:spcPts val="0"/>
                        </a:spcAft>
                      </a:pPr>
                      <a:r>
                        <a:rPr lang="en-US" sz="2000" dirty="0">
                          <a:effectLst/>
                          <a:latin typeface="Arial" pitchFamily="34" charset="0"/>
                          <a:cs typeface="Arial" pitchFamily="34" charset="0"/>
                        </a:rPr>
                        <a:t> </a:t>
                      </a:r>
                      <a:endParaRPr lang="en-US" sz="2000" dirty="0">
                        <a:effectLst/>
                        <a:latin typeface="Arial" pitchFamily="34" charset="0"/>
                        <a:ea typeface="Calibri"/>
                        <a:cs typeface="Arial" pitchFamily="34" charset="0"/>
                      </a:endParaRPr>
                    </a:p>
                  </a:txBody>
                  <a:tcPr marL="57688" marR="57688" marT="0" marB="0"/>
                </a:tc>
              </a:tr>
              <a:tr h="797206">
                <a:tc>
                  <a:txBody>
                    <a:bodyPr/>
                    <a:lstStyle/>
                    <a:p>
                      <a:pPr marL="0" lvl="0" indent="0">
                        <a:spcAft>
                          <a:spcPts val="0"/>
                        </a:spcAft>
                        <a:buFont typeface="+mj-lt"/>
                        <a:buNone/>
                        <a:tabLst>
                          <a:tab pos="190500" algn="l"/>
                        </a:tabLst>
                      </a:pPr>
                      <a:r>
                        <a:rPr lang="en-US" sz="2000" dirty="0" smtClean="0">
                          <a:effectLst/>
                          <a:latin typeface="Arial" pitchFamily="34" charset="0"/>
                          <a:cs typeface="Arial" pitchFamily="34" charset="0"/>
                        </a:rPr>
                        <a:t>7. </a:t>
                      </a:r>
                      <a:r>
                        <a:rPr lang="en-US" sz="2000" dirty="0" err="1" smtClean="0">
                          <a:effectLst/>
                          <a:latin typeface="Arial" pitchFamily="34" charset="0"/>
                          <a:cs typeface="Arial" pitchFamily="34" charset="0"/>
                        </a:rPr>
                        <a:t>Hàng</a:t>
                      </a:r>
                      <a:r>
                        <a:rPr lang="en-US" sz="2000" dirty="0" smtClean="0">
                          <a:effectLst/>
                          <a:latin typeface="Arial" pitchFamily="34" charset="0"/>
                          <a:cs typeface="Arial" pitchFamily="34" charset="0"/>
                        </a:rPr>
                        <a:t> </a:t>
                      </a:r>
                      <a:r>
                        <a:rPr lang="en-US" sz="2000" dirty="0" err="1">
                          <a:effectLst/>
                          <a:latin typeface="Arial" pitchFamily="34" charset="0"/>
                          <a:cs typeface="Arial" pitchFamily="34" charset="0"/>
                        </a:rPr>
                        <a:t>ngày</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Bắc</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đều</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súc</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miệng</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bằng</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nước</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muối</a:t>
                      </a:r>
                      <a:r>
                        <a:rPr lang="en-US" sz="2000" dirty="0">
                          <a:effectLst/>
                          <a:latin typeface="Arial" pitchFamily="34" charset="0"/>
                          <a:cs typeface="Arial" pitchFamily="34" charset="0"/>
                        </a:rPr>
                        <a:t>.</a:t>
                      </a:r>
                      <a:endParaRPr lang="en-US" sz="2000" dirty="0">
                        <a:effectLst/>
                        <a:latin typeface="Arial" pitchFamily="34" charset="0"/>
                        <a:ea typeface="Calibri"/>
                        <a:cs typeface="Arial" pitchFamily="34" charset="0"/>
                      </a:endParaRPr>
                    </a:p>
                  </a:txBody>
                  <a:tcPr marL="57688" marR="57688" marT="0" marB="0"/>
                </a:tc>
                <a:tc>
                  <a:txBody>
                    <a:bodyPr/>
                    <a:lstStyle/>
                    <a:p>
                      <a:pPr>
                        <a:spcAft>
                          <a:spcPts val="0"/>
                        </a:spcAft>
                      </a:pPr>
                      <a:r>
                        <a:rPr lang="en-US" sz="2000" dirty="0">
                          <a:effectLst/>
                          <a:latin typeface="Arial" pitchFamily="34" charset="0"/>
                          <a:cs typeface="Arial" pitchFamily="34" charset="0"/>
                        </a:rPr>
                        <a:t> </a:t>
                      </a:r>
                      <a:endParaRPr lang="en-US" sz="2000" dirty="0">
                        <a:effectLst/>
                        <a:latin typeface="Arial" pitchFamily="34" charset="0"/>
                        <a:ea typeface="Calibri"/>
                        <a:cs typeface="Arial" pitchFamily="34" charset="0"/>
                      </a:endParaRPr>
                    </a:p>
                  </a:txBody>
                  <a:tcPr marL="57688" marR="57688" marT="0" marB="0"/>
                </a:tc>
                <a:tc>
                  <a:txBody>
                    <a:bodyPr/>
                    <a:lstStyle/>
                    <a:p>
                      <a:pPr>
                        <a:spcAft>
                          <a:spcPts val="0"/>
                        </a:spcAft>
                      </a:pPr>
                      <a:r>
                        <a:rPr lang="en-US" sz="2000">
                          <a:effectLst/>
                          <a:latin typeface="Arial" pitchFamily="34" charset="0"/>
                          <a:cs typeface="Arial" pitchFamily="34" charset="0"/>
                        </a:rPr>
                        <a:t> </a:t>
                      </a:r>
                      <a:endParaRPr lang="en-US" sz="2000">
                        <a:effectLst/>
                        <a:latin typeface="Arial" pitchFamily="34" charset="0"/>
                        <a:ea typeface="Calibri"/>
                        <a:cs typeface="Arial" pitchFamily="34" charset="0"/>
                      </a:endParaRPr>
                    </a:p>
                  </a:txBody>
                  <a:tcPr marL="57688" marR="57688" marT="0" marB="0"/>
                </a:tc>
              </a:tr>
              <a:tr h="1138514">
                <a:tc>
                  <a:txBody>
                    <a:bodyPr/>
                    <a:lstStyle/>
                    <a:p>
                      <a:pPr marL="0" lvl="0" indent="0" algn="just">
                        <a:spcAft>
                          <a:spcPts val="0"/>
                        </a:spcAft>
                        <a:buFont typeface="+mj-lt"/>
                        <a:buNone/>
                        <a:tabLst>
                          <a:tab pos="190500" algn="l"/>
                        </a:tabLst>
                      </a:pPr>
                      <a:r>
                        <a:rPr lang="en-US" sz="2000" dirty="0" smtClean="0">
                          <a:effectLst/>
                          <a:latin typeface="Arial" pitchFamily="34" charset="0"/>
                          <a:cs typeface="Arial" pitchFamily="34" charset="0"/>
                        </a:rPr>
                        <a:t>8. </a:t>
                      </a:r>
                      <a:r>
                        <a:rPr lang="en-US" sz="2000" dirty="0" err="1" smtClean="0">
                          <a:effectLst/>
                          <a:latin typeface="Arial" pitchFamily="34" charset="0"/>
                          <a:cs typeface="Arial" pitchFamily="34" charset="0"/>
                        </a:rPr>
                        <a:t>Tuyên</a:t>
                      </a:r>
                      <a:r>
                        <a:rPr lang="en-US" sz="2000" dirty="0" smtClean="0">
                          <a:effectLst/>
                          <a:latin typeface="Arial" pitchFamily="34" charset="0"/>
                          <a:cs typeface="Arial" pitchFamily="34" charset="0"/>
                        </a:rPr>
                        <a:t> </a:t>
                      </a:r>
                      <a:r>
                        <a:rPr lang="en-US" sz="2000" dirty="0" err="1">
                          <a:effectLst/>
                          <a:latin typeface="Arial" pitchFamily="34" charset="0"/>
                          <a:cs typeface="Arial" pitchFamily="34" charset="0"/>
                        </a:rPr>
                        <a:t>thường</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xuyên</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viện</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lí</a:t>
                      </a:r>
                      <a:r>
                        <a:rPr lang="en-US" sz="2000" dirty="0">
                          <a:effectLst/>
                          <a:latin typeface="Arial" pitchFamily="34" charset="0"/>
                          <a:cs typeface="Arial" pitchFamily="34" charset="0"/>
                        </a:rPr>
                        <a:t> do </a:t>
                      </a:r>
                      <a:r>
                        <a:rPr lang="en-US" sz="2000" dirty="0" err="1">
                          <a:effectLst/>
                          <a:latin typeface="Arial" pitchFamily="34" charset="0"/>
                          <a:cs typeface="Arial" pitchFamily="34" charset="0"/>
                        </a:rPr>
                        <a:t>ốm</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để</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khỏi</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tham</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gia</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tập</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thể</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dục</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giữa</a:t>
                      </a:r>
                      <a:r>
                        <a:rPr lang="en-US" sz="2000" dirty="0">
                          <a:effectLst/>
                          <a:latin typeface="Arial" pitchFamily="34" charset="0"/>
                          <a:cs typeface="Arial" pitchFamily="34" charset="0"/>
                        </a:rPr>
                        <a:t> </a:t>
                      </a:r>
                      <a:r>
                        <a:rPr lang="en-US" sz="2000" dirty="0" err="1">
                          <a:effectLst/>
                          <a:latin typeface="Arial" pitchFamily="34" charset="0"/>
                          <a:cs typeface="Arial" pitchFamily="34" charset="0"/>
                        </a:rPr>
                        <a:t>giờ</a:t>
                      </a:r>
                      <a:r>
                        <a:rPr lang="en-US" sz="2000" dirty="0">
                          <a:effectLst/>
                          <a:latin typeface="Arial" pitchFamily="34" charset="0"/>
                          <a:cs typeface="Arial" pitchFamily="34" charset="0"/>
                        </a:rPr>
                        <a:t> ở </a:t>
                      </a:r>
                      <a:r>
                        <a:rPr lang="en-US" sz="2000" dirty="0" err="1">
                          <a:effectLst/>
                          <a:latin typeface="Arial" pitchFamily="34" charset="0"/>
                          <a:cs typeface="Arial" pitchFamily="34" charset="0"/>
                        </a:rPr>
                        <a:t>trường</a:t>
                      </a:r>
                      <a:r>
                        <a:rPr lang="en-US" sz="2000" dirty="0">
                          <a:effectLst/>
                          <a:latin typeface="Arial" pitchFamily="34" charset="0"/>
                          <a:cs typeface="Arial" pitchFamily="34" charset="0"/>
                        </a:rPr>
                        <a:t>.</a:t>
                      </a:r>
                      <a:endParaRPr lang="en-US" sz="2000" dirty="0">
                        <a:effectLst/>
                        <a:latin typeface="Arial" pitchFamily="34" charset="0"/>
                        <a:ea typeface="Calibri"/>
                        <a:cs typeface="Arial" pitchFamily="34" charset="0"/>
                      </a:endParaRPr>
                    </a:p>
                  </a:txBody>
                  <a:tcPr marL="57688" marR="57688" marT="0" marB="0"/>
                </a:tc>
                <a:tc>
                  <a:txBody>
                    <a:bodyPr/>
                    <a:lstStyle/>
                    <a:p>
                      <a:pPr>
                        <a:spcAft>
                          <a:spcPts val="0"/>
                        </a:spcAft>
                      </a:pPr>
                      <a:r>
                        <a:rPr lang="en-US" sz="2000">
                          <a:effectLst/>
                          <a:latin typeface="Arial" pitchFamily="34" charset="0"/>
                          <a:cs typeface="Arial" pitchFamily="34" charset="0"/>
                        </a:rPr>
                        <a:t> </a:t>
                      </a:r>
                      <a:endParaRPr lang="en-US" sz="2000">
                        <a:effectLst/>
                        <a:latin typeface="Arial" pitchFamily="34" charset="0"/>
                        <a:ea typeface="Calibri"/>
                        <a:cs typeface="Arial" pitchFamily="34" charset="0"/>
                      </a:endParaRPr>
                    </a:p>
                  </a:txBody>
                  <a:tcPr marL="57688" marR="57688" marT="0" marB="0"/>
                </a:tc>
                <a:tc>
                  <a:txBody>
                    <a:bodyPr/>
                    <a:lstStyle/>
                    <a:p>
                      <a:pPr>
                        <a:spcAft>
                          <a:spcPts val="0"/>
                        </a:spcAft>
                      </a:pPr>
                      <a:r>
                        <a:rPr lang="en-US" sz="2000" dirty="0">
                          <a:effectLst/>
                          <a:latin typeface="Arial" pitchFamily="34" charset="0"/>
                          <a:cs typeface="Arial" pitchFamily="34" charset="0"/>
                        </a:rPr>
                        <a:t> </a:t>
                      </a:r>
                      <a:endParaRPr lang="en-US" sz="2000" dirty="0">
                        <a:effectLst/>
                        <a:latin typeface="Arial" pitchFamily="34" charset="0"/>
                        <a:ea typeface="Calibri"/>
                        <a:cs typeface="Arial" pitchFamily="34" charset="0"/>
                      </a:endParaRPr>
                    </a:p>
                  </a:txBody>
                  <a:tcPr marL="57688" marR="57688" marT="0" marB="0"/>
                </a:tc>
              </a:tr>
            </a:tbl>
          </a:graphicData>
        </a:graphic>
      </p:graphicFrame>
      <p:sp>
        <p:nvSpPr>
          <p:cNvPr id="5" name="Rectangle 4"/>
          <p:cNvSpPr/>
          <p:nvPr/>
        </p:nvSpPr>
        <p:spPr>
          <a:xfrm>
            <a:off x="7162800" y="1447800"/>
            <a:ext cx="15240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itchFamily="34" charset="0"/>
                <a:cs typeface="Arial" pitchFamily="34" charset="0"/>
              </a:rPr>
              <a:t>X</a:t>
            </a:r>
          </a:p>
        </p:txBody>
      </p:sp>
      <p:sp>
        <p:nvSpPr>
          <p:cNvPr id="6" name="Rectangle 5"/>
          <p:cNvSpPr/>
          <p:nvPr/>
        </p:nvSpPr>
        <p:spPr>
          <a:xfrm>
            <a:off x="7162800" y="1905000"/>
            <a:ext cx="15240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itchFamily="34" charset="0"/>
                <a:cs typeface="Arial" pitchFamily="34" charset="0"/>
              </a:rPr>
              <a:t>X</a:t>
            </a:r>
          </a:p>
        </p:txBody>
      </p:sp>
      <p:sp>
        <p:nvSpPr>
          <p:cNvPr id="7" name="Rectangle 6"/>
          <p:cNvSpPr/>
          <p:nvPr/>
        </p:nvSpPr>
        <p:spPr>
          <a:xfrm>
            <a:off x="7162800" y="2324100"/>
            <a:ext cx="15240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itchFamily="34" charset="0"/>
                <a:cs typeface="Arial" pitchFamily="34" charset="0"/>
              </a:rPr>
              <a:t>X</a:t>
            </a:r>
          </a:p>
        </p:txBody>
      </p:sp>
      <p:sp>
        <p:nvSpPr>
          <p:cNvPr id="8" name="Rectangle 7"/>
          <p:cNvSpPr/>
          <p:nvPr/>
        </p:nvSpPr>
        <p:spPr>
          <a:xfrm>
            <a:off x="5257800" y="2819400"/>
            <a:ext cx="15240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itchFamily="34" charset="0"/>
                <a:cs typeface="Arial" pitchFamily="34" charset="0"/>
              </a:rPr>
              <a:t>X</a:t>
            </a:r>
          </a:p>
        </p:txBody>
      </p:sp>
      <p:sp>
        <p:nvSpPr>
          <p:cNvPr id="9" name="Rectangle 8"/>
          <p:cNvSpPr/>
          <p:nvPr/>
        </p:nvSpPr>
        <p:spPr>
          <a:xfrm>
            <a:off x="5257800" y="3429000"/>
            <a:ext cx="15240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itchFamily="34" charset="0"/>
                <a:cs typeface="Arial" pitchFamily="34" charset="0"/>
              </a:rPr>
              <a:t>X</a:t>
            </a:r>
          </a:p>
        </p:txBody>
      </p:sp>
      <p:sp>
        <p:nvSpPr>
          <p:cNvPr id="10" name="Rectangle 9"/>
          <p:cNvSpPr/>
          <p:nvPr/>
        </p:nvSpPr>
        <p:spPr>
          <a:xfrm>
            <a:off x="7162800" y="4267200"/>
            <a:ext cx="15240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itchFamily="34" charset="0"/>
                <a:cs typeface="Arial" pitchFamily="34" charset="0"/>
              </a:rPr>
              <a:t>X</a:t>
            </a:r>
          </a:p>
        </p:txBody>
      </p:sp>
      <p:sp>
        <p:nvSpPr>
          <p:cNvPr id="11" name="Rectangle 10"/>
          <p:cNvSpPr/>
          <p:nvPr/>
        </p:nvSpPr>
        <p:spPr>
          <a:xfrm>
            <a:off x="5257800" y="5105400"/>
            <a:ext cx="15240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itchFamily="34" charset="0"/>
                <a:cs typeface="Arial" pitchFamily="34" charset="0"/>
              </a:rPr>
              <a:t>X</a:t>
            </a:r>
          </a:p>
        </p:txBody>
      </p:sp>
      <p:sp>
        <p:nvSpPr>
          <p:cNvPr id="12" name="Rectangle 11"/>
          <p:cNvSpPr/>
          <p:nvPr/>
        </p:nvSpPr>
        <p:spPr>
          <a:xfrm>
            <a:off x="7162800" y="6019800"/>
            <a:ext cx="15240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itchFamily="34" charset="0"/>
                <a:cs typeface="Arial" pitchFamily="34" charset="0"/>
              </a:rPr>
              <a:t>X</a:t>
            </a:r>
          </a:p>
        </p:txBody>
      </p:sp>
      <p:grpSp>
        <p:nvGrpSpPr>
          <p:cNvPr id="13" name="Group 13"/>
          <p:cNvGrpSpPr>
            <a:grpSpLocks/>
          </p:cNvGrpSpPr>
          <p:nvPr/>
        </p:nvGrpSpPr>
        <p:grpSpPr bwMode="auto">
          <a:xfrm>
            <a:off x="0" y="0"/>
            <a:ext cx="9144000" cy="6858000"/>
            <a:chOff x="0" y="0"/>
            <a:chExt cx="5760" cy="4320"/>
          </a:xfrm>
        </p:grpSpPr>
        <p:pic>
          <p:nvPicPr>
            <p:cNvPr id="14"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796160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30543" y="304800"/>
            <a:ext cx="4230645" cy="1323439"/>
          </a:xfrm>
          <a:prstGeom prst="rect">
            <a:avLst/>
          </a:prstGeom>
          <a:noFill/>
        </p:spPr>
        <p:txBody>
          <a:bodyPr wrap="none">
            <a:spAutoFit/>
          </a:bodyPr>
          <a:lstStyle/>
          <a:p>
            <a:pPr algn="ctr">
              <a:defRPr/>
            </a:pPr>
            <a:r>
              <a:rPr lang="en-US" sz="8000" b="1" dirty="0">
                <a:ln w="10541" cmpd="sng">
                  <a:solidFill>
                    <a:schemeClr val="accent1">
                      <a:shade val="88000"/>
                      <a:satMod val="110000"/>
                    </a:schemeClr>
                  </a:solidFill>
                  <a:prstDash val="solid"/>
                </a:ln>
                <a:solidFill>
                  <a:srgbClr val="7030A0"/>
                </a:solidFill>
                <a:latin typeface="Arial" pitchFamily="34" charset="0"/>
                <a:cs typeface="Arial" pitchFamily="34" charset="0"/>
              </a:rPr>
              <a:t>DẶN DÒ</a:t>
            </a:r>
          </a:p>
        </p:txBody>
      </p:sp>
      <p:sp>
        <p:nvSpPr>
          <p:cNvPr id="4" name="Rectangle 3"/>
          <p:cNvSpPr/>
          <p:nvPr/>
        </p:nvSpPr>
        <p:spPr>
          <a:xfrm>
            <a:off x="1805861" y="2590800"/>
            <a:ext cx="5532284" cy="3831818"/>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50000"/>
              </a:lnSpc>
              <a:defRPr/>
            </a:pPr>
            <a:r>
              <a:rPr lang="en-US" sz="5400" b="1" cap="all" dirty="0">
                <a:ln w="0"/>
                <a:solidFill>
                  <a:srgbClr val="FF0000"/>
                </a:solidFill>
                <a:effectLst>
                  <a:reflection blurRad="12700" stA="50000" endPos="50000" dist="5000" dir="5400000" sy="-100000" rotWithShape="0"/>
                </a:effectLst>
                <a:latin typeface="Arial" pitchFamily="34" charset="0"/>
                <a:cs typeface="Arial" pitchFamily="34" charset="0"/>
              </a:rPr>
              <a:t>HỌC BÀI</a:t>
            </a:r>
          </a:p>
          <a:p>
            <a:pPr algn="ctr">
              <a:lnSpc>
                <a:spcPct val="150000"/>
              </a:lnSpc>
              <a:defRPr/>
            </a:pPr>
            <a:r>
              <a:rPr lang="en-US" sz="5400" b="1" cap="all" dirty="0">
                <a:ln w="0"/>
                <a:solidFill>
                  <a:srgbClr val="FF0000"/>
                </a:solidFill>
                <a:effectLst>
                  <a:reflection blurRad="12700" stA="50000" endPos="50000" dist="5000" dir="5400000" sy="-100000" rotWithShape="0"/>
                </a:effectLst>
                <a:latin typeface="Arial" pitchFamily="34" charset="0"/>
                <a:cs typeface="Arial" pitchFamily="34" charset="0"/>
              </a:rPr>
              <a:t>LÀM BÀI TẬP</a:t>
            </a:r>
          </a:p>
          <a:p>
            <a:pPr algn="ctr">
              <a:lnSpc>
                <a:spcPct val="150000"/>
              </a:lnSpc>
              <a:defRPr/>
            </a:pPr>
            <a:r>
              <a:rPr lang="en-US" sz="5400" b="1" cap="all" dirty="0">
                <a:ln w="0"/>
                <a:solidFill>
                  <a:srgbClr val="FF0000"/>
                </a:solidFill>
                <a:effectLst>
                  <a:reflection blurRad="12700" stA="50000" endPos="50000" dist="5000" dir="5400000" sy="-100000" rotWithShape="0"/>
                </a:effectLst>
                <a:latin typeface="Arial" pitchFamily="34" charset="0"/>
                <a:cs typeface="Arial" pitchFamily="34" charset="0"/>
              </a:rPr>
              <a:t>CHUẨN BỊ </a:t>
            </a:r>
            <a:r>
              <a:rPr lang="en-US" sz="5400" b="1" cap="all" dirty="0" err="1">
                <a:ln w="0"/>
                <a:solidFill>
                  <a:srgbClr val="FF0000"/>
                </a:solidFill>
                <a:effectLst>
                  <a:reflection blurRad="12700" stA="50000" endPos="50000" dist="5000" dir="5400000" sy="-100000" rotWithShape="0"/>
                </a:effectLst>
                <a:latin typeface="Arial" pitchFamily="34" charset="0"/>
                <a:cs typeface="Arial" pitchFamily="34" charset="0"/>
              </a:rPr>
              <a:t>BÀI</a:t>
            </a:r>
            <a:r>
              <a:rPr lang="en-US" sz="5400" b="1" cap="all" dirty="0">
                <a:ln w="0"/>
                <a:solidFill>
                  <a:srgbClr val="FF0000"/>
                </a:solidFill>
                <a:effectLst>
                  <a:reflection blurRad="12700" stA="50000" endPos="50000" dist="5000" dir="5400000" sy="-100000" rotWithShape="0"/>
                </a:effectLst>
                <a:latin typeface="Arial" pitchFamily="34" charset="0"/>
                <a:cs typeface="Arial" pitchFamily="34" charset="0"/>
              </a:rPr>
              <a:t> </a:t>
            </a:r>
            <a:r>
              <a:rPr lang="en-US" sz="5400" b="1" cap="all" dirty="0" smtClean="0">
                <a:ln w="0"/>
                <a:solidFill>
                  <a:srgbClr val="FF0000"/>
                </a:solidFill>
                <a:effectLst>
                  <a:reflection blurRad="12700" stA="50000" endPos="50000" dist="5000" dir="5400000" sy="-100000" rotWithShape="0"/>
                </a:effectLst>
                <a:latin typeface="Arial" pitchFamily="34" charset="0"/>
                <a:cs typeface="Arial" pitchFamily="34" charset="0"/>
              </a:rPr>
              <a:t>2</a:t>
            </a:r>
            <a:endParaRPr lang="en-US" sz="5400" b="1" cap="all" dirty="0">
              <a:ln w="0"/>
              <a:solidFill>
                <a:srgbClr val="FF0000"/>
              </a:solidFill>
              <a:effectLst>
                <a:reflection blurRad="12700" stA="50000" endPos="50000" dist="5000" dir="5400000" sy="-100000" rotWithShape="0"/>
              </a:effectLst>
              <a:latin typeface="Arial" pitchFamily="34" charset="0"/>
              <a:cs typeface="Arial" pitchFamily="34" charset="0"/>
            </a:endParaRPr>
          </a:p>
        </p:txBody>
      </p:sp>
    </p:spTree>
    <p:extLst>
      <p:ext uri="{BB962C8B-B14F-4D97-AF65-F5344CB8AC3E}">
        <p14:creationId xmlns:p14="http://schemas.microsoft.com/office/powerpoint/2010/main" val="42936153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AO VIỆT\TÀI LIỆU SAO VIỆT\HỌC KÌ 1\lớp 6\HỌC SINH\bài 1.jpeg"/>
          <p:cNvPicPr/>
          <p:nvPr/>
        </p:nvPicPr>
        <p:blipFill rotWithShape="1">
          <a:blip r:embed="rId2">
            <a:extLst>
              <a:ext uri="{28A0092B-C50C-407E-A947-70E740481C1C}">
                <a14:useLocalDpi xmlns:a14="http://schemas.microsoft.com/office/drawing/2010/main" val="0"/>
              </a:ext>
            </a:extLst>
          </a:blip>
          <a:srcRect l="9724" t="42186" r="60087" b="27045"/>
          <a:stretch/>
        </p:blipFill>
        <p:spPr bwMode="auto">
          <a:xfrm>
            <a:off x="152400" y="381000"/>
            <a:ext cx="8839200" cy="6096000"/>
          </a:xfrm>
          <a:prstGeom prst="rect">
            <a:avLst/>
          </a:prstGeom>
          <a:noFill/>
          <a:ln>
            <a:noFill/>
          </a:ln>
          <a:extLst>
            <a:ext uri="{53640926-AAD7-44D8-BBD7-CCE9431645EC}">
              <a14:shadowObscured xmlns:a14="http://schemas.microsoft.com/office/drawing/2010/main"/>
            </a:ext>
          </a:extLst>
        </p:spPr>
      </p:pic>
      <p:grpSp>
        <p:nvGrpSpPr>
          <p:cNvPr id="5" name="Group 13"/>
          <p:cNvGrpSpPr>
            <a:grpSpLocks/>
          </p:cNvGrpSpPr>
          <p:nvPr/>
        </p:nvGrpSpPr>
        <p:grpSpPr bwMode="auto">
          <a:xfrm>
            <a:off x="0" y="0"/>
            <a:ext cx="9144000" cy="6858000"/>
            <a:chOff x="0" y="0"/>
            <a:chExt cx="5760" cy="4320"/>
          </a:xfrm>
        </p:grpSpPr>
        <p:pic>
          <p:nvPicPr>
            <p:cNvPr id="6" name="Picture 1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1843318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a:hlinkClick r:id="rId2" action="ppaction://hlinkfile"/>
          </p:cNvPr>
          <p:cNvSpPr/>
          <p:nvPr/>
        </p:nvSpPr>
        <p:spPr>
          <a:xfrm>
            <a:off x="304800" y="228600"/>
            <a:ext cx="7010400" cy="4114800"/>
          </a:xfrm>
          <a:prstGeom prst="cloudCallout">
            <a:avLst>
              <a:gd name="adj1" fmla="val 13159"/>
              <a:gd name="adj2" fmla="val 5947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800" b="1" cap="all" dirty="0" smtClean="0">
                <a:ln>
                  <a:solidFill>
                    <a:srgbClr val="C00000"/>
                  </a:solidFill>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rPr>
              <a:t>TRÒ CHƠI KHỞI ĐỘNG</a:t>
            </a:r>
            <a:endParaRPr lang="en-US" sz="4800" b="1" cap="all" dirty="0">
              <a:ln>
                <a:solidFill>
                  <a:srgbClr val="C00000"/>
                </a:solidFill>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endParaRPr>
          </a:p>
        </p:txBody>
      </p:sp>
      <p:sp>
        <p:nvSpPr>
          <p:cNvPr id="3" name="Rectangle 2"/>
          <p:cNvSpPr/>
          <p:nvPr/>
        </p:nvSpPr>
        <p:spPr>
          <a:xfrm>
            <a:off x="2057400" y="4953000"/>
            <a:ext cx="5486400" cy="1371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LÀM THEO NHẠC</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grpSp>
        <p:nvGrpSpPr>
          <p:cNvPr id="4" name="Group 13"/>
          <p:cNvGrpSpPr>
            <a:grpSpLocks/>
          </p:cNvGrpSpPr>
          <p:nvPr/>
        </p:nvGrpSpPr>
        <p:grpSpPr bwMode="auto">
          <a:xfrm>
            <a:off x="0" y="0"/>
            <a:ext cx="9144000" cy="6858000"/>
            <a:chOff x="0" y="0"/>
            <a:chExt cx="5760" cy="4320"/>
          </a:xfrm>
        </p:grpSpPr>
        <p:pic>
          <p:nvPicPr>
            <p:cNvPr id="5" name="Picture 1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733931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52500"/>
            <a:ext cx="9144000" cy="5143500"/>
          </a:xfrm>
          <a:prstGeom prst="rect">
            <a:avLst/>
          </a:prstGeom>
        </p:spPr>
      </p:pic>
    </p:spTree>
    <p:extLst>
      <p:ext uri="{BB962C8B-B14F-4D97-AF65-F5344CB8AC3E}">
        <p14:creationId xmlns:p14="http://schemas.microsoft.com/office/powerpoint/2010/main" val="1029107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Callout 6"/>
          <p:cNvSpPr/>
          <p:nvPr/>
        </p:nvSpPr>
        <p:spPr>
          <a:xfrm>
            <a:off x="534488" y="228600"/>
            <a:ext cx="8075023" cy="182880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lnSpc>
                <a:spcPct val="150000"/>
              </a:lnSpc>
            </a:pPr>
            <a:r>
              <a:rPr lang="fr-FR" sz="4400" dirty="0" smtClean="0">
                <a:latin typeface="Arial" pitchFamily="34" charset="0"/>
                <a:cs typeface="Arial" pitchFamily="34" charset="0"/>
              </a:rPr>
              <a:t>CẢM GIÁC CỦA EM</a:t>
            </a:r>
            <a:endParaRPr lang="en-US" sz="4400" dirty="0">
              <a:latin typeface="Arial" pitchFamily="34" charset="0"/>
              <a:cs typeface="Arial" pitchFamily="34" charset="0"/>
            </a:endParaRPr>
          </a:p>
        </p:txBody>
      </p:sp>
      <p:grpSp>
        <p:nvGrpSpPr>
          <p:cNvPr id="3" name="Group 13"/>
          <p:cNvGrpSpPr>
            <a:grpSpLocks/>
          </p:cNvGrpSpPr>
          <p:nvPr/>
        </p:nvGrpSpPr>
        <p:grpSpPr bwMode="auto">
          <a:xfrm>
            <a:off x="0" y="0"/>
            <a:ext cx="9144000" cy="6858000"/>
            <a:chOff x="0" y="0"/>
            <a:chExt cx="5760" cy="4320"/>
          </a:xfrm>
        </p:grpSpPr>
        <p:pic>
          <p:nvPicPr>
            <p:cNvPr id="4"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30" name="Picture 2" descr="hình ảnh Education: giáo dục; people: người; suy nghĩ, thin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95600"/>
            <a:ext cx="3839454" cy="3089564"/>
          </a:xfrm>
          <a:prstGeom prst="rect">
            <a:avLst/>
          </a:prstGeom>
          <a:ln w="88900" cap="sq" cmpd="thickThin">
            <a:solidFill>
              <a:srgbClr val="7030A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2532" name="Picture 4" descr="hình ảnh Education: giáo dục; people: người; học sinh, dơ tay phát biể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057" y="2895600"/>
            <a:ext cx="3839454" cy="3089564"/>
          </a:xfrm>
          <a:prstGeom prst="rect">
            <a:avLst/>
          </a:prstGeom>
          <a:ln w="88900" cap="sq" cmpd="thickThin">
            <a:solidFill>
              <a:srgbClr val="FF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57200" y="6137564"/>
            <a:ext cx="3839454" cy="491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Arial" pitchFamily="34" charset="0"/>
                <a:cs typeface="Arial" pitchFamily="34" charset="0"/>
              </a:rPr>
              <a:t>MỆT MỎI</a:t>
            </a:r>
            <a:endParaRPr lang="en-US" sz="2400" b="1" dirty="0">
              <a:latin typeface="Arial" pitchFamily="34" charset="0"/>
              <a:cs typeface="Arial" pitchFamily="34" charset="0"/>
            </a:endParaRPr>
          </a:p>
        </p:txBody>
      </p:sp>
      <p:sp>
        <p:nvSpPr>
          <p:cNvPr id="11" name="Rounded Rectangle 10"/>
          <p:cNvSpPr/>
          <p:nvPr/>
        </p:nvSpPr>
        <p:spPr>
          <a:xfrm>
            <a:off x="4770057" y="6137564"/>
            <a:ext cx="3839454" cy="491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Arial" pitchFamily="34" charset="0"/>
                <a:cs typeface="Arial" pitchFamily="34" charset="0"/>
              </a:rPr>
              <a:t>SẢNG KHOÁI</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50875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2532"/>
                                        </p:tgtEl>
                                        <p:attrNameLst>
                                          <p:attrName>style.visibility</p:attrName>
                                        </p:attrNameLst>
                                      </p:cBhvr>
                                      <p:to>
                                        <p:strVal val="visible"/>
                                      </p:to>
                                    </p:set>
                                    <p:animEffect transition="in" filter="circle(in)">
                                      <p:cBhvr>
                                        <p:cTn id="18" dur="2000"/>
                                        <p:tgtEl>
                                          <p:spTgt spid="2253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Callout 6"/>
          <p:cNvSpPr/>
          <p:nvPr/>
        </p:nvSpPr>
        <p:spPr>
          <a:xfrm>
            <a:off x="609600" y="838200"/>
            <a:ext cx="8075023" cy="518160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lnSpc>
                <a:spcPct val="150000"/>
              </a:lnSpc>
            </a:pPr>
            <a:r>
              <a:rPr lang="fr-FR" sz="4400" dirty="0" err="1" smtClean="0">
                <a:latin typeface="Arial" pitchFamily="34" charset="0"/>
                <a:cs typeface="Arial" pitchFamily="34" charset="0"/>
              </a:rPr>
              <a:t>Tự</a:t>
            </a:r>
            <a:r>
              <a:rPr lang="fr-FR" sz="4400" dirty="0" smtClean="0">
                <a:latin typeface="Arial" pitchFamily="34" charset="0"/>
                <a:cs typeface="Arial" pitchFamily="34" charset="0"/>
              </a:rPr>
              <a:t> </a:t>
            </a:r>
            <a:r>
              <a:rPr lang="fr-FR" sz="4400" dirty="0" err="1" smtClean="0">
                <a:latin typeface="Arial" pitchFamily="34" charset="0"/>
                <a:cs typeface="Arial" pitchFamily="34" charset="0"/>
              </a:rPr>
              <a:t>chăm</a:t>
            </a:r>
            <a:r>
              <a:rPr lang="fr-FR" sz="4400" dirty="0" smtClean="0">
                <a:latin typeface="Arial" pitchFamily="34" charset="0"/>
                <a:cs typeface="Arial" pitchFamily="34" charset="0"/>
              </a:rPr>
              <a:t> </a:t>
            </a:r>
            <a:r>
              <a:rPr lang="fr-FR" sz="4400" dirty="0" err="1" smtClean="0">
                <a:latin typeface="Arial" pitchFamily="34" charset="0"/>
                <a:cs typeface="Arial" pitchFamily="34" charset="0"/>
              </a:rPr>
              <a:t>sóc</a:t>
            </a:r>
            <a:r>
              <a:rPr lang="fr-FR" sz="4400" dirty="0" smtClean="0">
                <a:latin typeface="Arial" pitchFamily="34" charset="0"/>
                <a:cs typeface="Arial" pitchFamily="34" charset="0"/>
              </a:rPr>
              <a:t>, </a:t>
            </a:r>
            <a:r>
              <a:rPr lang="fr-FR" sz="4400" dirty="0" err="1" smtClean="0">
                <a:latin typeface="Arial" pitchFamily="34" charset="0"/>
                <a:cs typeface="Arial" pitchFamily="34" charset="0"/>
              </a:rPr>
              <a:t>rèn</a:t>
            </a:r>
            <a:r>
              <a:rPr lang="fr-FR" sz="4400" dirty="0" smtClean="0">
                <a:latin typeface="Arial" pitchFamily="34" charset="0"/>
                <a:cs typeface="Arial" pitchFamily="34" charset="0"/>
              </a:rPr>
              <a:t> </a:t>
            </a:r>
            <a:r>
              <a:rPr lang="fr-FR" sz="4400" dirty="0" err="1" smtClean="0">
                <a:latin typeface="Arial" pitchFamily="34" charset="0"/>
                <a:cs typeface="Arial" pitchFamily="34" charset="0"/>
              </a:rPr>
              <a:t>luyện</a:t>
            </a:r>
            <a:r>
              <a:rPr lang="fr-FR" sz="4400" dirty="0" smtClean="0">
                <a:latin typeface="Arial" pitchFamily="34" charset="0"/>
                <a:cs typeface="Arial" pitchFamily="34" charset="0"/>
              </a:rPr>
              <a:t> </a:t>
            </a:r>
            <a:r>
              <a:rPr lang="fr-FR" sz="4400" dirty="0" err="1" smtClean="0">
                <a:latin typeface="Arial" pitchFamily="34" charset="0"/>
                <a:cs typeface="Arial" pitchFamily="34" charset="0"/>
              </a:rPr>
              <a:t>thân</a:t>
            </a:r>
            <a:r>
              <a:rPr lang="fr-FR" sz="4400" dirty="0" smtClean="0">
                <a:latin typeface="Arial" pitchFamily="34" charset="0"/>
                <a:cs typeface="Arial" pitchFamily="34" charset="0"/>
              </a:rPr>
              <a:t> </a:t>
            </a:r>
            <a:r>
              <a:rPr lang="fr-FR" sz="4400" dirty="0" err="1" smtClean="0">
                <a:latin typeface="Arial" pitchFamily="34" charset="0"/>
                <a:cs typeface="Arial" pitchFamily="34" charset="0"/>
              </a:rPr>
              <a:t>thể</a:t>
            </a:r>
            <a:r>
              <a:rPr lang="fr-FR" sz="4400" dirty="0" smtClean="0">
                <a:latin typeface="Arial" pitchFamily="34" charset="0"/>
                <a:cs typeface="Arial" pitchFamily="34" charset="0"/>
              </a:rPr>
              <a:t> là </a:t>
            </a:r>
            <a:r>
              <a:rPr lang="fr-FR" sz="4400" dirty="0" err="1" smtClean="0">
                <a:latin typeface="Arial" pitchFamily="34" charset="0"/>
                <a:cs typeface="Arial" pitchFamily="34" charset="0"/>
              </a:rPr>
              <a:t>gì</a:t>
            </a:r>
            <a:r>
              <a:rPr lang="fr-FR" sz="4400" dirty="0" smtClean="0">
                <a:latin typeface="Arial" pitchFamily="34" charset="0"/>
                <a:cs typeface="Arial" pitchFamily="34" charset="0"/>
              </a:rPr>
              <a:t>?</a:t>
            </a:r>
            <a:endParaRPr lang="en-US" sz="4400" dirty="0">
              <a:latin typeface="Arial" pitchFamily="34" charset="0"/>
              <a:cs typeface="Arial" pitchFamily="34" charset="0"/>
            </a:endParaRPr>
          </a:p>
        </p:txBody>
      </p:sp>
      <p:grpSp>
        <p:nvGrpSpPr>
          <p:cNvPr id="3" name="Group 13"/>
          <p:cNvGrpSpPr>
            <a:grpSpLocks/>
          </p:cNvGrpSpPr>
          <p:nvPr/>
        </p:nvGrpSpPr>
        <p:grpSpPr bwMode="auto">
          <a:xfrm>
            <a:off x="0" y="0"/>
            <a:ext cx="9144000" cy="6858000"/>
            <a:chOff x="0" y="0"/>
            <a:chExt cx="5760" cy="4320"/>
          </a:xfrm>
        </p:grpSpPr>
        <p:pic>
          <p:nvPicPr>
            <p:cNvPr id="4"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9012501"/>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ết quả hình ảnh cho giữ gìn vê sinh ca nhân"/>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6198"/>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9224" y="6172200"/>
            <a:ext cx="8842376"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Biết giữ gìn vệ sinh cá nhân, ăn uống điều </a:t>
            </a:r>
            <a:r>
              <a:rPr lang="vi-VN" sz="3200" dirty="0" smtClean="0">
                <a:solidFill>
                  <a:srgbClr val="FF0000"/>
                </a:solidFill>
              </a:rPr>
              <a:t>độ</a:t>
            </a:r>
            <a:endParaRPr lang="en-US" sz="3200" dirty="0">
              <a:solidFill>
                <a:srgbClr val="FF0000"/>
              </a:solidFill>
            </a:endParaRPr>
          </a:p>
        </p:txBody>
      </p:sp>
      <p:grpSp>
        <p:nvGrpSpPr>
          <p:cNvPr id="6" name="Group 13"/>
          <p:cNvGrpSpPr>
            <a:grpSpLocks/>
          </p:cNvGrpSpPr>
          <p:nvPr/>
        </p:nvGrpSpPr>
        <p:grpSpPr bwMode="auto">
          <a:xfrm>
            <a:off x="0" y="0"/>
            <a:ext cx="9144000" cy="6858000"/>
            <a:chOff x="0" y="0"/>
            <a:chExt cx="5760" cy="4320"/>
          </a:xfrm>
        </p:grpSpPr>
        <p:pic>
          <p:nvPicPr>
            <p:cNvPr id="7" name="Picture 14"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31420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1956</TotalTime>
  <Words>514</Words>
  <Application>Microsoft Office PowerPoint</Application>
  <PresentationFormat>On-screen Show (4:3)</PresentationFormat>
  <Paragraphs>95</Paragraphs>
  <Slides>34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WIN10</cp:lastModifiedBy>
  <cp:revision>432</cp:revision>
  <dcterms:created xsi:type="dcterms:W3CDTF">2006-08-16T00:00:00Z</dcterms:created>
  <dcterms:modified xsi:type="dcterms:W3CDTF">2020-10-17T02:19:38Z</dcterms:modified>
</cp:coreProperties>
</file>