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D9A08-6700-4775-A1B7-52E7457920D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EE5FCD62-32CA-49F2-92EB-0C6089AA11C0}">
      <dgm:prSet phldrT="[Text]" custT="1"/>
      <dgm:spPr/>
      <dgm:t>
        <a:bodyPr/>
        <a:lstStyle/>
        <a:p>
          <a:r>
            <a:rPr lang="en-US" sz="5400" dirty="0" smtClean="0"/>
            <a:t>Mục1</a:t>
          </a:r>
          <a:endParaRPr lang="vi-VN" sz="5400" dirty="0"/>
        </a:p>
      </dgm:t>
    </dgm:pt>
    <dgm:pt modelId="{8404E2B0-0769-4D34-B5DE-6A90C11BA8CB}" type="parTrans" cxnId="{8533E60B-4A6D-4845-BBF7-A0206BCCE0AA}">
      <dgm:prSet/>
      <dgm:spPr/>
      <dgm:t>
        <a:bodyPr/>
        <a:lstStyle/>
        <a:p>
          <a:endParaRPr lang="vi-VN"/>
        </a:p>
      </dgm:t>
    </dgm:pt>
    <dgm:pt modelId="{631C3D32-963A-4D64-A12A-F7CA2E370C6C}" type="sibTrans" cxnId="{8533E60B-4A6D-4845-BBF7-A0206BCCE0AA}">
      <dgm:prSet/>
      <dgm:spPr/>
      <dgm:t>
        <a:bodyPr/>
        <a:lstStyle/>
        <a:p>
          <a:endParaRPr lang="vi-VN"/>
        </a:p>
      </dgm:t>
    </dgm:pt>
    <dgm:pt modelId="{58F5617C-D8D1-41D7-8DFA-9E04347B78E1}">
      <dgm:prSet phldrT="[Text]" custT="1"/>
      <dgm:spPr/>
      <dgm:t>
        <a:bodyPr/>
        <a:lstStyle/>
        <a:p>
          <a:pPr algn="just"/>
          <a:r>
            <a:rPr lang="en-US" sz="4400" dirty="0" smtClean="0"/>
            <a:t>Hai </a:t>
          </a:r>
          <a:r>
            <a:rPr lang="en-US" sz="4400" dirty="0" err="1" smtClean="0"/>
            <a:t>Bà</a:t>
          </a:r>
          <a:r>
            <a:rPr lang="en-US" sz="4400" dirty="0" smtClean="0"/>
            <a:t> </a:t>
          </a:r>
          <a:r>
            <a:rPr lang="en-US" sz="4400" dirty="0" err="1" smtClean="0"/>
            <a:t>Trưng</a:t>
          </a:r>
          <a:r>
            <a:rPr lang="en-US" sz="4400" dirty="0" smtClean="0"/>
            <a:t> </a:t>
          </a:r>
          <a:r>
            <a:rPr lang="en-US" sz="4400" dirty="0" err="1" smtClean="0"/>
            <a:t>đã</a:t>
          </a:r>
          <a:r>
            <a:rPr lang="en-US" sz="4400" dirty="0" smtClean="0"/>
            <a:t> </a:t>
          </a:r>
          <a:r>
            <a:rPr lang="en-US" sz="4400" dirty="0" err="1" smtClean="0"/>
            <a:t>làm</a:t>
          </a:r>
          <a:r>
            <a:rPr lang="en-US" sz="4400" dirty="0" smtClean="0"/>
            <a:t> </a:t>
          </a:r>
          <a:r>
            <a:rPr lang="en-US" sz="4400" dirty="0" err="1" smtClean="0"/>
            <a:t>gì</a:t>
          </a:r>
          <a:r>
            <a:rPr lang="en-US" sz="4400" dirty="0" smtClean="0"/>
            <a:t> </a:t>
          </a:r>
          <a:r>
            <a:rPr lang="en-US" sz="4400" dirty="0" err="1" smtClean="0"/>
            <a:t>sau</a:t>
          </a:r>
          <a:r>
            <a:rPr lang="en-US" sz="4400" dirty="0" smtClean="0"/>
            <a:t> </a:t>
          </a:r>
          <a:r>
            <a:rPr lang="en-US" sz="4400" dirty="0" err="1" smtClean="0"/>
            <a:t>khi</a:t>
          </a:r>
          <a:r>
            <a:rPr lang="en-US" sz="4400" dirty="0" smtClean="0"/>
            <a:t> </a:t>
          </a:r>
          <a:r>
            <a:rPr lang="en-US" sz="4400" dirty="0" err="1" smtClean="0"/>
            <a:t>giành</a:t>
          </a:r>
          <a:r>
            <a:rPr lang="en-US" sz="4400" dirty="0" smtClean="0"/>
            <a:t> </a:t>
          </a:r>
          <a:r>
            <a:rPr lang="en-US" sz="4400" dirty="0" err="1" smtClean="0"/>
            <a:t>lại</a:t>
          </a:r>
          <a:r>
            <a:rPr lang="en-US" sz="4400" dirty="0" smtClean="0"/>
            <a:t> </a:t>
          </a:r>
          <a:r>
            <a:rPr lang="en-US" sz="4400" dirty="0" err="1" smtClean="0"/>
            <a:t>độc</a:t>
          </a:r>
          <a:r>
            <a:rPr lang="en-US" sz="4400" dirty="0" smtClean="0"/>
            <a:t> </a:t>
          </a:r>
          <a:r>
            <a:rPr lang="en-US" sz="4400" dirty="0" err="1" smtClean="0"/>
            <a:t>lập</a:t>
          </a:r>
          <a:r>
            <a:rPr lang="en-US" sz="4400" dirty="0" smtClean="0"/>
            <a:t>.</a:t>
          </a:r>
          <a:endParaRPr lang="vi-VN" sz="4400" dirty="0"/>
        </a:p>
      </dgm:t>
    </dgm:pt>
    <dgm:pt modelId="{B141E250-DBED-4E94-ABFB-2EA6C0B8690B}" type="parTrans" cxnId="{40911C52-BCAA-4EC2-9255-5BE742D76577}">
      <dgm:prSet/>
      <dgm:spPr/>
      <dgm:t>
        <a:bodyPr/>
        <a:lstStyle/>
        <a:p>
          <a:endParaRPr lang="vi-VN"/>
        </a:p>
      </dgm:t>
    </dgm:pt>
    <dgm:pt modelId="{CE225E95-0184-4B8D-88A1-DEC7B3E880CC}" type="sibTrans" cxnId="{40911C52-BCAA-4EC2-9255-5BE742D76577}">
      <dgm:prSet/>
      <dgm:spPr/>
      <dgm:t>
        <a:bodyPr/>
        <a:lstStyle/>
        <a:p>
          <a:endParaRPr lang="vi-VN"/>
        </a:p>
      </dgm:t>
    </dgm:pt>
    <dgm:pt modelId="{F2E08818-B225-4693-985E-F607C11BEBC2}">
      <dgm:prSet phldrT="[Text]" custT="1"/>
      <dgm:spPr/>
      <dgm:t>
        <a:bodyPr/>
        <a:lstStyle/>
        <a:p>
          <a:r>
            <a:rPr lang="en-US" sz="5400" dirty="0" smtClean="0"/>
            <a:t>Mục2</a:t>
          </a:r>
          <a:endParaRPr lang="vi-VN" sz="5400" dirty="0"/>
        </a:p>
      </dgm:t>
    </dgm:pt>
    <dgm:pt modelId="{AAA52C2B-F028-4D55-AB37-F540220ACDC8}" type="parTrans" cxnId="{CF53FC35-8F96-4312-BDB1-EE746BB7BEBD}">
      <dgm:prSet/>
      <dgm:spPr/>
      <dgm:t>
        <a:bodyPr/>
        <a:lstStyle/>
        <a:p>
          <a:endParaRPr lang="vi-VN"/>
        </a:p>
      </dgm:t>
    </dgm:pt>
    <dgm:pt modelId="{F72C48DA-073C-4D4B-8C99-2F8313A8D9B5}" type="sibTrans" cxnId="{CF53FC35-8F96-4312-BDB1-EE746BB7BEBD}">
      <dgm:prSet/>
      <dgm:spPr/>
      <dgm:t>
        <a:bodyPr/>
        <a:lstStyle/>
        <a:p>
          <a:endParaRPr lang="vi-VN"/>
        </a:p>
      </dgm:t>
    </dgm:pt>
    <dgm:pt modelId="{380424F4-BEC6-4B1F-A1E5-C8F7821D2B8D}">
      <dgm:prSet phldrT="[Text]" custT="1"/>
      <dgm:spPr/>
      <dgm:t>
        <a:bodyPr/>
        <a:lstStyle/>
        <a:p>
          <a:pPr algn="just"/>
          <a:r>
            <a:rPr lang="en-US" sz="3600" dirty="0" err="1" smtClean="0"/>
            <a:t>Cuộc</a:t>
          </a:r>
          <a:r>
            <a:rPr lang="en-US" sz="3600" dirty="0" smtClean="0"/>
            <a:t> </a:t>
          </a:r>
          <a:r>
            <a:rPr lang="en-US" sz="3600" dirty="0" err="1" smtClean="0"/>
            <a:t>kháng</a:t>
          </a:r>
          <a:r>
            <a:rPr lang="en-US" sz="3600" dirty="0" smtClean="0"/>
            <a:t> </a:t>
          </a:r>
          <a:r>
            <a:rPr lang="en-US" sz="3600" dirty="0" err="1" smtClean="0"/>
            <a:t>chiến</a:t>
          </a:r>
          <a:r>
            <a:rPr lang="en-US" sz="3600" dirty="0" smtClean="0"/>
            <a:t> </a:t>
          </a:r>
          <a:r>
            <a:rPr lang="en-US" sz="3600" dirty="0" err="1" smtClean="0"/>
            <a:t>chống</a:t>
          </a:r>
          <a:r>
            <a:rPr lang="en-US" sz="3600" dirty="0" smtClean="0"/>
            <a:t> </a:t>
          </a:r>
          <a:r>
            <a:rPr lang="en-US" sz="3600" dirty="0" err="1" smtClean="0"/>
            <a:t>quân</a:t>
          </a:r>
          <a:r>
            <a:rPr lang="en-US" sz="3600" dirty="0" smtClean="0"/>
            <a:t> </a:t>
          </a:r>
          <a:r>
            <a:rPr lang="en-US" sz="3600" dirty="0" err="1" smtClean="0"/>
            <a:t>xâm</a:t>
          </a:r>
          <a:r>
            <a:rPr lang="en-US" sz="3600" dirty="0" smtClean="0"/>
            <a:t> </a:t>
          </a:r>
          <a:r>
            <a:rPr lang="en-US" sz="3600" dirty="0" err="1" smtClean="0"/>
            <a:t>lược</a:t>
          </a:r>
          <a:r>
            <a:rPr lang="en-US" sz="3600" dirty="0" smtClean="0"/>
            <a:t> </a:t>
          </a:r>
          <a:r>
            <a:rPr lang="en-US" sz="3600" dirty="0" err="1" smtClean="0"/>
            <a:t>Hán</a:t>
          </a:r>
          <a:r>
            <a:rPr lang="en-US" sz="3600" dirty="0" smtClean="0"/>
            <a:t> (42 – 43) </a:t>
          </a:r>
          <a:r>
            <a:rPr lang="en-US" sz="3600" dirty="0" err="1" smtClean="0"/>
            <a:t>đã</a:t>
          </a:r>
          <a:r>
            <a:rPr lang="en-US" sz="3600" dirty="0" smtClean="0"/>
            <a:t> </a:t>
          </a:r>
          <a:r>
            <a:rPr lang="en-US" sz="3600" dirty="0" err="1" smtClean="0"/>
            <a:t>diễn</a:t>
          </a:r>
          <a:r>
            <a:rPr lang="en-US" sz="3600" dirty="0" smtClean="0"/>
            <a:t> </a:t>
          </a:r>
          <a:r>
            <a:rPr lang="en-US" sz="3600" dirty="0" err="1" smtClean="0"/>
            <a:t>ra</a:t>
          </a:r>
          <a:r>
            <a:rPr lang="en-US" sz="3600" dirty="0" smtClean="0"/>
            <a:t> </a:t>
          </a:r>
          <a:r>
            <a:rPr lang="en-US" sz="3600" dirty="0" err="1" smtClean="0"/>
            <a:t>như</a:t>
          </a:r>
          <a:r>
            <a:rPr lang="en-US" sz="3600" dirty="0" smtClean="0"/>
            <a:t> </a:t>
          </a:r>
          <a:r>
            <a:rPr lang="en-US" sz="3600" dirty="0" err="1" smtClean="0"/>
            <a:t>thế</a:t>
          </a:r>
          <a:r>
            <a:rPr lang="en-US" sz="3600" dirty="0" smtClean="0"/>
            <a:t> </a:t>
          </a:r>
          <a:r>
            <a:rPr lang="en-US" sz="3600" dirty="0" err="1" smtClean="0"/>
            <a:t>nào</a:t>
          </a:r>
          <a:r>
            <a:rPr lang="en-US" sz="3600" dirty="0" smtClean="0"/>
            <a:t>?</a:t>
          </a:r>
          <a:endParaRPr lang="vi-VN" sz="3600" dirty="0"/>
        </a:p>
      </dgm:t>
    </dgm:pt>
    <dgm:pt modelId="{A45A038E-7E34-4552-9C94-9F57F0D3F976}" type="parTrans" cxnId="{AA30722C-60CD-4146-88DD-405B1CF7C917}">
      <dgm:prSet/>
      <dgm:spPr/>
      <dgm:t>
        <a:bodyPr/>
        <a:lstStyle/>
        <a:p>
          <a:endParaRPr lang="vi-VN"/>
        </a:p>
      </dgm:t>
    </dgm:pt>
    <dgm:pt modelId="{BC051F77-42BF-4340-AB51-A9A2EE284D1D}" type="sibTrans" cxnId="{AA30722C-60CD-4146-88DD-405B1CF7C917}">
      <dgm:prSet/>
      <dgm:spPr/>
      <dgm:t>
        <a:bodyPr/>
        <a:lstStyle/>
        <a:p>
          <a:endParaRPr lang="vi-VN"/>
        </a:p>
      </dgm:t>
    </dgm:pt>
    <dgm:pt modelId="{D99F585F-E376-4C0E-9E4C-E8E02F83D382}" type="pres">
      <dgm:prSet presAssocID="{12DD9A08-6700-4775-A1B7-52E7457920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153E7F52-D7BE-4C21-86A8-2836D3F00770}" type="pres">
      <dgm:prSet presAssocID="{EE5FCD62-32CA-49F2-92EB-0C6089AA11C0}" presName="linNode" presStyleCnt="0"/>
      <dgm:spPr/>
    </dgm:pt>
    <dgm:pt modelId="{5F692BDA-432B-43EB-9D9B-499676B7F98F}" type="pres">
      <dgm:prSet presAssocID="{EE5FCD62-32CA-49F2-92EB-0C6089AA11C0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5F10D36-2FAF-4938-8D68-0E484FA98372}" type="pres">
      <dgm:prSet presAssocID="{EE5FCD62-32CA-49F2-92EB-0C6089AA11C0}" presName="bracket" presStyleLbl="parChTrans1D1" presStyleIdx="0" presStyleCnt="2"/>
      <dgm:spPr/>
    </dgm:pt>
    <dgm:pt modelId="{22067CF9-7C98-4F1C-92D4-69C1199AF6F7}" type="pres">
      <dgm:prSet presAssocID="{EE5FCD62-32CA-49F2-92EB-0C6089AA11C0}" presName="spH" presStyleCnt="0"/>
      <dgm:spPr/>
    </dgm:pt>
    <dgm:pt modelId="{EA7539CE-2988-412D-8C59-2A4334E07A14}" type="pres">
      <dgm:prSet presAssocID="{EE5FCD62-32CA-49F2-92EB-0C6089AA11C0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84E6C63-9BDF-4077-9274-D49D5ACACFA4}" type="pres">
      <dgm:prSet presAssocID="{631C3D32-963A-4D64-A12A-F7CA2E370C6C}" presName="spV" presStyleCnt="0"/>
      <dgm:spPr/>
    </dgm:pt>
    <dgm:pt modelId="{DEC25EF5-5ED5-411D-8A99-BDF8F768141B}" type="pres">
      <dgm:prSet presAssocID="{F2E08818-B225-4693-985E-F607C11BEBC2}" presName="linNode" presStyleCnt="0"/>
      <dgm:spPr/>
    </dgm:pt>
    <dgm:pt modelId="{23B5A90C-349E-417D-A6A0-306B20FF77E9}" type="pres">
      <dgm:prSet presAssocID="{F2E08818-B225-4693-985E-F607C11BEBC2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57B85BC-B7AA-4E1D-A891-558D7B08FE9D}" type="pres">
      <dgm:prSet presAssocID="{F2E08818-B225-4693-985E-F607C11BEBC2}" presName="bracket" presStyleLbl="parChTrans1D1" presStyleIdx="1" presStyleCnt="2"/>
      <dgm:spPr/>
    </dgm:pt>
    <dgm:pt modelId="{165EB645-51FA-453D-93FE-1E525358C264}" type="pres">
      <dgm:prSet presAssocID="{F2E08818-B225-4693-985E-F607C11BEBC2}" presName="spH" presStyleCnt="0"/>
      <dgm:spPr/>
    </dgm:pt>
    <dgm:pt modelId="{B9163653-213E-41BE-98D8-B19FED4F04E3}" type="pres">
      <dgm:prSet presAssocID="{F2E08818-B225-4693-985E-F607C11BEBC2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3A7173F7-10E1-4242-9753-11F6614BA49A}" type="presOf" srcId="{12DD9A08-6700-4775-A1B7-52E7457920D2}" destId="{D99F585F-E376-4C0E-9E4C-E8E02F83D382}" srcOrd="0" destOrd="0" presId="urn:diagrams.loki3.com/BracketList"/>
    <dgm:cxn modelId="{40911C52-BCAA-4EC2-9255-5BE742D76577}" srcId="{EE5FCD62-32CA-49F2-92EB-0C6089AA11C0}" destId="{58F5617C-D8D1-41D7-8DFA-9E04347B78E1}" srcOrd="0" destOrd="0" parTransId="{B141E250-DBED-4E94-ABFB-2EA6C0B8690B}" sibTransId="{CE225E95-0184-4B8D-88A1-DEC7B3E880CC}"/>
    <dgm:cxn modelId="{CA0BF867-0507-4950-A1CB-39AB459BC3C4}" type="presOf" srcId="{EE5FCD62-32CA-49F2-92EB-0C6089AA11C0}" destId="{5F692BDA-432B-43EB-9D9B-499676B7F98F}" srcOrd="0" destOrd="0" presId="urn:diagrams.loki3.com/BracketList"/>
    <dgm:cxn modelId="{A70B1917-FE19-4A89-AF65-3A37CDF3A15C}" type="presOf" srcId="{58F5617C-D8D1-41D7-8DFA-9E04347B78E1}" destId="{EA7539CE-2988-412D-8C59-2A4334E07A14}" srcOrd="0" destOrd="0" presId="urn:diagrams.loki3.com/BracketList"/>
    <dgm:cxn modelId="{555ECC7F-0CF4-40BC-9606-002D26B9BC4F}" type="presOf" srcId="{F2E08818-B225-4693-985E-F607C11BEBC2}" destId="{23B5A90C-349E-417D-A6A0-306B20FF77E9}" srcOrd="0" destOrd="0" presId="urn:diagrams.loki3.com/BracketList"/>
    <dgm:cxn modelId="{8533E60B-4A6D-4845-BBF7-A0206BCCE0AA}" srcId="{12DD9A08-6700-4775-A1B7-52E7457920D2}" destId="{EE5FCD62-32CA-49F2-92EB-0C6089AA11C0}" srcOrd="0" destOrd="0" parTransId="{8404E2B0-0769-4D34-B5DE-6A90C11BA8CB}" sibTransId="{631C3D32-963A-4D64-A12A-F7CA2E370C6C}"/>
    <dgm:cxn modelId="{AA30722C-60CD-4146-88DD-405B1CF7C917}" srcId="{F2E08818-B225-4693-985E-F607C11BEBC2}" destId="{380424F4-BEC6-4B1F-A1E5-C8F7821D2B8D}" srcOrd="0" destOrd="0" parTransId="{A45A038E-7E34-4552-9C94-9F57F0D3F976}" sibTransId="{BC051F77-42BF-4340-AB51-A9A2EE284D1D}"/>
    <dgm:cxn modelId="{CF53FC35-8F96-4312-BDB1-EE746BB7BEBD}" srcId="{12DD9A08-6700-4775-A1B7-52E7457920D2}" destId="{F2E08818-B225-4693-985E-F607C11BEBC2}" srcOrd="1" destOrd="0" parTransId="{AAA52C2B-F028-4D55-AB37-F540220ACDC8}" sibTransId="{F72C48DA-073C-4D4B-8C99-2F8313A8D9B5}"/>
    <dgm:cxn modelId="{FFB31E59-F36C-413E-902A-FAFB53479103}" type="presOf" srcId="{380424F4-BEC6-4B1F-A1E5-C8F7821D2B8D}" destId="{B9163653-213E-41BE-98D8-B19FED4F04E3}" srcOrd="0" destOrd="0" presId="urn:diagrams.loki3.com/BracketList"/>
    <dgm:cxn modelId="{A46229CE-C1ED-4389-9C52-4837F97353D9}" type="presParOf" srcId="{D99F585F-E376-4C0E-9E4C-E8E02F83D382}" destId="{153E7F52-D7BE-4C21-86A8-2836D3F00770}" srcOrd="0" destOrd="0" presId="urn:diagrams.loki3.com/BracketList"/>
    <dgm:cxn modelId="{EC858048-9C8A-4845-BD8B-1709C85E80CC}" type="presParOf" srcId="{153E7F52-D7BE-4C21-86A8-2836D3F00770}" destId="{5F692BDA-432B-43EB-9D9B-499676B7F98F}" srcOrd="0" destOrd="0" presId="urn:diagrams.loki3.com/BracketList"/>
    <dgm:cxn modelId="{33FAC903-4B19-4017-B6ED-35632AF23B04}" type="presParOf" srcId="{153E7F52-D7BE-4C21-86A8-2836D3F00770}" destId="{05F10D36-2FAF-4938-8D68-0E484FA98372}" srcOrd="1" destOrd="0" presId="urn:diagrams.loki3.com/BracketList"/>
    <dgm:cxn modelId="{7E129ED9-7E9A-415B-9954-507B8605B405}" type="presParOf" srcId="{153E7F52-D7BE-4C21-86A8-2836D3F00770}" destId="{22067CF9-7C98-4F1C-92D4-69C1199AF6F7}" srcOrd="2" destOrd="0" presId="urn:diagrams.loki3.com/BracketList"/>
    <dgm:cxn modelId="{E779B951-8494-48D3-BD26-5BF4F01D4DEC}" type="presParOf" srcId="{153E7F52-D7BE-4C21-86A8-2836D3F00770}" destId="{EA7539CE-2988-412D-8C59-2A4334E07A14}" srcOrd="3" destOrd="0" presId="urn:diagrams.loki3.com/BracketList"/>
    <dgm:cxn modelId="{E5616079-1943-4535-9DB4-05B90442FEC9}" type="presParOf" srcId="{D99F585F-E376-4C0E-9E4C-E8E02F83D382}" destId="{F84E6C63-9BDF-4077-9274-D49D5ACACFA4}" srcOrd="1" destOrd="0" presId="urn:diagrams.loki3.com/BracketList"/>
    <dgm:cxn modelId="{77E6022C-6300-4118-8C09-6DEA60090307}" type="presParOf" srcId="{D99F585F-E376-4C0E-9E4C-E8E02F83D382}" destId="{DEC25EF5-5ED5-411D-8A99-BDF8F768141B}" srcOrd="2" destOrd="0" presId="urn:diagrams.loki3.com/BracketList"/>
    <dgm:cxn modelId="{4EF5A4A0-B38A-47CB-A565-0BF830DE7A27}" type="presParOf" srcId="{DEC25EF5-5ED5-411D-8A99-BDF8F768141B}" destId="{23B5A90C-349E-417D-A6A0-306B20FF77E9}" srcOrd="0" destOrd="0" presId="urn:diagrams.loki3.com/BracketList"/>
    <dgm:cxn modelId="{197EA5FB-704A-4727-ADFD-FBF68ED1CB98}" type="presParOf" srcId="{DEC25EF5-5ED5-411D-8A99-BDF8F768141B}" destId="{957B85BC-B7AA-4E1D-A891-558D7B08FE9D}" srcOrd="1" destOrd="0" presId="urn:diagrams.loki3.com/BracketList"/>
    <dgm:cxn modelId="{BDEA7504-FED8-4BEE-B44B-8E139AF0826A}" type="presParOf" srcId="{DEC25EF5-5ED5-411D-8A99-BDF8F768141B}" destId="{165EB645-51FA-453D-93FE-1E525358C264}" srcOrd="2" destOrd="0" presId="urn:diagrams.loki3.com/BracketList"/>
    <dgm:cxn modelId="{23B7A2E2-194F-4A26-8C18-18B988A6C724}" type="presParOf" srcId="{DEC25EF5-5ED5-411D-8A99-BDF8F768141B}" destId="{B9163653-213E-41BE-98D8-B19FED4F04E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92BDA-432B-43EB-9D9B-499676B7F98F}">
      <dsp:nvSpPr>
        <dsp:cNvPr id="0" name=""/>
        <dsp:cNvSpPr/>
      </dsp:nvSpPr>
      <dsp:spPr>
        <a:xfrm>
          <a:off x="0" y="550465"/>
          <a:ext cx="26289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137160" rIns="384048" bIns="137160" numCol="1" spcCol="1270" anchor="ctr" anchorCtr="0">
          <a:noAutofit/>
        </a:bodyPr>
        <a:lstStyle/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Mục1</a:t>
          </a:r>
          <a:endParaRPr lang="vi-VN" sz="5400" kern="1200" dirty="0"/>
        </a:p>
      </dsp:txBody>
      <dsp:txXfrm>
        <a:off x="0" y="550465"/>
        <a:ext cx="2628900" cy="1287000"/>
      </dsp:txXfrm>
    </dsp:sp>
    <dsp:sp modelId="{05F10D36-2FAF-4938-8D68-0E484FA98372}">
      <dsp:nvSpPr>
        <dsp:cNvPr id="0" name=""/>
        <dsp:cNvSpPr/>
      </dsp:nvSpPr>
      <dsp:spPr>
        <a:xfrm>
          <a:off x="2628899" y="429809"/>
          <a:ext cx="525780" cy="15283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539CE-2988-412D-8C59-2A4334E07A14}">
      <dsp:nvSpPr>
        <dsp:cNvPr id="0" name=""/>
        <dsp:cNvSpPr/>
      </dsp:nvSpPr>
      <dsp:spPr>
        <a:xfrm>
          <a:off x="3364991" y="429809"/>
          <a:ext cx="7150608" cy="152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just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Hai </a:t>
          </a:r>
          <a:r>
            <a:rPr lang="en-US" sz="4400" kern="1200" dirty="0" err="1" smtClean="0"/>
            <a:t>Bà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Trưng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đã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làm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gì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sau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khi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giành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lại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độc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lập</a:t>
          </a:r>
          <a:r>
            <a:rPr lang="en-US" sz="4400" kern="1200" dirty="0" smtClean="0"/>
            <a:t>.</a:t>
          </a:r>
          <a:endParaRPr lang="vi-VN" sz="4400" kern="1200" dirty="0"/>
        </a:p>
      </dsp:txBody>
      <dsp:txXfrm>
        <a:off x="3364991" y="429809"/>
        <a:ext cx="7150608" cy="1528312"/>
      </dsp:txXfrm>
    </dsp:sp>
    <dsp:sp modelId="{23B5A90C-349E-417D-A6A0-306B20FF77E9}">
      <dsp:nvSpPr>
        <dsp:cNvPr id="0" name=""/>
        <dsp:cNvSpPr/>
      </dsp:nvSpPr>
      <dsp:spPr>
        <a:xfrm>
          <a:off x="0" y="2413325"/>
          <a:ext cx="26289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137160" rIns="384048" bIns="137160" numCol="1" spcCol="1270" anchor="ctr" anchorCtr="0">
          <a:noAutofit/>
        </a:bodyPr>
        <a:lstStyle/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Mục2</a:t>
          </a:r>
          <a:endParaRPr lang="vi-VN" sz="5400" kern="1200" dirty="0"/>
        </a:p>
      </dsp:txBody>
      <dsp:txXfrm>
        <a:off x="0" y="2413325"/>
        <a:ext cx="2628900" cy="1287000"/>
      </dsp:txXfrm>
    </dsp:sp>
    <dsp:sp modelId="{957B85BC-B7AA-4E1D-A891-558D7B08FE9D}">
      <dsp:nvSpPr>
        <dsp:cNvPr id="0" name=""/>
        <dsp:cNvSpPr/>
      </dsp:nvSpPr>
      <dsp:spPr>
        <a:xfrm>
          <a:off x="2628899" y="2192122"/>
          <a:ext cx="525780" cy="1729406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63653-213E-41BE-98D8-B19FED4F04E3}">
      <dsp:nvSpPr>
        <dsp:cNvPr id="0" name=""/>
        <dsp:cNvSpPr/>
      </dsp:nvSpPr>
      <dsp:spPr>
        <a:xfrm>
          <a:off x="3364991" y="2192122"/>
          <a:ext cx="7150608" cy="1729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/>
            <a:t>Cuộc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kháng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chiến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chống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quân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xâm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lược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Hán</a:t>
          </a:r>
          <a:r>
            <a:rPr lang="en-US" sz="3600" kern="1200" dirty="0" smtClean="0"/>
            <a:t> (42 – 43) </a:t>
          </a:r>
          <a:r>
            <a:rPr lang="en-US" sz="3600" kern="1200" dirty="0" err="1" smtClean="0"/>
            <a:t>đã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diễn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ra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như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thế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nào</a:t>
          </a:r>
          <a:r>
            <a:rPr lang="en-US" sz="3600" kern="1200" dirty="0" smtClean="0"/>
            <a:t>?</a:t>
          </a:r>
          <a:endParaRPr lang="vi-VN" sz="3600" kern="1200" dirty="0"/>
        </a:p>
      </dsp:txBody>
      <dsp:txXfrm>
        <a:off x="3364991" y="2192122"/>
        <a:ext cx="7150608" cy="1729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23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2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853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38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998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163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61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654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88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22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043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245B-6864-440C-9460-3FBBDFD935A7}" type="datetimeFigureOut">
              <a:rPr lang="vi-VN" smtClean="0"/>
              <a:t>2/18/2021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78E7-36ED-4173-86EE-1B76C22462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6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TIẾT 22 – CHỦ ĐỀ: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THỜI KÌ BẮC THUỘC VA ĐẤU TRANH GIÀNH ĐỘC LẬP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TIẾT 2: TRƯNG VƯƠNG VÀ CUỘC KHÁNG CHIẾN CHỐNG QUÂN XÂM LƯỢC HÁN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2788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600200" y="1981201"/>
            <a:ext cx="4038600" cy="4370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- Diễn biến: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00200" y="2514601"/>
            <a:ext cx="4038600" cy="1827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+ Tháng 4- 42, quân Hán tấn công Hợp Phố, quân ta chiến đấu dũng cảm và chủ động rút khỏi Hợp Phố.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791200" y="2667000"/>
            <a:ext cx="4800600" cy="88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vi-VN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 Quân Hán xâm lược nước ta như thế nào?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715000" y="1981200"/>
            <a:ext cx="0" cy="487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600200" y="76200"/>
            <a:ext cx="8991600" cy="175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(42-43)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b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vi-VN" sz="2400" b="1" dirty="0">
                <a:latin typeface="Times New Roman" panose="02020603050405020304" pitchFamily="18" charset="0"/>
              </a:rPr>
              <a:t> 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Mã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Viện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huy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đạo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gồm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vạn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tinh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nhuệ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nghìn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xe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thuyền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loại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dân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phu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638300" y="5525720"/>
            <a:ext cx="4038600" cy="88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vi-VN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 Sau khi chiếm được Hợp Phố, Mã Viện đã làm gì?</a:t>
            </a:r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5715000" y="1905000"/>
            <a:ext cx="4953000" cy="4953000"/>
            <a:chOff x="-24" y="-12"/>
            <a:chExt cx="5844" cy="4372"/>
          </a:xfrm>
        </p:grpSpPr>
        <p:grpSp>
          <p:nvGrpSpPr>
            <p:cNvPr id="27660" name="Group 12"/>
            <p:cNvGrpSpPr>
              <a:grpSpLocks/>
            </p:cNvGrpSpPr>
            <p:nvPr/>
          </p:nvGrpSpPr>
          <p:grpSpPr bwMode="auto">
            <a:xfrm>
              <a:off x="-24" y="-12"/>
              <a:ext cx="5832" cy="4372"/>
              <a:chOff x="-24" y="-12"/>
              <a:chExt cx="5832" cy="4372"/>
            </a:xfrm>
          </p:grpSpPr>
          <p:pic>
            <p:nvPicPr>
              <p:cNvPr id="27661" name="Picture 13" descr="bando"/>
              <p:cNvPicPr>
                <a:picLocks noChangeAspect="1" noChangeArrowheads="1"/>
              </p:cNvPicPr>
              <p:nvPr/>
            </p:nvPicPr>
            <p:blipFill>
              <a:blip r:embed="rId2"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08" cy="4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662" name="Group 14"/>
              <p:cNvGrpSpPr>
                <a:grpSpLocks/>
              </p:cNvGrpSpPr>
              <p:nvPr/>
            </p:nvGrpSpPr>
            <p:grpSpPr bwMode="auto">
              <a:xfrm>
                <a:off x="-24" y="-12"/>
                <a:ext cx="4489" cy="3756"/>
                <a:chOff x="-24" y="-14"/>
                <a:chExt cx="4489" cy="3756"/>
              </a:xfrm>
            </p:grpSpPr>
            <p:sp>
              <p:nvSpPr>
                <p:cNvPr id="27663" name="Freeform 15"/>
                <p:cNvSpPr>
                  <a:spLocks/>
                </p:cNvSpPr>
                <p:nvPr/>
              </p:nvSpPr>
              <p:spPr bwMode="auto">
                <a:xfrm>
                  <a:off x="900" y="2160"/>
                  <a:ext cx="2757" cy="1582"/>
                </a:xfrm>
                <a:custGeom>
                  <a:avLst/>
                  <a:gdLst>
                    <a:gd name="T0" fmla="*/ 0 w 2757"/>
                    <a:gd name="T1" fmla="*/ 18 h 1582"/>
                    <a:gd name="T2" fmla="*/ 216 w 2757"/>
                    <a:gd name="T3" fmla="*/ 0 h 1582"/>
                    <a:gd name="T4" fmla="*/ 378 w 2757"/>
                    <a:gd name="T5" fmla="*/ 36 h 1582"/>
                    <a:gd name="T6" fmla="*/ 468 w 2757"/>
                    <a:gd name="T7" fmla="*/ 144 h 1582"/>
                    <a:gd name="T8" fmla="*/ 666 w 2757"/>
                    <a:gd name="T9" fmla="*/ 216 h 1582"/>
                    <a:gd name="T10" fmla="*/ 828 w 2757"/>
                    <a:gd name="T11" fmla="*/ 378 h 1582"/>
                    <a:gd name="T12" fmla="*/ 922 w 2757"/>
                    <a:gd name="T13" fmla="*/ 497 h 1582"/>
                    <a:gd name="T14" fmla="*/ 1042 w 2757"/>
                    <a:gd name="T15" fmla="*/ 577 h 1582"/>
                    <a:gd name="T16" fmla="*/ 1083 w 2757"/>
                    <a:gd name="T17" fmla="*/ 604 h 1582"/>
                    <a:gd name="T18" fmla="*/ 1163 w 2757"/>
                    <a:gd name="T19" fmla="*/ 631 h 1582"/>
                    <a:gd name="T20" fmla="*/ 1350 w 2757"/>
                    <a:gd name="T21" fmla="*/ 738 h 1582"/>
                    <a:gd name="T22" fmla="*/ 1391 w 2757"/>
                    <a:gd name="T23" fmla="*/ 859 h 1582"/>
                    <a:gd name="T24" fmla="*/ 1404 w 2757"/>
                    <a:gd name="T25" fmla="*/ 899 h 1582"/>
                    <a:gd name="T26" fmla="*/ 1565 w 2757"/>
                    <a:gd name="T27" fmla="*/ 912 h 1582"/>
                    <a:gd name="T28" fmla="*/ 1766 w 2757"/>
                    <a:gd name="T29" fmla="*/ 886 h 1582"/>
                    <a:gd name="T30" fmla="*/ 1994 w 2757"/>
                    <a:gd name="T31" fmla="*/ 994 h 1582"/>
                    <a:gd name="T32" fmla="*/ 2235 w 2757"/>
                    <a:gd name="T33" fmla="*/ 1194 h 1582"/>
                    <a:gd name="T34" fmla="*/ 2261 w 2757"/>
                    <a:gd name="T35" fmla="*/ 1274 h 1582"/>
                    <a:gd name="T36" fmla="*/ 2462 w 2757"/>
                    <a:gd name="T37" fmla="*/ 1328 h 1582"/>
                    <a:gd name="T38" fmla="*/ 2489 w 2757"/>
                    <a:gd name="T39" fmla="*/ 1368 h 1582"/>
                    <a:gd name="T40" fmla="*/ 2569 w 2757"/>
                    <a:gd name="T41" fmla="*/ 1395 h 1582"/>
                    <a:gd name="T42" fmla="*/ 2610 w 2757"/>
                    <a:gd name="T43" fmla="*/ 1435 h 1582"/>
                    <a:gd name="T44" fmla="*/ 2690 w 2757"/>
                    <a:gd name="T45" fmla="*/ 1488 h 1582"/>
                    <a:gd name="T46" fmla="*/ 2757 w 2757"/>
                    <a:gd name="T47" fmla="*/ 1582 h 1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57" h="1582">
                      <a:moveTo>
                        <a:pt x="0" y="18"/>
                      </a:moveTo>
                      <a:cubicBezTo>
                        <a:pt x="12" y="1"/>
                        <a:pt x="187" y="0"/>
                        <a:pt x="216" y="0"/>
                      </a:cubicBezTo>
                      <a:cubicBezTo>
                        <a:pt x="279" y="3"/>
                        <a:pt x="336" y="18"/>
                        <a:pt x="378" y="36"/>
                      </a:cubicBezTo>
                      <a:cubicBezTo>
                        <a:pt x="420" y="60"/>
                        <a:pt x="420" y="114"/>
                        <a:pt x="468" y="144"/>
                      </a:cubicBezTo>
                      <a:cubicBezTo>
                        <a:pt x="529" y="184"/>
                        <a:pt x="616" y="166"/>
                        <a:pt x="666" y="216"/>
                      </a:cubicBezTo>
                      <a:cubicBezTo>
                        <a:pt x="698" y="313"/>
                        <a:pt x="749" y="325"/>
                        <a:pt x="828" y="378"/>
                      </a:cubicBezTo>
                      <a:cubicBezTo>
                        <a:pt x="871" y="407"/>
                        <a:pt x="892" y="461"/>
                        <a:pt x="922" y="497"/>
                      </a:cubicBezTo>
                      <a:cubicBezTo>
                        <a:pt x="957" y="539"/>
                        <a:pt x="992" y="561"/>
                        <a:pt x="1042" y="577"/>
                      </a:cubicBezTo>
                      <a:cubicBezTo>
                        <a:pt x="1056" y="586"/>
                        <a:pt x="1068" y="597"/>
                        <a:pt x="1083" y="604"/>
                      </a:cubicBezTo>
                      <a:cubicBezTo>
                        <a:pt x="1109" y="615"/>
                        <a:pt x="1163" y="631"/>
                        <a:pt x="1163" y="631"/>
                      </a:cubicBezTo>
                      <a:cubicBezTo>
                        <a:pt x="1196" y="733"/>
                        <a:pt x="1253" y="724"/>
                        <a:pt x="1350" y="738"/>
                      </a:cubicBezTo>
                      <a:cubicBezTo>
                        <a:pt x="1397" y="754"/>
                        <a:pt x="1356" y="814"/>
                        <a:pt x="1391" y="859"/>
                      </a:cubicBezTo>
                      <a:cubicBezTo>
                        <a:pt x="1411" y="884"/>
                        <a:pt x="1377" y="881"/>
                        <a:pt x="1404" y="899"/>
                      </a:cubicBezTo>
                      <a:cubicBezTo>
                        <a:pt x="1457" y="934"/>
                        <a:pt x="1509" y="894"/>
                        <a:pt x="1565" y="912"/>
                      </a:cubicBezTo>
                      <a:cubicBezTo>
                        <a:pt x="1624" y="906"/>
                        <a:pt x="1704" y="903"/>
                        <a:pt x="1766" y="886"/>
                      </a:cubicBezTo>
                      <a:cubicBezTo>
                        <a:pt x="1838" y="900"/>
                        <a:pt x="1916" y="943"/>
                        <a:pt x="1994" y="994"/>
                      </a:cubicBezTo>
                      <a:cubicBezTo>
                        <a:pt x="2072" y="1045"/>
                        <a:pt x="2191" y="1147"/>
                        <a:pt x="2235" y="1194"/>
                      </a:cubicBezTo>
                      <a:cubicBezTo>
                        <a:pt x="2243" y="1221"/>
                        <a:pt x="2234" y="1265"/>
                        <a:pt x="2261" y="1274"/>
                      </a:cubicBezTo>
                      <a:cubicBezTo>
                        <a:pt x="2327" y="1296"/>
                        <a:pt x="2396" y="1305"/>
                        <a:pt x="2462" y="1328"/>
                      </a:cubicBezTo>
                      <a:cubicBezTo>
                        <a:pt x="2471" y="1341"/>
                        <a:pt x="2475" y="1359"/>
                        <a:pt x="2489" y="1368"/>
                      </a:cubicBezTo>
                      <a:cubicBezTo>
                        <a:pt x="2513" y="1383"/>
                        <a:pt x="2569" y="1395"/>
                        <a:pt x="2569" y="1395"/>
                      </a:cubicBezTo>
                      <a:cubicBezTo>
                        <a:pt x="2583" y="1408"/>
                        <a:pt x="2595" y="1423"/>
                        <a:pt x="2610" y="1435"/>
                      </a:cubicBezTo>
                      <a:cubicBezTo>
                        <a:pt x="2635" y="1454"/>
                        <a:pt x="2690" y="1488"/>
                        <a:pt x="2690" y="1488"/>
                      </a:cubicBezTo>
                      <a:cubicBezTo>
                        <a:pt x="2716" y="1528"/>
                        <a:pt x="2716" y="1562"/>
                        <a:pt x="2757" y="1582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27664" name="Group 16"/>
                <p:cNvGrpSpPr>
                  <a:grpSpLocks/>
                </p:cNvGrpSpPr>
                <p:nvPr/>
              </p:nvGrpSpPr>
              <p:grpSpPr bwMode="auto">
                <a:xfrm>
                  <a:off x="-24" y="-14"/>
                  <a:ext cx="4489" cy="3548"/>
                  <a:chOff x="-24" y="-14"/>
                  <a:chExt cx="4489" cy="3548"/>
                </a:xfrm>
              </p:grpSpPr>
              <p:sp>
                <p:nvSpPr>
                  <p:cNvPr id="27665" name="Freeform 17"/>
                  <p:cNvSpPr>
                    <a:spLocks/>
                  </p:cNvSpPr>
                  <p:nvPr/>
                </p:nvSpPr>
                <p:spPr bwMode="auto">
                  <a:xfrm>
                    <a:off x="-24" y="1060"/>
                    <a:ext cx="4214" cy="2122"/>
                  </a:xfrm>
                  <a:custGeom>
                    <a:avLst/>
                    <a:gdLst>
                      <a:gd name="T0" fmla="*/ 0 w 4214"/>
                      <a:gd name="T1" fmla="*/ 0 h 2122"/>
                      <a:gd name="T2" fmla="*/ 264 w 4214"/>
                      <a:gd name="T3" fmla="*/ 48 h 2122"/>
                      <a:gd name="T4" fmla="*/ 372 w 4214"/>
                      <a:gd name="T5" fmla="*/ 96 h 2122"/>
                      <a:gd name="T6" fmla="*/ 396 w 4214"/>
                      <a:gd name="T7" fmla="*/ 132 h 2122"/>
                      <a:gd name="T8" fmla="*/ 516 w 4214"/>
                      <a:gd name="T9" fmla="*/ 180 h 2122"/>
                      <a:gd name="T10" fmla="*/ 612 w 4214"/>
                      <a:gd name="T11" fmla="*/ 324 h 2122"/>
                      <a:gd name="T12" fmla="*/ 684 w 4214"/>
                      <a:gd name="T13" fmla="*/ 408 h 2122"/>
                      <a:gd name="T14" fmla="*/ 780 w 4214"/>
                      <a:gd name="T15" fmla="*/ 468 h 2122"/>
                      <a:gd name="T16" fmla="*/ 852 w 4214"/>
                      <a:gd name="T17" fmla="*/ 504 h 2122"/>
                      <a:gd name="T18" fmla="*/ 912 w 4214"/>
                      <a:gd name="T19" fmla="*/ 360 h 2122"/>
                      <a:gd name="T20" fmla="*/ 1020 w 4214"/>
                      <a:gd name="T21" fmla="*/ 372 h 2122"/>
                      <a:gd name="T22" fmla="*/ 1080 w 4214"/>
                      <a:gd name="T23" fmla="*/ 444 h 2122"/>
                      <a:gd name="T24" fmla="*/ 1116 w 4214"/>
                      <a:gd name="T25" fmla="*/ 456 h 2122"/>
                      <a:gd name="T26" fmla="*/ 1212 w 4214"/>
                      <a:gd name="T27" fmla="*/ 636 h 2122"/>
                      <a:gd name="T28" fmla="*/ 1284 w 4214"/>
                      <a:gd name="T29" fmla="*/ 732 h 2122"/>
                      <a:gd name="T30" fmla="*/ 1368 w 4214"/>
                      <a:gd name="T31" fmla="*/ 840 h 2122"/>
                      <a:gd name="T32" fmla="*/ 1512 w 4214"/>
                      <a:gd name="T33" fmla="*/ 924 h 2122"/>
                      <a:gd name="T34" fmla="*/ 1596 w 4214"/>
                      <a:gd name="T35" fmla="*/ 996 h 2122"/>
                      <a:gd name="T36" fmla="*/ 1632 w 4214"/>
                      <a:gd name="T37" fmla="*/ 1008 h 2122"/>
                      <a:gd name="T38" fmla="*/ 1836 w 4214"/>
                      <a:gd name="T39" fmla="*/ 1092 h 2122"/>
                      <a:gd name="T40" fmla="*/ 2076 w 4214"/>
                      <a:gd name="T41" fmla="*/ 1104 h 2122"/>
                      <a:gd name="T42" fmla="*/ 2172 w 4214"/>
                      <a:gd name="T43" fmla="*/ 1200 h 2122"/>
                      <a:gd name="T44" fmla="*/ 2400 w 4214"/>
                      <a:gd name="T45" fmla="*/ 1212 h 2122"/>
                      <a:gd name="T46" fmla="*/ 2544 w 4214"/>
                      <a:gd name="T47" fmla="*/ 1332 h 2122"/>
                      <a:gd name="T48" fmla="*/ 2645 w 4214"/>
                      <a:gd name="T49" fmla="*/ 1633 h 2122"/>
                      <a:gd name="T50" fmla="*/ 2976 w 4214"/>
                      <a:gd name="T51" fmla="*/ 1777 h 2122"/>
                      <a:gd name="T52" fmla="*/ 2990 w 4214"/>
                      <a:gd name="T53" fmla="*/ 1359 h 2122"/>
                      <a:gd name="T54" fmla="*/ 3108 w 4214"/>
                      <a:gd name="T55" fmla="*/ 1128 h 2122"/>
                      <a:gd name="T56" fmla="*/ 3264 w 4214"/>
                      <a:gd name="T57" fmla="*/ 1320 h 2122"/>
                      <a:gd name="T58" fmla="*/ 3451 w 4214"/>
                      <a:gd name="T59" fmla="*/ 1345 h 2122"/>
                      <a:gd name="T60" fmla="*/ 3610 w 4214"/>
                      <a:gd name="T61" fmla="*/ 1518 h 2122"/>
                      <a:gd name="T62" fmla="*/ 3768 w 4214"/>
                      <a:gd name="T63" fmla="*/ 1791 h 2122"/>
                      <a:gd name="T64" fmla="*/ 3998 w 4214"/>
                      <a:gd name="T65" fmla="*/ 1921 h 2122"/>
                      <a:gd name="T66" fmla="*/ 4214 w 4214"/>
                      <a:gd name="T67" fmla="*/ 2122 h 2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214" h="2122">
                        <a:moveTo>
                          <a:pt x="0" y="0"/>
                        </a:moveTo>
                        <a:cubicBezTo>
                          <a:pt x="89" y="11"/>
                          <a:pt x="177" y="26"/>
                          <a:pt x="264" y="48"/>
                        </a:cubicBezTo>
                        <a:cubicBezTo>
                          <a:pt x="304" y="58"/>
                          <a:pt x="333" y="83"/>
                          <a:pt x="372" y="96"/>
                        </a:cubicBezTo>
                        <a:cubicBezTo>
                          <a:pt x="380" y="108"/>
                          <a:pt x="384" y="124"/>
                          <a:pt x="396" y="132"/>
                        </a:cubicBezTo>
                        <a:cubicBezTo>
                          <a:pt x="433" y="157"/>
                          <a:pt x="474" y="145"/>
                          <a:pt x="516" y="180"/>
                        </a:cubicBezTo>
                        <a:cubicBezTo>
                          <a:pt x="562" y="218"/>
                          <a:pt x="586" y="272"/>
                          <a:pt x="612" y="324"/>
                        </a:cubicBezTo>
                        <a:cubicBezTo>
                          <a:pt x="637" y="375"/>
                          <a:pt x="623" y="388"/>
                          <a:pt x="684" y="408"/>
                        </a:cubicBezTo>
                        <a:cubicBezTo>
                          <a:pt x="759" y="358"/>
                          <a:pt x="755" y="392"/>
                          <a:pt x="780" y="468"/>
                        </a:cubicBezTo>
                        <a:cubicBezTo>
                          <a:pt x="786" y="485"/>
                          <a:pt x="838" y="499"/>
                          <a:pt x="852" y="504"/>
                        </a:cubicBezTo>
                        <a:cubicBezTo>
                          <a:pt x="884" y="456"/>
                          <a:pt x="880" y="408"/>
                          <a:pt x="912" y="360"/>
                        </a:cubicBezTo>
                        <a:cubicBezTo>
                          <a:pt x="948" y="364"/>
                          <a:pt x="986" y="361"/>
                          <a:pt x="1020" y="372"/>
                        </a:cubicBezTo>
                        <a:cubicBezTo>
                          <a:pt x="1059" y="385"/>
                          <a:pt x="1053" y="422"/>
                          <a:pt x="1080" y="444"/>
                        </a:cubicBezTo>
                        <a:cubicBezTo>
                          <a:pt x="1090" y="452"/>
                          <a:pt x="1104" y="452"/>
                          <a:pt x="1116" y="456"/>
                        </a:cubicBezTo>
                        <a:cubicBezTo>
                          <a:pt x="1152" y="564"/>
                          <a:pt x="1143" y="553"/>
                          <a:pt x="1212" y="636"/>
                        </a:cubicBezTo>
                        <a:cubicBezTo>
                          <a:pt x="1250" y="682"/>
                          <a:pt x="1231" y="696"/>
                          <a:pt x="1284" y="732"/>
                        </a:cubicBezTo>
                        <a:cubicBezTo>
                          <a:pt x="1308" y="768"/>
                          <a:pt x="1338" y="810"/>
                          <a:pt x="1368" y="840"/>
                        </a:cubicBezTo>
                        <a:cubicBezTo>
                          <a:pt x="1393" y="865"/>
                          <a:pt x="1482" y="901"/>
                          <a:pt x="1512" y="924"/>
                        </a:cubicBezTo>
                        <a:cubicBezTo>
                          <a:pt x="1542" y="946"/>
                          <a:pt x="1565" y="976"/>
                          <a:pt x="1596" y="996"/>
                        </a:cubicBezTo>
                        <a:cubicBezTo>
                          <a:pt x="1607" y="1003"/>
                          <a:pt x="1621" y="1002"/>
                          <a:pt x="1632" y="1008"/>
                        </a:cubicBezTo>
                        <a:cubicBezTo>
                          <a:pt x="1696" y="1040"/>
                          <a:pt x="1761" y="1085"/>
                          <a:pt x="1836" y="1092"/>
                        </a:cubicBezTo>
                        <a:cubicBezTo>
                          <a:pt x="1916" y="1099"/>
                          <a:pt x="1996" y="1100"/>
                          <a:pt x="2076" y="1104"/>
                        </a:cubicBezTo>
                        <a:cubicBezTo>
                          <a:pt x="2117" y="1131"/>
                          <a:pt x="2137" y="1165"/>
                          <a:pt x="2172" y="1200"/>
                        </a:cubicBezTo>
                        <a:cubicBezTo>
                          <a:pt x="2243" y="1193"/>
                          <a:pt x="2331" y="1174"/>
                          <a:pt x="2400" y="1212"/>
                        </a:cubicBezTo>
                        <a:cubicBezTo>
                          <a:pt x="2475" y="1254"/>
                          <a:pt x="2481" y="1269"/>
                          <a:pt x="2544" y="1332"/>
                        </a:cubicBezTo>
                        <a:cubicBezTo>
                          <a:pt x="2578" y="1373"/>
                          <a:pt x="2607" y="1578"/>
                          <a:pt x="2645" y="1633"/>
                        </a:cubicBezTo>
                        <a:cubicBezTo>
                          <a:pt x="2717" y="1707"/>
                          <a:pt x="2918" y="1823"/>
                          <a:pt x="2976" y="1777"/>
                        </a:cubicBezTo>
                        <a:cubicBezTo>
                          <a:pt x="3055" y="1767"/>
                          <a:pt x="2949" y="1421"/>
                          <a:pt x="2990" y="1359"/>
                        </a:cubicBezTo>
                        <a:cubicBezTo>
                          <a:pt x="3012" y="1251"/>
                          <a:pt x="3070" y="1180"/>
                          <a:pt x="3108" y="1128"/>
                        </a:cubicBezTo>
                        <a:cubicBezTo>
                          <a:pt x="3177" y="1174"/>
                          <a:pt x="3193" y="1269"/>
                          <a:pt x="3264" y="1320"/>
                        </a:cubicBezTo>
                        <a:cubicBezTo>
                          <a:pt x="3292" y="1340"/>
                          <a:pt x="3417" y="1341"/>
                          <a:pt x="3451" y="1345"/>
                        </a:cubicBezTo>
                        <a:cubicBezTo>
                          <a:pt x="3542" y="1356"/>
                          <a:pt x="3518" y="1514"/>
                          <a:pt x="3610" y="1518"/>
                        </a:cubicBezTo>
                        <a:cubicBezTo>
                          <a:pt x="3663" y="1554"/>
                          <a:pt x="3722" y="1745"/>
                          <a:pt x="3768" y="1791"/>
                        </a:cubicBezTo>
                        <a:cubicBezTo>
                          <a:pt x="3794" y="1869"/>
                          <a:pt x="3916" y="1912"/>
                          <a:pt x="3998" y="1921"/>
                        </a:cubicBezTo>
                        <a:cubicBezTo>
                          <a:pt x="4090" y="2013"/>
                          <a:pt x="4147" y="2022"/>
                          <a:pt x="4214" y="2122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7666" name="Freeform 18"/>
                  <p:cNvSpPr>
                    <a:spLocks/>
                  </p:cNvSpPr>
                  <p:nvPr/>
                </p:nvSpPr>
                <p:spPr bwMode="auto">
                  <a:xfrm>
                    <a:off x="924" y="144"/>
                    <a:ext cx="2160" cy="2040"/>
                  </a:xfrm>
                  <a:custGeom>
                    <a:avLst/>
                    <a:gdLst>
                      <a:gd name="T0" fmla="*/ 0 w 2160"/>
                      <a:gd name="T1" fmla="*/ 0 h 2040"/>
                      <a:gd name="T2" fmla="*/ 84 w 2160"/>
                      <a:gd name="T3" fmla="*/ 72 h 2040"/>
                      <a:gd name="T4" fmla="*/ 156 w 2160"/>
                      <a:gd name="T5" fmla="*/ 240 h 2040"/>
                      <a:gd name="T6" fmla="*/ 252 w 2160"/>
                      <a:gd name="T7" fmla="*/ 336 h 2040"/>
                      <a:gd name="T8" fmla="*/ 300 w 2160"/>
                      <a:gd name="T9" fmla="*/ 492 h 2040"/>
                      <a:gd name="T10" fmla="*/ 492 w 2160"/>
                      <a:gd name="T11" fmla="*/ 756 h 2040"/>
                      <a:gd name="T12" fmla="*/ 552 w 2160"/>
                      <a:gd name="T13" fmla="*/ 816 h 2040"/>
                      <a:gd name="T14" fmla="*/ 576 w 2160"/>
                      <a:gd name="T15" fmla="*/ 852 h 2040"/>
                      <a:gd name="T16" fmla="*/ 828 w 2160"/>
                      <a:gd name="T17" fmla="*/ 996 h 2040"/>
                      <a:gd name="T18" fmla="*/ 1140 w 2160"/>
                      <a:gd name="T19" fmla="*/ 1212 h 2040"/>
                      <a:gd name="T20" fmla="*/ 1296 w 2160"/>
                      <a:gd name="T21" fmla="*/ 1236 h 2040"/>
                      <a:gd name="T22" fmla="*/ 1368 w 2160"/>
                      <a:gd name="T23" fmla="*/ 1272 h 2040"/>
                      <a:gd name="T24" fmla="*/ 1440 w 2160"/>
                      <a:gd name="T25" fmla="*/ 1320 h 2040"/>
                      <a:gd name="T26" fmla="*/ 1560 w 2160"/>
                      <a:gd name="T27" fmla="*/ 1404 h 2040"/>
                      <a:gd name="T28" fmla="*/ 1716 w 2160"/>
                      <a:gd name="T29" fmla="*/ 1464 h 2040"/>
                      <a:gd name="T30" fmla="*/ 1776 w 2160"/>
                      <a:gd name="T31" fmla="*/ 1536 h 2040"/>
                      <a:gd name="T32" fmla="*/ 1800 w 2160"/>
                      <a:gd name="T33" fmla="*/ 1608 h 2040"/>
                      <a:gd name="T34" fmla="*/ 1872 w 2160"/>
                      <a:gd name="T35" fmla="*/ 1716 h 2040"/>
                      <a:gd name="T36" fmla="*/ 1884 w 2160"/>
                      <a:gd name="T37" fmla="*/ 1752 h 2040"/>
                      <a:gd name="T38" fmla="*/ 1956 w 2160"/>
                      <a:gd name="T39" fmla="*/ 1800 h 2040"/>
                      <a:gd name="T40" fmla="*/ 2004 w 2160"/>
                      <a:gd name="T41" fmla="*/ 1860 h 2040"/>
                      <a:gd name="T42" fmla="*/ 2124 w 2160"/>
                      <a:gd name="T43" fmla="*/ 1992 h 2040"/>
                      <a:gd name="T44" fmla="*/ 2160 w 2160"/>
                      <a:gd name="T45" fmla="*/ 2040 h 20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60" h="2040">
                        <a:moveTo>
                          <a:pt x="0" y="0"/>
                        </a:moveTo>
                        <a:cubicBezTo>
                          <a:pt x="18" y="54"/>
                          <a:pt x="32" y="55"/>
                          <a:pt x="84" y="72"/>
                        </a:cubicBezTo>
                        <a:cubicBezTo>
                          <a:pt x="119" y="124"/>
                          <a:pt x="110" y="194"/>
                          <a:pt x="156" y="240"/>
                        </a:cubicBezTo>
                        <a:cubicBezTo>
                          <a:pt x="189" y="273"/>
                          <a:pt x="231" y="289"/>
                          <a:pt x="252" y="336"/>
                        </a:cubicBezTo>
                        <a:cubicBezTo>
                          <a:pt x="274" y="385"/>
                          <a:pt x="276" y="444"/>
                          <a:pt x="300" y="492"/>
                        </a:cubicBezTo>
                        <a:cubicBezTo>
                          <a:pt x="344" y="579"/>
                          <a:pt x="409" y="701"/>
                          <a:pt x="492" y="756"/>
                        </a:cubicBezTo>
                        <a:cubicBezTo>
                          <a:pt x="556" y="852"/>
                          <a:pt x="472" y="736"/>
                          <a:pt x="552" y="816"/>
                        </a:cubicBezTo>
                        <a:cubicBezTo>
                          <a:pt x="562" y="826"/>
                          <a:pt x="565" y="843"/>
                          <a:pt x="576" y="852"/>
                        </a:cubicBezTo>
                        <a:cubicBezTo>
                          <a:pt x="638" y="906"/>
                          <a:pt x="749" y="970"/>
                          <a:pt x="828" y="996"/>
                        </a:cubicBezTo>
                        <a:cubicBezTo>
                          <a:pt x="922" y="1090"/>
                          <a:pt x="1021" y="1152"/>
                          <a:pt x="1140" y="1212"/>
                        </a:cubicBezTo>
                        <a:cubicBezTo>
                          <a:pt x="1187" y="1236"/>
                          <a:pt x="1244" y="1226"/>
                          <a:pt x="1296" y="1236"/>
                        </a:cubicBezTo>
                        <a:cubicBezTo>
                          <a:pt x="1318" y="1251"/>
                          <a:pt x="1346" y="1257"/>
                          <a:pt x="1368" y="1272"/>
                        </a:cubicBezTo>
                        <a:cubicBezTo>
                          <a:pt x="1458" y="1332"/>
                          <a:pt x="1354" y="1291"/>
                          <a:pt x="1440" y="1320"/>
                        </a:cubicBezTo>
                        <a:cubicBezTo>
                          <a:pt x="1475" y="1355"/>
                          <a:pt x="1515" y="1382"/>
                          <a:pt x="1560" y="1404"/>
                        </a:cubicBezTo>
                        <a:cubicBezTo>
                          <a:pt x="1612" y="1430"/>
                          <a:pt x="1666" y="1430"/>
                          <a:pt x="1716" y="1464"/>
                        </a:cubicBezTo>
                        <a:cubicBezTo>
                          <a:pt x="1733" y="1490"/>
                          <a:pt x="1761" y="1509"/>
                          <a:pt x="1776" y="1536"/>
                        </a:cubicBezTo>
                        <a:cubicBezTo>
                          <a:pt x="1788" y="1558"/>
                          <a:pt x="1792" y="1584"/>
                          <a:pt x="1800" y="1608"/>
                        </a:cubicBezTo>
                        <a:cubicBezTo>
                          <a:pt x="1812" y="1643"/>
                          <a:pt x="1846" y="1690"/>
                          <a:pt x="1872" y="1716"/>
                        </a:cubicBezTo>
                        <a:cubicBezTo>
                          <a:pt x="1876" y="1728"/>
                          <a:pt x="1875" y="1743"/>
                          <a:pt x="1884" y="1752"/>
                        </a:cubicBezTo>
                        <a:cubicBezTo>
                          <a:pt x="1904" y="1772"/>
                          <a:pt x="1956" y="1800"/>
                          <a:pt x="1956" y="1800"/>
                        </a:cubicBezTo>
                        <a:cubicBezTo>
                          <a:pt x="1979" y="1870"/>
                          <a:pt x="1950" y="1806"/>
                          <a:pt x="2004" y="1860"/>
                        </a:cubicBezTo>
                        <a:cubicBezTo>
                          <a:pt x="2047" y="1903"/>
                          <a:pt x="2072" y="1957"/>
                          <a:pt x="2124" y="1992"/>
                        </a:cubicBezTo>
                        <a:cubicBezTo>
                          <a:pt x="2151" y="2033"/>
                          <a:pt x="2138" y="2018"/>
                          <a:pt x="2160" y="20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7667" name="Freeform 19"/>
                  <p:cNvSpPr>
                    <a:spLocks/>
                  </p:cNvSpPr>
                  <p:nvPr/>
                </p:nvSpPr>
                <p:spPr bwMode="auto">
                  <a:xfrm>
                    <a:off x="2218" y="-14"/>
                    <a:ext cx="864" cy="2188"/>
                  </a:xfrm>
                  <a:custGeom>
                    <a:avLst/>
                    <a:gdLst>
                      <a:gd name="T0" fmla="*/ 0 w 864"/>
                      <a:gd name="T1" fmla="*/ 0 h 2188"/>
                      <a:gd name="T2" fmla="*/ 129 w 864"/>
                      <a:gd name="T3" fmla="*/ 172 h 2188"/>
                      <a:gd name="T4" fmla="*/ 216 w 864"/>
                      <a:gd name="T5" fmla="*/ 244 h 2188"/>
                      <a:gd name="T6" fmla="*/ 288 w 864"/>
                      <a:gd name="T7" fmla="*/ 345 h 2188"/>
                      <a:gd name="T8" fmla="*/ 331 w 864"/>
                      <a:gd name="T9" fmla="*/ 504 h 2188"/>
                      <a:gd name="T10" fmla="*/ 417 w 864"/>
                      <a:gd name="T11" fmla="*/ 633 h 2188"/>
                      <a:gd name="T12" fmla="*/ 475 w 864"/>
                      <a:gd name="T13" fmla="*/ 806 h 2188"/>
                      <a:gd name="T14" fmla="*/ 547 w 864"/>
                      <a:gd name="T15" fmla="*/ 892 h 2188"/>
                      <a:gd name="T16" fmla="*/ 604 w 864"/>
                      <a:gd name="T17" fmla="*/ 993 h 2188"/>
                      <a:gd name="T18" fmla="*/ 619 w 864"/>
                      <a:gd name="T19" fmla="*/ 1036 h 2188"/>
                      <a:gd name="T20" fmla="*/ 648 w 864"/>
                      <a:gd name="T21" fmla="*/ 1080 h 2188"/>
                      <a:gd name="T22" fmla="*/ 720 w 864"/>
                      <a:gd name="T23" fmla="*/ 1238 h 2188"/>
                      <a:gd name="T24" fmla="*/ 806 w 864"/>
                      <a:gd name="T25" fmla="*/ 1584 h 2188"/>
                      <a:gd name="T26" fmla="*/ 835 w 864"/>
                      <a:gd name="T27" fmla="*/ 1972 h 2188"/>
                      <a:gd name="T28" fmla="*/ 864 w 864"/>
                      <a:gd name="T29" fmla="*/ 2188 h 2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64" h="2188">
                        <a:moveTo>
                          <a:pt x="0" y="0"/>
                        </a:moveTo>
                        <a:cubicBezTo>
                          <a:pt x="31" y="95"/>
                          <a:pt x="57" y="111"/>
                          <a:pt x="129" y="172"/>
                        </a:cubicBezTo>
                        <a:cubicBezTo>
                          <a:pt x="235" y="261"/>
                          <a:pt x="111" y="177"/>
                          <a:pt x="216" y="244"/>
                        </a:cubicBezTo>
                        <a:cubicBezTo>
                          <a:pt x="240" y="278"/>
                          <a:pt x="280" y="304"/>
                          <a:pt x="288" y="345"/>
                        </a:cubicBezTo>
                        <a:cubicBezTo>
                          <a:pt x="308" y="447"/>
                          <a:pt x="294" y="394"/>
                          <a:pt x="331" y="504"/>
                        </a:cubicBezTo>
                        <a:cubicBezTo>
                          <a:pt x="332" y="507"/>
                          <a:pt x="402" y="610"/>
                          <a:pt x="417" y="633"/>
                        </a:cubicBezTo>
                        <a:cubicBezTo>
                          <a:pt x="433" y="656"/>
                          <a:pt x="453" y="784"/>
                          <a:pt x="475" y="806"/>
                        </a:cubicBezTo>
                        <a:cubicBezTo>
                          <a:pt x="530" y="861"/>
                          <a:pt x="507" y="832"/>
                          <a:pt x="547" y="892"/>
                        </a:cubicBezTo>
                        <a:cubicBezTo>
                          <a:pt x="578" y="989"/>
                          <a:pt x="537" y="878"/>
                          <a:pt x="604" y="993"/>
                        </a:cubicBezTo>
                        <a:cubicBezTo>
                          <a:pt x="612" y="1006"/>
                          <a:pt x="612" y="1022"/>
                          <a:pt x="619" y="1036"/>
                        </a:cubicBezTo>
                        <a:cubicBezTo>
                          <a:pt x="627" y="1052"/>
                          <a:pt x="638" y="1065"/>
                          <a:pt x="648" y="1080"/>
                        </a:cubicBezTo>
                        <a:cubicBezTo>
                          <a:pt x="666" y="1135"/>
                          <a:pt x="720" y="1238"/>
                          <a:pt x="720" y="1238"/>
                        </a:cubicBezTo>
                        <a:cubicBezTo>
                          <a:pt x="740" y="1360"/>
                          <a:pt x="737" y="1479"/>
                          <a:pt x="806" y="1584"/>
                        </a:cubicBezTo>
                        <a:cubicBezTo>
                          <a:pt x="857" y="1739"/>
                          <a:pt x="812" y="1591"/>
                          <a:pt x="835" y="1972"/>
                        </a:cubicBezTo>
                        <a:cubicBezTo>
                          <a:pt x="838" y="2029"/>
                          <a:pt x="864" y="2125"/>
                          <a:pt x="864" y="2188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7668" name="Freeform 20"/>
                  <p:cNvSpPr>
                    <a:spLocks/>
                  </p:cNvSpPr>
                  <p:nvPr/>
                </p:nvSpPr>
                <p:spPr bwMode="auto">
                  <a:xfrm>
                    <a:off x="3240" y="2382"/>
                    <a:ext cx="605" cy="1152"/>
                  </a:xfrm>
                  <a:custGeom>
                    <a:avLst/>
                    <a:gdLst>
                      <a:gd name="T0" fmla="*/ 0 w 605"/>
                      <a:gd name="T1" fmla="*/ 0 h 1152"/>
                      <a:gd name="T2" fmla="*/ 43 w 605"/>
                      <a:gd name="T3" fmla="*/ 14 h 1152"/>
                      <a:gd name="T4" fmla="*/ 58 w 605"/>
                      <a:gd name="T5" fmla="*/ 58 h 1152"/>
                      <a:gd name="T6" fmla="*/ 101 w 605"/>
                      <a:gd name="T7" fmla="*/ 144 h 1152"/>
                      <a:gd name="T8" fmla="*/ 115 w 605"/>
                      <a:gd name="T9" fmla="*/ 202 h 1152"/>
                      <a:gd name="T10" fmla="*/ 202 w 605"/>
                      <a:gd name="T11" fmla="*/ 274 h 1152"/>
                      <a:gd name="T12" fmla="*/ 288 w 605"/>
                      <a:gd name="T13" fmla="*/ 562 h 1152"/>
                      <a:gd name="T14" fmla="*/ 360 w 605"/>
                      <a:gd name="T15" fmla="*/ 778 h 1152"/>
                      <a:gd name="T16" fmla="*/ 418 w 605"/>
                      <a:gd name="T17" fmla="*/ 864 h 1152"/>
                      <a:gd name="T18" fmla="*/ 432 w 605"/>
                      <a:gd name="T19" fmla="*/ 907 h 1152"/>
                      <a:gd name="T20" fmla="*/ 518 w 605"/>
                      <a:gd name="T21" fmla="*/ 994 h 1152"/>
                      <a:gd name="T22" fmla="*/ 605 w 605"/>
                      <a:gd name="T23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5" h="1152">
                        <a:moveTo>
                          <a:pt x="0" y="0"/>
                        </a:moveTo>
                        <a:cubicBezTo>
                          <a:pt x="14" y="5"/>
                          <a:pt x="32" y="3"/>
                          <a:pt x="43" y="14"/>
                        </a:cubicBezTo>
                        <a:cubicBezTo>
                          <a:pt x="54" y="25"/>
                          <a:pt x="51" y="44"/>
                          <a:pt x="58" y="58"/>
                        </a:cubicBezTo>
                        <a:cubicBezTo>
                          <a:pt x="97" y="136"/>
                          <a:pt x="78" y="65"/>
                          <a:pt x="101" y="144"/>
                        </a:cubicBezTo>
                        <a:cubicBezTo>
                          <a:pt x="106" y="163"/>
                          <a:pt x="105" y="185"/>
                          <a:pt x="115" y="202"/>
                        </a:cubicBezTo>
                        <a:cubicBezTo>
                          <a:pt x="132" y="232"/>
                          <a:pt x="174" y="256"/>
                          <a:pt x="202" y="274"/>
                        </a:cubicBezTo>
                        <a:cubicBezTo>
                          <a:pt x="225" y="625"/>
                          <a:pt x="178" y="395"/>
                          <a:pt x="288" y="562"/>
                        </a:cubicBezTo>
                        <a:cubicBezTo>
                          <a:pt x="306" y="636"/>
                          <a:pt x="319" y="715"/>
                          <a:pt x="360" y="778"/>
                        </a:cubicBezTo>
                        <a:cubicBezTo>
                          <a:pt x="393" y="880"/>
                          <a:pt x="346" y="757"/>
                          <a:pt x="418" y="864"/>
                        </a:cubicBezTo>
                        <a:cubicBezTo>
                          <a:pt x="426" y="876"/>
                          <a:pt x="425" y="894"/>
                          <a:pt x="432" y="907"/>
                        </a:cubicBezTo>
                        <a:cubicBezTo>
                          <a:pt x="465" y="965"/>
                          <a:pt x="470" y="961"/>
                          <a:pt x="518" y="994"/>
                        </a:cubicBezTo>
                        <a:cubicBezTo>
                          <a:pt x="551" y="1044"/>
                          <a:pt x="577" y="1099"/>
                          <a:pt x="605" y="1152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7669" name="Freeform 21"/>
                  <p:cNvSpPr>
                    <a:spLocks/>
                  </p:cNvSpPr>
                  <p:nvPr/>
                </p:nvSpPr>
                <p:spPr bwMode="auto">
                  <a:xfrm>
                    <a:off x="3487" y="2448"/>
                    <a:ext cx="787" cy="538"/>
                  </a:xfrm>
                  <a:custGeom>
                    <a:avLst/>
                    <a:gdLst>
                      <a:gd name="T0" fmla="*/ 0 w 787"/>
                      <a:gd name="T1" fmla="*/ 0 h 538"/>
                      <a:gd name="T2" fmla="*/ 288 w 787"/>
                      <a:gd name="T3" fmla="*/ 86 h 538"/>
                      <a:gd name="T4" fmla="*/ 375 w 787"/>
                      <a:gd name="T5" fmla="*/ 187 h 538"/>
                      <a:gd name="T6" fmla="*/ 432 w 787"/>
                      <a:gd name="T7" fmla="*/ 274 h 538"/>
                      <a:gd name="T8" fmla="*/ 605 w 787"/>
                      <a:gd name="T9" fmla="*/ 418 h 538"/>
                      <a:gd name="T10" fmla="*/ 648 w 787"/>
                      <a:gd name="T11" fmla="*/ 461 h 538"/>
                      <a:gd name="T12" fmla="*/ 749 w 787"/>
                      <a:gd name="T13" fmla="*/ 504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7" h="538">
                        <a:moveTo>
                          <a:pt x="0" y="0"/>
                        </a:moveTo>
                        <a:cubicBezTo>
                          <a:pt x="88" y="59"/>
                          <a:pt x="185" y="72"/>
                          <a:pt x="288" y="86"/>
                        </a:cubicBezTo>
                        <a:cubicBezTo>
                          <a:pt x="362" y="112"/>
                          <a:pt x="342" y="128"/>
                          <a:pt x="375" y="187"/>
                        </a:cubicBezTo>
                        <a:cubicBezTo>
                          <a:pt x="392" y="217"/>
                          <a:pt x="413" y="245"/>
                          <a:pt x="432" y="274"/>
                        </a:cubicBezTo>
                        <a:cubicBezTo>
                          <a:pt x="517" y="404"/>
                          <a:pt x="508" y="321"/>
                          <a:pt x="605" y="418"/>
                        </a:cubicBezTo>
                        <a:cubicBezTo>
                          <a:pt x="619" y="432"/>
                          <a:pt x="630" y="451"/>
                          <a:pt x="648" y="461"/>
                        </a:cubicBezTo>
                        <a:cubicBezTo>
                          <a:pt x="787" y="538"/>
                          <a:pt x="703" y="458"/>
                          <a:pt x="749" y="504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7670" name="Freeform 22"/>
                  <p:cNvSpPr>
                    <a:spLocks/>
                  </p:cNvSpPr>
                  <p:nvPr/>
                </p:nvSpPr>
                <p:spPr bwMode="auto">
                  <a:xfrm>
                    <a:off x="3759" y="2520"/>
                    <a:ext cx="706" cy="230"/>
                  </a:xfrm>
                  <a:custGeom>
                    <a:avLst/>
                    <a:gdLst>
                      <a:gd name="T0" fmla="*/ 0 w 706"/>
                      <a:gd name="T1" fmla="*/ 0 h 230"/>
                      <a:gd name="T2" fmla="*/ 159 w 706"/>
                      <a:gd name="T3" fmla="*/ 43 h 230"/>
                      <a:gd name="T4" fmla="*/ 562 w 706"/>
                      <a:gd name="T5" fmla="*/ 144 h 230"/>
                      <a:gd name="T6" fmla="*/ 706 w 706"/>
                      <a:gd name="T7" fmla="*/ 23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06" h="230">
                        <a:moveTo>
                          <a:pt x="0" y="0"/>
                        </a:moveTo>
                        <a:cubicBezTo>
                          <a:pt x="130" y="32"/>
                          <a:pt x="78" y="15"/>
                          <a:pt x="159" y="43"/>
                        </a:cubicBezTo>
                        <a:cubicBezTo>
                          <a:pt x="248" y="180"/>
                          <a:pt x="407" y="136"/>
                          <a:pt x="562" y="144"/>
                        </a:cubicBezTo>
                        <a:cubicBezTo>
                          <a:pt x="625" y="165"/>
                          <a:pt x="674" y="169"/>
                          <a:pt x="706" y="23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27671" name="AutoShape 23"/>
            <p:cNvSpPr>
              <a:spLocks noChangeArrowheads="1"/>
            </p:cNvSpPr>
            <p:nvPr/>
          </p:nvSpPr>
          <p:spPr bwMode="auto">
            <a:xfrm rot="-1679702">
              <a:off x="2940" y="1842"/>
              <a:ext cx="384" cy="384"/>
            </a:xfrm>
            <a:prstGeom prst="irregularSeal2">
              <a:avLst/>
            </a:prstGeom>
            <a:solidFill>
              <a:srgbClr val="FF0000">
                <a:alpha val="48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altLang="vi-VN" sz="2500">
                <a:solidFill>
                  <a:schemeClr val="tx2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27672" name="Oval 24"/>
            <p:cNvSpPr>
              <a:spLocks noChangeArrowheads="1"/>
            </p:cNvSpPr>
            <p:nvPr/>
          </p:nvSpPr>
          <p:spPr bwMode="auto">
            <a:xfrm>
              <a:off x="3114" y="2024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27673" name="Group 25"/>
            <p:cNvGrpSpPr>
              <a:grpSpLocks/>
            </p:cNvGrpSpPr>
            <p:nvPr/>
          </p:nvGrpSpPr>
          <p:grpSpPr bwMode="auto">
            <a:xfrm>
              <a:off x="288" y="156"/>
              <a:ext cx="5532" cy="3752"/>
              <a:chOff x="288" y="156"/>
              <a:chExt cx="5532" cy="3752"/>
            </a:xfrm>
          </p:grpSpPr>
          <p:grpSp>
            <p:nvGrpSpPr>
              <p:cNvPr id="27674" name="Group 26"/>
              <p:cNvGrpSpPr>
                <a:grpSpLocks/>
              </p:cNvGrpSpPr>
              <p:nvPr/>
            </p:nvGrpSpPr>
            <p:grpSpPr bwMode="auto">
              <a:xfrm>
                <a:off x="288" y="156"/>
                <a:ext cx="1416" cy="456"/>
                <a:chOff x="288" y="156"/>
                <a:chExt cx="1416" cy="456"/>
              </a:xfrm>
            </p:grpSpPr>
            <p:sp>
              <p:nvSpPr>
                <p:cNvPr id="27675" name="Rectangle 27"/>
                <p:cNvSpPr>
                  <a:spLocks noChangeArrowheads="1"/>
                </p:cNvSpPr>
                <p:nvPr/>
              </p:nvSpPr>
              <p:spPr bwMode="auto">
                <a:xfrm>
                  <a:off x="912" y="156"/>
                  <a:ext cx="612" cy="4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27676" name="Group 28"/>
                <p:cNvGrpSpPr>
                  <a:grpSpLocks/>
                </p:cNvGrpSpPr>
                <p:nvPr/>
              </p:nvGrpSpPr>
              <p:grpSpPr bwMode="auto">
                <a:xfrm>
                  <a:off x="288" y="156"/>
                  <a:ext cx="1416" cy="456"/>
                  <a:chOff x="288" y="156"/>
                  <a:chExt cx="1416" cy="456"/>
                </a:xfrm>
              </p:grpSpPr>
              <p:sp>
                <p:nvSpPr>
                  <p:cNvPr id="27677" name="AutoShape 2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76" y="156"/>
                    <a:ext cx="228" cy="456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767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56"/>
                    <a:ext cx="720" cy="4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000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767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" y="226"/>
                    <a:ext cx="1103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1400" dirty="0" err="1" smtClean="0">
                        <a:solidFill>
                          <a:srgbClr val="FFFF00"/>
                        </a:solidFill>
                        <a:latin typeface=".VnTime" panose="020B7200000000000000" pitchFamily="34" charset="0"/>
                      </a:rPr>
                      <a:t>Lược</a:t>
                    </a:r>
                    <a:r>
                      <a:rPr lang="en-US" altLang="vi-VN" sz="1400" dirty="0" smtClean="0">
                        <a:solidFill>
                          <a:srgbClr val="FFFF00"/>
                        </a:solidFill>
                        <a:latin typeface=".VnTime" panose="020B7200000000000000" pitchFamily="34" charset="0"/>
                      </a:rPr>
                      <a:t> ®å</a:t>
                    </a:r>
                    <a:endParaRPr lang="en-US" altLang="vi-VN" sz="1400" dirty="0">
                      <a:solidFill>
                        <a:srgbClr val="FFFF00"/>
                      </a:solidFill>
                      <a:latin typeface=".VnTime" panose="020B7200000000000000" pitchFamily="34" charset="0"/>
                    </a:endParaRPr>
                  </a:p>
                </p:txBody>
              </p:sp>
            </p:grpSp>
          </p:grpSp>
          <p:sp>
            <p:nvSpPr>
              <p:cNvPr id="27680" name="Text Box 32"/>
              <p:cNvSpPr txBox="1">
                <a:spLocks noChangeArrowheads="1"/>
              </p:cNvSpPr>
              <p:nvPr/>
            </p:nvSpPr>
            <p:spPr bwMode="auto">
              <a:xfrm rot="1771720">
                <a:off x="1387" y="1320"/>
                <a:ext cx="139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vi-VN" sz="1200" b="1" i="1">
                    <a:solidFill>
                      <a:srgbClr val="BA0000"/>
                    </a:solidFill>
                    <a:latin typeface=".VnTime" panose="020B7200000000000000" pitchFamily="34" charset="0"/>
                  </a:rPr>
                  <a:t>S«ng Hång</a:t>
                </a:r>
              </a:p>
            </p:txBody>
          </p:sp>
          <p:sp>
            <p:nvSpPr>
              <p:cNvPr id="27681" name="Text Box 33"/>
              <p:cNvSpPr txBox="1">
                <a:spLocks noChangeArrowheads="1"/>
              </p:cNvSpPr>
              <p:nvPr/>
            </p:nvSpPr>
            <p:spPr bwMode="auto">
              <a:xfrm rot="1176210">
                <a:off x="1329" y="2214"/>
                <a:ext cx="1394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vi-VN" sz="1200" b="1" i="1">
                    <a:solidFill>
                      <a:srgbClr val="BA0000"/>
                    </a:solidFill>
                    <a:latin typeface=".VnTime" panose="020B7200000000000000" pitchFamily="34" charset="0"/>
                  </a:rPr>
                  <a:t>S«ng §µ</a:t>
                </a:r>
              </a:p>
            </p:txBody>
          </p:sp>
          <p:sp>
            <p:nvSpPr>
              <p:cNvPr id="27682" name="Text Box 34"/>
              <p:cNvSpPr txBox="1">
                <a:spLocks noChangeArrowheads="1"/>
              </p:cNvSpPr>
              <p:nvPr/>
            </p:nvSpPr>
            <p:spPr bwMode="auto">
              <a:xfrm rot="1849155">
                <a:off x="928" y="2495"/>
                <a:ext cx="139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vi-VN" sz="1200" b="1" i="1">
                    <a:solidFill>
                      <a:srgbClr val="800000"/>
                    </a:solidFill>
                    <a:latin typeface=".VnTime" panose="020B7200000000000000" pitchFamily="34" charset="0"/>
                  </a:rPr>
                  <a:t>S«ng M·</a:t>
                </a:r>
              </a:p>
            </p:txBody>
          </p:sp>
          <p:sp>
            <p:nvSpPr>
              <p:cNvPr id="27683" name="Text Box 35"/>
              <p:cNvSpPr txBox="1">
                <a:spLocks noChangeArrowheads="1"/>
              </p:cNvSpPr>
              <p:nvPr/>
            </p:nvSpPr>
            <p:spPr bwMode="auto">
              <a:xfrm>
                <a:off x="1584" y="1537"/>
                <a:ext cx="3361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0000FF"/>
                    </a:solidFill>
                    <a:latin typeface=".VnTime" panose="020B7200000000000000" pitchFamily="34" charset="0"/>
                  </a:rPr>
                  <a:t>G i a o      c h Ø</a:t>
                </a:r>
              </a:p>
            </p:txBody>
          </p:sp>
          <p:sp>
            <p:nvSpPr>
              <p:cNvPr id="27684" name="Text Box 36"/>
              <p:cNvSpPr txBox="1">
                <a:spLocks noChangeArrowheads="1"/>
              </p:cNvSpPr>
              <p:nvPr/>
            </p:nvSpPr>
            <p:spPr bwMode="auto">
              <a:xfrm>
                <a:off x="2257" y="1968"/>
                <a:ext cx="1005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0000FF"/>
                    </a:solidFill>
                    <a:latin typeface=".VnTime" panose="020B7200000000000000" pitchFamily="34" charset="0"/>
                  </a:rPr>
                  <a:t>Mª Linh</a:t>
                </a:r>
              </a:p>
            </p:txBody>
          </p:sp>
          <p:sp>
            <p:nvSpPr>
              <p:cNvPr id="27685" name="Text Box 37"/>
              <p:cNvSpPr txBox="1">
                <a:spLocks noChangeArrowheads="1"/>
              </p:cNvSpPr>
              <p:nvPr/>
            </p:nvSpPr>
            <p:spPr bwMode="auto">
              <a:xfrm>
                <a:off x="3120" y="2392"/>
                <a:ext cx="100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 i="1">
                    <a:solidFill>
                      <a:srgbClr val="FF00FF"/>
                    </a:solidFill>
                    <a:latin typeface=".VnTime" panose="020B7200000000000000" pitchFamily="34" charset="0"/>
                  </a:rPr>
                  <a:t>Cæ loa</a:t>
                </a:r>
              </a:p>
            </p:txBody>
          </p:sp>
          <p:sp>
            <p:nvSpPr>
              <p:cNvPr id="27686" name="Text Box 38"/>
              <p:cNvSpPr txBox="1">
                <a:spLocks noChangeArrowheads="1"/>
              </p:cNvSpPr>
              <p:nvPr/>
            </p:nvSpPr>
            <p:spPr bwMode="auto">
              <a:xfrm>
                <a:off x="3829" y="1778"/>
                <a:ext cx="100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 i="1">
                    <a:solidFill>
                      <a:srgbClr val="FF00FF"/>
                    </a:solidFill>
                    <a:latin typeface=".VnTime" panose="020B7200000000000000" pitchFamily="34" charset="0"/>
                  </a:rPr>
                  <a:t>L·ng B¹c</a:t>
                </a:r>
              </a:p>
            </p:txBody>
          </p:sp>
          <p:sp>
            <p:nvSpPr>
              <p:cNvPr id="27687" name="Text Box 39"/>
              <p:cNvSpPr txBox="1">
                <a:spLocks noChangeArrowheads="1"/>
              </p:cNvSpPr>
              <p:nvPr/>
            </p:nvSpPr>
            <p:spPr bwMode="auto">
              <a:xfrm>
                <a:off x="2496" y="2636"/>
                <a:ext cx="10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 i="1">
                    <a:solidFill>
                      <a:srgbClr val="FF00FF"/>
                    </a:solidFill>
                    <a:latin typeface=".VnTime" panose="020B7200000000000000" pitchFamily="34" charset="0"/>
                  </a:rPr>
                  <a:t>CÊm Khª</a:t>
                </a:r>
              </a:p>
            </p:txBody>
          </p:sp>
          <p:sp>
            <p:nvSpPr>
              <p:cNvPr id="27688" name="Text Box 40"/>
              <p:cNvSpPr txBox="1">
                <a:spLocks noChangeArrowheads="1"/>
              </p:cNvSpPr>
              <p:nvPr/>
            </p:nvSpPr>
            <p:spPr bwMode="auto">
              <a:xfrm>
                <a:off x="4812" y="1420"/>
                <a:ext cx="1008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400" b="1">
                    <a:solidFill>
                      <a:srgbClr val="A50021"/>
                    </a:solidFill>
                    <a:latin typeface=".VnTime" panose="020B7200000000000000" pitchFamily="34" charset="0"/>
                  </a:rPr>
                  <a:t>Hîp phè</a:t>
                </a:r>
              </a:p>
            </p:txBody>
          </p:sp>
          <p:sp>
            <p:nvSpPr>
              <p:cNvPr id="27689" name="WordArt 41"/>
              <p:cNvSpPr>
                <a:spLocks noChangeArrowheads="1" noChangeShapeType="1" noTextEdit="1"/>
              </p:cNvSpPr>
              <p:nvPr/>
            </p:nvSpPr>
            <p:spPr bwMode="auto">
              <a:xfrm rot="1062025">
                <a:off x="4512" y="2931"/>
                <a:ext cx="1104" cy="22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vi-VN" sz="3600" kern="10" dirty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</a:rPr>
                  <a:t>Cửa Bạch Đằng</a:t>
                </a:r>
                <a:endPara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7690" name="Text Box 42"/>
              <p:cNvSpPr txBox="1">
                <a:spLocks noChangeArrowheads="1"/>
              </p:cNvSpPr>
              <p:nvPr/>
            </p:nvSpPr>
            <p:spPr bwMode="auto">
              <a:xfrm>
                <a:off x="4171" y="3698"/>
                <a:ext cx="1630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0000FF"/>
                    </a:solidFill>
                    <a:latin typeface=".VnTime" panose="020B7200000000000000" pitchFamily="34" charset="0"/>
                  </a:rPr>
                  <a:t>BiÓn ®«ng</a:t>
                </a:r>
              </a:p>
            </p:txBody>
          </p:sp>
          <p:sp>
            <p:nvSpPr>
              <p:cNvPr id="27691" name="AutoShape 43"/>
              <p:cNvSpPr>
                <a:spLocks noChangeArrowheads="1"/>
              </p:cNvSpPr>
              <p:nvPr/>
            </p:nvSpPr>
            <p:spPr bwMode="auto">
              <a:xfrm>
                <a:off x="2856" y="2382"/>
                <a:ext cx="384" cy="384"/>
              </a:xfrm>
              <a:prstGeom prst="irregularSeal2">
                <a:avLst/>
              </a:prstGeom>
              <a:solidFill>
                <a:srgbClr val="FF0000">
                  <a:alpha val="48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692" name="AutoShape 44"/>
              <p:cNvSpPr>
                <a:spLocks noChangeArrowheads="1"/>
              </p:cNvSpPr>
              <p:nvPr/>
            </p:nvSpPr>
            <p:spPr bwMode="auto">
              <a:xfrm>
                <a:off x="3930" y="1974"/>
                <a:ext cx="384" cy="384"/>
              </a:xfrm>
              <a:prstGeom prst="irregularSeal2">
                <a:avLst/>
              </a:prstGeom>
              <a:solidFill>
                <a:srgbClr val="FF0000">
                  <a:alpha val="48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27735" name="Freeform 87"/>
          <p:cNvSpPr>
            <a:spLocks/>
          </p:cNvSpPr>
          <p:nvPr/>
        </p:nvSpPr>
        <p:spPr bwMode="auto">
          <a:xfrm rot="15261465">
            <a:off x="9446420" y="2858295"/>
            <a:ext cx="1108075" cy="115887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76200" cmpd="sng">
            <a:solidFill>
              <a:srgbClr val="0000CC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736" name="Freeform 88"/>
          <p:cNvSpPr>
            <a:spLocks/>
          </p:cNvSpPr>
          <p:nvPr/>
        </p:nvSpPr>
        <p:spPr bwMode="auto">
          <a:xfrm rot="-1409914">
            <a:off x="9525000" y="3962400"/>
            <a:ext cx="609600" cy="76200"/>
          </a:xfrm>
          <a:custGeom>
            <a:avLst/>
            <a:gdLst>
              <a:gd name="T0" fmla="*/ 960 w 960"/>
              <a:gd name="T1" fmla="*/ 48 h 152"/>
              <a:gd name="T2" fmla="*/ 624 w 960"/>
              <a:gd name="T3" fmla="*/ 144 h 152"/>
              <a:gd name="T4" fmla="*/ 0 w 960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52">
                <a:moveTo>
                  <a:pt x="960" y="48"/>
                </a:moveTo>
                <a:cubicBezTo>
                  <a:pt x="872" y="100"/>
                  <a:pt x="784" y="152"/>
                  <a:pt x="624" y="144"/>
                </a:cubicBezTo>
                <a:cubicBezTo>
                  <a:pt x="464" y="136"/>
                  <a:pt x="232" y="68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737" name="Freeform 89"/>
          <p:cNvSpPr>
            <a:spLocks/>
          </p:cNvSpPr>
          <p:nvPr/>
        </p:nvSpPr>
        <p:spPr bwMode="auto">
          <a:xfrm rot="-2330450">
            <a:off x="9982200" y="4478338"/>
            <a:ext cx="654050" cy="93662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dashDot"/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738" name="Freeform 90"/>
          <p:cNvSpPr>
            <a:spLocks/>
          </p:cNvSpPr>
          <p:nvPr/>
        </p:nvSpPr>
        <p:spPr bwMode="auto">
          <a:xfrm rot="-2330450">
            <a:off x="9861550" y="4114801"/>
            <a:ext cx="654050" cy="93663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739" name="Freeform 91"/>
          <p:cNvSpPr>
            <a:spLocks/>
          </p:cNvSpPr>
          <p:nvPr/>
        </p:nvSpPr>
        <p:spPr bwMode="auto">
          <a:xfrm rot="1696610">
            <a:off x="9372600" y="4343401"/>
            <a:ext cx="546100" cy="136525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76200" cmpd="sng">
            <a:solidFill>
              <a:srgbClr val="0000CC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94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2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2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2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27652" grpId="1" animBg="1"/>
      <p:bldP spid="27656" grpId="0" animBg="1"/>
      <p:bldP spid="27656" grpId="1" animBg="1"/>
      <p:bldP spid="27735" grpId="0" animBg="1"/>
      <p:bldP spid="27736" grpId="0" animBg="1"/>
      <p:bldP spid="27737" grpId="0" animBg="1"/>
      <p:bldP spid="27738" grpId="0" animBg="1"/>
      <p:bldP spid="277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600200" y="1905001"/>
            <a:ext cx="4038600" cy="4370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- Diễn biến: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00200" y="2438401"/>
            <a:ext cx="4038600" cy="1827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+ Tháng 4- 42, quân Hán tấn công Hợp Phố, quân ta chiến đấu dũng cảm và chủ động rút khỏi Hợp Phố.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5715000" y="1981200"/>
            <a:ext cx="0" cy="487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00200" y="76200"/>
            <a:ext cx="8991600" cy="175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2. Cuộc kháng chiến chống quân xâm lược Hán (42-43) diễn ra như thế nào?</a:t>
            </a:r>
            <a:b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vi-VN" sz="2400" b="1">
                <a:latin typeface="Times New Roman" panose="02020603050405020304" pitchFamily="18" charset="0"/>
              </a:rPr>
              <a:t> - Mã Viện chỉ huy đạo quân gồm hai vạn quân tinh nhuệ, hai nghìn xe, thuyền các loại và nhiều dân phu.</a:t>
            </a:r>
          </a:p>
        </p:txBody>
      </p: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5715000" y="1905000"/>
            <a:ext cx="4953000" cy="4953000"/>
            <a:chOff x="-24" y="-12"/>
            <a:chExt cx="5844" cy="4372"/>
          </a:xfrm>
        </p:grpSpPr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-24" y="-12"/>
              <a:ext cx="5832" cy="4372"/>
              <a:chOff x="-24" y="-12"/>
              <a:chExt cx="5832" cy="4372"/>
            </a:xfrm>
          </p:grpSpPr>
          <p:pic>
            <p:nvPicPr>
              <p:cNvPr id="67595" name="Picture 11" descr="bando"/>
              <p:cNvPicPr>
                <a:picLocks noChangeAspect="1" noChangeArrowheads="1"/>
              </p:cNvPicPr>
              <p:nvPr/>
            </p:nvPicPr>
            <p:blipFill>
              <a:blip r:embed="rId2"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08" cy="4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596" name="Group 12"/>
              <p:cNvGrpSpPr>
                <a:grpSpLocks/>
              </p:cNvGrpSpPr>
              <p:nvPr/>
            </p:nvGrpSpPr>
            <p:grpSpPr bwMode="auto">
              <a:xfrm>
                <a:off x="-24" y="-12"/>
                <a:ext cx="4489" cy="3756"/>
                <a:chOff x="-24" y="-14"/>
                <a:chExt cx="4489" cy="3756"/>
              </a:xfrm>
            </p:grpSpPr>
            <p:sp>
              <p:nvSpPr>
                <p:cNvPr id="67597" name="Freeform 13"/>
                <p:cNvSpPr>
                  <a:spLocks/>
                </p:cNvSpPr>
                <p:nvPr/>
              </p:nvSpPr>
              <p:spPr bwMode="auto">
                <a:xfrm>
                  <a:off x="900" y="2160"/>
                  <a:ext cx="2757" cy="1582"/>
                </a:xfrm>
                <a:custGeom>
                  <a:avLst/>
                  <a:gdLst>
                    <a:gd name="T0" fmla="*/ 0 w 2757"/>
                    <a:gd name="T1" fmla="*/ 18 h 1582"/>
                    <a:gd name="T2" fmla="*/ 216 w 2757"/>
                    <a:gd name="T3" fmla="*/ 0 h 1582"/>
                    <a:gd name="T4" fmla="*/ 378 w 2757"/>
                    <a:gd name="T5" fmla="*/ 36 h 1582"/>
                    <a:gd name="T6" fmla="*/ 468 w 2757"/>
                    <a:gd name="T7" fmla="*/ 144 h 1582"/>
                    <a:gd name="T8" fmla="*/ 666 w 2757"/>
                    <a:gd name="T9" fmla="*/ 216 h 1582"/>
                    <a:gd name="T10" fmla="*/ 828 w 2757"/>
                    <a:gd name="T11" fmla="*/ 378 h 1582"/>
                    <a:gd name="T12" fmla="*/ 922 w 2757"/>
                    <a:gd name="T13" fmla="*/ 497 h 1582"/>
                    <a:gd name="T14" fmla="*/ 1042 w 2757"/>
                    <a:gd name="T15" fmla="*/ 577 h 1582"/>
                    <a:gd name="T16" fmla="*/ 1083 w 2757"/>
                    <a:gd name="T17" fmla="*/ 604 h 1582"/>
                    <a:gd name="T18" fmla="*/ 1163 w 2757"/>
                    <a:gd name="T19" fmla="*/ 631 h 1582"/>
                    <a:gd name="T20" fmla="*/ 1350 w 2757"/>
                    <a:gd name="T21" fmla="*/ 738 h 1582"/>
                    <a:gd name="T22" fmla="*/ 1391 w 2757"/>
                    <a:gd name="T23" fmla="*/ 859 h 1582"/>
                    <a:gd name="T24" fmla="*/ 1404 w 2757"/>
                    <a:gd name="T25" fmla="*/ 899 h 1582"/>
                    <a:gd name="T26" fmla="*/ 1565 w 2757"/>
                    <a:gd name="T27" fmla="*/ 912 h 1582"/>
                    <a:gd name="T28" fmla="*/ 1766 w 2757"/>
                    <a:gd name="T29" fmla="*/ 886 h 1582"/>
                    <a:gd name="T30" fmla="*/ 1994 w 2757"/>
                    <a:gd name="T31" fmla="*/ 994 h 1582"/>
                    <a:gd name="T32" fmla="*/ 2235 w 2757"/>
                    <a:gd name="T33" fmla="*/ 1194 h 1582"/>
                    <a:gd name="T34" fmla="*/ 2261 w 2757"/>
                    <a:gd name="T35" fmla="*/ 1274 h 1582"/>
                    <a:gd name="T36" fmla="*/ 2462 w 2757"/>
                    <a:gd name="T37" fmla="*/ 1328 h 1582"/>
                    <a:gd name="T38" fmla="*/ 2489 w 2757"/>
                    <a:gd name="T39" fmla="*/ 1368 h 1582"/>
                    <a:gd name="T40" fmla="*/ 2569 w 2757"/>
                    <a:gd name="T41" fmla="*/ 1395 h 1582"/>
                    <a:gd name="T42" fmla="*/ 2610 w 2757"/>
                    <a:gd name="T43" fmla="*/ 1435 h 1582"/>
                    <a:gd name="T44" fmla="*/ 2690 w 2757"/>
                    <a:gd name="T45" fmla="*/ 1488 h 1582"/>
                    <a:gd name="T46" fmla="*/ 2757 w 2757"/>
                    <a:gd name="T47" fmla="*/ 1582 h 1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57" h="1582">
                      <a:moveTo>
                        <a:pt x="0" y="18"/>
                      </a:moveTo>
                      <a:cubicBezTo>
                        <a:pt x="12" y="1"/>
                        <a:pt x="187" y="0"/>
                        <a:pt x="216" y="0"/>
                      </a:cubicBezTo>
                      <a:cubicBezTo>
                        <a:pt x="279" y="3"/>
                        <a:pt x="336" y="18"/>
                        <a:pt x="378" y="36"/>
                      </a:cubicBezTo>
                      <a:cubicBezTo>
                        <a:pt x="420" y="60"/>
                        <a:pt x="420" y="114"/>
                        <a:pt x="468" y="144"/>
                      </a:cubicBezTo>
                      <a:cubicBezTo>
                        <a:pt x="529" y="184"/>
                        <a:pt x="616" y="166"/>
                        <a:pt x="666" y="216"/>
                      </a:cubicBezTo>
                      <a:cubicBezTo>
                        <a:pt x="698" y="313"/>
                        <a:pt x="749" y="325"/>
                        <a:pt x="828" y="378"/>
                      </a:cubicBezTo>
                      <a:cubicBezTo>
                        <a:pt x="871" y="407"/>
                        <a:pt x="892" y="461"/>
                        <a:pt x="922" y="497"/>
                      </a:cubicBezTo>
                      <a:cubicBezTo>
                        <a:pt x="957" y="539"/>
                        <a:pt x="992" y="561"/>
                        <a:pt x="1042" y="577"/>
                      </a:cubicBezTo>
                      <a:cubicBezTo>
                        <a:pt x="1056" y="586"/>
                        <a:pt x="1068" y="597"/>
                        <a:pt x="1083" y="604"/>
                      </a:cubicBezTo>
                      <a:cubicBezTo>
                        <a:pt x="1109" y="615"/>
                        <a:pt x="1163" y="631"/>
                        <a:pt x="1163" y="631"/>
                      </a:cubicBezTo>
                      <a:cubicBezTo>
                        <a:pt x="1196" y="733"/>
                        <a:pt x="1253" y="724"/>
                        <a:pt x="1350" y="738"/>
                      </a:cubicBezTo>
                      <a:cubicBezTo>
                        <a:pt x="1397" y="754"/>
                        <a:pt x="1356" y="814"/>
                        <a:pt x="1391" y="859"/>
                      </a:cubicBezTo>
                      <a:cubicBezTo>
                        <a:pt x="1411" y="884"/>
                        <a:pt x="1377" y="881"/>
                        <a:pt x="1404" y="899"/>
                      </a:cubicBezTo>
                      <a:cubicBezTo>
                        <a:pt x="1457" y="934"/>
                        <a:pt x="1509" y="894"/>
                        <a:pt x="1565" y="912"/>
                      </a:cubicBezTo>
                      <a:cubicBezTo>
                        <a:pt x="1624" y="906"/>
                        <a:pt x="1704" y="903"/>
                        <a:pt x="1766" y="886"/>
                      </a:cubicBezTo>
                      <a:cubicBezTo>
                        <a:pt x="1838" y="900"/>
                        <a:pt x="1916" y="943"/>
                        <a:pt x="1994" y="994"/>
                      </a:cubicBezTo>
                      <a:cubicBezTo>
                        <a:pt x="2072" y="1045"/>
                        <a:pt x="2191" y="1147"/>
                        <a:pt x="2235" y="1194"/>
                      </a:cubicBezTo>
                      <a:cubicBezTo>
                        <a:pt x="2243" y="1221"/>
                        <a:pt x="2234" y="1265"/>
                        <a:pt x="2261" y="1274"/>
                      </a:cubicBezTo>
                      <a:cubicBezTo>
                        <a:pt x="2327" y="1296"/>
                        <a:pt x="2396" y="1305"/>
                        <a:pt x="2462" y="1328"/>
                      </a:cubicBezTo>
                      <a:cubicBezTo>
                        <a:pt x="2471" y="1341"/>
                        <a:pt x="2475" y="1359"/>
                        <a:pt x="2489" y="1368"/>
                      </a:cubicBezTo>
                      <a:cubicBezTo>
                        <a:pt x="2513" y="1383"/>
                        <a:pt x="2569" y="1395"/>
                        <a:pt x="2569" y="1395"/>
                      </a:cubicBezTo>
                      <a:cubicBezTo>
                        <a:pt x="2583" y="1408"/>
                        <a:pt x="2595" y="1423"/>
                        <a:pt x="2610" y="1435"/>
                      </a:cubicBezTo>
                      <a:cubicBezTo>
                        <a:pt x="2635" y="1454"/>
                        <a:pt x="2690" y="1488"/>
                        <a:pt x="2690" y="1488"/>
                      </a:cubicBezTo>
                      <a:cubicBezTo>
                        <a:pt x="2716" y="1528"/>
                        <a:pt x="2716" y="1562"/>
                        <a:pt x="2757" y="1582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67598" name="Group 14"/>
                <p:cNvGrpSpPr>
                  <a:grpSpLocks/>
                </p:cNvGrpSpPr>
                <p:nvPr/>
              </p:nvGrpSpPr>
              <p:grpSpPr bwMode="auto">
                <a:xfrm>
                  <a:off x="-24" y="-14"/>
                  <a:ext cx="4489" cy="3548"/>
                  <a:chOff x="-24" y="-14"/>
                  <a:chExt cx="4489" cy="3548"/>
                </a:xfrm>
              </p:grpSpPr>
              <p:sp>
                <p:nvSpPr>
                  <p:cNvPr id="67599" name="Freeform 15"/>
                  <p:cNvSpPr>
                    <a:spLocks/>
                  </p:cNvSpPr>
                  <p:nvPr/>
                </p:nvSpPr>
                <p:spPr bwMode="auto">
                  <a:xfrm>
                    <a:off x="-24" y="1060"/>
                    <a:ext cx="4214" cy="2122"/>
                  </a:xfrm>
                  <a:custGeom>
                    <a:avLst/>
                    <a:gdLst>
                      <a:gd name="T0" fmla="*/ 0 w 4214"/>
                      <a:gd name="T1" fmla="*/ 0 h 2122"/>
                      <a:gd name="T2" fmla="*/ 264 w 4214"/>
                      <a:gd name="T3" fmla="*/ 48 h 2122"/>
                      <a:gd name="T4" fmla="*/ 372 w 4214"/>
                      <a:gd name="T5" fmla="*/ 96 h 2122"/>
                      <a:gd name="T6" fmla="*/ 396 w 4214"/>
                      <a:gd name="T7" fmla="*/ 132 h 2122"/>
                      <a:gd name="T8" fmla="*/ 516 w 4214"/>
                      <a:gd name="T9" fmla="*/ 180 h 2122"/>
                      <a:gd name="T10" fmla="*/ 612 w 4214"/>
                      <a:gd name="T11" fmla="*/ 324 h 2122"/>
                      <a:gd name="T12" fmla="*/ 684 w 4214"/>
                      <a:gd name="T13" fmla="*/ 408 h 2122"/>
                      <a:gd name="T14" fmla="*/ 780 w 4214"/>
                      <a:gd name="T15" fmla="*/ 468 h 2122"/>
                      <a:gd name="T16" fmla="*/ 852 w 4214"/>
                      <a:gd name="T17" fmla="*/ 504 h 2122"/>
                      <a:gd name="T18" fmla="*/ 912 w 4214"/>
                      <a:gd name="T19" fmla="*/ 360 h 2122"/>
                      <a:gd name="T20" fmla="*/ 1020 w 4214"/>
                      <a:gd name="T21" fmla="*/ 372 h 2122"/>
                      <a:gd name="T22" fmla="*/ 1080 w 4214"/>
                      <a:gd name="T23" fmla="*/ 444 h 2122"/>
                      <a:gd name="T24" fmla="*/ 1116 w 4214"/>
                      <a:gd name="T25" fmla="*/ 456 h 2122"/>
                      <a:gd name="T26" fmla="*/ 1212 w 4214"/>
                      <a:gd name="T27" fmla="*/ 636 h 2122"/>
                      <a:gd name="T28" fmla="*/ 1284 w 4214"/>
                      <a:gd name="T29" fmla="*/ 732 h 2122"/>
                      <a:gd name="T30" fmla="*/ 1368 w 4214"/>
                      <a:gd name="T31" fmla="*/ 840 h 2122"/>
                      <a:gd name="T32" fmla="*/ 1512 w 4214"/>
                      <a:gd name="T33" fmla="*/ 924 h 2122"/>
                      <a:gd name="T34" fmla="*/ 1596 w 4214"/>
                      <a:gd name="T35" fmla="*/ 996 h 2122"/>
                      <a:gd name="T36" fmla="*/ 1632 w 4214"/>
                      <a:gd name="T37" fmla="*/ 1008 h 2122"/>
                      <a:gd name="T38" fmla="*/ 1836 w 4214"/>
                      <a:gd name="T39" fmla="*/ 1092 h 2122"/>
                      <a:gd name="T40" fmla="*/ 2076 w 4214"/>
                      <a:gd name="T41" fmla="*/ 1104 h 2122"/>
                      <a:gd name="T42" fmla="*/ 2172 w 4214"/>
                      <a:gd name="T43" fmla="*/ 1200 h 2122"/>
                      <a:gd name="T44" fmla="*/ 2400 w 4214"/>
                      <a:gd name="T45" fmla="*/ 1212 h 2122"/>
                      <a:gd name="T46" fmla="*/ 2544 w 4214"/>
                      <a:gd name="T47" fmla="*/ 1332 h 2122"/>
                      <a:gd name="T48" fmla="*/ 2645 w 4214"/>
                      <a:gd name="T49" fmla="*/ 1633 h 2122"/>
                      <a:gd name="T50" fmla="*/ 2976 w 4214"/>
                      <a:gd name="T51" fmla="*/ 1777 h 2122"/>
                      <a:gd name="T52" fmla="*/ 2990 w 4214"/>
                      <a:gd name="T53" fmla="*/ 1359 h 2122"/>
                      <a:gd name="T54" fmla="*/ 3108 w 4214"/>
                      <a:gd name="T55" fmla="*/ 1128 h 2122"/>
                      <a:gd name="T56" fmla="*/ 3264 w 4214"/>
                      <a:gd name="T57" fmla="*/ 1320 h 2122"/>
                      <a:gd name="T58" fmla="*/ 3451 w 4214"/>
                      <a:gd name="T59" fmla="*/ 1345 h 2122"/>
                      <a:gd name="T60" fmla="*/ 3610 w 4214"/>
                      <a:gd name="T61" fmla="*/ 1518 h 2122"/>
                      <a:gd name="T62" fmla="*/ 3768 w 4214"/>
                      <a:gd name="T63" fmla="*/ 1791 h 2122"/>
                      <a:gd name="T64" fmla="*/ 3998 w 4214"/>
                      <a:gd name="T65" fmla="*/ 1921 h 2122"/>
                      <a:gd name="T66" fmla="*/ 4214 w 4214"/>
                      <a:gd name="T67" fmla="*/ 2122 h 2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214" h="2122">
                        <a:moveTo>
                          <a:pt x="0" y="0"/>
                        </a:moveTo>
                        <a:cubicBezTo>
                          <a:pt x="89" y="11"/>
                          <a:pt x="177" y="26"/>
                          <a:pt x="264" y="48"/>
                        </a:cubicBezTo>
                        <a:cubicBezTo>
                          <a:pt x="304" y="58"/>
                          <a:pt x="333" y="83"/>
                          <a:pt x="372" y="96"/>
                        </a:cubicBezTo>
                        <a:cubicBezTo>
                          <a:pt x="380" y="108"/>
                          <a:pt x="384" y="124"/>
                          <a:pt x="396" y="132"/>
                        </a:cubicBezTo>
                        <a:cubicBezTo>
                          <a:pt x="433" y="157"/>
                          <a:pt x="474" y="145"/>
                          <a:pt x="516" y="180"/>
                        </a:cubicBezTo>
                        <a:cubicBezTo>
                          <a:pt x="562" y="218"/>
                          <a:pt x="586" y="272"/>
                          <a:pt x="612" y="324"/>
                        </a:cubicBezTo>
                        <a:cubicBezTo>
                          <a:pt x="637" y="375"/>
                          <a:pt x="623" y="388"/>
                          <a:pt x="684" y="408"/>
                        </a:cubicBezTo>
                        <a:cubicBezTo>
                          <a:pt x="759" y="358"/>
                          <a:pt x="755" y="392"/>
                          <a:pt x="780" y="468"/>
                        </a:cubicBezTo>
                        <a:cubicBezTo>
                          <a:pt x="786" y="485"/>
                          <a:pt x="838" y="499"/>
                          <a:pt x="852" y="504"/>
                        </a:cubicBezTo>
                        <a:cubicBezTo>
                          <a:pt x="884" y="456"/>
                          <a:pt x="880" y="408"/>
                          <a:pt x="912" y="360"/>
                        </a:cubicBezTo>
                        <a:cubicBezTo>
                          <a:pt x="948" y="364"/>
                          <a:pt x="986" y="361"/>
                          <a:pt x="1020" y="372"/>
                        </a:cubicBezTo>
                        <a:cubicBezTo>
                          <a:pt x="1059" y="385"/>
                          <a:pt x="1053" y="422"/>
                          <a:pt x="1080" y="444"/>
                        </a:cubicBezTo>
                        <a:cubicBezTo>
                          <a:pt x="1090" y="452"/>
                          <a:pt x="1104" y="452"/>
                          <a:pt x="1116" y="456"/>
                        </a:cubicBezTo>
                        <a:cubicBezTo>
                          <a:pt x="1152" y="564"/>
                          <a:pt x="1143" y="553"/>
                          <a:pt x="1212" y="636"/>
                        </a:cubicBezTo>
                        <a:cubicBezTo>
                          <a:pt x="1250" y="682"/>
                          <a:pt x="1231" y="696"/>
                          <a:pt x="1284" y="732"/>
                        </a:cubicBezTo>
                        <a:cubicBezTo>
                          <a:pt x="1308" y="768"/>
                          <a:pt x="1338" y="810"/>
                          <a:pt x="1368" y="840"/>
                        </a:cubicBezTo>
                        <a:cubicBezTo>
                          <a:pt x="1393" y="865"/>
                          <a:pt x="1482" y="901"/>
                          <a:pt x="1512" y="924"/>
                        </a:cubicBezTo>
                        <a:cubicBezTo>
                          <a:pt x="1542" y="946"/>
                          <a:pt x="1565" y="976"/>
                          <a:pt x="1596" y="996"/>
                        </a:cubicBezTo>
                        <a:cubicBezTo>
                          <a:pt x="1607" y="1003"/>
                          <a:pt x="1621" y="1002"/>
                          <a:pt x="1632" y="1008"/>
                        </a:cubicBezTo>
                        <a:cubicBezTo>
                          <a:pt x="1696" y="1040"/>
                          <a:pt x="1761" y="1085"/>
                          <a:pt x="1836" y="1092"/>
                        </a:cubicBezTo>
                        <a:cubicBezTo>
                          <a:pt x="1916" y="1099"/>
                          <a:pt x="1996" y="1100"/>
                          <a:pt x="2076" y="1104"/>
                        </a:cubicBezTo>
                        <a:cubicBezTo>
                          <a:pt x="2117" y="1131"/>
                          <a:pt x="2137" y="1165"/>
                          <a:pt x="2172" y="1200"/>
                        </a:cubicBezTo>
                        <a:cubicBezTo>
                          <a:pt x="2243" y="1193"/>
                          <a:pt x="2331" y="1174"/>
                          <a:pt x="2400" y="1212"/>
                        </a:cubicBezTo>
                        <a:cubicBezTo>
                          <a:pt x="2475" y="1254"/>
                          <a:pt x="2481" y="1269"/>
                          <a:pt x="2544" y="1332"/>
                        </a:cubicBezTo>
                        <a:cubicBezTo>
                          <a:pt x="2578" y="1373"/>
                          <a:pt x="2607" y="1578"/>
                          <a:pt x="2645" y="1633"/>
                        </a:cubicBezTo>
                        <a:cubicBezTo>
                          <a:pt x="2717" y="1707"/>
                          <a:pt x="2918" y="1823"/>
                          <a:pt x="2976" y="1777"/>
                        </a:cubicBezTo>
                        <a:cubicBezTo>
                          <a:pt x="3055" y="1767"/>
                          <a:pt x="2949" y="1421"/>
                          <a:pt x="2990" y="1359"/>
                        </a:cubicBezTo>
                        <a:cubicBezTo>
                          <a:pt x="3012" y="1251"/>
                          <a:pt x="3070" y="1180"/>
                          <a:pt x="3108" y="1128"/>
                        </a:cubicBezTo>
                        <a:cubicBezTo>
                          <a:pt x="3177" y="1174"/>
                          <a:pt x="3193" y="1269"/>
                          <a:pt x="3264" y="1320"/>
                        </a:cubicBezTo>
                        <a:cubicBezTo>
                          <a:pt x="3292" y="1340"/>
                          <a:pt x="3417" y="1341"/>
                          <a:pt x="3451" y="1345"/>
                        </a:cubicBezTo>
                        <a:cubicBezTo>
                          <a:pt x="3542" y="1356"/>
                          <a:pt x="3518" y="1514"/>
                          <a:pt x="3610" y="1518"/>
                        </a:cubicBezTo>
                        <a:cubicBezTo>
                          <a:pt x="3663" y="1554"/>
                          <a:pt x="3722" y="1745"/>
                          <a:pt x="3768" y="1791"/>
                        </a:cubicBezTo>
                        <a:cubicBezTo>
                          <a:pt x="3794" y="1869"/>
                          <a:pt x="3916" y="1912"/>
                          <a:pt x="3998" y="1921"/>
                        </a:cubicBezTo>
                        <a:cubicBezTo>
                          <a:pt x="4090" y="2013"/>
                          <a:pt x="4147" y="2022"/>
                          <a:pt x="4214" y="2122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7600" name="Freeform 16"/>
                  <p:cNvSpPr>
                    <a:spLocks/>
                  </p:cNvSpPr>
                  <p:nvPr/>
                </p:nvSpPr>
                <p:spPr bwMode="auto">
                  <a:xfrm>
                    <a:off x="924" y="144"/>
                    <a:ext cx="2160" cy="2040"/>
                  </a:xfrm>
                  <a:custGeom>
                    <a:avLst/>
                    <a:gdLst>
                      <a:gd name="T0" fmla="*/ 0 w 2160"/>
                      <a:gd name="T1" fmla="*/ 0 h 2040"/>
                      <a:gd name="T2" fmla="*/ 84 w 2160"/>
                      <a:gd name="T3" fmla="*/ 72 h 2040"/>
                      <a:gd name="T4" fmla="*/ 156 w 2160"/>
                      <a:gd name="T5" fmla="*/ 240 h 2040"/>
                      <a:gd name="T6" fmla="*/ 252 w 2160"/>
                      <a:gd name="T7" fmla="*/ 336 h 2040"/>
                      <a:gd name="T8" fmla="*/ 300 w 2160"/>
                      <a:gd name="T9" fmla="*/ 492 h 2040"/>
                      <a:gd name="T10" fmla="*/ 492 w 2160"/>
                      <a:gd name="T11" fmla="*/ 756 h 2040"/>
                      <a:gd name="T12" fmla="*/ 552 w 2160"/>
                      <a:gd name="T13" fmla="*/ 816 h 2040"/>
                      <a:gd name="T14" fmla="*/ 576 w 2160"/>
                      <a:gd name="T15" fmla="*/ 852 h 2040"/>
                      <a:gd name="T16" fmla="*/ 828 w 2160"/>
                      <a:gd name="T17" fmla="*/ 996 h 2040"/>
                      <a:gd name="T18" fmla="*/ 1140 w 2160"/>
                      <a:gd name="T19" fmla="*/ 1212 h 2040"/>
                      <a:gd name="T20" fmla="*/ 1296 w 2160"/>
                      <a:gd name="T21" fmla="*/ 1236 h 2040"/>
                      <a:gd name="T22" fmla="*/ 1368 w 2160"/>
                      <a:gd name="T23" fmla="*/ 1272 h 2040"/>
                      <a:gd name="T24" fmla="*/ 1440 w 2160"/>
                      <a:gd name="T25" fmla="*/ 1320 h 2040"/>
                      <a:gd name="T26" fmla="*/ 1560 w 2160"/>
                      <a:gd name="T27" fmla="*/ 1404 h 2040"/>
                      <a:gd name="T28" fmla="*/ 1716 w 2160"/>
                      <a:gd name="T29" fmla="*/ 1464 h 2040"/>
                      <a:gd name="T30" fmla="*/ 1776 w 2160"/>
                      <a:gd name="T31" fmla="*/ 1536 h 2040"/>
                      <a:gd name="T32" fmla="*/ 1800 w 2160"/>
                      <a:gd name="T33" fmla="*/ 1608 h 2040"/>
                      <a:gd name="T34" fmla="*/ 1872 w 2160"/>
                      <a:gd name="T35" fmla="*/ 1716 h 2040"/>
                      <a:gd name="T36" fmla="*/ 1884 w 2160"/>
                      <a:gd name="T37" fmla="*/ 1752 h 2040"/>
                      <a:gd name="T38" fmla="*/ 1956 w 2160"/>
                      <a:gd name="T39" fmla="*/ 1800 h 2040"/>
                      <a:gd name="T40" fmla="*/ 2004 w 2160"/>
                      <a:gd name="T41" fmla="*/ 1860 h 2040"/>
                      <a:gd name="T42" fmla="*/ 2124 w 2160"/>
                      <a:gd name="T43" fmla="*/ 1992 h 2040"/>
                      <a:gd name="T44" fmla="*/ 2160 w 2160"/>
                      <a:gd name="T45" fmla="*/ 2040 h 20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60" h="2040">
                        <a:moveTo>
                          <a:pt x="0" y="0"/>
                        </a:moveTo>
                        <a:cubicBezTo>
                          <a:pt x="18" y="54"/>
                          <a:pt x="32" y="55"/>
                          <a:pt x="84" y="72"/>
                        </a:cubicBezTo>
                        <a:cubicBezTo>
                          <a:pt x="119" y="124"/>
                          <a:pt x="110" y="194"/>
                          <a:pt x="156" y="240"/>
                        </a:cubicBezTo>
                        <a:cubicBezTo>
                          <a:pt x="189" y="273"/>
                          <a:pt x="231" y="289"/>
                          <a:pt x="252" y="336"/>
                        </a:cubicBezTo>
                        <a:cubicBezTo>
                          <a:pt x="274" y="385"/>
                          <a:pt x="276" y="444"/>
                          <a:pt x="300" y="492"/>
                        </a:cubicBezTo>
                        <a:cubicBezTo>
                          <a:pt x="344" y="579"/>
                          <a:pt x="409" y="701"/>
                          <a:pt x="492" y="756"/>
                        </a:cubicBezTo>
                        <a:cubicBezTo>
                          <a:pt x="556" y="852"/>
                          <a:pt x="472" y="736"/>
                          <a:pt x="552" y="816"/>
                        </a:cubicBezTo>
                        <a:cubicBezTo>
                          <a:pt x="562" y="826"/>
                          <a:pt x="565" y="843"/>
                          <a:pt x="576" y="852"/>
                        </a:cubicBezTo>
                        <a:cubicBezTo>
                          <a:pt x="638" y="906"/>
                          <a:pt x="749" y="970"/>
                          <a:pt x="828" y="996"/>
                        </a:cubicBezTo>
                        <a:cubicBezTo>
                          <a:pt x="922" y="1090"/>
                          <a:pt x="1021" y="1152"/>
                          <a:pt x="1140" y="1212"/>
                        </a:cubicBezTo>
                        <a:cubicBezTo>
                          <a:pt x="1187" y="1236"/>
                          <a:pt x="1244" y="1226"/>
                          <a:pt x="1296" y="1236"/>
                        </a:cubicBezTo>
                        <a:cubicBezTo>
                          <a:pt x="1318" y="1251"/>
                          <a:pt x="1346" y="1257"/>
                          <a:pt x="1368" y="1272"/>
                        </a:cubicBezTo>
                        <a:cubicBezTo>
                          <a:pt x="1458" y="1332"/>
                          <a:pt x="1354" y="1291"/>
                          <a:pt x="1440" y="1320"/>
                        </a:cubicBezTo>
                        <a:cubicBezTo>
                          <a:pt x="1475" y="1355"/>
                          <a:pt x="1515" y="1382"/>
                          <a:pt x="1560" y="1404"/>
                        </a:cubicBezTo>
                        <a:cubicBezTo>
                          <a:pt x="1612" y="1430"/>
                          <a:pt x="1666" y="1430"/>
                          <a:pt x="1716" y="1464"/>
                        </a:cubicBezTo>
                        <a:cubicBezTo>
                          <a:pt x="1733" y="1490"/>
                          <a:pt x="1761" y="1509"/>
                          <a:pt x="1776" y="1536"/>
                        </a:cubicBezTo>
                        <a:cubicBezTo>
                          <a:pt x="1788" y="1558"/>
                          <a:pt x="1792" y="1584"/>
                          <a:pt x="1800" y="1608"/>
                        </a:cubicBezTo>
                        <a:cubicBezTo>
                          <a:pt x="1812" y="1643"/>
                          <a:pt x="1846" y="1690"/>
                          <a:pt x="1872" y="1716"/>
                        </a:cubicBezTo>
                        <a:cubicBezTo>
                          <a:pt x="1876" y="1728"/>
                          <a:pt x="1875" y="1743"/>
                          <a:pt x="1884" y="1752"/>
                        </a:cubicBezTo>
                        <a:cubicBezTo>
                          <a:pt x="1904" y="1772"/>
                          <a:pt x="1956" y="1800"/>
                          <a:pt x="1956" y="1800"/>
                        </a:cubicBezTo>
                        <a:cubicBezTo>
                          <a:pt x="1979" y="1870"/>
                          <a:pt x="1950" y="1806"/>
                          <a:pt x="2004" y="1860"/>
                        </a:cubicBezTo>
                        <a:cubicBezTo>
                          <a:pt x="2047" y="1903"/>
                          <a:pt x="2072" y="1957"/>
                          <a:pt x="2124" y="1992"/>
                        </a:cubicBezTo>
                        <a:cubicBezTo>
                          <a:pt x="2151" y="2033"/>
                          <a:pt x="2138" y="2018"/>
                          <a:pt x="2160" y="20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7601" name="Freeform 17"/>
                  <p:cNvSpPr>
                    <a:spLocks/>
                  </p:cNvSpPr>
                  <p:nvPr/>
                </p:nvSpPr>
                <p:spPr bwMode="auto">
                  <a:xfrm>
                    <a:off x="2218" y="-14"/>
                    <a:ext cx="864" cy="2188"/>
                  </a:xfrm>
                  <a:custGeom>
                    <a:avLst/>
                    <a:gdLst>
                      <a:gd name="T0" fmla="*/ 0 w 864"/>
                      <a:gd name="T1" fmla="*/ 0 h 2188"/>
                      <a:gd name="T2" fmla="*/ 129 w 864"/>
                      <a:gd name="T3" fmla="*/ 172 h 2188"/>
                      <a:gd name="T4" fmla="*/ 216 w 864"/>
                      <a:gd name="T5" fmla="*/ 244 h 2188"/>
                      <a:gd name="T6" fmla="*/ 288 w 864"/>
                      <a:gd name="T7" fmla="*/ 345 h 2188"/>
                      <a:gd name="T8" fmla="*/ 331 w 864"/>
                      <a:gd name="T9" fmla="*/ 504 h 2188"/>
                      <a:gd name="T10" fmla="*/ 417 w 864"/>
                      <a:gd name="T11" fmla="*/ 633 h 2188"/>
                      <a:gd name="T12" fmla="*/ 475 w 864"/>
                      <a:gd name="T13" fmla="*/ 806 h 2188"/>
                      <a:gd name="T14" fmla="*/ 547 w 864"/>
                      <a:gd name="T15" fmla="*/ 892 h 2188"/>
                      <a:gd name="T16" fmla="*/ 604 w 864"/>
                      <a:gd name="T17" fmla="*/ 993 h 2188"/>
                      <a:gd name="T18" fmla="*/ 619 w 864"/>
                      <a:gd name="T19" fmla="*/ 1036 h 2188"/>
                      <a:gd name="T20" fmla="*/ 648 w 864"/>
                      <a:gd name="T21" fmla="*/ 1080 h 2188"/>
                      <a:gd name="T22" fmla="*/ 720 w 864"/>
                      <a:gd name="T23" fmla="*/ 1238 h 2188"/>
                      <a:gd name="T24" fmla="*/ 806 w 864"/>
                      <a:gd name="T25" fmla="*/ 1584 h 2188"/>
                      <a:gd name="T26" fmla="*/ 835 w 864"/>
                      <a:gd name="T27" fmla="*/ 1972 h 2188"/>
                      <a:gd name="T28" fmla="*/ 864 w 864"/>
                      <a:gd name="T29" fmla="*/ 2188 h 2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64" h="2188">
                        <a:moveTo>
                          <a:pt x="0" y="0"/>
                        </a:moveTo>
                        <a:cubicBezTo>
                          <a:pt x="31" y="95"/>
                          <a:pt x="57" y="111"/>
                          <a:pt x="129" y="172"/>
                        </a:cubicBezTo>
                        <a:cubicBezTo>
                          <a:pt x="235" y="261"/>
                          <a:pt x="111" y="177"/>
                          <a:pt x="216" y="244"/>
                        </a:cubicBezTo>
                        <a:cubicBezTo>
                          <a:pt x="240" y="278"/>
                          <a:pt x="280" y="304"/>
                          <a:pt x="288" y="345"/>
                        </a:cubicBezTo>
                        <a:cubicBezTo>
                          <a:pt x="308" y="447"/>
                          <a:pt x="294" y="394"/>
                          <a:pt x="331" y="504"/>
                        </a:cubicBezTo>
                        <a:cubicBezTo>
                          <a:pt x="332" y="507"/>
                          <a:pt x="402" y="610"/>
                          <a:pt x="417" y="633"/>
                        </a:cubicBezTo>
                        <a:cubicBezTo>
                          <a:pt x="433" y="656"/>
                          <a:pt x="453" y="784"/>
                          <a:pt x="475" y="806"/>
                        </a:cubicBezTo>
                        <a:cubicBezTo>
                          <a:pt x="530" y="861"/>
                          <a:pt x="507" y="832"/>
                          <a:pt x="547" y="892"/>
                        </a:cubicBezTo>
                        <a:cubicBezTo>
                          <a:pt x="578" y="989"/>
                          <a:pt x="537" y="878"/>
                          <a:pt x="604" y="993"/>
                        </a:cubicBezTo>
                        <a:cubicBezTo>
                          <a:pt x="612" y="1006"/>
                          <a:pt x="612" y="1022"/>
                          <a:pt x="619" y="1036"/>
                        </a:cubicBezTo>
                        <a:cubicBezTo>
                          <a:pt x="627" y="1052"/>
                          <a:pt x="638" y="1065"/>
                          <a:pt x="648" y="1080"/>
                        </a:cubicBezTo>
                        <a:cubicBezTo>
                          <a:pt x="666" y="1135"/>
                          <a:pt x="720" y="1238"/>
                          <a:pt x="720" y="1238"/>
                        </a:cubicBezTo>
                        <a:cubicBezTo>
                          <a:pt x="740" y="1360"/>
                          <a:pt x="737" y="1479"/>
                          <a:pt x="806" y="1584"/>
                        </a:cubicBezTo>
                        <a:cubicBezTo>
                          <a:pt x="857" y="1739"/>
                          <a:pt x="812" y="1591"/>
                          <a:pt x="835" y="1972"/>
                        </a:cubicBezTo>
                        <a:cubicBezTo>
                          <a:pt x="838" y="2029"/>
                          <a:pt x="864" y="2125"/>
                          <a:pt x="864" y="2188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7602" name="Freeform 18"/>
                  <p:cNvSpPr>
                    <a:spLocks/>
                  </p:cNvSpPr>
                  <p:nvPr/>
                </p:nvSpPr>
                <p:spPr bwMode="auto">
                  <a:xfrm>
                    <a:off x="3240" y="2382"/>
                    <a:ext cx="605" cy="1152"/>
                  </a:xfrm>
                  <a:custGeom>
                    <a:avLst/>
                    <a:gdLst>
                      <a:gd name="T0" fmla="*/ 0 w 605"/>
                      <a:gd name="T1" fmla="*/ 0 h 1152"/>
                      <a:gd name="T2" fmla="*/ 43 w 605"/>
                      <a:gd name="T3" fmla="*/ 14 h 1152"/>
                      <a:gd name="T4" fmla="*/ 58 w 605"/>
                      <a:gd name="T5" fmla="*/ 58 h 1152"/>
                      <a:gd name="T6" fmla="*/ 101 w 605"/>
                      <a:gd name="T7" fmla="*/ 144 h 1152"/>
                      <a:gd name="T8" fmla="*/ 115 w 605"/>
                      <a:gd name="T9" fmla="*/ 202 h 1152"/>
                      <a:gd name="T10" fmla="*/ 202 w 605"/>
                      <a:gd name="T11" fmla="*/ 274 h 1152"/>
                      <a:gd name="T12" fmla="*/ 288 w 605"/>
                      <a:gd name="T13" fmla="*/ 562 h 1152"/>
                      <a:gd name="T14" fmla="*/ 360 w 605"/>
                      <a:gd name="T15" fmla="*/ 778 h 1152"/>
                      <a:gd name="T16" fmla="*/ 418 w 605"/>
                      <a:gd name="T17" fmla="*/ 864 h 1152"/>
                      <a:gd name="T18" fmla="*/ 432 w 605"/>
                      <a:gd name="T19" fmla="*/ 907 h 1152"/>
                      <a:gd name="T20" fmla="*/ 518 w 605"/>
                      <a:gd name="T21" fmla="*/ 994 h 1152"/>
                      <a:gd name="T22" fmla="*/ 605 w 605"/>
                      <a:gd name="T23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5" h="1152">
                        <a:moveTo>
                          <a:pt x="0" y="0"/>
                        </a:moveTo>
                        <a:cubicBezTo>
                          <a:pt x="14" y="5"/>
                          <a:pt x="32" y="3"/>
                          <a:pt x="43" y="14"/>
                        </a:cubicBezTo>
                        <a:cubicBezTo>
                          <a:pt x="54" y="25"/>
                          <a:pt x="51" y="44"/>
                          <a:pt x="58" y="58"/>
                        </a:cubicBezTo>
                        <a:cubicBezTo>
                          <a:pt x="97" y="136"/>
                          <a:pt x="78" y="65"/>
                          <a:pt x="101" y="144"/>
                        </a:cubicBezTo>
                        <a:cubicBezTo>
                          <a:pt x="106" y="163"/>
                          <a:pt x="105" y="185"/>
                          <a:pt x="115" y="202"/>
                        </a:cubicBezTo>
                        <a:cubicBezTo>
                          <a:pt x="132" y="232"/>
                          <a:pt x="174" y="256"/>
                          <a:pt x="202" y="274"/>
                        </a:cubicBezTo>
                        <a:cubicBezTo>
                          <a:pt x="225" y="625"/>
                          <a:pt x="178" y="395"/>
                          <a:pt x="288" y="562"/>
                        </a:cubicBezTo>
                        <a:cubicBezTo>
                          <a:pt x="306" y="636"/>
                          <a:pt x="319" y="715"/>
                          <a:pt x="360" y="778"/>
                        </a:cubicBezTo>
                        <a:cubicBezTo>
                          <a:pt x="393" y="880"/>
                          <a:pt x="346" y="757"/>
                          <a:pt x="418" y="864"/>
                        </a:cubicBezTo>
                        <a:cubicBezTo>
                          <a:pt x="426" y="876"/>
                          <a:pt x="425" y="894"/>
                          <a:pt x="432" y="907"/>
                        </a:cubicBezTo>
                        <a:cubicBezTo>
                          <a:pt x="465" y="965"/>
                          <a:pt x="470" y="961"/>
                          <a:pt x="518" y="994"/>
                        </a:cubicBezTo>
                        <a:cubicBezTo>
                          <a:pt x="551" y="1044"/>
                          <a:pt x="577" y="1099"/>
                          <a:pt x="605" y="1152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7603" name="Freeform 19"/>
                  <p:cNvSpPr>
                    <a:spLocks/>
                  </p:cNvSpPr>
                  <p:nvPr/>
                </p:nvSpPr>
                <p:spPr bwMode="auto">
                  <a:xfrm>
                    <a:off x="3487" y="2448"/>
                    <a:ext cx="787" cy="538"/>
                  </a:xfrm>
                  <a:custGeom>
                    <a:avLst/>
                    <a:gdLst>
                      <a:gd name="T0" fmla="*/ 0 w 787"/>
                      <a:gd name="T1" fmla="*/ 0 h 538"/>
                      <a:gd name="T2" fmla="*/ 288 w 787"/>
                      <a:gd name="T3" fmla="*/ 86 h 538"/>
                      <a:gd name="T4" fmla="*/ 375 w 787"/>
                      <a:gd name="T5" fmla="*/ 187 h 538"/>
                      <a:gd name="T6" fmla="*/ 432 w 787"/>
                      <a:gd name="T7" fmla="*/ 274 h 538"/>
                      <a:gd name="T8" fmla="*/ 605 w 787"/>
                      <a:gd name="T9" fmla="*/ 418 h 538"/>
                      <a:gd name="T10" fmla="*/ 648 w 787"/>
                      <a:gd name="T11" fmla="*/ 461 h 538"/>
                      <a:gd name="T12" fmla="*/ 749 w 787"/>
                      <a:gd name="T13" fmla="*/ 504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7" h="538">
                        <a:moveTo>
                          <a:pt x="0" y="0"/>
                        </a:moveTo>
                        <a:cubicBezTo>
                          <a:pt x="88" y="59"/>
                          <a:pt x="185" y="72"/>
                          <a:pt x="288" y="86"/>
                        </a:cubicBezTo>
                        <a:cubicBezTo>
                          <a:pt x="362" y="112"/>
                          <a:pt x="342" y="128"/>
                          <a:pt x="375" y="187"/>
                        </a:cubicBezTo>
                        <a:cubicBezTo>
                          <a:pt x="392" y="217"/>
                          <a:pt x="413" y="245"/>
                          <a:pt x="432" y="274"/>
                        </a:cubicBezTo>
                        <a:cubicBezTo>
                          <a:pt x="517" y="404"/>
                          <a:pt x="508" y="321"/>
                          <a:pt x="605" y="418"/>
                        </a:cubicBezTo>
                        <a:cubicBezTo>
                          <a:pt x="619" y="432"/>
                          <a:pt x="630" y="451"/>
                          <a:pt x="648" y="461"/>
                        </a:cubicBezTo>
                        <a:cubicBezTo>
                          <a:pt x="787" y="538"/>
                          <a:pt x="703" y="458"/>
                          <a:pt x="749" y="504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7604" name="Freeform 20"/>
                  <p:cNvSpPr>
                    <a:spLocks/>
                  </p:cNvSpPr>
                  <p:nvPr/>
                </p:nvSpPr>
                <p:spPr bwMode="auto">
                  <a:xfrm>
                    <a:off x="3759" y="2520"/>
                    <a:ext cx="706" cy="230"/>
                  </a:xfrm>
                  <a:custGeom>
                    <a:avLst/>
                    <a:gdLst>
                      <a:gd name="T0" fmla="*/ 0 w 706"/>
                      <a:gd name="T1" fmla="*/ 0 h 230"/>
                      <a:gd name="T2" fmla="*/ 159 w 706"/>
                      <a:gd name="T3" fmla="*/ 43 h 230"/>
                      <a:gd name="T4" fmla="*/ 562 w 706"/>
                      <a:gd name="T5" fmla="*/ 144 h 230"/>
                      <a:gd name="T6" fmla="*/ 706 w 706"/>
                      <a:gd name="T7" fmla="*/ 23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06" h="230">
                        <a:moveTo>
                          <a:pt x="0" y="0"/>
                        </a:moveTo>
                        <a:cubicBezTo>
                          <a:pt x="130" y="32"/>
                          <a:pt x="78" y="15"/>
                          <a:pt x="159" y="43"/>
                        </a:cubicBezTo>
                        <a:cubicBezTo>
                          <a:pt x="248" y="180"/>
                          <a:pt x="407" y="136"/>
                          <a:pt x="562" y="144"/>
                        </a:cubicBezTo>
                        <a:cubicBezTo>
                          <a:pt x="625" y="165"/>
                          <a:pt x="674" y="169"/>
                          <a:pt x="706" y="23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67605" name="AutoShape 21"/>
            <p:cNvSpPr>
              <a:spLocks noChangeArrowheads="1"/>
            </p:cNvSpPr>
            <p:nvPr/>
          </p:nvSpPr>
          <p:spPr bwMode="auto">
            <a:xfrm rot="-1679702">
              <a:off x="2940" y="1842"/>
              <a:ext cx="384" cy="384"/>
            </a:xfrm>
            <a:prstGeom prst="irregularSeal2">
              <a:avLst/>
            </a:prstGeom>
            <a:solidFill>
              <a:srgbClr val="FF0000">
                <a:alpha val="48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altLang="vi-VN" sz="2500">
                <a:solidFill>
                  <a:schemeClr val="tx2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67606" name="Oval 22"/>
            <p:cNvSpPr>
              <a:spLocks noChangeArrowheads="1"/>
            </p:cNvSpPr>
            <p:nvPr/>
          </p:nvSpPr>
          <p:spPr bwMode="auto">
            <a:xfrm>
              <a:off x="3114" y="2024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67607" name="Group 23"/>
            <p:cNvGrpSpPr>
              <a:grpSpLocks/>
            </p:cNvGrpSpPr>
            <p:nvPr/>
          </p:nvGrpSpPr>
          <p:grpSpPr bwMode="auto">
            <a:xfrm>
              <a:off x="288" y="156"/>
              <a:ext cx="5532" cy="3752"/>
              <a:chOff x="288" y="156"/>
              <a:chExt cx="5532" cy="3752"/>
            </a:xfrm>
          </p:grpSpPr>
          <p:grpSp>
            <p:nvGrpSpPr>
              <p:cNvPr id="67608" name="Group 24"/>
              <p:cNvGrpSpPr>
                <a:grpSpLocks/>
              </p:cNvGrpSpPr>
              <p:nvPr/>
            </p:nvGrpSpPr>
            <p:grpSpPr bwMode="auto">
              <a:xfrm>
                <a:off x="288" y="156"/>
                <a:ext cx="1416" cy="456"/>
                <a:chOff x="288" y="156"/>
                <a:chExt cx="1416" cy="456"/>
              </a:xfrm>
            </p:grpSpPr>
            <p:sp>
              <p:nvSpPr>
                <p:cNvPr id="67609" name="Rectangle 25"/>
                <p:cNvSpPr>
                  <a:spLocks noChangeArrowheads="1"/>
                </p:cNvSpPr>
                <p:nvPr/>
              </p:nvSpPr>
              <p:spPr bwMode="auto">
                <a:xfrm>
                  <a:off x="912" y="156"/>
                  <a:ext cx="612" cy="4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7610" name="Group 26"/>
                <p:cNvGrpSpPr>
                  <a:grpSpLocks/>
                </p:cNvGrpSpPr>
                <p:nvPr/>
              </p:nvGrpSpPr>
              <p:grpSpPr bwMode="auto">
                <a:xfrm>
                  <a:off x="288" y="156"/>
                  <a:ext cx="1416" cy="456"/>
                  <a:chOff x="288" y="156"/>
                  <a:chExt cx="1416" cy="456"/>
                </a:xfrm>
              </p:grpSpPr>
              <p:sp>
                <p:nvSpPr>
                  <p:cNvPr id="67611" name="AutoShape 2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76" y="156"/>
                    <a:ext cx="228" cy="456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1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56"/>
                    <a:ext cx="720" cy="4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000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13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" y="226"/>
                    <a:ext cx="1103" cy="2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1200">
                        <a:solidFill>
                          <a:srgbClr val="FFFF00"/>
                        </a:solidFill>
                        <a:latin typeface=".VnTime" panose="020B7200000000000000" pitchFamily="34" charset="0"/>
                      </a:rPr>
                      <a:t>L­îc ®å</a:t>
                    </a:r>
                  </a:p>
                </p:txBody>
              </p:sp>
            </p:grpSp>
          </p:grpSp>
          <p:sp>
            <p:nvSpPr>
              <p:cNvPr id="67614" name="Text Box 30"/>
              <p:cNvSpPr txBox="1">
                <a:spLocks noChangeArrowheads="1"/>
              </p:cNvSpPr>
              <p:nvPr/>
            </p:nvSpPr>
            <p:spPr bwMode="auto">
              <a:xfrm rot="1771720">
                <a:off x="1387" y="1320"/>
                <a:ext cx="139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vi-VN" sz="1200" b="1" i="1">
                    <a:solidFill>
                      <a:srgbClr val="BA0000"/>
                    </a:solidFill>
                    <a:latin typeface=".VnArial" panose="020B7200000000000000" pitchFamily="34" charset="0"/>
                  </a:rPr>
                  <a:t>S«ng Hång</a:t>
                </a:r>
              </a:p>
            </p:txBody>
          </p:sp>
          <p:sp>
            <p:nvSpPr>
              <p:cNvPr id="67615" name="Text Box 31"/>
              <p:cNvSpPr txBox="1">
                <a:spLocks noChangeArrowheads="1"/>
              </p:cNvSpPr>
              <p:nvPr/>
            </p:nvSpPr>
            <p:spPr bwMode="auto">
              <a:xfrm rot="1176210">
                <a:off x="1329" y="2214"/>
                <a:ext cx="1394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vi-VN" sz="1200" b="1" i="1">
                    <a:solidFill>
                      <a:srgbClr val="BA0000"/>
                    </a:solidFill>
                    <a:latin typeface=".VnTime" panose="020B7200000000000000" pitchFamily="34" charset="0"/>
                  </a:rPr>
                  <a:t>S«ng §µ</a:t>
                </a:r>
              </a:p>
            </p:txBody>
          </p:sp>
          <p:sp>
            <p:nvSpPr>
              <p:cNvPr id="67616" name="Text Box 32"/>
              <p:cNvSpPr txBox="1">
                <a:spLocks noChangeArrowheads="1"/>
              </p:cNvSpPr>
              <p:nvPr/>
            </p:nvSpPr>
            <p:spPr bwMode="auto">
              <a:xfrm rot="1849155">
                <a:off x="928" y="2495"/>
                <a:ext cx="139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vi-VN" sz="1200" b="1" i="1">
                    <a:solidFill>
                      <a:srgbClr val="800000"/>
                    </a:solidFill>
                    <a:latin typeface=".VnTime" panose="020B7200000000000000" pitchFamily="34" charset="0"/>
                  </a:rPr>
                  <a:t>S«ng M·</a:t>
                </a:r>
              </a:p>
            </p:txBody>
          </p:sp>
          <p:sp>
            <p:nvSpPr>
              <p:cNvPr id="67617" name="Text Box 33"/>
              <p:cNvSpPr txBox="1">
                <a:spLocks noChangeArrowheads="1"/>
              </p:cNvSpPr>
              <p:nvPr/>
            </p:nvSpPr>
            <p:spPr bwMode="auto">
              <a:xfrm>
                <a:off x="1584" y="1537"/>
                <a:ext cx="3361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0000FF"/>
                    </a:solidFill>
                    <a:latin typeface=".VnTime" panose="020B7200000000000000" pitchFamily="34" charset="0"/>
                  </a:rPr>
                  <a:t>G i a o      c h Ø</a:t>
                </a:r>
              </a:p>
            </p:txBody>
          </p:sp>
          <p:sp>
            <p:nvSpPr>
              <p:cNvPr id="67618" name="Text Box 34"/>
              <p:cNvSpPr txBox="1">
                <a:spLocks noChangeArrowheads="1"/>
              </p:cNvSpPr>
              <p:nvPr/>
            </p:nvSpPr>
            <p:spPr bwMode="auto">
              <a:xfrm>
                <a:off x="2257" y="1968"/>
                <a:ext cx="1005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0000FF"/>
                    </a:solidFill>
                    <a:latin typeface=".VnTime" panose="020B7200000000000000" pitchFamily="34" charset="0"/>
                  </a:rPr>
                  <a:t>Mª Linh</a:t>
                </a:r>
              </a:p>
            </p:txBody>
          </p:sp>
          <p:sp>
            <p:nvSpPr>
              <p:cNvPr id="67619" name="Text Box 35"/>
              <p:cNvSpPr txBox="1">
                <a:spLocks noChangeArrowheads="1"/>
              </p:cNvSpPr>
              <p:nvPr/>
            </p:nvSpPr>
            <p:spPr bwMode="auto">
              <a:xfrm>
                <a:off x="3120" y="2392"/>
                <a:ext cx="100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 i="1">
                    <a:solidFill>
                      <a:srgbClr val="FF00FF"/>
                    </a:solidFill>
                    <a:latin typeface=".VnTime" panose="020B7200000000000000" pitchFamily="34" charset="0"/>
                  </a:rPr>
                  <a:t>Cæ loa</a:t>
                </a:r>
              </a:p>
            </p:txBody>
          </p:sp>
          <p:sp>
            <p:nvSpPr>
              <p:cNvPr id="67620" name="Text Box 36"/>
              <p:cNvSpPr txBox="1">
                <a:spLocks noChangeArrowheads="1"/>
              </p:cNvSpPr>
              <p:nvPr/>
            </p:nvSpPr>
            <p:spPr bwMode="auto">
              <a:xfrm>
                <a:off x="3829" y="1778"/>
                <a:ext cx="100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 i="1">
                    <a:solidFill>
                      <a:srgbClr val="FF00FF"/>
                    </a:solidFill>
                    <a:latin typeface=".VnTime" panose="020B7200000000000000" pitchFamily="34" charset="0"/>
                  </a:rPr>
                  <a:t>L·ng B¹c</a:t>
                </a:r>
              </a:p>
            </p:txBody>
          </p:sp>
          <p:sp>
            <p:nvSpPr>
              <p:cNvPr id="67621" name="Text Box 37"/>
              <p:cNvSpPr txBox="1">
                <a:spLocks noChangeArrowheads="1"/>
              </p:cNvSpPr>
              <p:nvPr/>
            </p:nvSpPr>
            <p:spPr bwMode="auto">
              <a:xfrm>
                <a:off x="2496" y="2636"/>
                <a:ext cx="10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 i="1">
                    <a:solidFill>
                      <a:srgbClr val="FF00FF"/>
                    </a:solidFill>
                    <a:latin typeface=".VnTime" panose="020B7200000000000000" pitchFamily="34" charset="0"/>
                  </a:rPr>
                  <a:t>CÊm Khª</a:t>
                </a:r>
              </a:p>
            </p:txBody>
          </p:sp>
          <p:sp>
            <p:nvSpPr>
              <p:cNvPr id="67622" name="Text Box 38"/>
              <p:cNvSpPr txBox="1">
                <a:spLocks noChangeArrowheads="1"/>
              </p:cNvSpPr>
              <p:nvPr/>
            </p:nvSpPr>
            <p:spPr bwMode="auto">
              <a:xfrm>
                <a:off x="4813" y="1420"/>
                <a:ext cx="100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A50021"/>
                    </a:solidFill>
                    <a:latin typeface=".VnTime" panose="020B7200000000000000" pitchFamily="34" charset="0"/>
                  </a:rPr>
                  <a:t>Hîp phè</a:t>
                </a:r>
              </a:p>
            </p:txBody>
          </p:sp>
          <p:sp>
            <p:nvSpPr>
              <p:cNvPr id="67623" name="WordArt 39"/>
              <p:cNvSpPr>
                <a:spLocks noChangeArrowheads="1" noChangeShapeType="1" noTextEdit="1"/>
              </p:cNvSpPr>
              <p:nvPr/>
            </p:nvSpPr>
            <p:spPr bwMode="auto">
              <a:xfrm rot="1062025">
                <a:off x="4512" y="2931"/>
                <a:ext cx="1104" cy="22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vi-VN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</a:rPr>
                  <a:t>Cöa B¹ch §»ng</a:t>
                </a:r>
              </a:p>
            </p:txBody>
          </p:sp>
          <p:sp>
            <p:nvSpPr>
              <p:cNvPr id="67624" name="Text Box 40"/>
              <p:cNvSpPr txBox="1">
                <a:spLocks noChangeArrowheads="1"/>
              </p:cNvSpPr>
              <p:nvPr/>
            </p:nvSpPr>
            <p:spPr bwMode="auto">
              <a:xfrm>
                <a:off x="4171" y="3698"/>
                <a:ext cx="1630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0000FF"/>
                    </a:solidFill>
                    <a:latin typeface=".VnTime" panose="020B7200000000000000" pitchFamily="34" charset="0"/>
                  </a:rPr>
                  <a:t>BiÓn ®«ng</a:t>
                </a:r>
              </a:p>
            </p:txBody>
          </p:sp>
          <p:sp>
            <p:nvSpPr>
              <p:cNvPr id="67625" name="AutoShape 41"/>
              <p:cNvSpPr>
                <a:spLocks noChangeArrowheads="1"/>
              </p:cNvSpPr>
              <p:nvPr/>
            </p:nvSpPr>
            <p:spPr bwMode="auto">
              <a:xfrm>
                <a:off x="2856" y="2382"/>
                <a:ext cx="384" cy="384"/>
              </a:xfrm>
              <a:prstGeom prst="irregularSeal2">
                <a:avLst/>
              </a:prstGeom>
              <a:solidFill>
                <a:srgbClr val="FF0000">
                  <a:alpha val="48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626" name="AutoShape 42"/>
              <p:cNvSpPr>
                <a:spLocks noChangeArrowheads="1"/>
              </p:cNvSpPr>
              <p:nvPr/>
            </p:nvSpPr>
            <p:spPr bwMode="auto">
              <a:xfrm>
                <a:off x="3930" y="1974"/>
                <a:ext cx="384" cy="384"/>
              </a:xfrm>
              <a:prstGeom prst="irregularSeal2">
                <a:avLst/>
              </a:prstGeom>
              <a:solidFill>
                <a:srgbClr val="FF0000">
                  <a:alpha val="48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67627" name="Freeform 43"/>
          <p:cNvSpPr>
            <a:spLocks/>
          </p:cNvSpPr>
          <p:nvPr/>
        </p:nvSpPr>
        <p:spPr bwMode="auto">
          <a:xfrm rot="15261465">
            <a:off x="9446420" y="2858295"/>
            <a:ext cx="1108075" cy="115887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76200" cmpd="sng">
            <a:solidFill>
              <a:srgbClr val="0000CC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7628" name="Freeform 44"/>
          <p:cNvSpPr>
            <a:spLocks/>
          </p:cNvSpPr>
          <p:nvPr/>
        </p:nvSpPr>
        <p:spPr bwMode="auto">
          <a:xfrm rot="-1409914">
            <a:off x="9525000" y="3962400"/>
            <a:ext cx="609600" cy="76200"/>
          </a:xfrm>
          <a:custGeom>
            <a:avLst/>
            <a:gdLst>
              <a:gd name="T0" fmla="*/ 960 w 960"/>
              <a:gd name="T1" fmla="*/ 48 h 152"/>
              <a:gd name="T2" fmla="*/ 624 w 960"/>
              <a:gd name="T3" fmla="*/ 144 h 152"/>
              <a:gd name="T4" fmla="*/ 0 w 960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52">
                <a:moveTo>
                  <a:pt x="960" y="48"/>
                </a:moveTo>
                <a:cubicBezTo>
                  <a:pt x="872" y="100"/>
                  <a:pt x="784" y="152"/>
                  <a:pt x="624" y="144"/>
                </a:cubicBezTo>
                <a:cubicBezTo>
                  <a:pt x="464" y="136"/>
                  <a:pt x="232" y="68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7629" name="Freeform 45"/>
          <p:cNvSpPr>
            <a:spLocks/>
          </p:cNvSpPr>
          <p:nvPr/>
        </p:nvSpPr>
        <p:spPr bwMode="auto">
          <a:xfrm rot="-2330450">
            <a:off x="9982200" y="4478338"/>
            <a:ext cx="654050" cy="93662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dashDot"/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7630" name="Freeform 46"/>
          <p:cNvSpPr>
            <a:spLocks/>
          </p:cNvSpPr>
          <p:nvPr/>
        </p:nvSpPr>
        <p:spPr bwMode="auto">
          <a:xfrm rot="-2330450">
            <a:off x="9861550" y="4114801"/>
            <a:ext cx="654050" cy="93663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7631" name="Freeform 47"/>
          <p:cNvSpPr>
            <a:spLocks/>
          </p:cNvSpPr>
          <p:nvPr/>
        </p:nvSpPr>
        <p:spPr bwMode="auto">
          <a:xfrm rot="1696610">
            <a:off x="9372600" y="4343401"/>
            <a:ext cx="546100" cy="136525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76200" cmpd="sng">
            <a:solidFill>
              <a:srgbClr val="0000CC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1625548" y="5830886"/>
            <a:ext cx="4038600" cy="88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vi-VN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 Hai bà Trưng đối phó như thế nào?</a:t>
            </a:r>
          </a:p>
        </p:txBody>
      </p:sp>
      <p:sp>
        <p:nvSpPr>
          <p:cNvPr id="67633" name="Freeform 49"/>
          <p:cNvSpPr>
            <a:spLocks/>
          </p:cNvSpPr>
          <p:nvPr/>
        </p:nvSpPr>
        <p:spPr bwMode="auto">
          <a:xfrm rot="165821" flipH="1">
            <a:off x="8504238" y="4267201"/>
            <a:ext cx="639762" cy="282575"/>
          </a:xfrm>
          <a:custGeom>
            <a:avLst/>
            <a:gdLst>
              <a:gd name="T0" fmla="*/ 960 w 960"/>
              <a:gd name="T1" fmla="*/ 48 h 152"/>
              <a:gd name="T2" fmla="*/ 624 w 960"/>
              <a:gd name="T3" fmla="*/ 144 h 152"/>
              <a:gd name="T4" fmla="*/ 0 w 960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52">
                <a:moveTo>
                  <a:pt x="960" y="48"/>
                </a:moveTo>
                <a:cubicBezTo>
                  <a:pt x="872" y="100"/>
                  <a:pt x="784" y="152"/>
                  <a:pt x="624" y="144"/>
                </a:cubicBezTo>
                <a:cubicBezTo>
                  <a:pt x="464" y="136"/>
                  <a:pt x="232" y="68"/>
                  <a:pt x="0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1600200" y="4305300"/>
            <a:ext cx="4038600" cy="1485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+ Tại Lãng Bạc, đã diễn ra những cuộc chiến ác liệt giữa quân ta và quân Hán.</a:t>
            </a: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6019800" y="5791200"/>
            <a:ext cx="4343400" cy="889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vi-VN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 Mã Viện nhân xét như thế nào về vùng đất Lãng Bạc?</a:t>
            </a:r>
          </a:p>
        </p:txBody>
      </p:sp>
    </p:spTree>
    <p:extLst>
      <p:ext uri="{BB962C8B-B14F-4D97-AF65-F5344CB8AC3E}">
        <p14:creationId xmlns:p14="http://schemas.microsoft.com/office/powerpoint/2010/main" val="25621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2" grpId="0" animBg="1"/>
      <p:bldP spid="67632" grpId="1" animBg="1"/>
      <p:bldP spid="67633" grpId="0" animBg="1"/>
      <p:bldP spid="67634" grpId="0" animBg="1"/>
      <p:bldP spid="67635" grpId="0" animBg="1"/>
      <p:bldP spid="676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00200" y="2362201"/>
            <a:ext cx="4572000" cy="803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+ Quân ta lui về giữ Cổ Loa và Mê Linh rồi về Cấm Khê. 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6248400" y="22860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600200" y="76200"/>
            <a:ext cx="89916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vi-VN" sz="2400" b="1">
                <a:latin typeface="Times New Roman" panose="02020603050405020304" pitchFamily="18" charset="0"/>
              </a:rPr>
              <a:t>- Diễn biến:</a:t>
            </a:r>
            <a:br>
              <a:rPr lang="en-US" altLang="vi-VN" sz="2400" b="1">
                <a:latin typeface="Times New Roman" panose="02020603050405020304" pitchFamily="18" charset="0"/>
              </a:rPr>
            </a:br>
            <a:r>
              <a:rPr lang="en-US" altLang="vi-VN" sz="2400" b="1">
                <a:latin typeface="Times New Roman" panose="02020603050405020304" pitchFamily="18" charset="0"/>
              </a:rPr>
              <a:t> + Tháng 4- 42, quân Hán tấn công Hợp Phố, quân ta chiến đấu dũng cảm và chủ động rút khỏi Hợp Phố.</a:t>
            </a:r>
            <a:br>
              <a:rPr lang="en-US" altLang="vi-VN" sz="2400" b="1">
                <a:latin typeface="Times New Roman" panose="02020603050405020304" pitchFamily="18" charset="0"/>
              </a:rPr>
            </a:br>
            <a:r>
              <a:rPr lang="en-US" altLang="vi-VN" sz="2400" b="1">
                <a:latin typeface="Times New Roman" panose="02020603050405020304" pitchFamily="18" charset="0"/>
              </a:rPr>
              <a:t> + Tại Lãng Bạc, đã diễn ra những cuộc chiến ác liệt giữa quân ta và quân Hán.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99985" y="3210099"/>
            <a:ext cx="4572000" cy="1273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, Hai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8727" name="Group 55"/>
          <p:cNvGrpSpPr>
            <a:grpSpLocks/>
          </p:cNvGrpSpPr>
          <p:nvPr/>
        </p:nvGrpSpPr>
        <p:grpSpPr bwMode="auto">
          <a:xfrm>
            <a:off x="6248400" y="2286000"/>
            <a:ext cx="4419600" cy="4572000"/>
            <a:chOff x="2640" y="1200"/>
            <a:chExt cx="3120" cy="3120"/>
          </a:xfrm>
        </p:grpSpPr>
        <p:grpSp>
          <p:nvGrpSpPr>
            <p:cNvPr id="28728" name="Group 56"/>
            <p:cNvGrpSpPr>
              <a:grpSpLocks/>
            </p:cNvGrpSpPr>
            <p:nvPr/>
          </p:nvGrpSpPr>
          <p:grpSpPr bwMode="auto">
            <a:xfrm>
              <a:off x="2640" y="1200"/>
              <a:ext cx="3120" cy="3120"/>
              <a:chOff x="-24" y="-12"/>
              <a:chExt cx="5844" cy="4372"/>
            </a:xfrm>
          </p:grpSpPr>
          <p:grpSp>
            <p:nvGrpSpPr>
              <p:cNvPr id="28729" name="Group 57"/>
              <p:cNvGrpSpPr>
                <a:grpSpLocks/>
              </p:cNvGrpSpPr>
              <p:nvPr/>
            </p:nvGrpSpPr>
            <p:grpSpPr bwMode="auto">
              <a:xfrm>
                <a:off x="-24" y="-12"/>
                <a:ext cx="5832" cy="4372"/>
                <a:chOff x="-24" y="-12"/>
                <a:chExt cx="5832" cy="4372"/>
              </a:xfrm>
            </p:grpSpPr>
            <p:pic>
              <p:nvPicPr>
                <p:cNvPr id="28730" name="Picture 58" descr="bando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808" cy="43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8731" name="Group 59"/>
                <p:cNvGrpSpPr>
                  <a:grpSpLocks/>
                </p:cNvGrpSpPr>
                <p:nvPr/>
              </p:nvGrpSpPr>
              <p:grpSpPr bwMode="auto">
                <a:xfrm>
                  <a:off x="-24" y="-12"/>
                  <a:ext cx="4489" cy="3756"/>
                  <a:chOff x="-24" y="-14"/>
                  <a:chExt cx="4489" cy="3756"/>
                </a:xfrm>
              </p:grpSpPr>
              <p:sp>
                <p:nvSpPr>
                  <p:cNvPr id="28732" name="Freeform 60"/>
                  <p:cNvSpPr>
                    <a:spLocks/>
                  </p:cNvSpPr>
                  <p:nvPr/>
                </p:nvSpPr>
                <p:spPr bwMode="auto">
                  <a:xfrm>
                    <a:off x="900" y="2160"/>
                    <a:ext cx="2757" cy="1582"/>
                  </a:xfrm>
                  <a:custGeom>
                    <a:avLst/>
                    <a:gdLst>
                      <a:gd name="T0" fmla="*/ 0 w 2757"/>
                      <a:gd name="T1" fmla="*/ 18 h 1582"/>
                      <a:gd name="T2" fmla="*/ 216 w 2757"/>
                      <a:gd name="T3" fmla="*/ 0 h 1582"/>
                      <a:gd name="T4" fmla="*/ 378 w 2757"/>
                      <a:gd name="T5" fmla="*/ 36 h 1582"/>
                      <a:gd name="T6" fmla="*/ 468 w 2757"/>
                      <a:gd name="T7" fmla="*/ 144 h 1582"/>
                      <a:gd name="T8" fmla="*/ 666 w 2757"/>
                      <a:gd name="T9" fmla="*/ 216 h 1582"/>
                      <a:gd name="T10" fmla="*/ 828 w 2757"/>
                      <a:gd name="T11" fmla="*/ 378 h 1582"/>
                      <a:gd name="T12" fmla="*/ 922 w 2757"/>
                      <a:gd name="T13" fmla="*/ 497 h 1582"/>
                      <a:gd name="T14" fmla="*/ 1042 w 2757"/>
                      <a:gd name="T15" fmla="*/ 577 h 1582"/>
                      <a:gd name="T16" fmla="*/ 1083 w 2757"/>
                      <a:gd name="T17" fmla="*/ 604 h 1582"/>
                      <a:gd name="T18" fmla="*/ 1163 w 2757"/>
                      <a:gd name="T19" fmla="*/ 631 h 1582"/>
                      <a:gd name="T20" fmla="*/ 1350 w 2757"/>
                      <a:gd name="T21" fmla="*/ 738 h 1582"/>
                      <a:gd name="T22" fmla="*/ 1391 w 2757"/>
                      <a:gd name="T23" fmla="*/ 859 h 1582"/>
                      <a:gd name="T24" fmla="*/ 1404 w 2757"/>
                      <a:gd name="T25" fmla="*/ 899 h 1582"/>
                      <a:gd name="T26" fmla="*/ 1565 w 2757"/>
                      <a:gd name="T27" fmla="*/ 912 h 1582"/>
                      <a:gd name="T28" fmla="*/ 1766 w 2757"/>
                      <a:gd name="T29" fmla="*/ 886 h 1582"/>
                      <a:gd name="T30" fmla="*/ 1994 w 2757"/>
                      <a:gd name="T31" fmla="*/ 994 h 1582"/>
                      <a:gd name="T32" fmla="*/ 2235 w 2757"/>
                      <a:gd name="T33" fmla="*/ 1194 h 1582"/>
                      <a:gd name="T34" fmla="*/ 2261 w 2757"/>
                      <a:gd name="T35" fmla="*/ 1274 h 1582"/>
                      <a:gd name="T36" fmla="*/ 2462 w 2757"/>
                      <a:gd name="T37" fmla="*/ 1328 h 1582"/>
                      <a:gd name="T38" fmla="*/ 2489 w 2757"/>
                      <a:gd name="T39" fmla="*/ 1368 h 1582"/>
                      <a:gd name="T40" fmla="*/ 2569 w 2757"/>
                      <a:gd name="T41" fmla="*/ 1395 h 1582"/>
                      <a:gd name="T42" fmla="*/ 2610 w 2757"/>
                      <a:gd name="T43" fmla="*/ 1435 h 1582"/>
                      <a:gd name="T44" fmla="*/ 2690 w 2757"/>
                      <a:gd name="T45" fmla="*/ 1488 h 1582"/>
                      <a:gd name="T46" fmla="*/ 2757 w 2757"/>
                      <a:gd name="T47" fmla="*/ 1582 h 1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757" h="1582">
                        <a:moveTo>
                          <a:pt x="0" y="18"/>
                        </a:moveTo>
                        <a:cubicBezTo>
                          <a:pt x="12" y="1"/>
                          <a:pt x="187" y="0"/>
                          <a:pt x="216" y="0"/>
                        </a:cubicBezTo>
                        <a:cubicBezTo>
                          <a:pt x="279" y="3"/>
                          <a:pt x="336" y="18"/>
                          <a:pt x="378" y="36"/>
                        </a:cubicBezTo>
                        <a:cubicBezTo>
                          <a:pt x="420" y="60"/>
                          <a:pt x="420" y="114"/>
                          <a:pt x="468" y="144"/>
                        </a:cubicBezTo>
                        <a:cubicBezTo>
                          <a:pt x="529" y="184"/>
                          <a:pt x="616" y="166"/>
                          <a:pt x="666" y="216"/>
                        </a:cubicBezTo>
                        <a:cubicBezTo>
                          <a:pt x="698" y="313"/>
                          <a:pt x="749" y="325"/>
                          <a:pt x="828" y="378"/>
                        </a:cubicBezTo>
                        <a:cubicBezTo>
                          <a:pt x="871" y="407"/>
                          <a:pt x="892" y="461"/>
                          <a:pt x="922" y="497"/>
                        </a:cubicBezTo>
                        <a:cubicBezTo>
                          <a:pt x="957" y="539"/>
                          <a:pt x="992" y="561"/>
                          <a:pt x="1042" y="577"/>
                        </a:cubicBezTo>
                        <a:cubicBezTo>
                          <a:pt x="1056" y="586"/>
                          <a:pt x="1068" y="597"/>
                          <a:pt x="1083" y="604"/>
                        </a:cubicBezTo>
                        <a:cubicBezTo>
                          <a:pt x="1109" y="615"/>
                          <a:pt x="1163" y="631"/>
                          <a:pt x="1163" y="631"/>
                        </a:cubicBezTo>
                        <a:cubicBezTo>
                          <a:pt x="1196" y="733"/>
                          <a:pt x="1253" y="724"/>
                          <a:pt x="1350" y="738"/>
                        </a:cubicBezTo>
                        <a:cubicBezTo>
                          <a:pt x="1397" y="754"/>
                          <a:pt x="1356" y="814"/>
                          <a:pt x="1391" y="859"/>
                        </a:cubicBezTo>
                        <a:cubicBezTo>
                          <a:pt x="1411" y="884"/>
                          <a:pt x="1377" y="881"/>
                          <a:pt x="1404" y="899"/>
                        </a:cubicBezTo>
                        <a:cubicBezTo>
                          <a:pt x="1457" y="934"/>
                          <a:pt x="1509" y="894"/>
                          <a:pt x="1565" y="912"/>
                        </a:cubicBezTo>
                        <a:cubicBezTo>
                          <a:pt x="1624" y="906"/>
                          <a:pt x="1704" y="903"/>
                          <a:pt x="1766" y="886"/>
                        </a:cubicBezTo>
                        <a:cubicBezTo>
                          <a:pt x="1838" y="900"/>
                          <a:pt x="1916" y="943"/>
                          <a:pt x="1994" y="994"/>
                        </a:cubicBezTo>
                        <a:cubicBezTo>
                          <a:pt x="2072" y="1045"/>
                          <a:pt x="2191" y="1147"/>
                          <a:pt x="2235" y="1194"/>
                        </a:cubicBezTo>
                        <a:cubicBezTo>
                          <a:pt x="2243" y="1221"/>
                          <a:pt x="2234" y="1265"/>
                          <a:pt x="2261" y="1274"/>
                        </a:cubicBezTo>
                        <a:cubicBezTo>
                          <a:pt x="2327" y="1296"/>
                          <a:pt x="2396" y="1305"/>
                          <a:pt x="2462" y="1328"/>
                        </a:cubicBezTo>
                        <a:cubicBezTo>
                          <a:pt x="2471" y="1341"/>
                          <a:pt x="2475" y="1359"/>
                          <a:pt x="2489" y="1368"/>
                        </a:cubicBezTo>
                        <a:cubicBezTo>
                          <a:pt x="2513" y="1383"/>
                          <a:pt x="2569" y="1395"/>
                          <a:pt x="2569" y="1395"/>
                        </a:cubicBezTo>
                        <a:cubicBezTo>
                          <a:pt x="2583" y="1408"/>
                          <a:pt x="2595" y="1423"/>
                          <a:pt x="2610" y="1435"/>
                        </a:cubicBezTo>
                        <a:cubicBezTo>
                          <a:pt x="2635" y="1454"/>
                          <a:pt x="2690" y="1488"/>
                          <a:pt x="2690" y="1488"/>
                        </a:cubicBezTo>
                        <a:cubicBezTo>
                          <a:pt x="2716" y="1528"/>
                          <a:pt x="2716" y="1562"/>
                          <a:pt x="2757" y="1582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8733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-24" y="-14"/>
                    <a:ext cx="4489" cy="3548"/>
                    <a:chOff x="-24" y="-14"/>
                    <a:chExt cx="4489" cy="3548"/>
                  </a:xfrm>
                </p:grpSpPr>
                <p:sp>
                  <p:nvSpPr>
                    <p:cNvPr id="28734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-24" y="1060"/>
                      <a:ext cx="4214" cy="2122"/>
                    </a:xfrm>
                    <a:custGeom>
                      <a:avLst/>
                      <a:gdLst>
                        <a:gd name="T0" fmla="*/ 0 w 4214"/>
                        <a:gd name="T1" fmla="*/ 0 h 2122"/>
                        <a:gd name="T2" fmla="*/ 264 w 4214"/>
                        <a:gd name="T3" fmla="*/ 48 h 2122"/>
                        <a:gd name="T4" fmla="*/ 372 w 4214"/>
                        <a:gd name="T5" fmla="*/ 96 h 2122"/>
                        <a:gd name="T6" fmla="*/ 396 w 4214"/>
                        <a:gd name="T7" fmla="*/ 132 h 2122"/>
                        <a:gd name="T8" fmla="*/ 516 w 4214"/>
                        <a:gd name="T9" fmla="*/ 180 h 2122"/>
                        <a:gd name="T10" fmla="*/ 612 w 4214"/>
                        <a:gd name="T11" fmla="*/ 324 h 2122"/>
                        <a:gd name="T12" fmla="*/ 684 w 4214"/>
                        <a:gd name="T13" fmla="*/ 408 h 2122"/>
                        <a:gd name="T14" fmla="*/ 780 w 4214"/>
                        <a:gd name="T15" fmla="*/ 468 h 2122"/>
                        <a:gd name="T16" fmla="*/ 852 w 4214"/>
                        <a:gd name="T17" fmla="*/ 504 h 2122"/>
                        <a:gd name="T18" fmla="*/ 912 w 4214"/>
                        <a:gd name="T19" fmla="*/ 360 h 2122"/>
                        <a:gd name="T20" fmla="*/ 1020 w 4214"/>
                        <a:gd name="T21" fmla="*/ 372 h 2122"/>
                        <a:gd name="T22" fmla="*/ 1080 w 4214"/>
                        <a:gd name="T23" fmla="*/ 444 h 2122"/>
                        <a:gd name="T24" fmla="*/ 1116 w 4214"/>
                        <a:gd name="T25" fmla="*/ 456 h 2122"/>
                        <a:gd name="T26" fmla="*/ 1212 w 4214"/>
                        <a:gd name="T27" fmla="*/ 636 h 2122"/>
                        <a:gd name="T28" fmla="*/ 1284 w 4214"/>
                        <a:gd name="T29" fmla="*/ 732 h 2122"/>
                        <a:gd name="T30" fmla="*/ 1368 w 4214"/>
                        <a:gd name="T31" fmla="*/ 840 h 2122"/>
                        <a:gd name="T32" fmla="*/ 1512 w 4214"/>
                        <a:gd name="T33" fmla="*/ 924 h 2122"/>
                        <a:gd name="T34" fmla="*/ 1596 w 4214"/>
                        <a:gd name="T35" fmla="*/ 996 h 2122"/>
                        <a:gd name="T36" fmla="*/ 1632 w 4214"/>
                        <a:gd name="T37" fmla="*/ 1008 h 2122"/>
                        <a:gd name="T38" fmla="*/ 1836 w 4214"/>
                        <a:gd name="T39" fmla="*/ 1092 h 2122"/>
                        <a:gd name="T40" fmla="*/ 2076 w 4214"/>
                        <a:gd name="T41" fmla="*/ 1104 h 2122"/>
                        <a:gd name="T42" fmla="*/ 2172 w 4214"/>
                        <a:gd name="T43" fmla="*/ 1200 h 2122"/>
                        <a:gd name="T44" fmla="*/ 2400 w 4214"/>
                        <a:gd name="T45" fmla="*/ 1212 h 2122"/>
                        <a:gd name="T46" fmla="*/ 2544 w 4214"/>
                        <a:gd name="T47" fmla="*/ 1332 h 2122"/>
                        <a:gd name="T48" fmla="*/ 2645 w 4214"/>
                        <a:gd name="T49" fmla="*/ 1633 h 2122"/>
                        <a:gd name="T50" fmla="*/ 2976 w 4214"/>
                        <a:gd name="T51" fmla="*/ 1777 h 2122"/>
                        <a:gd name="T52" fmla="*/ 2990 w 4214"/>
                        <a:gd name="T53" fmla="*/ 1359 h 2122"/>
                        <a:gd name="T54" fmla="*/ 3108 w 4214"/>
                        <a:gd name="T55" fmla="*/ 1128 h 2122"/>
                        <a:gd name="T56" fmla="*/ 3264 w 4214"/>
                        <a:gd name="T57" fmla="*/ 1320 h 2122"/>
                        <a:gd name="T58" fmla="*/ 3451 w 4214"/>
                        <a:gd name="T59" fmla="*/ 1345 h 2122"/>
                        <a:gd name="T60" fmla="*/ 3610 w 4214"/>
                        <a:gd name="T61" fmla="*/ 1518 h 2122"/>
                        <a:gd name="T62" fmla="*/ 3768 w 4214"/>
                        <a:gd name="T63" fmla="*/ 1791 h 2122"/>
                        <a:gd name="T64" fmla="*/ 3998 w 4214"/>
                        <a:gd name="T65" fmla="*/ 1921 h 2122"/>
                        <a:gd name="T66" fmla="*/ 4214 w 4214"/>
                        <a:gd name="T67" fmla="*/ 2122 h 2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4214" h="2122">
                          <a:moveTo>
                            <a:pt x="0" y="0"/>
                          </a:moveTo>
                          <a:cubicBezTo>
                            <a:pt x="89" y="11"/>
                            <a:pt x="177" y="26"/>
                            <a:pt x="264" y="48"/>
                          </a:cubicBezTo>
                          <a:cubicBezTo>
                            <a:pt x="304" y="58"/>
                            <a:pt x="333" y="83"/>
                            <a:pt x="372" y="96"/>
                          </a:cubicBezTo>
                          <a:cubicBezTo>
                            <a:pt x="380" y="108"/>
                            <a:pt x="384" y="124"/>
                            <a:pt x="396" y="132"/>
                          </a:cubicBezTo>
                          <a:cubicBezTo>
                            <a:pt x="433" y="157"/>
                            <a:pt x="474" y="145"/>
                            <a:pt x="516" y="180"/>
                          </a:cubicBezTo>
                          <a:cubicBezTo>
                            <a:pt x="562" y="218"/>
                            <a:pt x="586" y="272"/>
                            <a:pt x="612" y="324"/>
                          </a:cubicBezTo>
                          <a:cubicBezTo>
                            <a:pt x="637" y="375"/>
                            <a:pt x="623" y="388"/>
                            <a:pt x="684" y="408"/>
                          </a:cubicBezTo>
                          <a:cubicBezTo>
                            <a:pt x="759" y="358"/>
                            <a:pt x="755" y="392"/>
                            <a:pt x="780" y="468"/>
                          </a:cubicBezTo>
                          <a:cubicBezTo>
                            <a:pt x="786" y="485"/>
                            <a:pt x="838" y="499"/>
                            <a:pt x="852" y="504"/>
                          </a:cubicBezTo>
                          <a:cubicBezTo>
                            <a:pt x="884" y="456"/>
                            <a:pt x="880" y="408"/>
                            <a:pt x="912" y="360"/>
                          </a:cubicBezTo>
                          <a:cubicBezTo>
                            <a:pt x="948" y="364"/>
                            <a:pt x="986" y="361"/>
                            <a:pt x="1020" y="372"/>
                          </a:cubicBezTo>
                          <a:cubicBezTo>
                            <a:pt x="1059" y="385"/>
                            <a:pt x="1053" y="422"/>
                            <a:pt x="1080" y="444"/>
                          </a:cubicBezTo>
                          <a:cubicBezTo>
                            <a:pt x="1090" y="452"/>
                            <a:pt x="1104" y="452"/>
                            <a:pt x="1116" y="456"/>
                          </a:cubicBezTo>
                          <a:cubicBezTo>
                            <a:pt x="1152" y="564"/>
                            <a:pt x="1143" y="553"/>
                            <a:pt x="1212" y="636"/>
                          </a:cubicBezTo>
                          <a:cubicBezTo>
                            <a:pt x="1250" y="682"/>
                            <a:pt x="1231" y="696"/>
                            <a:pt x="1284" y="732"/>
                          </a:cubicBezTo>
                          <a:cubicBezTo>
                            <a:pt x="1308" y="768"/>
                            <a:pt x="1338" y="810"/>
                            <a:pt x="1368" y="840"/>
                          </a:cubicBezTo>
                          <a:cubicBezTo>
                            <a:pt x="1393" y="865"/>
                            <a:pt x="1482" y="901"/>
                            <a:pt x="1512" y="924"/>
                          </a:cubicBezTo>
                          <a:cubicBezTo>
                            <a:pt x="1542" y="946"/>
                            <a:pt x="1565" y="976"/>
                            <a:pt x="1596" y="996"/>
                          </a:cubicBezTo>
                          <a:cubicBezTo>
                            <a:pt x="1607" y="1003"/>
                            <a:pt x="1621" y="1002"/>
                            <a:pt x="1632" y="1008"/>
                          </a:cubicBezTo>
                          <a:cubicBezTo>
                            <a:pt x="1696" y="1040"/>
                            <a:pt x="1761" y="1085"/>
                            <a:pt x="1836" y="1092"/>
                          </a:cubicBezTo>
                          <a:cubicBezTo>
                            <a:pt x="1916" y="1099"/>
                            <a:pt x="1996" y="1100"/>
                            <a:pt x="2076" y="1104"/>
                          </a:cubicBezTo>
                          <a:cubicBezTo>
                            <a:pt x="2117" y="1131"/>
                            <a:pt x="2137" y="1165"/>
                            <a:pt x="2172" y="1200"/>
                          </a:cubicBezTo>
                          <a:cubicBezTo>
                            <a:pt x="2243" y="1193"/>
                            <a:pt x="2331" y="1174"/>
                            <a:pt x="2400" y="1212"/>
                          </a:cubicBezTo>
                          <a:cubicBezTo>
                            <a:pt x="2475" y="1254"/>
                            <a:pt x="2481" y="1269"/>
                            <a:pt x="2544" y="1332"/>
                          </a:cubicBezTo>
                          <a:cubicBezTo>
                            <a:pt x="2578" y="1373"/>
                            <a:pt x="2607" y="1578"/>
                            <a:pt x="2645" y="1633"/>
                          </a:cubicBezTo>
                          <a:cubicBezTo>
                            <a:pt x="2717" y="1707"/>
                            <a:pt x="2918" y="1823"/>
                            <a:pt x="2976" y="1777"/>
                          </a:cubicBezTo>
                          <a:cubicBezTo>
                            <a:pt x="3055" y="1767"/>
                            <a:pt x="2949" y="1421"/>
                            <a:pt x="2990" y="1359"/>
                          </a:cubicBezTo>
                          <a:cubicBezTo>
                            <a:pt x="3012" y="1251"/>
                            <a:pt x="3070" y="1180"/>
                            <a:pt x="3108" y="1128"/>
                          </a:cubicBezTo>
                          <a:cubicBezTo>
                            <a:pt x="3177" y="1174"/>
                            <a:pt x="3193" y="1269"/>
                            <a:pt x="3264" y="1320"/>
                          </a:cubicBezTo>
                          <a:cubicBezTo>
                            <a:pt x="3292" y="1340"/>
                            <a:pt x="3417" y="1341"/>
                            <a:pt x="3451" y="1345"/>
                          </a:cubicBezTo>
                          <a:cubicBezTo>
                            <a:pt x="3542" y="1356"/>
                            <a:pt x="3518" y="1514"/>
                            <a:pt x="3610" y="1518"/>
                          </a:cubicBezTo>
                          <a:cubicBezTo>
                            <a:pt x="3663" y="1554"/>
                            <a:pt x="3722" y="1745"/>
                            <a:pt x="3768" y="1791"/>
                          </a:cubicBezTo>
                          <a:cubicBezTo>
                            <a:pt x="3794" y="1869"/>
                            <a:pt x="3916" y="1912"/>
                            <a:pt x="3998" y="1921"/>
                          </a:cubicBezTo>
                          <a:cubicBezTo>
                            <a:pt x="4090" y="2013"/>
                            <a:pt x="4147" y="2022"/>
                            <a:pt x="4214" y="2122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35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924" y="144"/>
                      <a:ext cx="2160" cy="2040"/>
                    </a:xfrm>
                    <a:custGeom>
                      <a:avLst/>
                      <a:gdLst>
                        <a:gd name="T0" fmla="*/ 0 w 2160"/>
                        <a:gd name="T1" fmla="*/ 0 h 2040"/>
                        <a:gd name="T2" fmla="*/ 84 w 2160"/>
                        <a:gd name="T3" fmla="*/ 72 h 2040"/>
                        <a:gd name="T4" fmla="*/ 156 w 2160"/>
                        <a:gd name="T5" fmla="*/ 240 h 2040"/>
                        <a:gd name="T6" fmla="*/ 252 w 2160"/>
                        <a:gd name="T7" fmla="*/ 336 h 2040"/>
                        <a:gd name="T8" fmla="*/ 300 w 2160"/>
                        <a:gd name="T9" fmla="*/ 492 h 2040"/>
                        <a:gd name="T10" fmla="*/ 492 w 2160"/>
                        <a:gd name="T11" fmla="*/ 756 h 2040"/>
                        <a:gd name="T12" fmla="*/ 552 w 2160"/>
                        <a:gd name="T13" fmla="*/ 816 h 2040"/>
                        <a:gd name="T14" fmla="*/ 576 w 2160"/>
                        <a:gd name="T15" fmla="*/ 852 h 2040"/>
                        <a:gd name="T16" fmla="*/ 828 w 2160"/>
                        <a:gd name="T17" fmla="*/ 996 h 2040"/>
                        <a:gd name="T18" fmla="*/ 1140 w 2160"/>
                        <a:gd name="T19" fmla="*/ 1212 h 2040"/>
                        <a:gd name="T20" fmla="*/ 1296 w 2160"/>
                        <a:gd name="T21" fmla="*/ 1236 h 2040"/>
                        <a:gd name="T22" fmla="*/ 1368 w 2160"/>
                        <a:gd name="T23" fmla="*/ 1272 h 2040"/>
                        <a:gd name="T24" fmla="*/ 1440 w 2160"/>
                        <a:gd name="T25" fmla="*/ 1320 h 2040"/>
                        <a:gd name="T26" fmla="*/ 1560 w 2160"/>
                        <a:gd name="T27" fmla="*/ 1404 h 2040"/>
                        <a:gd name="T28" fmla="*/ 1716 w 2160"/>
                        <a:gd name="T29" fmla="*/ 1464 h 2040"/>
                        <a:gd name="T30" fmla="*/ 1776 w 2160"/>
                        <a:gd name="T31" fmla="*/ 1536 h 2040"/>
                        <a:gd name="T32" fmla="*/ 1800 w 2160"/>
                        <a:gd name="T33" fmla="*/ 1608 h 2040"/>
                        <a:gd name="T34" fmla="*/ 1872 w 2160"/>
                        <a:gd name="T35" fmla="*/ 1716 h 2040"/>
                        <a:gd name="T36" fmla="*/ 1884 w 2160"/>
                        <a:gd name="T37" fmla="*/ 1752 h 2040"/>
                        <a:gd name="T38" fmla="*/ 1956 w 2160"/>
                        <a:gd name="T39" fmla="*/ 1800 h 2040"/>
                        <a:gd name="T40" fmla="*/ 2004 w 2160"/>
                        <a:gd name="T41" fmla="*/ 1860 h 2040"/>
                        <a:gd name="T42" fmla="*/ 2124 w 2160"/>
                        <a:gd name="T43" fmla="*/ 1992 h 2040"/>
                        <a:gd name="T44" fmla="*/ 2160 w 2160"/>
                        <a:gd name="T45" fmla="*/ 2040 h 20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2160" h="2040">
                          <a:moveTo>
                            <a:pt x="0" y="0"/>
                          </a:moveTo>
                          <a:cubicBezTo>
                            <a:pt x="18" y="54"/>
                            <a:pt x="32" y="55"/>
                            <a:pt x="84" y="72"/>
                          </a:cubicBezTo>
                          <a:cubicBezTo>
                            <a:pt x="119" y="124"/>
                            <a:pt x="110" y="194"/>
                            <a:pt x="156" y="240"/>
                          </a:cubicBezTo>
                          <a:cubicBezTo>
                            <a:pt x="189" y="273"/>
                            <a:pt x="231" y="289"/>
                            <a:pt x="252" y="336"/>
                          </a:cubicBezTo>
                          <a:cubicBezTo>
                            <a:pt x="274" y="385"/>
                            <a:pt x="276" y="444"/>
                            <a:pt x="300" y="492"/>
                          </a:cubicBezTo>
                          <a:cubicBezTo>
                            <a:pt x="344" y="579"/>
                            <a:pt x="409" y="701"/>
                            <a:pt x="492" y="756"/>
                          </a:cubicBezTo>
                          <a:cubicBezTo>
                            <a:pt x="556" y="852"/>
                            <a:pt x="472" y="736"/>
                            <a:pt x="552" y="816"/>
                          </a:cubicBezTo>
                          <a:cubicBezTo>
                            <a:pt x="562" y="826"/>
                            <a:pt x="565" y="843"/>
                            <a:pt x="576" y="852"/>
                          </a:cubicBezTo>
                          <a:cubicBezTo>
                            <a:pt x="638" y="906"/>
                            <a:pt x="749" y="970"/>
                            <a:pt x="828" y="996"/>
                          </a:cubicBezTo>
                          <a:cubicBezTo>
                            <a:pt x="922" y="1090"/>
                            <a:pt x="1021" y="1152"/>
                            <a:pt x="1140" y="1212"/>
                          </a:cubicBezTo>
                          <a:cubicBezTo>
                            <a:pt x="1187" y="1236"/>
                            <a:pt x="1244" y="1226"/>
                            <a:pt x="1296" y="1236"/>
                          </a:cubicBezTo>
                          <a:cubicBezTo>
                            <a:pt x="1318" y="1251"/>
                            <a:pt x="1346" y="1257"/>
                            <a:pt x="1368" y="1272"/>
                          </a:cubicBezTo>
                          <a:cubicBezTo>
                            <a:pt x="1458" y="1332"/>
                            <a:pt x="1354" y="1291"/>
                            <a:pt x="1440" y="1320"/>
                          </a:cubicBezTo>
                          <a:cubicBezTo>
                            <a:pt x="1475" y="1355"/>
                            <a:pt x="1515" y="1382"/>
                            <a:pt x="1560" y="1404"/>
                          </a:cubicBezTo>
                          <a:cubicBezTo>
                            <a:pt x="1612" y="1430"/>
                            <a:pt x="1666" y="1430"/>
                            <a:pt x="1716" y="1464"/>
                          </a:cubicBezTo>
                          <a:cubicBezTo>
                            <a:pt x="1733" y="1490"/>
                            <a:pt x="1761" y="1509"/>
                            <a:pt x="1776" y="1536"/>
                          </a:cubicBezTo>
                          <a:cubicBezTo>
                            <a:pt x="1788" y="1558"/>
                            <a:pt x="1792" y="1584"/>
                            <a:pt x="1800" y="1608"/>
                          </a:cubicBezTo>
                          <a:cubicBezTo>
                            <a:pt x="1812" y="1643"/>
                            <a:pt x="1846" y="1690"/>
                            <a:pt x="1872" y="1716"/>
                          </a:cubicBezTo>
                          <a:cubicBezTo>
                            <a:pt x="1876" y="1728"/>
                            <a:pt x="1875" y="1743"/>
                            <a:pt x="1884" y="1752"/>
                          </a:cubicBezTo>
                          <a:cubicBezTo>
                            <a:pt x="1904" y="1772"/>
                            <a:pt x="1956" y="1800"/>
                            <a:pt x="1956" y="1800"/>
                          </a:cubicBezTo>
                          <a:cubicBezTo>
                            <a:pt x="1979" y="1870"/>
                            <a:pt x="1950" y="1806"/>
                            <a:pt x="2004" y="1860"/>
                          </a:cubicBezTo>
                          <a:cubicBezTo>
                            <a:pt x="2047" y="1903"/>
                            <a:pt x="2072" y="1957"/>
                            <a:pt x="2124" y="1992"/>
                          </a:cubicBezTo>
                          <a:cubicBezTo>
                            <a:pt x="2151" y="2033"/>
                            <a:pt x="2138" y="2018"/>
                            <a:pt x="2160" y="2040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36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2218" y="-14"/>
                      <a:ext cx="864" cy="2188"/>
                    </a:xfrm>
                    <a:custGeom>
                      <a:avLst/>
                      <a:gdLst>
                        <a:gd name="T0" fmla="*/ 0 w 864"/>
                        <a:gd name="T1" fmla="*/ 0 h 2188"/>
                        <a:gd name="T2" fmla="*/ 129 w 864"/>
                        <a:gd name="T3" fmla="*/ 172 h 2188"/>
                        <a:gd name="T4" fmla="*/ 216 w 864"/>
                        <a:gd name="T5" fmla="*/ 244 h 2188"/>
                        <a:gd name="T6" fmla="*/ 288 w 864"/>
                        <a:gd name="T7" fmla="*/ 345 h 2188"/>
                        <a:gd name="T8" fmla="*/ 331 w 864"/>
                        <a:gd name="T9" fmla="*/ 504 h 2188"/>
                        <a:gd name="T10" fmla="*/ 417 w 864"/>
                        <a:gd name="T11" fmla="*/ 633 h 2188"/>
                        <a:gd name="T12" fmla="*/ 475 w 864"/>
                        <a:gd name="T13" fmla="*/ 806 h 2188"/>
                        <a:gd name="T14" fmla="*/ 547 w 864"/>
                        <a:gd name="T15" fmla="*/ 892 h 2188"/>
                        <a:gd name="T16" fmla="*/ 604 w 864"/>
                        <a:gd name="T17" fmla="*/ 993 h 2188"/>
                        <a:gd name="T18" fmla="*/ 619 w 864"/>
                        <a:gd name="T19" fmla="*/ 1036 h 2188"/>
                        <a:gd name="T20" fmla="*/ 648 w 864"/>
                        <a:gd name="T21" fmla="*/ 1080 h 2188"/>
                        <a:gd name="T22" fmla="*/ 720 w 864"/>
                        <a:gd name="T23" fmla="*/ 1238 h 2188"/>
                        <a:gd name="T24" fmla="*/ 806 w 864"/>
                        <a:gd name="T25" fmla="*/ 1584 h 2188"/>
                        <a:gd name="T26" fmla="*/ 835 w 864"/>
                        <a:gd name="T27" fmla="*/ 1972 h 2188"/>
                        <a:gd name="T28" fmla="*/ 864 w 864"/>
                        <a:gd name="T29" fmla="*/ 2188 h 21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864" h="2188">
                          <a:moveTo>
                            <a:pt x="0" y="0"/>
                          </a:moveTo>
                          <a:cubicBezTo>
                            <a:pt x="31" y="95"/>
                            <a:pt x="57" y="111"/>
                            <a:pt x="129" y="172"/>
                          </a:cubicBezTo>
                          <a:cubicBezTo>
                            <a:pt x="235" y="261"/>
                            <a:pt x="111" y="177"/>
                            <a:pt x="216" y="244"/>
                          </a:cubicBezTo>
                          <a:cubicBezTo>
                            <a:pt x="240" y="278"/>
                            <a:pt x="280" y="304"/>
                            <a:pt x="288" y="345"/>
                          </a:cubicBezTo>
                          <a:cubicBezTo>
                            <a:pt x="308" y="447"/>
                            <a:pt x="294" y="394"/>
                            <a:pt x="331" y="504"/>
                          </a:cubicBezTo>
                          <a:cubicBezTo>
                            <a:pt x="332" y="507"/>
                            <a:pt x="402" y="610"/>
                            <a:pt x="417" y="633"/>
                          </a:cubicBezTo>
                          <a:cubicBezTo>
                            <a:pt x="433" y="656"/>
                            <a:pt x="453" y="784"/>
                            <a:pt x="475" y="806"/>
                          </a:cubicBezTo>
                          <a:cubicBezTo>
                            <a:pt x="530" y="861"/>
                            <a:pt x="507" y="832"/>
                            <a:pt x="547" y="892"/>
                          </a:cubicBezTo>
                          <a:cubicBezTo>
                            <a:pt x="578" y="989"/>
                            <a:pt x="537" y="878"/>
                            <a:pt x="604" y="993"/>
                          </a:cubicBezTo>
                          <a:cubicBezTo>
                            <a:pt x="612" y="1006"/>
                            <a:pt x="612" y="1022"/>
                            <a:pt x="619" y="1036"/>
                          </a:cubicBezTo>
                          <a:cubicBezTo>
                            <a:pt x="627" y="1052"/>
                            <a:pt x="638" y="1065"/>
                            <a:pt x="648" y="1080"/>
                          </a:cubicBezTo>
                          <a:cubicBezTo>
                            <a:pt x="666" y="1135"/>
                            <a:pt x="720" y="1238"/>
                            <a:pt x="720" y="1238"/>
                          </a:cubicBezTo>
                          <a:cubicBezTo>
                            <a:pt x="740" y="1360"/>
                            <a:pt x="737" y="1479"/>
                            <a:pt x="806" y="1584"/>
                          </a:cubicBezTo>
                          <a:cubicBezTo>
                            <a:pt x="857" y="1739"/>
                            <a:pt x="812" y="1591"/>
                            <a:pt x="835" y="1972"/>
                          </a:cubicBezTo>
                          <a:cubicBezTo>
                            <a:pt x="838" y="2029"/>
                            <a:pt x="864" y="2125"/>
                            <a:pt x="864" y="2188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37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240" y="2382"/>
                      <a:ext cx="605" cy="1152"/>
                    </a:xfrm>
                    <a:custGeom>
                      <a:avLst/>
                      <a:gdLst>
                        <a:gd name="T0" fmla="*/ 0 w 605"/>
                        <a:gd name="T1" fmla="*/ 0 h 1152"/>
                        <a:gd name="T2" fmla="*/ 43 w 605"/>
                        <a:gd name="T3" fmla="*/ 14 h 1152"/>
                        <a:gd name="T4" fmla="*/ 58 w 605"/>
                        <a:gd name="T5" fmla="*/ 58 h 1152"/>
                        <a:gd name="T6" fmla="*/ 101 w 605"/>
                        <a:gd name="T7" fmla="*/ 144 h 1152"/>
                        <a:gd name="T8" fmla="*/ 115 w 605"/>
                        <a:gd name="T9" fmla="*/ 202 h 1152"/>
                        <a:gd name="T10" fmla="*/ 202 w 605"/>
                        <a:gd name="T11" fmla="*/ 274 h 1152"/>
                        <a:gd name="T12" fmla="*/ 288 w 605"/>
                        <a:gd name="T13" fmla="*/ 562 h 1152"/>
                        <a:gd name="T14" fmla="*/ 360 w 605"/>
                        <a:gd name="T15" fmla="*/ 778 h 1152"/>
                        <a:gd name="T16" fmla="*/ 418 w 605"/>
                        <a:gd name="T17" fmla="*/ 864 h 1152"/>
                        <a:gd name="T18" fmla="*/ 432 w 605"/>
                        <a:gd name="T19" fmla="*/ 907 h 1152"/>
                        <a:gd name="T20" fmla="*/ 518 w 605"/>
                        <a:gd name="T21" fmla="*/ 994 h 1152"/>
                        <a:gd name="T22" fmla="*/ 605 w 605"/>
                        <a:gd name="T23" fmla="*/ 1152 h 11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605" h="1152">
                          <a:moveTo>
                            <a:pt x="0" y="0"/>
                          </a:moveTo>
                          <a:cubicBezTo>
                            <a:pt x="14" y="5"/>
                            <a:pt x="32" y="3"/>
                            <a:pt x="43" y="14"/>
                          </a:cubicBezTo>
                          <a:cubicBezTo>
                            <a:pt x="54" y="25"/>
                            <a:pt x="51" y="44"/>
                            <a:pt x="58" y="58"/>
                          </a:cubicBezTo>
                          <a:cubicBezTo>
                            <a:pt x="97" y="136"/>
                            <a:pt x="78" y="65"/>
                            <a:pt x="101" y="144"/>
                          </a:cubicBezTo>
                          <a:cubicBezTo>
                            <a:pt x="106" y="163"/>
                            <a:pt x="105" y="185"/>
                            <a:pt x="115" y="202"/>
                          </a:cubicBezTo>
                          <a:cubicBezTo>
                            <a:pt x="132" y="232"/>
                            <a:pt x="174" y="256"/>
                            <a:pt x="202" y="274"/>
                          </a:cubicBezTo>
                          <a:cubicBezTo>
                            <a:pt x="225" y="625"/>
                            <a:pt x="178" y="395"/>
                            <a:pt x="288" y="562"/>
                          </a:cubicBezTo>
                          <a:cubicBezTo>
                            <a:pt x="306" y="636"/>
                            <a:pt x="319" y="715"/>
                            <a:pt x="360" y="778"/>
                          </a:cubicBezTo>
                          <a:cubicBezTo>
                            <a:pt x="393" y="880"/>
                            <a:pt x="346" y="757"/>
                            <a:pt x="418" y="864"/>
                          </a:cubicBezTo>
                          <a:cubicBezTo>
                            <a:pt x="426" y="876"/>
                            <a:pt x="425" y="894"/>
                            <a:pt x="432" y="907"/>
                          </a:cubicBezTo>
                          <a:cubicBezTo>
                            <a:pt x="465" y="965"/>
                            <a:pt x="470" y="961"/>
                            <a:pt x="518" y="994"/>
                          </a:cubicBezTo>
                          <a:cubicBezTo>
                            <a:pt x="551" y="1044"/>
                            <a:pt x="577" y="1099"/>
                            <a:pt x="605" y="1152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38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3487" y="2448"/>
                      <a:ext cx="787" cy="538"/>
                    </a:xfrm>
                    <a:custGeom>
                      <a:avLst/>
                      <a:gdLst>
                        <a:gd name="T0" fmla="*/ 0 w 787"/>
                        <a:gd name="T1" fmla="*/ 0 h 538"/>
                        <a:gd name="T2" fmla="*/ 288 w 787"/>
                        <a:gd name="T3" fmla="*/ 86 h 538"/>
                        <a:gd name="T4" fmla="*/ 375 w 787"/>
                        <a:gd name="T5" fmla="*/ 187 h 538"/>
                        <a:gd name="T6" fmla="*/ 432 w 787"/>
                        <a:gd name="T7" fmla="*/ 274 h 538"/>
                        <a:gd name="T8" fmla="*/ 605 w 787"/>
                        <a:gd name="T9" fmla="*/ 418 h 538"/>
                        <a:gd name="T10" fmla="*/ 648 w 787"/>
                        <a:gd name="T11" fmla="*/ 461 h 538"/>
                        <a:gd name="T12" fmla="*/ 749 w 787"/>
                        <a:gd name="T13" fmla="*/ 504 h 5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87" h="538">
                          <a:moveTo>
                            <a:pt x="0" y="0"/>
                          </a:moveTo>
                          <a:cubicBezTo>
                            <a:pt x="88" y="59"/>
                            <a:pt x="185" y="72"/>
                            <a:pt x="288" y="86"/>
                          </a:cubicBezTo>
                          <a:cubicBezTo>
                            <a:pt x="362" y="112"/>
                            <a:pt x="342" y="128"/>
                            <a:pt x="375" y="187"/>
                          </a:cubicBezTo>
                          <a:cubicBezTo>
                            <a:pt x="392" y="217"/>
                            <a:pt x="413" y="245"/>
                            <a:pt x="432" y="274"/>
                          </a:cubicBezTo>
                          <a:cubicBezTo>
                            <a:pt x="517" y="404"/>
                            <a:pt x="508" y="321"/>
                            <a:pt x="605" y="418"/>
                          </a:cubicBezTo>
                          <a:cubicBezTo>
                            <a:pt x="619" y="432"/>
                            <a:pt x="630" y="451"/>
                            <a:pt x="648" y="461"/>
                          </a:cubicBezTo>
                          <a:cubicBezTo>
                            <a:pt x="787" y="538"/>
                            <a:pt x="703" y="458"/>
                            <a:pt x="749" y="504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39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3759" y="2520"/>
                      <a:ext cx="706" cy="230"/>
                    </a:xfrm>
                    <a:custGeom>
                      <a:avLst/>
                      <a:gdLst>
                        <a:gd name="T0" fmla="*/ 0 w 706"/>
                        <a:gd name="T1" fmla="*/ 0 h 230"/>
                        <a:gd name="T2" fmla="*/ 159 w 706"/>
                        <a:gd name="T3" fmla="*/ 43 h 230"/>
                        <a:gd name="T4" fmla="*/ 562 w 706"/>
                        <a:gd name="T5" fmla="*/ 144 h 230"/>
                        <a:gd name="T6" fmla="*/ 706 w 706"/>
                        <a:gd name="T7" fmla="*/ 230 h 2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06" h="230">
                          <a:moveTo>
                            <a:pt x="0" y="0"/>
                          </a:moveTo>
                          <a:cubicBezTo>
                            <a:pt x="130" y="32"/>
                            <a:pt x="78" y="15"/>
                            <a:pt x="159" y="43"/>
                          </a:cubicBezTo>
                          <a:cubicBezTo>
                            <a:pt x="248" y="180"/>
                            <a:pt x="407" y="136"/>
                            <a:pt x="562" y="144"/>
                          </a:cubicBezTo>
                          <a:cubicBezTo>
                            <a:pt x="625" y="165"/>
                            <a:pt x="674" y="169"/>
                            <a:pt x="706" y="230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</p:grpSp>
          <p:sp>
            <p:nvSpPr>
              <p:cNvPr id="28740" name="AutoShape 68"/>
              <p:cNvSpPr>
                <a:spLocks noChangeArrowheads="1"/>
              </p:cNvSpPr>
              <p:nvPr/>
            </p:nvSpPr>
            <p:spPr bwMode="auto">
              <a:xfrm rot="-1679702">
                <a:off x="2940" y="1842"/>
                <a:ext cx="384" cy="384"/>
              </a:xfrm>
              <a:prstGeom prst="irregularSeal2">
                <a:avLst/>
              </a:prstGeom>
              <a:solidFill>
                <a:srgbClr val="FF0000">
                  <a:alpha val="48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vi-VN" altLang="vi-VN" sz="2500">
                  <a:solidFill>
                    <a:schemeClr val="tx2"/>
                  </a:solidFill>
                  <a:latin typeface=".VnArial" panose="020B7200000000000000" pitchFamily="34" charset="0"/>
                </a:endParaRPr>
              </a:p>
            </p:txBody>
          </p:sp>
          <p:sp>
            <p:nvSpPr>
              <p:cNvPr id="28741" name="Oval 69"/>
              <p:cNvSpPr>
                <a:spLocks noChangeArrowheads="1"/>
              </p:cNvSpPr>
              <p:nvPr/>
            </p:nvSpPr>
            <p:spPr bwMode="auto">
              <a:xfrm>
                <a:off x="3114" y="2024"/>
                <a:ext cx="75" cy="7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grpSp>
            <p:nvGrpSpPr>
              <p:cNvPr id="28742" name="Group 70"/>
              <p:cNvGrpSpPr>
                <a:grpSpLocks/>
              </p:cNvGrpSpPr>
              <p:nvPr/>
            </p:nvGrpSpPr>
            <p:grpSpPr bwMode="auto">
              <a:xfrm>
                <a:off x="288" y="156"/>
                <a:ext cx="5532" cy="3770"/>
                <a:chOff x="288" y="156"/>
                <a:chExt cx="5532" cy="3770"/>
              </a:xfrm>
            </p:grpSpPr>
            <p:grpSp>
              <p:nvGrpSpPr>
                <p:cNvPr id="28743" name="Group 71"/>
                <p:cNvGrpSpPr>
                  <a:grpSpLocks/>
                </p:cNvGrpSpPr>
                <p:nvPr/>
              </p:nvGrpSpPr>
              <p:grpSpPr bwMode="auto">
                <a:xfrm>
                  <a:off x="288" y="156"/>
                  <a:ext cx="1416" cy="456"/>
                  <a:chOff x="288" y="156"/>
                  <a:chExt cx="1416" cy="456"/>
                </a:xfrm>
              </p:grpSpPr>
              <p:sp>
                <p:nvSpPr>
                  <p:cNvPr id="2874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56"/>
                    <a:ext cx="612" cy="4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28745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288" y="156"/>
                    <a:ext cx="1416" cy="456"/>
                    <a:chOff x="288" y="156"/>
                    <a:chExt cx="1416" cy="456"/>
                  </a:xfrm>
                </p:grpSpPr>
                <p:sp>
                  <p:nvSpPr>
                    <p:cNvPr id="28746" name="AutoShape 7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476" y="156"/>
                      <a:ext cx="228" cy="456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4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" y="156"/>
                      <a:ext cx="720" cy="45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48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0" y="226"/>
                      <a:ext cx="1103" cy="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vi-VN" sz="1200" dirty="0" err="1" smtClean="0">
                          <a:solidFill>
                            <a:srgbClr val="FFFF00"/>
                          </a:solidFill>
                          <a:latin typeface=".VnTime" panose="020B7200000000000000" pitchFamily="34" charset="0"/>
                        </a:rPr>
                        <a:t>Lư­îc</a:t>
                      </a:r>
                      <a:r>
                        <a:rPr lang="en-US" altLang="vi-VN" sz="1200" dirty="0" smtClean="0">
                          <a:solidFill>
                            <a:srgbClr val="FFFF00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lang="en-US" altLang="vi-VN" sz="1200" dirty="0">
                          <a:solidFill>
                            <a:srgbClr val="FFFF00"/>
                          </a:solidFill>
                          <a:latin typeface=".VnTime" panose="020B7200000000000000" pitchFamily="34" charset="0"/>
                        </a:rPr>
                        <a:t>®å</a:t>
                      </a:r>
                    </a:p>
                  </p:txBody>
                </p:sp>
              </p:grpSp>
            </p:grpSp>
            <p:sp>
              <p:nvSpPr>
                <p:cNvPr id="28749" name="Text Box 77"/>
                <p:cNvSpPr txBox="1">
                  <a:spLocks noChangeArrowheads="1"/>
                </p:cNvSpPr>
                <p:nvPr/>
              </p:nvSpPr>
              <p:spPr bwMode="auto">
                <a:xfrm rot="1771720">
                  <a:off x="1380" y="1319"/>
                  <a:ext cx="1394" cy="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vi-VN" sz="1200" b="1" i="1">
                      <a:solidFill>
                        <a:srgbClr val="BA0000"/>
                      </a:solidFill>
                      <a:latin typeface=".VnTime" panose="020B7200000000000000" pitchFamily="34" charset="0"/>
                    </a:rPr>
                    <a:t>S«ng Hång</a:t>
                  </a:r>
                </a:p>
              </p:txBody>
            </p:sp>
            <p:sp>
              <p:nvSpPr>
                <p:cNvPr id="28750" name="Text Box 78"/>
                <p:cNvSpPr txBox="1">
                  <a:spLocks noChangeArrowheads="1"/>
                </p:cNvSpPr>
                <p:nvPr/>
              </p:nvSpPr>
              <p:spPr bwMode="auto">
                <a:xfrm rot="1176210">
                  <a:off x="1323" y="2213"/>
                  <a:ext cx="1394" cy="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vi-VN" sz="1200" b="1" i="1">
                      <a:solidFill>
                        <a:srgbClr val="BA0000"/>
                      </a:solidFill>
                      <a:latin typeface=".VnTime" panose="020B7200000000000000" pitchFamily="34" charset="0"/>
                    </a:rPr>
                    <a:t>S«ng §µ</a:t>
                  </a:r>
                </a:p>
              </p:txBody>
            </p:sp>
            <p:sp>
              <p:nvSpPr>
                <p:cNvPr id="28751" name="Text Box 79"/>
                <p:cNvSpPr txBox="1">
                  <a:spLocks noChangeArrowheads="1"/>
                </p:cNvSpPr>
                <p:nvPr/>
              </p:nvSpPr>
              <p:spPr bwMode="auto">
                <a:xfrm rot="1849155">
                  <a:off x="920" y="2494"/>
                  <a:ext cx="1390" cy="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vi-VN" sz="1200" b="1" i="1">
                      <a:solidFill>
                        <a:srgbClr val="800000"/>
                      </a:solidFill>
                      <a:latin typeface=".VnTime" panose="020B7200000000000000" pitchFamily="34" charset="0"/>
                    </a:rPr>
                    <a:t>S«ng M·</a:t>
                  </a:r>
                </a:p>
              </p:txBody>
            </p:sp>
            <p:sp>
              <p:nvSpPr>
                <p:cNvPr id="2875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583" y="1538"/>
                  <a:ext cx="3362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US" altLang="vi-VN" sz="1200" b="1">
                      <a:solidFill>
                        <a:srgbClr val="0000FF"/>
                      </a:solidFill>
                      <a:latin typeface=".VnTime" panose="020B7200000000000000" pitchFamily="34" charset="0"/>
                    </a:rPr>
                    <a:t>G i a o      c h Ø</a:t>
                  </a:r>
                </a:p>
              </p:txBody>
            </p:sp>
            <p:sp>
              <p:nvSpPr>
                <p:cNvPr id="2875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257" y="1967"/>
                  <a:ext cx="1006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US" altLang="vi-VN" sz="1200" b="1">
                      <a:solidFill>
                        <a:srgbClr val="0000FF"/>
                      </a:solidFill>
                      <a:latin typeface=".VnTime" panose="020B7200000000000000" pitchFamily="34" charset="0"/>
                    </a:rPr>
                    <a:t>Mª Linh</a:t>
                  </a:r>
                </a:p>
              </p:txBody>
            </p:sp>
            <p:sp>
              <p:nvSpPr>
                <p:cNvPr id="2875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3120" y="2392"/>
                  <a:ext cx="1008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US" altLang="vi-VN" sz="1200" b="1" i="1">
                      <a:solidFill>
                        <a:srgbClr val="FF00FF"/>
                      </a:solidFill>
                      <a:latin typeface=".VnTime" panose="020B7200000000000000" pitchFamily="34" charset="0"/>
                    </a:rPr>
                    <a:t>Cæ loa</a:t>
                  </a:r>
                </a:p>
              </p:txBody>
            </p:sp>
            <p:sp>
              <p:nvSpPr>
                <p:cNvPr id="2875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830" y="1778"/>
                  <a:ext cx="1005" cy="3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US" altLang="vi-VN" sz="1200" b="1" i="1">
                      <a:solidFill>
                        <a:srgbClr val="FF00FF"/>
                      </a:solidFill>
                      <a:latin typeface=".VnTime" panose="020B7200000000000000" pitchFamily="34" charset="0"/>
                    </a:rPr>
                    <a:t>L·ng B¹c</a:t>
                  </a:r>
                </a:p>
              </p:txBody>
            </p:sp>
            <p:sp>
              <p:nvSpPr>
                <p:cNvPr id="28756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497" y="2635"/>
                  <a:ext cx="1005" cy="3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US" altLang="vi-VN" sz="1200" b="1" i="1">
                      <a:solidFill>
                        <a:srgbClr val="FF00FF"/>
                      </a:solidFill>
                      <a:latin typeface=".VnTime" panose="020B7200000000000000" pitchFamily="34" charset="0"/>
                    </a:rPr>
                    <a:t>CÊm Khª</a:t>
                  </a:r>
                </a:p>
              </p:txBody>
            </p:sp>
            <p:sp>
              <p:nvSpPr>
                <p:cNvPr id="28757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4812" y="1419"/>
                  <a:ext cx="1008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US" altLang="vi-VN" sz="1200" b="1">
                      <a:solidFill>
                        <a:srgbClr val="A50021"/>
                      </a:solidFill>
                      <a:latin typeface=".VnTime" panose="020B7200000000000000" pitchFamily="34" charset="0"/>
                    </a:rPr>
                    <a:t>Hîp phè</a:t>
                  </a:r>
                </a:p>
              </p:txBody>
            </p:sp>
            <p:sp>
              <p:nvSpPr>
                <p:cNvPr id="28758" name="WordArt 86"/>
                <p:cNvSpPr>
                  <a:spLocks noChangeArrowheads="1" noChangeShapeType="1" noTextEdit="1"/>
                </p:cNvSpPr>
                <p:nvPr/>
              </p:nvSpPr>
              <p:spPr bwMode="auto">
                <a:xfrm rot="1062025">
                  <a:off x="4512" y="2931"/>
                  <a:ext cx="1104" cy="229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CanDown">
                    <a:avLst>
                      <a:gd name="adj" fmla="val 33333"/>
                    </a:avLst>
                  </a:prstTxWarp>
                </a:bodyPr>
                <a:lstStyle/>
                <a:p>
                  <a:pPr algn="ctr"/>
                  <a:r>
                    <a:rPr lang="vi-VN" sz="3600" kern="10" dirty="0" smtClean="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</a:rPr>
                    <a:t>Cửa Bạch Đằng</a:t>
                  </a:r>
                  <a:endParaRPr lang="vi-VN" sz="3600" kern="10" dirty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75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172" y="3698"/>
                  <a:ext cx="1629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US" altLang="vi-VN" sz="1200" b="1">
                      <a:solidFill>
                        <a:srgbClr val="0000FF"/>
                      </a:solidFill>
                      <a:latin typeface=".VnTime" panose="020B7200000000000000" pitchFamily="34" charset="0"/>
                    </a:rPr>
                    <a:t>BiÓn ®«ng</a:t>
                  </a:r>
                </a:p>
              </p:txBody>
            </p:sp>
            <p:sp>
              <p:nvSpPr>
                <p:cNvPr id="28760" name="AutoShape 88"/>
                <p:cNvSpPr>
                  <a:spLocks noChangeArrowheads="1"/>
                </p:cNvSpPr>
                <p:nvPr/>
              </p:nvSpPr>
              <p:spPr bwMode="auto">
                <a:xfrm>
                  <a:off x="2856" y="2382"/>
                  <a:ext cx="384" cy="384"/>
                </a:xfrm>
                <a:prstGeom prst="irregularSeal2">
                  <a:avLst/>
                </a:prstGeom>
                <a:solidFill>
                  <a:srgbClr val="FF0000">
                    <a:alpha val="48000"/>
                  </a:srgbClr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8761" name="AutoShape 89"/>
                <p:cNvSpPr>
                  <a:spLocks noChangeArrowheads="1"/>
                </p:cNvSpPr>
                <p:nvPr/>
              </p:nvSpPr>
              <p:spPr bwMode="auto">
                <a:xfrm>
                  <a:off x="3930" y="1974"/>
                  <a:ext cx="384" cy="384"/>
                </a:xfrm>
                <a:prstGeom prst="irregularSeal2">
                  <a:avLst/>
                </a:prstGeom>
                <a:solidFill>
                  <a:srgbClr val="FF0000">
                    <a:alpha val="48000"/>
                  </a:srgbClr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28762" name="Freeform 90"/>
            <p:cNvSpPr>
              <a:spLocks/>
            </p:cNvSpPr>
            <p:nvPr/>
          </p:nvSpPr>
          <p:spPr bwMode="auto">
            <a:xfrm rot="15261465">
              <a:off x="4991" y="1800"/>
              <a:ext cx="698" cy="73"/>
            </a:xfrm>
            <a:custGeom>
              <a:avLst/>
              <a:gdLst>
                <a:gd name="T0" fmla="*/ 1342 w 1342"/>
                <a:gd name="T1" fmla="*/ 0 h 483"/>
                <a:gd name="T2" fmla="*/ 1053 w 1342"/>
                <a:gd name="T3" fmla="*/ 310 h 483"/>
                <a:gd name="T4" fmla="*/ 608 w 1342"/>
                <a:gd name="T5" fmla="*/ 477 h 483"/>
                <a:gd name="T6" fmla="*/ 0 w 1342"/>
                <a:gd name="T7" fmla="*/ 34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2" h="483">
                  <a:moveTo>
                    <a:pt x="1342" y="0"/>
                  </a:moveTo>
                  <a:cubicBezTo>
                    <a:pt x="1295" y="50"/>
                    <a:pt x="1175" y="231"/>
                    <a:pt x="1053" y="310"/>
                  </a:cubicBezTo>
                  <a:cubicBezTo>
                    <a:pt x="931" y="389"/>
                    <a:pt x="783" y="472"/>
                    <a:pt x="608" y="477"/>
                  </a:cubicBezTo>
                  <a:cubicBezTo>
                    <a:pt x="432" y="483"/>
                    <a:pt x="216" y="413"/>
                    <a:pt x="0" y="344"/>
                  </a:cubicBezTo>
                </a:path>
              </a:pathLst>
            </a:custGeom>
            <a:noFill/>
            <a:ln w="76200" cmpd="sng">
              <a:solidFill>
                <a:srgbClr val="0000CC"/>
              </a:solidFill>
              <a:round/>
              <a:headEnd type="none" w="med" len="med"/>
              <a:tailEnd type="stealth" w="med" len="lg"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63" name="Freeform 91"/>
            <p:cNvSpPr>
              <a:spLocks/>
            </p:cNvSpPr>
            <p:nvPr/>
          </p:nvSpPr>
          <p:spPr bwMode="auto">
            <a:xfrm rot="-1409914">
              <a:off x="5040" y="2496"/>
              <a:ext cx="384" cy="48"/>
            </a:xfrm>
            <a:custGeom>
              <a:avLst/>
              <a:gdLst>
                <a:gd name="T0" fmla="*/ 960 w 960"/>
                <a:gd name="T1" fmla="*/ 48 h 152"/>
                <a:gd name="T2" fmla="*/ 624 w 960"/>
                <a:gd name="T3" fmla="*/ 144 h 152"/>
                <a:gd name="T4" fmla="*/ 0 w 960"/>
                <a:gd name="T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52">
                  <a:moveTo>
                    <a:pt x="960" y="48"/>
                  </a:moveTo>
                  <a:cubicBezTo>
                    <a:pt x="872" y="100"/>
                    <a:pt x="784" y="152"/>
                    <a:pt x="624" y="144"/>
                  </a:cubicBezTo>
                  <a:cubicBezTo>
                    <a:pt x="464" y="136"/>
                    <a:pt x="232" y="68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64" name="Freeform 92"/>
            <p:cNvSpPr>
              <a:spLocks/>
            </p:cNvSpPr>
            <p:nvPr/>
          </p:nvSpPr>
          <p:spPr bwMode="auto">
            <a:xfrm rot="-2330450">
              <a:off x="5328" y="2821"/>
              <a:ext cx="412" cy="59"/>
            </a:xfrm>
            <a:custGeom>
              <a:avLst/>
              <a:gdLst>
                <a:gd name="T0" fmla="*/ 1342 w 1342"/>
                <a:gd name="T1" fmla="*/ 0 h 483"/>
                <a:gd name="T2" fmla="*/ 1053 w 1342"/>
                <a:gd name="T3" fmla="*/ 310 h 483"/>
                <a:gd name="T4" fmla="*/ 608 w 1342"/>
                <a:gd name="T5" fmla="*/ 477 h 483"/>
                <a:gd name="T6" fmla="*/ 0 w 1342"/>
                <a:gd name="T7" fmla="*/ 34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2" h="483">
                  <a:moveTo>
                    <a:pt x="1342" y="0"/>
                  </a:moveTo>
                  <a:cubicBezTo>
                    <a:pt x="1295" y="50"/>
                    <a:pt x="1175" y="231"/>
                    <a:pt x="1053" y="310"/>
                  </a:cubicBezTo>
                  <a:cubicBezTo>
                    <a:pt x="931" y="389"/>
                    <a:pt x="783" y="472"/>
                    <a:pt x="608" y="477"/>
                  </a:cubicBezTo>
                  <a:cubicBezTo>
                    <a:pt x="432" y="483"/>
                    <a:pt x="216" y="413"/>
                    <a:pt x="0" y="344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dashDot"/>
              <a:round/>
              <a:headEnd type="none" w="med" len="med"/>
              <a:tailEnd type="stealth" w="med" len="lg"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65" name="Freeform 93"/>
            <p:cNvSpPr>
              <a:spLocks/>
            </p:cNvSpPr>
            <p:nvPr/>
          </p:nvSpPr>
          <p:spPr bwMode="auto">
            <a:xfrm rot="-2330450">
              <a:off x="5252" y="2592"/>
              <a:ext cx="412" cy="59"/>
            </a:xfrm>
            <a:custGeom>
              <a:avLst/>
              <a:gdLst>
                <a:gd name="T0" fmla="*/ 1342 w 1342"/>
                <a:gd name="T1" fmla="*/ 0 h 483"/>
                <a:gd name="T2" fmla="*/ 1053 w 1342"/>
                <a:gd name="T3" fmla="*/ 310 h 483"/>
                <a:gd name="T4" fmla="*/ 608 w 1342"/>
                <a:gd name="T5" fmla="*/ 477 h 483"/>
                <a:gd name="T6" fmla="*/ 0 w 1342"/>
                <a:gd name="T7" fmla="*/ 34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2" h="483">
                  <a:moveTo>
                    <a:pt x="1342" y="0"/>
                  </a:moveTo>
                  <a:cubicBezTo>
                    <a:pt x="1295" y="50"/>
                    <a:pt x="1175" y="231"/>
                    <a:pt x="1053" y="310"/>
                  </a:cubicBezTo>
                  <a:cubicBezTo>
                    <a:pt x="931" y="389"/>
                    <a:pt x="783" y="472"/>
                    <a:pt x="608" y="477"/>
                  </a:cubicBezTo>
                  <a:cubicBezTo>
                    <a:pt x="432" y="483"/>
                    <a:pt x="216" y="413"/>
                    <a:pt x="0" y="344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stealth" w="med" len="lg"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66" name="Freeform 94"/>
            <p:cNvSpPr>
              <a:spLocks/>
            </p:cNvSpPr>
            <p:nvPr/>
          </p:nvSpPr>
          <p:spPr bwMode="auto">
            <a:xfrm rot="1696610">
              <a:off x="4944" y="2736"/>
              <a:ext cx="344" cy="86"/>
            </a:xfrm>
            <a:custGeom>
              <a:avLst/>
              <a:gdLst>
                <a:gd name="T0" fmla="*/ 1342 w 1342"/>
                <a:gd name="T1" fmla="*/ 0 h 483"/>
                <a:gd name="T2" fmla="*/ 1053 w 1342"/>
                <a:gd name="T3" fmla="*/ 310 h 483"/>
                <a:gd name="T4" fmla="*/ 608 w 1342"/>
                <a:gd name="T5" fmla="*/ 477 h 483"/>
                <a:gd name="T6" fmla="*/ 0 w 1342"/>
                <a:gd name="T7" fmla="*/ 34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2" h="483">
                  <a:moveTo>
                    <a:pt x="1342" y="0"/>
                  </a:moveTo>
                  <a:cubicBezTo>
                    <a:pt x="1295" y="50"/>
                    <a:pt x="1175" y="231"/>
                    <a:pt x="1053" y="310"/>
                  </a:cubicBezTo>
                  <a:cubicBezTo>
                    <a:pt x="931" y="389"/>
                    <a:pt x="783" y="472"/>
                    <a:pt x="608" y="477"/>
                  </a:cubicBezTo>
                  <a:cubicBezTo>
                    <a:pt x="432" y="483"/>
                    <a:pt x="216" y="413"/>
                    <a:pt x="0" y="344"/>
                  </a:cubicBezTo>
                </a:path>
              </a:pathLst>
            </a:custGeom>
            <a:noFill/>
            <a:ln w="76200" cmpd="sng">
              <a:solidFill>
                <a:srgbClr val="0000CC"/>
              </a:solidFill>
              <a:round/>
              <a:headEnd type="none" w="med" len="med"/>
              <a:tailEnd type="stealth" w="med" len="lg"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67" name="Freeform 95"/>
            <p:cNvSpPr>
              <a:spLocks/>
            </p:cNvSpPr>
            <p:nvPr/>
          </p:nvSpPr>
          <p:spPr bwMode="auto">
            <a:xfrm rot="165821" flipH="1">
              <a:off x="4397" y="2688"/>
              <a:ext cx="403" cy="178"/>
            </a:xfrm>
            <a:custGeom>
              <a:avLst/>
              <a:gdLst>
                <a:gd name="T0" fmla="*/ 960 w 960"/>
                <a:gd name="T1" fmla="*/ 48 h 152"/>
                <a:gd name="T2" fmla="*/ 624 w 960"/>
                <a:gd name="T3" fmla="*/ 144 h 152"/>
                <a:gd name="T4" fmla="*/ 0 w 960"/>
                <a:gd name="T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52">
                  <a:moveTo>
                    <a:pt x="960" y="48"/>
                  </a:moveTo>
                  <a:cubicBezTo>
                    <a:pt x="872" y="100"/>
                    <a:pt x="784" y="152"/>
                    <a:pt x="624" y="144"/>
                  </a:cubicBezTo>
                  <a:cubicBezTo>
                    <a:pt x="464" y="136"/>
                    <a:pt x="232" y="68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8809" name="Freeform 137"/>
          <p:cNvSpPr>
            <a:spLocks/>
          </p:cNvSpPr>
          <p:nvPr/>
        </p:nvSpPr>
        <p:spPr bwMode="auto">
          <a:xfrm rot="-982413">
            <a:off x="8372476" y="4430713"/>
            <a:ext cx="842963" cy="220662"/>
          </a:xfrm>
          <a:custGeom>
            <a:avLst/>
            <a:gdLst>
              <a:gd name="T0" fmla="*/ 960 w 960"/>
              <a:gd name="T1" fmla="*/ 48 h 152"/>
              <a:gd name="T2" fmla="*/ 624 w 960"/>
              <a:gd name="T3" fmla="*/ 144 h 152"/>
              <a:gd name="T4" fmla="*/ 0 w 960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52">
                <a:moveTo>
                  <a:pt x="960" y="48"/>
                </a:moveTo>
                <a:cubicBezTo>
                  <a:pt x="872" y="100"/>
                  <a:pt x="784" y="152"/>
                  <a:pt x="624" y="144"/>
                </a:cubicBezTo>
                <a:cubicBezTo>
                  <a:pt x="464" y="136"/>
                  <a:pt x="232" y="68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810" name="Freeform 138"/>
          <p:cNvSpPr>
            <a:spLocks/>
          </p:cNvSpPr>
          <p:nvPr/>
        </p:nvSpPr>
        <p:spPr bwMode="auto">
          <a:xfrm rot="-3150177">
            <a:off x="9067008" y="4639470"/>
            <a:ext cx="515937" cy="155575"/>
          </a:xfrm>
          <a:custGeom>
            <a:avLst/>
            <a:gdLst>
              <a:gd name="T0" fmla="*/ 960 w 960"/>
              <a:gd name="T1" fmla="*/ 48 h 152"/>
              <a:gd name="T2" fmla="*/ 624 w 960"/>
              <a:gd name="T3" fmla="*/ 144 h 152"/>
              <a:gd name="T4" fmla="*/ 0 w 960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52">
                <a:moveTo>
                  <a:pt x="960" y="48"/>
                </a:moveTo>
                <a:cubicBezTo>
                  <a:pt x="872" y="100"/>
                  <a:pt x="784" y="152"/>
                  <a:pt x="624" y="144"/>
                </a:cubicBezTo>
                <a:cubicBezTo>
                  <a:pt x="464" y="136"/>
                  <a:pt x="232" y="68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8813" name="Group 141"/>
          <p:cNvGrpSpPr>
            <a:grpSpLocks/>
          </p:cNvGrpSpPr>
          <p:nvPr/>
        </p:nvGrpSpPr>
        <p:grpSpPr bwMode="auto">
          <a:xfrm>
            <a:off x="8305800" y="4724400"/>
            <a:ext cx="609600" cy="457200"/>
            <a:chOff x="4272" y="2976"/>
            <a:chExt cx="384" cy="288"/>
          </a:xfrm>
        </p:grpSpPr>
        <p:sp>
          <p:nvSpPr>
            <p:cNvPr id="28811" name="Line 139"/>
            <p:cNvSpPr>
              <a:spLocks noChangeShapeType="1"/>
            </p:cNvSpPr>
            <p:nvPr/>
          </p:nvSpPr>
          <p:spPr bwMode="auto">
            <a:xfrm>
              <a:off x="4272" y="2976"/>
              <a:ext cx="96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2" name="Line 140"/>
            <p:cNvSpPr>
              <a:spLocks noChangeShapeType="1"/>
            </p:cNvSpPr>
            <p:nvPr/>
          </p:nvSpPr>
          <p:spPr bwMode="auto">
            <a:xfrm flipH="1">
              <a:off x="4416" y="3120"/>
              <a:ext cx="24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1585179" y="4622800"/>
            <a:ext cx="4572000" cy="88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vi-VN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 Quân Hán có hành động  gì?</a:t>
            </a:r>
          </a:p>
        </p:txBody>
      </p:sp>
      <p:sp>
        <p:nvSpPr>
          <p:cNvPr id="28815" name="Freeform 143"/>
          <p:cNvSpPr>
            <a:spLocks/>
          </p:cNvSpPr>
          <p:nvPr/>
        </p:nvSpPr>
        <p:spPr bwMode="auto">
          <a:xfrm rot="-22398838">
            <a:off x="8391526" y="4427538"/>
            <a:ext cx="830263" cy="76200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816" name="Freeform 144"/>
          <p:cNvSpPr>
            <a:spLocks/>
          </p:cNvSpPr>
          <p:nvPr/>
        </p:nvSpPr>
        <p:spPr bwMode="auto">
          <a:xfrm rot="-23292156">
            <a:off x="9155113" y="4554539"/>
            <a:ext cx="381000" cy="365125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80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1000"/>
                                        <p:tgtEl>
                                          <p:spTgt spid="28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9" grpId="0" animBg="1"/>
      <p:bldP spid="28679" grpId="1" animBg="1"/>
      <p:bldP spid="28809" grpId="0" animBg="1"/>
      <p:bldP spid="28810" grpId="0" animBg="1"/>
      <p:bldP spid="28814" grpId="0" animBg="1"/>
      <p:bldP spid="28814" grpId="1" animBg="1"/>
      <p:bldP spid="28815" grpId="0" animBg="1"/>
      <p:bldP spid="288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1524000" y="2057400"/>
            <a:ext cx="6705600" cy="4800600"/>
            <a:chOff x="-24" y="-12"/>
            <a:chExt cx="5844" cy="4372"/>
          </a:xfrm>
        </p:grpSpPr>
        <p:grpSp>
          <p:nvGrpSpPr>
            <p:cNvPr id="97283" name="Group 3"/>
            <p:cNvGrpSpPr>
              <a:grpSpLocks/>
            </p:cNvGrpSpPr>
            <p:nvPr/>
          </p:nvGrpSpPr>
          <p:grpSpPr bwMode="auto">
            <a:xfrm>
              <a:off x="-24" y="-12"/>
              <a:ext cx="5832" cy="4372"/>
              <a:chOff x="-24" y="-12"/>
              <a:chExt cx="5832" cy="4372"/>
            </a:xfrm>
          </p:grpSpPr>
          <p:pic>
            <p:nvPicPr>
              <p:cNvPr id="97284" name="Picture 4" descr="bando"/>
              <p:cNvPicPr>
                <a:picLocks noChangeAspect="1" noChangeArrowheads="1"/>
              </p:cNvPicPr>
              <p:nvPr/>
            </p:nvPicPr>
            <p:blipFill>
              <a:blip r:embed="rId2"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08" cy="4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7285" name="Group 5"/>
              <p:cNvGrpSpPr>
                <a:grpSpLocks/>
              </p:cNvGrpSpPr>
              <p:nvPr/>
            </p:nvGrpSpPr>
            <p:grpSpPr bwMode="auto">
              <a:xfrm>
                <a:off x="-24" y="-12"/>
                <a:ext cx="4489" cy="3756"/>
                <a:chOff x="-24" y="-14"/>
                <a:chExt cx="4489" cy="3756"/>
              </a:xfrm>
            </p:grpSpPr>
            <p:sp>
              <p:nvSpPr>
                <p:cNvPr id="97286" name="Freeform 6"/>
                <p:cNvSpPr>
                  <a:spLocks/>
                </p:cNvSpPr>
                <p:nvPr/>
              </p:nvSpPr>
              <p:spPr bwMode="auto">
                <a:xfrm>
                  <a:off x="900" y="2160"/>
                  <a:ext cx="2757" cy="1582"/>
                </a:xfrm>
                <a:custGeom>
                  <a:avLst/>
                  <a:gdLst>
                    <a:gd name="T0" fmla="*/ 0 w 2757"/>
                    <a:gd name="T1" fmla="*/ 18 h 1582"/>
                    <a:gd name="T2" fmla="*/ 216 w 2757"/>
                    <a:gd name="T3" fmla="*/ 0 h 1582"/>
                    <a:gd name="T4" fmla="*/ 378 w 2757"/>
                    <a:gd name="T5" fmla="*/ 36 h 1582"/>
                    <a:gd name="T6" fmla="*/ 468 w 2757"/>
                    <a:gd name="T7" fmla="*/ 144 h 1582"/>
                    <a:gd name="T8" fmla="*/ 666 w 2757"/>
                    <a:gd name="T9" fmla="*/ 216 h 1582"/>
                    <a:gd name="T10" fmla="*/ 828 w 2757"/>
                    <a:gd name="T11" fmla="*/ 378 h 1582"/>
                    <a:gd name="T12" fmla="*/ 922 w 2757"/>
                    <a:gd name="T13" fmla="*/ 497 h 1582"/>
                    <a:gd name="T14" fmla="*/ 1042 w 2757"/>
                    <a:gd name="T15" fmla="*/ 577 h 1582"/>
                    <a:gd name="T16" fmla="*/ 1083 w 2757"/>
                    <a:gd name="T17" fmla="*/ 604 h 1582"/>
                    <a:gd name="T18" fmla="*/ 1163 w 2757"/>
                    <a:gd name="T19" fmla="*/ 631 h 1582"/>
                    <a:gd name="T20" fmla="*/ 1350 w 2757"/>
                    <a:gd name="T21" fmla="*/ 738 h 1582"/>
                    <a:gd name="T22" fmla="*/ 1391 w 2757"/>
                    <a:gd name="T23" fmla="*/ 859 h 1582"/>
                    <a:gd name="T24" fmla="*/ 1404 w 2757"/>
                    <a:gd name="T25" fmla="*/ 899 h 1582"/>
                    <a:gd name="T26" fmla="*/ 1565 w 2757"/>
                    <a:gd name="T27" fmla="*/ 912 h 1582"/>
                    <a:gd name="T28" fmla="*/ 1766 w 2757"/>
                    <a:gd name="T29" fmla="*/ 886 h 1582"/>
                    <a:gd name="T30" fmla="*/ 1994 w 2757"/>
                    <a:gd name="T31" fmla="*/ 994 h 1582"/>
                    <a:gd name="T32" fmla="*/ 2235 w 2757"/>
                    <a:gd name="T33" fmla="*/ 1194 h 1582"/>
                    <a:gd name="T34" fmla="*/ 2261 w 2757"/>
                    <a:gd name="T35" fmla="*/ 1274 h 1582"/>
                    <a:gd name="T36" fmla="*/ 2462 w 2757"/>
                    <a:gd name="T37" fmla="*/ 1328 h 1582"/>
                    <a:gd name="T38" fmla="*/ 2489 w 2757"/>
                    <a:gd name="T39" fmla="*/ 1368 h 1582"/>
                    <a:gd name="T40" fmla="*/ 2569 w 2757"/>
                    <a:gd name="T41" fmla="*/ 1395 h 1582"/>
                    <a:gd name="T42" fmla="*/ 2610 w 2757"/>
                    <a:gd name="T43" fmla="*/ 1435 h 1582"/>
                    <a:gd name="T44" fmla="*/ 2690 w 2757"/>
                    <a:gd name="T45" fmla="*/ 1488 h 1582"/>
                    <a:gd name="T46" fmla="*/ 2757 w 2757"/>
                    <a:gd name="T47" fmla="*/ 1582 h 1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57" h="1582">
                      <a:moveTo>
                        <a:pt x="0" y="18"/>
                      </a:moveTo>
                      <a:cubicBezTo>
                        <a:pt x="12" y="1"/>
                        <a:pt x="187" y="0"/>
                        <a:pt x="216" y="0"/>
                      </a:cubicBezTo>
                      <a:cubicBezTo>
                        <a:pt x="279" y="3"/>
                        <a:pt x="336" y="18"/>
                        <a:pt x="378" y="36"/>
                      </a:cubicBezTo>
                      <a:cubicBezTo>
                        <a:pt x="420" y="60"/>
                        <a:pt x="420" y="114"/>
                        <a:pt x="468" y="144"/>
                      </a:cubicBezTo>
                      <a:cubicBezTo>
                        <a:pt x="529" y="184"/>
                        <a:pt x="616" y="166"/>
                        <a:pt x="666" y="216"/>
                      </a:cubicBezTo>
                      <a:cubicBezTo>
                        <a:pt x="698" y="313"/>
                        <a:pt x="749" y="325"/>
                        <a:pt x="828" y="378"/>
                      </a:cubicBezTo>
                      <a:cubicBezTo>
                        <a:pt x="871" y="407"/>
                        <a:pt x="892" y="461"/>
                        <a:pt x="922" y="497"/>
                      </a:cubicBezTo>
                      <a:cubicBezTo>
                        <a:pt x="957" y="539"/>
                        <a:pt x="992" y="561"/>
                        <a:pt x="1042" y="577"/>
                      </a:cubicBezTo>
                      <a:cubicBezTo>
                        <a:pt x="1056" y="586"/>
                        <a:pt x="1068" y="597"/>
                        <a:pt x="1083" y="604"/>
                      </a:cubicBezTo>
                      <a:cubicBezTo>
                        <a:pt x="1109" y="615"/>
                        <a:pt x="1163" y="631"/>
                        <a:pt x="1163" y="631"/>
                      </a:cubicBezTo>
                      <a:cubicBezTo>
                        <a:pt x="1196" y="733"/>
                        <a:pt x="1253" y="724"/>
                        <a:pt x="1350" y="738"/>
                      </a:cubicBezTo>
                      <a:cubicBezTo>
                        <a:pt x="1397" y="754"/>
                        <a:pt x="1356" y="814"/>
                        <a:pt x="1391" y="859"/>
                      </a:cubicBezTo>
                      <a:cubicBezTo>
                        <a:pt x="1411" y="884"/>
                        <a:pt x="1377" y="881"/>
                        <a:pt x="1404" y="899"/>
                      </a:cubicBezTo>
                      <a:cubicBezTo>
                        <a:pt x="1457" y="934"/>
                        <a:pt x="1509" y="894"/>
                        <a:pt x="1565" y="912"/>
                      </a:cubicBezTo>
                      <a:cubicBezTo>
                        <a:pt x="1624" y="906"/>
                        <a:pt x="1704" y="903"/>
                        <a:pt x="1766" y="886"/>
                      </a:cubicBezTo>
                      <a:cubicBezTo>
                        <a:pt x="1838" y="900"/>
                        <a:pt x="1916" y="943"/>
                        <a:pt x="1994" y="994"/>
                      </a:cubicBezTo>
                      <a:cubicBezTo>
                        <a:pt x="2072" y="1045"/>
                        <a:pt x="2191" y="1147"/>
                        <a:pt x="2235" y="1194"/>
                      </a:cubicBezTo>
                      <a:cubicBezTo>
                        <a:pt x="2243" y="1221"/>
                        <a:pt x="2234" y="1265"/>
                        <a:pt x="2261" y="1274"/>
                      </a:cubicBezTo>
                      <a:cubicBezTo>
                        <a:pt x="2327" y="1296"/>
                        <a:pt x="2396" y="1305"/>
                        <a:pt x="2462" y="1328"/>
                      </a:cubicBezTo>
                      <a:cubicBezTo>
                        <a:pt x="2471" y="1341"/>
                        <a:pt x="2475" y="1359"/>
                        <a:pt x="2489" y="1368"/>
                      </a:cubicBezTo>
                      <a:cubicBezTo>
                        <a:pt x="2513" y="1383"/>
                        <a:pt x="2569" y="1395"/>
                        <a:pt x="2569" y="1395"/>
                      </a:cubicBezTo>
                      <a:cubicBezTo>
                        <a:pt x="2583" y="1408"/>
                        <a:pt x="2595" y="1423"/>
                        <a:pt x="2610" y="1435"/>
                      </a:cubicBezTo>
                      <a:cubicBezTo>
                        <a:pt x="2635" y="1454"/>
                        <a:pt x="2690" y="1488"/>
                        <a:pt x="2690" y="1488"/>
                      </a:cubicBezTo>
                      <a:cubicBezTo>
                        <a:pt x="2716" y="1528"/>
                        <a:pt x="2716" y="1562"/>
                        <a:pt x="2757" y="1582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97287" name="Group 7"/>
                <p:cNvGrpSpPr>
                  <a:grpSpLocks/>
                </p:cNvGrpSpPr>
                <p:nvPr/>
              </p:nvGrpSpPr>
              <p:grpSpPr bwMode="auto">
                <a:xfrm>
                  <a:off x="-24" y="-14"/>
                  <a:ext cx="4489" cy="3548"/>
                  <a:chOff x="-24" y="-14"/>
                  <a:chExt cx="4489" cy="3548"/>
                </a:xfrm>
              </p:grpSpPr>
              <p:sp>
                <p:nvSpPr>
                  <p:cNvPr id="97288" name="Freeform 8"/>
                  <p:cNvSpPr>
                    <a:spLocks/>
                  </p:cNvSpPr>
                  <p:nvPr/>
                </p:nvSpPr>
                <p:spPr bwMode="auto">
                  <a:xfrm>
                    <a:off x="-24" y="1060"/>
                    <a:ext cx="4214" cy="2122"/>
                  </a:xfrm>
                  <a:custGeom>
                    <a:avLst/>
                    <a:gdLst>
                      <a:gd name="T0" fmla="*/ 0 w 4214"/>
                      <a:gd name="T1" fmla="*/ 0 h 2122"/>
                      <a:gd name="T2" fmla="*/ 264 w 4214"/>
                      <a:gd name="T3" fmla="*/ 48 h 2122"/>
                      <a:gd name="T4" fmla="*/ 372 w 4214"/>
                      <a:gd name="T5" fmla="*/ 96 h 2122"/>
                      <a:gd name="T6" fmla="*/ 396 w 4214"/>
                      <a:gd name="T7" fmla="*/ 132 h 2122"/>
                      <a:gd name="T8" fmla="*/ 516 w 4214"/>
                      <a:gd name="T9" fmla="*/ 180 h 2122"/>
                      <a:gd name="T10" fmla="*/ 612 w 4214"/>
                      <a:gd name="T11" fmla="*/ 324 h 2122"/>
                      <a:gd name="T12" fmla="*/ 684 w 4214"/>
                      <a:gd name="T13" fmla="*/ 408 h 2122"/>
                      <a:gd name="T14" fmla="*/ 780 w 4214"/>
                      <a:gd name="T15" fmla="*/ 468 h 2122"/>
                      <a:gd name="T16" fmla="*/ 852 w 4214"/>
                      <a:gd name="T17" fmla="*/ 504 h 2122"/>
                      <a:gd name="T18" fmla="*/ 912 w 4214"/>
                      <a:gd name="T19" fmla="*/ 360 h 2122"/>
                      <a:gd name="T20" fmla="*/ 1020 w 4214"/>
                      <a:gd name="T21" fmla="*/ 372 h 2122"/>
                      <a:gd name="T22" fmla="*/ 1080 w 4214"/>
                      <a:gd name="T23" fmla="*/ 444 h 2122"/>
                      <a:gd name="T24" fmla="*/ 1116 w 4214"/>
                      <a:gd name="T25" fmla="*/ 456 h 2122"/>
                      <a:gd name="T26" fmla="*/ 1212 w 4214"/>
                      <a:gd name="T27" fmla="*/ 636 h 2122"/>
                      <a:gd name="T28" fmla="*/ 1284 w 4214"/>
                      <a:gd name="T29" fmla="*/ 732 h 2122"/>
                      <a:gd name="T30" fmla="*/ 1368 w 4214"/>
                      <a:gd name="T31" fmla="*/ 840 h 2122"/>
                      <a:gd name="T32" fmla="*/ 1512 w 4214"/>
                      <a:gd name="T33" fmla="*/ 924 h 2122"/>
                      <a:gd name="T34" fmla="*/ 1596 w 4214"/>
                      <a:gd name="T35" fmla="*/ 996 h 2122"/>
                      <a:gd name="T36" fmla="*/ 1632 w 4214"/>
                      <a:gd name="T37" fmla="*/ 1008 h 2122"/>
                      <a:gd name="T38" fmla="*/ 1836 w 4214"/>
                      <a:gd name="T39" fmla="*/ 1092 h 2122"/>
                      <a:gd name="T40" fmla="*/ 2076 w 4214"/>
                      <a:gd name="T41" fmla="*/ 1104 h 2122"/>
                      <a:gd name="T42" fmla="*/ 2172 w 4214"/>
                      <a:gd name="T43" fmla="*/ 1200 h 2122"/>
                      <a:gd name="T44" fmla="*/ 2400 w 4214"/>
                      <a:gd name="T45" fmla="*/ 1212 h 2122"/>
                      <a:gd name="T46" fmla="*/ 2544 w 4214"/>
                      <a:gd name="T47" fmla="*/ 1332 h 2122"/>
                      <a:gd name="T48" fmla="*/ 2645 w 4214"/>
                      <a:gd name="T49" fmla="*/ 1633 h 2122"/>
                      <a:gd name="T50" fmla="*/ 2976 w 4214"/>
                      <a:gd name="T51" fmla="*/ 1777 h 2122"/>
                      <a:gd name="T52" fmla="*/ 2990 w 4214"/>
                      <a:gd name="T53" fmla="*/ 1359 h 2122"/>
                      <a:gd name="T54" fmla="*/ 3108 w 4214"/>
                      <a:gd name="T55" fmla="*/ 1128 h 2122"/>
                      <a:gd name="T56" fmla="*/ 3264 w 4214"/>
                      <a:gd name="T57" fmla="*/ 1320 h 2122"/>
                      <a:gd name="T58" fmla="*/ 3451 w 4214"/>
                      <a:gd name="T59" fmla="*/ 1345 h 2122"/>
                      <a:gd name="T60" fmla="*/ 3610 w 4214"/>
                      <a:gd name="T61" fmla="*/ 1518 h 2122"/>
                      <a:gd name="T62" fmla="*/ 3768 w 4214"/>
                      <a:gd name="T63" fmla="*/ 1791 h 2122"/>
                      <a:gd name="T64" fmla="*/ 3998 w 4214"/>
                      <a:gd name="T65" fmla="*/ 1921 h 2122"/>
                      <a:gd name="T66" fmla="*/ 4214 w 4214"/>
                      <a:gd name="T67" fmla="*/ 2122 h 2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214" h="2122">
                        <a:moveTo>
                          <a:pt x="0" y="0"/>
                        </a:moveTo>
                        <a:cubicBezTo>
                          <a:pt x="89" y="11"/>
                          <a:pt x="177" y="26"/>
                          <a:pt x="264" y="48"/>
                        </a:cubicBezTo>
                        <a:cubicBezTo>
                          <a:pt x="304" y="58"/>
                          <a:pt x="333" y="83"/>
                          <a:pt x="372" y="96"/>
                        </a:cubicBezTo>
                        <a:cubicBezTo>
                          <a:pt x="380" y="108"/>
                          <a:pt x="384" y="124"/>
                          <a:pt x="396" y="132"/>
                        </a:cubicBezTo>
                        <a:cubicBezTo>
                          <a:pt x="433" y="157"/>
                          <a:pt x="474" y="145"/>
                          <a:pt x="516" y="180"/>
                        </a:cubicBezTo>
                        <a:cubicBezTo>
                          <a:pt x="562" y="218"/>
                          <a:pt x="586" y="272"/>
                          <a:pt x="612" y="324"/>
                        </a:cubicBezTo>
                        <a:cubicBezTo>
                          <a:pt x="637" y="375"/>
                          <a:pt x="623" y="388"/>
                          <a:pt x="684" y="408"/>
                        </a:cubicBezTo>
                        <a:cubicBezTo>
                          <a:pt x="759" y="358"/>
                          <a:pt x="755" y="392"/>
                          <a:pt x="780" y="468"/>
                        </a:cubicBezTo>
                        <a:cubicBezTo>
                          <a:pt x="786" y="485"/>
                          <a:pt x="838" y="499"/>
                          <a:pt x="852" y="504"/>
                        </a:cubicBezTo>
                        <a:cubicBezTo>
                          <a:pt x="884" y="456"/>
                          <a:pt x="880" y="408"/>
                          <a:pt x="912" y="360"/>
                        </a:cubicBezTo>
                        <a:cubicBezTo>
                          <a:pt x="948" y="364"/>
                          <a:pt x="986" y="361"/>
                          <a:pt x="1020" y="372"/>
                        </a:cubicBezTo>
                        <a:cubicBezTo>
                          <a:pt x="1059" y="385"/>
                          <a:pt x="1053" y="422"/>
                          <a:pt x="1080" y="444"/>
                        </a:cubicBezTo>
                        <a:cubicBezTo>
                          <a:pt x="1090" y="452"/>
                          <a:pt x="1104" y="452"/>
                          <a:pt x="1116" y="456"/>
                        </a:cubicBezTo>
                        <a:cubicBezTo>
                          <a:pt x="1152" y="564"/>
                          <a:pt x="1143" y="553"/>
                          <a:pt x="1212" y="636"/>
                        </a:cubicBezTo>
                        <a:cubicBezTo>
                          <a:pt x="1250" y="682"/>
                          <a:pt x="1231" y="696"/>
                          <a:pt x="1284" y="732"/>
                        </a:cubicBezTo>
                        <a:cubicBezTo>
                          <a:pt x="1308" y="768"/>
                          <a:pt x="1338" y="810"/>
                          <a:pt x="1368" y="840"/>
                        </a:cubicBezTo>
                        <a:cubicBezTo>
                          <a:pt x="1393" y="865"/>
                          <a:pt x="1482" y="901"/>
                          <a:pt x="1512" y="924"/>
                        </a:cubicBezTo>
                        <a:cubicBezTo>
                          <a:pt x="1542" y="946"/>
                          <a:pt x="1565" y="976"/>
                          <a:pt x="1596" y="996"/>
                        </a:cubicBezTo>
                        <a:cubicBezTo>
                          <a:pt x="1607" y="1003"/>
                          <a:pt x="1621" y="1002"/>
                          <a:pt x="1632" y="1008"/>
                        </a:cubicBezTo>
                        <a:cubicBezTo>
                          <a:pt x="1696" y="1040"/>
                          <a:pt x="1761" y="1085"/>
                          <a:pt x="1836" y="1092"/>
                        </a:cubicBezTo>
                        <a:cubicBezTo>
                          <a:pt x="1916" y="1099"/>
                          <a:pt x="1996" y="1100"/>
                          <a:pt x="2076" y="1104"/>
                        </a:cubicBezTo>
                        <a:cubicBezTo>
                          <a:pt x="2117" y="1131"/>
                          <a:pt x="2137" y="1165"/>
                          <a:pt x="2172" y="1200"/>
                        </a:cubicBezTo>
                        <a:cubicBezTo>
                          <a:pt x="2243" y="1193"/>
                          <a:pt x="2331" y="1174"/>
                          <a:pt x="2400" y="1212"/>
                        </a:cubicBezTo>
                        <a:cubicBezTo>
                          <a:pt x="2475" y="1254"/>
                          <a:pt x="2481" y="1269"/>
                          <a:pt x="2544" y="1332"/>
                        </a:cubicBezTo>
                        <a:cubicBezTo>
                          <a:pt x="2578" y="1373"/>
                          <a:pt x="2607" y="1578"/>
                          <a:pt x="2645" y="1633"/>
                        </a:cubicBezTo>
                        <a:cubicBezTo>
                          <a:pt x="2717" y="1707"/>
                          <a:pt x="2918" y="1823"/>
                          <a:pt x="2976" y="1777"/>
                        </a:cubicBezTo>
                        <a:cubicBezTo>
                          <a:pt x="3055" y="1767"/>
                          <a:pt x="2949" y="1421"/>
                          <a:pt x="2990" y="1359"/>
                        </a:cubicBezTo>
                        <a:cubicBezTo>
                          <a:pt x="3012" y="1251"/>
                          <a:pt x="3070" y="1180"/>
                          <a:pt x="3108" y="1128"/>
                        </a:cubicBezTo>
                        <a:cubicBezTo>
                          <a:pt x="3177" y="1174"/>
                          <a:pt x="3193" y="1269"/>
                          <a:pt x="3264" y="1320"/>
                        </a:cubicBezTo>
                        <a:cubicBezTo>
                          <a:pt x="3292" y="1340"/>
                          <a:pt x="3417" y="1341"/>
                          <a:pt x="3451" y="1345"/>
                        </a:cubicBezTo>
                        <a:cubicBezTo>
                          <a:pt x="3542" y="1356"/>
                          <a:pt x="3518" y="1514"/>
                          <a:pt x="3610" y="1518"/>
                        </a:cubicBezTo>
                        <a:cubicBezTo>
                          <a:pt x="3663" y="1554"/>
                          <a:pt x="3722" y="1745"/>
                          <a:pt x="3768" y="1791"/>
                        </a:cubicBezTo>
                        <a:cubicBezTo>
                          <a:pt x="3794" y="1869"/>
                          <a:pt x="3916" y="1912"/>
                          <a:pt x="3998" y="1921"/>
                        </a:cubicBezTo>
                        <a:cubicBezTo>
                          <a:pt x="4090" y="2013"/>
                          <a:pt x="4147" y="2022"/>
                          <a:pt x="4214" y="2122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97289" name="Freeform 9"/>
                  <p:cNvSpPr>
                    <a:spLocks/>
                  </p:cNvSpPr>
                  <p:nvPr/>
                </p:nvSpPr>
                <p:spPr bwMode="auto">
                  <a:xfrm>
                    <a:off x="924" y="144"/>
                    <a:ext cx="2160" cy="2040"/>
                  </a:xfrm>
                  <a:custGeom>
                    <a:avLst/>
                    <a:gdLst>
                      <a:gd name="T0" fmla="*/ 0 w 2160"/>
                      <a:gd name="T1" fmla="*/ 0 h 2040"/>
                      <a:gd name="T2" fmla="*/ 84 w 2160"/>
                      <a:gd name="T3" fmla="*/ 72 h 2040"/>
                      <a:gd name="T4" fmla="*/ 156 w 2160"/>
                      <a:gd name="T5" fmla="*/ 240 h 2040"/>
                      <a:gd name="T6" fmla="*/ 252 w 2160"/>
                      <a:gd name="T7" fmla="*/ 336 h 2040"/>
                      <a:gd name="T8" fmla="*/ 300 w 2160"/>
                      <a:gd name="T9" fmla="*/ 492 h 2040"/>
                      <a:gd name="T10" fmla="*/ 492 w 2160"/>
                      <a:gd name="T11" fmla="*/ 756 h 2040"/>
                      <a:gd name="T12" fmla="*/ 552 w 2160"/>
                      <a:gd name="T13" fmla="*/ 816 h 2040"/>
                      <a:gd name="T14" fmla="*/ 576 w 2160"/>
                      <a:gd name="T15" fmla="*/ 852 h 2040"/>
                      <a:gd name="T16" fmla="*/ 828 w 2160"/>
                      <a:gd name="T17" fmla="*/ 996 h 2040"/>
                      <a:gd name="T18" fmla="*/ 1140 w 2160"/>
                      <a:gd name="T19" fmla="*/ 1212 h 2040"/>
                      <a:gd name="T20" fmla="*/ 1296 w 2160"/>
                      <a:gd name="T21" fmla="*/ 1236 h 2040"/>
                      <a:gd name="T22" fmla="*/ 1368 w 2160"/>
                      <a:gd name="T23" fmla="*/ 1272 h 2040"/>
                      <a:gd name="T24" fmla="*/ 1440 w 2160"/>
                      <a:gd name="T25" fmla="*/ 1320 h 2040"/>
                      <a:gd name="T26" fmla="*/ 1560 w 2160"/>
                      <a:gd name="T27" fmla="*/ 1404 h 2040"/>
                      <a:gd name="T28" fmla="*/ 1716 w 2160"/>
                      <a:gd name="T29" fmla="*/ 1464 h 2040"/>
                      <a:gd name="T30" fmla="*/ 1776 w 2160"/>
                      <a:gd name="T31" fmla="*/ 1536 h 2040"/>
                      <a:gd name="T32" fmla="*/ 1800 w 2160"/>
                      <a:gd name="T33" fmla="*/ 1608 h 2040"/>
                      <a:gd name="T34" fmla="*/ 1872 w 2160"/>
                      <a:gd name="T35" fmla="*/ 1716 h 2040"/>
                      <a:gd name="T36" fmla="*/ 1884 w 2160"/>
                      <a:gd name="T37" fmla="*/ 1752 h 2040"/>
                      <a:gd name="T38" fmla="*/ 1956 w 2160"/>
                      <a:gd name="T39" fmla="*/ 1800 h 2040"/>
                      <a:gd name="T40" fmla="*/ 2004 w 2160"/>
                      <a:gd name="T41" fmla="*/ 1860 h 2040"/>
                      <a:gd name="T42" fmla="*/ 2124 w 2160"/>
                      <a:gd name="T43" fmla="*/ 1992 h 2040"/>
                      <a:gd name="T44" fmla="*/ 2160 w 2160"/>
                      <a:gd name="T45" fmla="*/ 2040 h 20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60" h="2040">
                        <a:moveTo>
                          <a:pt x="0" y="0"/>
                        </a:moveTo>
                        <a:cubicBezTo>
                          <a:pt x="18" y="54"/>
                          <a:pt x="32" y="55"/>
                          <a:pt x="84" y="72"/>
                        </a:cubicBezTo>
                        <a:cubicBezTo>
                          <a:pt x="119" y="124"/>
                          <a:pt x="110" y="194"/>
                          <a:pt x="156" y="240"/>
                        </a:cubicBezTo>
                        <a:cubicBezTo>
                          <a:pt x="189" y="273"/>
                          <a:pt x="231" y="289"/>
                          <a:pt x="252" y="336"/>
                        </a:cubicBezTo>
                        <a:cubicBezTo>
                          <a:pt x="274" y="385"/>
                          <a:pt x="276" y="444"/>
                          <a:pt x="300" y="492"/>
                        </a:cubicBezTo>
                        <a:cubicBezTo>
                          <a:pt x="344" y="579"/>
                          <a:pt x="409" y="701"/>
                          <a:pt x="492" y="756"/>
                        </a:cubicBezTo>
                        <a:cubicBezTo>
                          <a:pt x="556" y="852"/>
                          <a:pt x="472" y="736"/>
                          <a:pt x="552" y="816"/>
                        </a:cubicBezTo>
                        <a:cubicBezTo>
                          <a:pt x="562" y="826"/>
                          <a:pt x="565" y="843"/>
                          <a:pt x="576" y="852"/>
                        </a:cubicBezTo>
                        <a:cubicBezTo>
                          <a:pt x="638" y="906"/>
                          <a:pt x="749" y="970"/>
                          <a:pt x="828" y="996"/>
                        </a:cubicBezTo>
                        <a:cubicBezTo>
                          <a:pt x="922" y="1090"/>
                          <a:pt x="1021" y="1152"/>
                          <a:pt x="1140" y="1212"/>
                        </a:cubicBezTo>
                        <a:cubicBezTo>
                          <a:pt x="1187" y="1236"/>
                          <a:pt x="1244" y="1226"/>
                          <a:pt x="1296" y="1236"/>
                        </a:cubicBezTo>
                        <a:cubicBezTo>
                          <a:pt x="1318" y="1251"/>
                          <a:pt x="1346" y="1257"/>
                          <a:pt x="1368" y="1272"/>
                        </a:cubicBezTo>
                        <a:cubicBezTo>
                          <a:pt x="1458" y="1332"/>
                          <a:pt x="1354" y="1291"/>
                          <a:pt x="1440" y="1320"/>
                        </a:cubicBezTo>
                        <a:cubicBezTo>
                          <a:pt x="1475" y="1355"/>
                          <a:pt x="1515" y="1382"/>
                          <a:pt x="1560" y="1404"/>
                        </a:cubicBezTo>
                        <a:cubicBezTo>
                          <a:pt x="1612" y="1430"/>
                          <a:pt x="1666" y="1430"/>
                          <a:pt x="1716" y="1464"/>
                        </a:cubicBezTo>
                        <a:cubicBezTo>
                          <a:pt x="1733" y="1490"/>
                          <a:pt x="1761" y="1509"/>
                          <a:pt x="1776" y="1536"/>
                        </a:cubicBezTo>
                        <a:cubicBezTo>
                          <a:pt x="1788" y="1558"/>
                          <a:pt x="1792" y="1584"/>
                          <a:pt x="1800" y="1608"/>
                        </a:cubicBezTo>
                        <a:cubicBezTo>
                          <a:pt x="1812" y="1643"/>
                          <a:pt x="1846" y="1690"/>
                          <a:pt x="1872" y="1716"/>
                        </a:cubicBezTo>
                        <a:cubicBezTo>
                          <a:pt x="1876" y="1728"/>
                          <a:pt x="1875" y="1743"/>
                          <a:pt x="1884" y="1752"/>
                        </a:cubicBezTo>
                        <a:cubicBezTo>
                          <a:pt x="1904" y="1772"/>
                          <a:pt x="1956" y="1800"/>
                          <a:pt x="1956" y="1800"/>
                        </a:cubicBezTo>
                        <a:cubicBezTo>
                          <a:pt x="1979" y="1870"/>
                          <a:pt x="1950" y="1806"/>
                          <a:pt x="2004" y="1860"/>
                        </a:cubicBezTo>
                        <a:cubicBezTo>
                          <a:pt x="2047" y="1903"/>
                          <a:pt x="2072" y="1957"/>
                          <a:pt x="2124" y="1992"/>
                        </a:cubicBezTo>
                        <a:cubicBezTo>
                          <a:pt x="2151" y="2033"/>
                          <a:pt x="2138" y="2018"/>
                          <a:pt x="2160" y="20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97290" name="Freeform 10"/>
                  <p:cNvSpPr>
                    <a:spLocks/>
                  </p:cNvSpPr>
                  <p:nvPr/>
                </p:nvSpPr>
                <p:spPr bwMode="auto">
                  <a:xfrm>
                    <a:off x="2218" y="-14"/>
                    <a:ext cx="864" cy="2188"/>
                  </a:xfrm>
                  <a:custGeom>
                    <a:avLst/>
                    <a:gdLst>
                      <a:gd name="T0" fmla="*/ 0 w 864"/>
                      <a:gd name="T1" fmla="*/ 0 h 2188"/>
                      <a:gd name="T2" fmla="*/ 129 w 864"/>
                      <a:gd name="T3" fmla="*/ 172 h 2188"/>
                      <a:gd name="T4" fmla="*/ 216 w 864"/>
                      <a:gd name="T5" fmla="*/ 244 h 2188"/>
                      <a:gd name="T6" fmla="*/ 288 w 864"/>
                      <a:gd name="T7" fmla="*/ 345 h 2188"/>
                      <a:gd name="T8" fmla="*/ 331 w 864"/>
                      <a:gd name="T9" fmla="*/ 504 h 2188"/>
                      <a:gd name="T10" fmla="*/ 417 w 864"/>
                      <a:gd name="T11" fmla="*/ 633 h 2188"/>
                      <a:gd name="T12" fmla="*/ 475 w 864"/>
                      <a:gd name="T13" fmla="*/ 806 h 2188"/>
                      <a:gd name="T14" fmla="*/ 547 w 864"/>
                      <a:gd name="T15" fmla="*/ 892 h 2188"/>
                      <a:gd name="T16" fmla="*/ 604 w 864"/>
                      <a:gd name="T17" fmla="*/ 993 h 2188"/>
                      <a:gd name="T18" fmla="*/ 619 w 864"/>
                      <a:gd name="T19" fmla="*/ 1036 h 2188"/>
                      <a:gd name="T20" fmla="*/ 648 w 864"/>
                      <a:gd name="T21" fmla="*/ 1080 h 2188"/>
                      <a:gd name="T22" fmla="*/ 720 w 864"/>
                      <a:gd name="T23" fmla="*/ 1238 h 2188"/>
                      <a:gd name="T24" fmla="*/ 806 w 864"/>
                      <a:gd name="T25" fmla="*/ 1584 h 2188"/>
                      <a:gd name="T26" fmla="*/ 835 w 864"/>
                      <a:gd name="T27" fmla="*/ 1972 h 2188"/>
                      <a:gd name="T28" fmla="*/ 864 w 864"/>
                      <a:gd name="T29" fmla="*/ 2188 h 2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64" h="2188">
                        <a:moveTo>
                          <a:pt x="0" y="0"/>
                        </a:moveTo>
                        <a:cubicBezTo>
                          <a:pt x="31" y="95"/>
                          <a:pt x="57" y="111"/>
                          <a:pt x="129" y="172"/>
                        </a:cubicBezTo>
                        <a:cubicBezTo>
                          <a:pt x="235" y="261"/>
                          <a:pt x="111" y="177"/>
                          <a:pt x="216" y="244"/>
                        </a:cubicBezTo>
                        <a:cubicBezTo>
                          <a:pt x="240" y="278"/>
                          <a:pt x="280" y="304"/>
                          <a:pt x="288" y="345"/>
                        </a:cubicBezTo>
                        <a:cubicBezTo>
                          <a:pt x="308" y="447"/>
                          <a:pt x="294" y="394"/>
                          <a:pt x="331" y="504"/>
                        </a:cubicBezTo>
                        <a:cubicBezTo>
                          <a:pt x="332" y="507"/>
                          <a:pt x="402" y="610"/>
                          <a:pt x="417" y="633"/>
                        </a:cubicBezTo>
                        <a:cubicBezTo>
                          <a:pt x="433" y="656"/>
                          <a:pt x="453" y="784"/>
                          <a:pt x="475" y="806"/>
                        </a:cubicBezTo>
                        <a:cubicBezTo>
                          <a:pt x="530" y="861"/>
                          <a:pt x="507" y="832"/>
                          <a:pt x="547" y="892"/>
                        </a:cubicBezTo>
                        <a:cubicBezTo>
                          <a:pt x="578" y="989"/>
                          <a:pt x="537" y="878"/>
                          <a:pt x="604" y="993"/>
                        </a:cubicBezTo>
                        <a:cubicBezTo>
                          <a:pt x="612" y="1006"/>
                          <a:pt x="612" y="1022"/>
                          <a:pt x="619" y="1036"/>
                        </a:cubicBezTo>
                        <a:cubicBezTo>
                          <a:pt x="627" y="1052"/>
                          <a:pt x="638" y="1065"/>
                          <a:pt x="648" y="1080"/>
                        </a:cubicBezTo>
                        <a:cubicBezTo>
                          <a:pt x="666" y="1135"/>
                          <a:pt x="720" y="1238"/>
                          <a:pt x="720" y="1238"/>
                        </a:cubicBezTo>
                        <a:cubicBezTo>
                          <a:pt x="740" y="1360"/>
                          <a:pt x="737" y="1479"/>
                          <a:pt x="806" y="1584"/>
                        </a:cubicBezTo>
                        <a:cubicBezTo>
                          <a:pt x="857" y="1739"/>
                          <a:pt x="812" y="1591"/>
                          <a:pt x="835" y="1972"/>
                        </a:cubicBezTo>
                        <a:cubicBezTo>
                          <a:pt x="838" y="2029"/>
                          <a:pt x="864" y="2125"/>
                          <a:pt x="864" y="2188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97291" name="Freeform 11"/>
                  <p:cNvSpPr>
                    <a:spLocks/>
                  </p:cNvSpPr>
                  <p:nvPr/>
                </p:nvSpPr>
                <p:spPr bwMode="auto">
                  <a:xfrm>
                    <a:off x="3240" y="2382"/>
                    <a:ext cx="605" cy="1152"/>
                  </a:xfrm>
                  <a:custGeom>
                    <a:avLst/>
                    <a:gdLst>
                      <a:gd name="T0" fmla="*/ 0 w 605"/>
                      <a:gd name="T1" fmla="*/ 0 h 1152"/>
                      <a:gd name="T2" fmla="*/ 43 w 605"/>
                      <a:gd name="T3" fmla="*/ 14 h 1152"/>
                      <a:gd name="T4" fmla="*/ 58 w 605"/>
                      <a:gd name="T5" fmla="*/ 58 h 1152"/>
                      <a:gd name="T6" fmla="*/ 101 w 605"/>
                      <a:gd name="T7" fmla="*/ 144 h 1152"/>
                      <a:gd name="T8" fmla="*/ 115 w 605"/>
                      <a:gd name="T9" fmla="*/ 202 h 1152"/>
                      <a:gd name="T10" fmla="*/ 202 w 605"/>
                      <a:gd name="T11" fmla="*/ 274 h 1152"/>
                      <a:gd name="T12" fmla="*/ 288 w 605"/>
                      <a:gd name="T13" fmla="*/ 562 h 1152"/>
                      <a:gd name="T14" fmla="*/ 360 w 605"/>
                      <a:gd name="T15" fmla="*/ 778 h 1152"/>
                      <a:gd name="T16" fmla="*/ 418 w 605"/>
                      <a:gd name="T17" fmla="*/ 864 h 1152"/>
                      <a:gd name="T18" fmla="*/ 432 w 605"/>
                      <a:gd name="T19" fmla="*/ 907 h 1152"/>
                      <a:gd name="T20" fmla="*/ 518 w 605"/>
                      <a:gd name="T21" fmla="*/ 994 h 1152"/>
                      <a:gd name="T22" fmla="*/ 605 w 605"/>
                      <a:gd name="T23" fmla="*/ 1152 h 1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5" h="1152">
                        <a:moveTo>
                          <a:pt x="0" y="0"/>
                        </a:moveTo>
                        <a:cubicBezTo>
                          <a:pt x="14" y="5"/>
                          <a:pt x="32" y="3"/>
                          <a:pt x="43" y="14"/>
                        </a:cubicBezTo>
                        <a:cubicBezTo>
                          <a:pt x="54" y="25"/>
                          <a:pt x="51" y="44"/>
                          <a:pt x="58" y="58"/>
                        </a:cubicBezTo>
                        <a:cubicBezTo>
                          <a:pt x="97" y="136"/>
                          <a:pt x="78" y="65"/>
                          <a:pt x="101" y="144"/>
                        </a:cubicBezTo>
                        <a:cubicBezTo>
                          <a:pt x="106" y="163"/>
                          <a:pt x="105" y="185"/>
                          <a:pt x="115" y="202"/>
                        </a:cubicBezTo>
                        <a:cubicBezTo>
                          <a:pt x="132" y="232"/>
                          <a:pt x="174" y="256"/>
                          <a:pt x="202" y="274"/>
                        </a:cubicBezTo>
                        <a:cubicBezTo>
                          <a:pt x="225" y="625"/>
                          <a:pt x="178" y="395"/>
                          <a:pt x="288" y="562"/>
                        </a:cubicBezTo>
                        <a:cubicBezTo>
                          <a:pt x="306" y="636"/>
                          <a:pt x="319" y="715"/>
                          <a:pt x="360" y="778"/>
                        </a:cubicBezTo>
                        <a:cubicBezTo>
                          <a:pt x="393" y="880"/>
                          <a:pt x="346" y="757"/>
                          <a:pt x="418" y="864"/>
                        </a:cubicBezTo>
                        <a:cubicBezTo>
                          <a:pt x="426" y="876"/>
                          <a:pt x="425" y="894"/>
                          <a:pt x="432" y="907"/>
                        </a:cubicBezTo>
                        <a:cubicBezTo>
                          <a:pt x="465" y="965"/>
                          <a:pt x="470" y="961"/>
                          <a:pt x="518" y="994"/>
                        </a:cubicBezTo>
                        <a:cubicBezTo>
                          <a:pt x="551" y="1044"/>
                          <a:pt x="577" y="1099"/>
                          <a:pt x="605" y="1152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97292" name="Freeform 12"/>
                  <p:cNvSpPr>
                    <a:spLocks/>
                  </p:cNvSpPr>
                  <p:nvPr/>
                </p:nvSpPr>
                <p:spPr bwMode="auto">
                  <a:xfrm>
                    <a:off x="3487" y="2448"/>
                    <a:ext cx="787" cy="538"/>
                  </a:xfrm>
                  <a:custGeom>
                    <a:avLst/>
                    <a:gdLst>
                      <a:gd name="T0" fmla="*/ 0 w 787"/>
                      <a:gd name="T1" fmla="*/ 0 h 538"/>
                      <a:gd name="T2" fmla="*/ 288 w 787"/>
                      <a:gd name="T3" fmla="*/ 86 h 538"/>
                      <a:gd name="T4" fmla="*/ 375 w 787"/>
                      <a:gd name="T5" fmla="*/ 187 h 538"/>
                      <a:gd name="T6" fmla="*/ 432 w 787"/>
                      <a:gd name="T7" fmla="*/ 274 h 538"/>
                      <a:gd name="T8" fmla="*/ 605 w 787"/>
                      <a:gd name="T9" fmla="*/ 418 h 538"/>
                      <a:gd name="T10" fmla="*/ 648 w 787"/>
                      <a:gd name="T11" fmla="*/ 461 h 538"/>
                      <a:gd name="T12" fmla="*/ 749 w 787"/>
                      <a:gd name="T13" fmla="*/ 504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7" h="538">
                        <a:moveTo>
                          <a:pt x="0" y="0"/>
                        </a:moveTo>
                        <a:cubicBezTo>
                          <a:pt x="88" y="59"/>
                          <a:pt x="185" y="72"/>
                          <a:pt x="288" y="86"/>
                        </a:cubicBezTo>
                        <a:cubicBezTo>
                          <a:pt x="362" y="112"/>
                          <a:pt x="342" y="128"/>
                          <a:pt x="375" y="187"/>
                        </a:cubicBezTo>
                        <a:cubicBezTo>
                          <a:pt x="392" y="217"/>
                          <a:pt x="413" y="245"/>
                          <a:pt x="432" y="274"/>
                        </a:cubicBezTo>
                        <a:cubicBezTo>
                          <a:pt x="517" y="404"/>
                          <a:pt x="508" y="321"/>
                          <a:pt x="605" y="418"/>
                        </a:cubicBezTo>
                        <a:cubicBezTo>
                          <a:pt x="619" y="432"/>
                          <a:pt x="630" y="451"/>
                          <a:pt x="648" y="461"/>
                        </a:cubicBezTo>
                        <a:cubicBezTo>
                          <a:pt x="787" y="538"/>
                          <a:pt x="703" y="458"/>
                          <a:pt x="749" y="504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97293" name="Freeform 13"/>
                  <p:cNvSpPr>
                    <a:spLocks/>
                  </p:cNvSpPr>
                  <p:nvPr/>
                </p:nvSpPr>
                <p:spPr bwMode="auto">
                  <a:xfrm>
                    <a:off x="3759" y="2520"/>
                    <a:ext cx="706" cy="230"/>
                  </a:xfrm>
                  <a:custGeom>
                    <a:avLst/>
                    <a:gdLst>
                      <a:gd name="T0" fmla="*/ 0 w 706"/>
                      <a:gd name="T1" fmla="*/ 0 h 230"/>
                      <a:gd name="T2" fmla="*/ 159 w 706"/>
                      <a:gd name="T3" fmla="*/ 43 h 230"/>
                      <a:gd name="T4" fmla="*/ 562 w 706"/>
                      <a:gd name="T5" fmla="*/ 144 h 230"/>
                      <a:gd name="T6" fmla="*/ 706 w 706"/>
                      <a:gd name="T7" fmla="*/ 23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06" h="230">
                        <a:moveTo>
                          <a:pt x="0" y="0"/>
                        </a:moveTo>
                        <a:cubicBezTo>
                          <a:pt x="130" y="32"/>
                          <a:pt x="78" y="15"/>
                          <a:pt x="159" y="43"/>
                        </a:cubicBezTo>
                        <a:cubicBezTo>
                          <a:pt x="248" y="180"/>
                          <a:pt x="407" y="136"/>
                          <a:pt x="562" y="144"/>
                        </a:cubicBezTo>
                        <a:cubicBezTo>
                          <a:pt x="625" y="165"/>
                          <a:pt x="674" y="169"/>
                          <a:pt x="706" y="23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97294" name="AutoShape 14"/>
            <p:cNvSpPr>
              <a:spLocks noChangeArrowheads="1"/>
            </p:cNvSpPr>
            <p:nvPr/>
          </p:nvSpPr>
          <p:spPr bwMode="auto">
            <a:xfrm rot="-1679702">
              <a:off x="2940" y="1842"/>
              <a:ext cx="384" cy="384"/>
            </a:xfrm>
            <a:prstGeom prst="irregularSeal2">
              <a:avLst/>
            </a:prstGeom>
            <a:solidFill>
              <a:srgbClr val="FFFF00">
                <a:alpha val="48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altLang="vi-VN" sz="2500">
                <a:solidFill>
                  <a:schemeClr val="tx2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97295" name="Oval 15"/>
            <p:cNvSpPr>
              <a:spLocks noChangeArrowheads="1"/>
            </p:cNvSpPr>
            <p:nvPr/>
          </p:nvSpPr>
          <p:spPr bwMode="auto">
            <a:xfrm>
              <a:off x="3114" y="2024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97296" name="Group 16"/>
            <p:cNvGrpSpPr>
              <a:grpSpLocks/>
            </p:cNvGrpSpPr>
            <p:nvPr/>
          </p:nvGrpSpPr>
          <p:grpSpPr bwMode="auto">
            <a:xfrm>
              <a:off x="288" y="140"/>
              <a:ext cx="5532" cy="3777"/>
              <a:chOff x="288" y="140"/>
              <a:chExt cx="5532" cy="3777"/>
            </a:xfrm>
          </p:grpSpPr>
          <p:grpSp>
            <p:nvGrpSpPr>
              <p:cNvPr id="97297" name="Group 17"/>
              <p:cNvGrpSpPr>
                <a:grpSpLocks/>
              </p:cNvGrpSpPr>
              <p:nvPr/>
            </p:nvGrpSpPr>
            <p:grpSpPr bwMode="auto">
              <a:xfrm>
                <a:off x="288" y="140"/>
                <a:ext cx="1416" cy="472"/>
                <a:chOff x="288" y="140"/>
                <a:chExt cx="1416" cy="472"/>
              </a:xfrm>
            </p:grpSpPr>
            <p:sp>
              <p:nvSpPr>
                <p:cNvPr id="97298" name="Rectangle 18"/>
                <p:cNvSpPr>
                  <a:spLocks noChangeArrowheads="1"/>
                </p:cNvSpPr>
                <p:nvPr/>
              </p:nvSpPr>
              <p:spPr bwMode="auto">
                <a:xfrm>
                  <a:off x="912" y="156"/>
                  <a:ext cx="612" cy="4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97299" name="Group 19"/>
                <p:cNvGrpSpPr>
                  <a:grpSpLocks/>
                </p:cNvGrpSpPr>
                <p:nvPr/>
              </p:nvGrpSpPr>
              <p:grpSpPr bwMode="auto">
                <a:xfrm>
                  <a:off x="288" y="140"/>
                  <a:ext cx="1416" cy="472"/>
                  <a:chOff x="288" y="140"/>
                  <a:chExt cx="1416" cy="472"/>
                </a:xfrm>
              </p:grpSpPr>
              <p:sp>
                <p:nvSpPr>
                  <p:cNvPr id="97300" name="AutoShape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76" y="156"/>
                    <a:ext cx="228" cy="456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9730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56"/>
                    <a:ext cx="720" cy="4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000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9730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3" y="140"/>
                    <a:ext cx="1103" cy="4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2400" dirty="0" err="1" smtClean="0">
                        <a:latin typeface=".VnTime" panose="020B7200000000000000" pitchFamily="34" charset="0"/>
                      </a:rPr>
                      <a:t>Lư­îc</a:t>
                    </a:r>
                    <a:r>
                      <a:rPr lang="en-US" altLang="vi-VN" sz="2400" dirty="0" smtClean="0">
                        <a:latin typeface=".VnTime" panose="020B7200000000000000" pitchFamily="34" charset="0"/>
                      </a:rPr>
                      <a:t> </a:t>
                    </a:r>
                    <a:r>
                      <a:rPr lang="en-US" altLang="vi-VN" sz="2400" dirty="0">
                        <a:latin typeface=".VnTime" panose="020B7200000000000000" pitchFamily="34" charset="0"/>
                      </a:rPr>
                      <a:t>®å</a:t>
                    </a:r>
                  </a:p>
                </p:txBody>
              </p:sp>
            </p:grpSp>
          </p:grpSp>
          <p:sp>
            <p:nvSpPr>
              <p:cNvPr id="97303" name="Text Box 23"/>
              <p:cNvSpPr txBox="1">
                <a:spLocks noChangeArrowheads="1"/>
              </p:cNvSpPr>
              <p:nvPr/>
            </p:nvSpPr>
            <p:spPr bwMode="auto">
              <a:xfrm rot="1771720">
                <a:off x="1384" y="1320"/>
                <a:ext cx="13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vi-VN" sz="1200" b="1" i="1">
                    <a:solidFill>
                      <a:srgbClr val="BA0000"/>
                    </a:solidFill>
                    <a:latin typeface=".VnTime" panose="020B7200000000000000" pitchFamily="34" charset="0"/>
                  </a:rPr>
                  <a:t>S«ng Hång</a:t>
                </a:r>
              </a:p>
            </p:txBody>
          </p:sp>
          <p:sp>
            <p:nvSpPr>
              <p:cNvPr id="97304" name="Text Box 24"/>
              <p:cNvSpPr txBox="1">
                <a:spLocks noChangeArrowheads="1"/>
              </p:cNvSpPr>
              <p:nvPr/>
            </p:nvSpPr>
            <p:spPr bwMode="auto">
              <a:xfrm rot="1176210">
                <a:off x="1323" y="2213"/>
                <a:ext cx="13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vi-VN" sz="1200" b="1" i="1">
                    <a:solidFill>
                      <a:srgbClr val="BA0000"/>
                    </a:solidFill>
                    <a:latin typeface=".VnTime" panose="020B7200000000000000" pitchFamily="34" charset="0"/>
                  </a:rPr>
                  <a:t>S«ng §µ</a:t>
                </a:r>
              </a:p>
            </p:txBody>
          </p:sp>
          <p:sp>
            <p:nvSpPr>
              <p:cNvPr id="97305" name="Text Box 25"/>
              <p:cNvSpPr txBox="1">
                <a:spLocks noChangeArrowheads="1"/>
              </p:cNvSpPr>
              <p:nvPr/>
            </p:nvSpPr>
            <p:spPr bwMode="auto">
              <a:xfrm rot="1849155">
                <a:off x="925" y="2495"/>
                <a:ext cx="13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vi-VN" sz="1200" b="1" i="1">
                    <a:solidFill>
                      <a:srgbClr val="800000"/>
                    </a:solidFill>
                    <a:latin typeface=".VnTime" panose="020B7200000000000000" pitchFamily="34" charset="0"/>
                  </a:rPr>
                  <a:t>S«ng M·</a:t>
                </a:r>
              </a:p>
            </p:txBody>
          </p:sp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584" y="1538"/>
                <a:ext cx="3362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0000FF"/>
                    </a:solidFill>
                    <a:latin typeface=".VnTime" panose="020B7200000000000000" pitchFamily="34" charset="0"/>
                  </a:rPr>
                  <a:t>G i a o      c h Ø</a:t>
                </a:r>
              </a:p>
            </p:txBody>
          </p:sp>
          <p:sp>
            <p:nvSpPr>
              <p:cNvPr id="97307" name="Text Box 27"/>
              <p:cNvSpPr txBox="1">
                <a:spLocks noChangeArrowheads="1"/>
              </p:cNvSpPr>
              <p:nvPr/>
            </p:nvSpPr>
            <p:spPr bwMode="auto">
              <a:xfrm>
                <a:off x="2257" y="1967"/>
                <a:ext cx="1006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0000FF"/>
                    </a:solidFill>
                    <a:latin typeface=".VnTime" panose="020B7200000000000000" pitchFamily="34" charset="0"/>
                  </a:rPr>
                  <a:t>Mª Linh</a:t>
                </a:r>
              </a:p>
            </p:txBody>
          </p:sp>
          <p:sp>
            <p:nvSpPr>
              <p:cNvPr id="97308" name="Text Box 28"/>
              <p:cNvSpPr txBox="1">
                <a:spLocks noChangeArrowheads="1"/>
              </p:cNvSpPr>
              <p:nvPr/>
            </p:nvSpPr>
            <p:spPr bwMode="auto">
              <a:xfrm>
                <a:off x="3119" y="2392"/>
                <a:ext cx="1009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 i="1">
                    <a:latin typeface=".VnTime" panose="020B7200000000000000" pitchFamily="34" charset="0"/>
                  </a:rPr>
                  <a:t>Cæ loa</a:t>
                </a:r>
              </a:p>
            </p:txBody>
          </p:sp>
          <p:sp>
            <p:nvSpPr>
              <p:cNvPr id="97309" name="Text Box 29"/>
              <p:cNvSpPr txBox="1">
                <a:spLocks noChangeArrowheads="1"/>
              </p:cNvSpPr>
              <p:nvPr/>
            </p:nvSpPr>
            <p:spPr bwMode="auto">
              <a:xfrm>
                <a:off x="3829" y="1778"/>
                <a:ext cx="1007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 i="1">
                    <a:latin typeface=".VnTime" panose="020B7200000000000000" pitchFamily="34" charset="0"/>
                  </a:rPr>
                  <a:t>L·ng B¹c</a:t>
                </a:r>
              </a:p>
            </p:txBody>
          </p:sp>
          <p:sp>
            <p:nvSpPr>
              <p:cNvPr id="97310" name="Text Box 30"/>
              <p:cNvSpPr txBox="1">
                <a:spLocks noChangeArrowheads="1"/>
              </p:cNvSpPr>
              <p:nvPr/>
            </p:nvSpPr>
            <p:spPr bwMode="auto">
              <a:xfrm>
                <a:off x="2497" y="2635"/>
                <a:ext cx="1004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 i="1">
                    <a:latin typeface=".VnTime" panose="020B7200000000000000" pitchFamily="34" charset="0"/>
                  </a:rPr>
                  <a:t>CÊm Khª</a:t>
                </a:r>
              </a:p>
            </p:txBody>
          </p:sp>
          <p:sp>
            <p:nvSpPr>
              <p:cNvPr id="97311" name="Text Box 31"/>
              <p:cNvSpPr txBox="1">
                <a:spLocks noChangeArrowheads="1"/>
              </p:cNvSpPr>
              <p:nvPr/>
            </p:nvSpPr>
            <p:spPr bwMode="auto">
              <a:xfrm>
                <a:off x="4810" y="1419"/>
                <a:ext cx="1010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A50021"/>
                    </a:solidFill>
                    <a:latin typeface=".VnTime" panose="020B7200000000000000" pitchFamily="34" charset="0"/>
                  </a:rPr>
                  <a:t>Hîp phè</a:t>
                </a:r>
              </a:p>
            </p:txBody>
          </p:sp>
          <p:sp>
            <p:nvSpPr>
              <p:cNvPr id="97312" name="WordArt 32"/>
              <p:cNvSpPr>
                <a:spLocks noChangeArrowheads="1" noChangeShapeType="1" noTextEdit="1"/>
              </p:cNvSpPr>
              <p:nvPr/>
            </p:nvSpPr>
            <p:spPr bwMode="auto">
              <a:xfrm rot="1062025">
                <a:off x="4512" y="2931"/>
                <a:ext cx="1104" cy="22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vi-VN" sz="3600" kern="10" dirty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</a:rPr>
                  <a:t>Cửa Bạch Đằng</a:t>
                </a:r>
                <a:endPara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7313" name="Text Box 33"/>
              <p:cNvSpPr txBox="1">
                <a:spLocks noChangeArrowheads="1"/>
              </p:cNvSpPr>
              <p:nvPr/>
            </p:nvSpPr>
            <p:spPr bwMode="auto">
              <a:xfrm>
                <a:off x="4172" y="3698"/>
                <a:ext cx="1628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US" altLang="vi-VN" sz="1200" b="1">
                    <a:solidFill>
                      <a:srgbClr val="0000FF"/>
                    </a:solidFill>
                    <a:latin typeface=".VnTime" panose="020B7200000000000000" pitchFamily="34" charset="0"/>
                  </a:rPr>
                  <a:t>BiÓn ®«ng</a:t>
                </a:r>
              </a:p>
            </p:txBody>
          </p:sp>
          <p:sp>
            <p:nvSpPr>
              <p:cNvPr id="97314" name="AutoShape 34"/>
              <p:cNvSpPr>
                <a:spLocks noChangeArrowheads="1"/>
              </p:cNvSpPr>
              <p:nvPr/>
            </p:nvSpPr>
            <p:spPr bwMode="auto">
              <a:xfrm>
                <a:off x="2856" y="2382"/>
                <a:ext cx="384" cy="384"/>
              </a:xfrm>
              <a:prstGeom prst="irregularSeal2">
                <a:avLst/>
              </a:prstGeom>
              <a:solidFill>
                <a:srgbClr val="FFFF00">
                  <a:alpha val="48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7315" name="AutoShape 35"/>
              <p:cNvSpPr>
                <a:spLocks noChangeArrowheads="1"/>
              </p:cNvSpPr>
              <p:nvPr/>
            </p:nvSpPr>
            <p:spPr bwMode="auto">
              <a:xfrm>
                <a:off x="3930" y="1974"/>
                <a:ext cx="384" cy="384"/>
              </a:xfrm>
              <a:prstGeom prst="irregularSeal2">
                <a:avLst/>
              </a:prstGeom>
              <a:solidFill>
                <a:srgbClr val="FFFF00">
                  <a:alpha val="48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97316" name="Freeform 36"/>
          <p:cNvSpPr>
            <a:spLocks/>
          </p:cNvSpPr>
          <p:nvPr/>
        </p:nvSpPr>
        <p:spPr bwMode="auto">
          <a:xfrm rot="15261465">
            <a:off x="6701632" y="3051969"/>
            <a:ext cx="1022350" cy="100013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76200" cmpd="sng">
            <a:solidFill>
              <a:srgbClr val="0000CC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317" name="Freeform 37"/>
          <p:cNvSpPr>
            <a:spLocks/>
          </p:cNvSpPr>
          <p:nvPr/>
        </p:nvSpPr>
        <p:spPr bwMode="auto">
          <a:xfrm rot="-1409914">
            <a:off x="6705601" y="3962400"/>
            <a:ext cx="525463" cy="71438"/>
          </a:xfrm>
          <a:custGeom>
            <a:avLst/>
            <a:gdLst>
              <a:gd name="T0" fmla="*/ 960 w 960"/>
              <a:gd name="T1" fmla="*/ 48 h 152"/>
              <a:gd name="T2" fmla="*/ 624 w 960"/>
              <a:gd name="T3" fmla="*/ 144 h 152"/>
              <a:gd name="T4" fmla="*/ 0 w 960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52">
                <a:moveTo>
                  <a:pt x="960" y="48"/>
                </a:moveTo>
                <a:cubicBezTo>
                  <a:pt x="872" y="100"/>
                  <a:pt x="784" y="152"/>
                  <a:pt x="624" y="144"/>
                </a:cubicBezTo>
                <a:cubicBezTo>
                  <a:pt x="464" y="136"/>
                  <a:pt x="232" y="68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318" name="Freeform 38"/>
          <p:cNvSpPr>
            <a:spLocks/>
          </p:cNvSpPr>
          <p:nvPr/>
        </p:nvSpPr>
        <p:spPr bwMode="auto">
          <a:xfrm rot="-1319355">
            <a:off x="7165975" y="4344988"/>
            <a:ext cx="939800" cy="368300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dashDot"/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319" name="Freeform 39"/>
          <p:cNvSpPr>
            <a:spLocks/>
          </p:cNvSpPr>
          <p:nvPr/>
        </p:nvSpPr>
        <p:spPr bwMode="auto">
          <a:xfrm rot="-2330450">
            <a:off x="6967538" y="4143376"/>
            <a:ext cx="728662" cy="200025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320" name="Freeform 40"/>
          <p:cNvSpPr>
            <a:spLocks/>
          </p:cNvSpPr>
          <p:nvPr/>
        </p:nvSpPr>
        <p:spPr bwMode="auto">
          <a:xfrm rot="1696610">
            <a:off x="6573838" y="4462463"/>
            <a:ext cx="622300" cy="76200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76200" cmpd="sng">
            <a:solidFill>
              <a:srgbClr val="0000CC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321" name="Freeform 41"/>
          <p:cNvSpPr>
            <a:spLocks/>
          </p:cNvSpPr>
          <p:nvPr/>
        </p:nvSpPr>
        <p:spPr bwMode="auto">
          <a:xfrm rot="165821" flipH="1">
            <a:off x="4953001" y="4327525"/>
            <a:ext cx="1160463" cy="260350"/>
          </a:xfrm>
          <a:custGeom>
            <a:avLst/>
            <a:gdLst>
              <a:gd name="T0" fmla="*/ 960 w 960"/>
              <a:gd name="T1" fmla="*/ 48 h 152"/>
              <a:gd name="T2" fmla="*/ 624 w 960"/>
              <a:gd name="T3" fmla="*/ 144 h 152"/>
              <a:gd name="T4" fmla="*/ 0 w 960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52">
                <a:moveTo>
                  <a:pt x="960" y="48"/>
                </a:moveTo>
                <a:cubicBezTo>
                  <a:pt x="872" y="100"/>
                  <a:pt x="784" y="152"/>
                  <a:pt x="624" y="144"/>
                </a:cubicBezTo>
                <a:cubicBezTo>
                  <a:pt x="464" y="136"/>
                  <a:pt x="232" y="68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7322" name="Group 42"/>
          <p:cNvGrpSpPr>
            <a:grpSpLocks/>
          </p:cNvGrpSpPr>
          <p:nvPr/>
        </p:nvGrpSpPr>
        <p:grpSpPr bwMode="auto">
          <a:xfrm>
            <a:off x="4724400" y="4572000"/>
            <a:ext cx="609600" cy="457200"/>
            <a:chOff x="4272" y="2976"/>
            <a:chExt cx="384" cy="288"/>
          </a:xfrm>
        </p:grpSpPr>
        <p:sp>
          <p:nvSpPr>
            <p:cNvPr id="97323" name="Line 43"/>
            <p:cNvSpPr>
              <a:spLocks noChangeShapeType="1"/>
            </p:cNvSpPr>
            <p:nvPr/>
          </p:nvSpPr>
          <p:spPr bwMode="auto">
            <a:xfrm>
              <a:off x="4272" y="2976"/>
              <a:ext cx="9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7324" name="Line 44"/>
            <p:cNvSpPr>
              <a:spLocks noChangeShapeType="1"/>
            </p:cNvSpPr>
            <p:nvPr/>
          </p:nvSpPr>
          <p:spPr bwMode="auto">
            <a:xfrm flipH="1">
              <a:off x="4416" y="3120"/>
              <a:ext cx="24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7325" name="Freeform 45"/>
          <p:cNvSpPr>
            <a:spLocks/>
          </p:cNvSpPr>
          <p:nvPr/>
        </p:nvSpPr>
        <p:spPr bwMode="auto">
          <a:xfrm rot="-21736381">
            <a:off x="4868863" y="4232276"/>
            <a:ext cx="1244600" cy="263525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326" name="Freeform 46"/>
          <p:cNvSpPr>
            <a:spLocks/>
          </p:cNvSpPr>
          <p:nvPr/>
        </p:nvSpPr>
        <p:spPr bwMode="auto">
          <a:xfrm rot="-23292156">
            <a:off x="5708650" y="4495800"/>
            <a:ext cx="533400" cy="304800"/>
          </a:xfrm>
          <a:custGeom>
            <a:avLst/>
            <a:gdLst>
              <a:gd name="T0" fmla="*/ 1342 w 1342"/>
              <a:gd name="T1" fmla="*/ 0 h 483"/>
              <a:gd name="T2" fmla="*/ 1053 w 1342"/>
              <a:gd name="T3" fmla="*/ 310 h 483"/>
              <a:gd name="T4" fmla="*/ 608 w 1342"/>
              <a:gd name="T5" fmla="*/ 477 h 483"/>
              <a:gd name="T6" fmla="*/ 0 w 1342"/>
              <a:gd name="T7" fmla="*/ 3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2" h="483">
                <a:moveTo>
                  <a:pt x="1342" y="0"/>
                </a:moveTo>
                <a:cubicBezTo>
                  <a:pt x="1295" y="50"/>
                  <a:pt x="1175" y="231"/>
                  <a:pt x="1053" y="310"/>
                </a:cubicBezTo>
                <a:cubicBezTo>
                  <a:pt x="931" y="389"/>
                  <a:pt x="783" y="472"/>
                  <a:pt x="608" y="477"/>
                </a:cubicBezTo>
                <a:cubicBezTo>
                  <a:pt x="432" y="483"/>
                  <a:pt x="216" y="413"/>
                  <a:pt x="0" y="344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1600200" y="76200"/>
            <a:ext cx="8991600" cy="1981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</a:rPr>
              <a:t>- Kết quả:</a:t>
            </a:r>
            <a:b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</a:rPr>
              <a:t> + Cuối tháng 3 - 43 (ngày 6 tháng 2 âm lịch), Hai Bà Trưng đã hi sinh oanh liệt trên đất Cấm Khê. </a:t>
            </a:r>
            <a:b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</a:rPr>
              <a:t> + Cuộc kháng chiến còn tiếp tục đến tháng 11 - 43.</a:t>
            </a:r>
            <a:endParaRPr lang="en-US" altLang="vi-VN" sz="24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- Ý nghĩa:Thể hiện ý chí kiên cường, bất khuất của dân tộc.c</a:t>
            </a:r>
          </a:p>
        </p:txBody>
      </p:sp>
      <p:sp>
        <p:nvSpPr>
          <p:cNvPr id="97328" name="Freeform 48"/>
          <p:cNvSpPr>
            <a:spLocks/>
          </p:cNvSpPr>
          <p:nvPr/>
        </p:nvSpPr>
        <p:spPr bwMode="auto">
          <a:xfrm rot="-982413">
            <a:off x="4862514" y="4148139"/>
            <a:ext cx="1216025" cy="352425"/>
          </a:xfrm>
          <a:custGeom>
            <a:avLst/>
            <a:gdLst>
              <a:gd name="T0" fmla="*/ 960 w 960"/>
              <a:gd name="T1" fmla="*/ 48 h 152"/>
              <a:gd name="T2" fmla="*/ 624 w 960"/>
              <a:gd name="T3" fmla="*/ 144 h 152"/>
              <a:gd name="T4" fmla="*/ 0 w 960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52">
                <a:moveTo>
                  <a:pt x="960" y="48"/>
                </a:moveTo>
                <a:cubicBezTo>
                  <a:pt x="872" y="100"/>
                  <a:pt x="784" y="152"/>
                  <a:pt x="624" y="144"/>
                </a:cubicBezTo>
                <a:cubicBezTo>
                  <a:pt x="464" y="136"/>
                  <a:pt x="232" y="68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329" name="Freeform 49"/>
          <p:cNvSpPr>
            <a:spLocks/>
          </p:cNvSpPr>
          <p:nvPr/>
        </p:nvSpPr>
        <p:spPr bwMode="auto">
          <a:xfrm rot="-3150177">
            <a:off x="5666582" y="4445794"/>
            <a:ext cx="690562" cy="254000"/>
          </a:xfrm>
          <a:custGeom>
            <a:avLst/>
            <a:gdLst>
              <a:gd name="T0" fmla="*/ 960 w 960"/>
              <a:gd name="T1" fmla="*/ 48 h 152"/>
              <a:gd name="T2" fmla="*/ 624 w 960"/>
              <a:gd name="T3" fmla="*/ 144 h 152"/>
              <a:gd name="T4" fmla="*/ 0 w 960"/>
              <a:gd name="T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52">
                <a:moveTo>
                  <a:pt x="960" y="48"/>
                </a:moveTo>
                <a:cubicBezTo>
                  <a:pt x="872" y="100"/>
                  <a:pt x="784" y="152"/>
                  <a:pt x="624" y="144"/>
                </a:cubicBezTo>
                <a:cubicBezTo>
                  <a:pt x="464" y="136"/>
                  <a:pt x="232" y="68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5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đền thờ Hai Bà Tr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2401"/>
            <a:ext cx="4095750" cy="2976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đền Hai Bà Trưng ở Hát Mô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2400"/>
            <a:ext cx="4341813" cy="2986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629400" y="3198813"/>
            <a:ext cx="350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>
                <a:latin typeface="Times New Roman" panose="02020603050405020304" pitchFamily="18" charset="0"/>
              </a:rPr>
              <a:t>Đền thờ Hai Bà Trưng - Vĩnh Phúc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59013" y="3187701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>
                <a:latin typeface="Times New Roman" panose="02020603050405020304" pitchFamily="18" charset="0"/>
              </a:rPr>
              <a:t>Đền thờ Hai Bà Trưng - Hà Nội</a:t>
            </a:r>
          </a:p>
        </p:txBody>
      </p:sp>
      <p:pic>
        <p:nvPicPr>
          <p:cNvPr id="53254" name="Picture 6" descr="IMG_05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3239" y="3746500"/>
            <a:ext cx="4067175" cy="272573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5" name="Picture 7" descr="IMG_05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810001"/>
            <a:ext cx="4368800" cy="2589213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981200" y="6491288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>
                <a:latin typeface="Times New Roman" panose="02020603050405020304" pitchFamily="18" charset="0"/>
              </a:rPr>
              <a:t>Đền thờ Hai Bà Trưng - Hát Môn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324600" y="6523038"/>
            <a:ext cx="434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>
                <a:latin typeface="Times New Roman" panose="02020603050405020304" pitchFamily="18" charset="0"/>
              </a:rPr>
              <a:t>Quán Hai Cô - Hát Môn (Quán Cô Tiên)</a:t>
            </a:r>
          </a:p>
        </p:txBody>
      </p:sp>
    </p:spTree>
    <p:extLst>
      <p:ext uri="{BB962C8B-B14F-4D97-AF65-F5344CB8AC3E}">
        <p14:creationId xmlns:p14="http://schemas.microsoft.com/office/powerpoint/2010/main" val="959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6" grpId="0"/>
      <p:bldP spid="532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7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52600" y="152401"/>
            <a:ext cx="8610600" cy="61880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vi-VN" sz="2500" i="1" dirty="0" err="1">
                <a:solidFill>
                  <a:srgbClr val="0000FF"/>
                </a:solidFill>
              </a:rPr>
              <a:t>H·y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chän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tõng</a:t>
            </a:r>
            <a:r>
              <a:rPr lang="en-US" altLang="vi-VN" sz="2500" i="1" dirty="0">
                <a:solidFill>
                  <a:srgbClr val="0000FF"/>
                </a:solidFill>
              </a:rPr>
              <a:t> ®</a:t>
            </a:r>
            <a:r>
              <a:rPr lang="en-US" altLang="vi-VN" sz="2500" i="1" dirty="0" err="1">
                <a:solidFill>
                  <a:srgbClr val="0000FF"/>
                </a:solidFill>
              </a:rPr>
              <a:t>Þa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danh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thÝch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hîp</a:t>
            </a:r>
            <a:r>
              <a:rPr lang="en-US" altLang="vi-VN" sz="2500" i="1" dirty="0">
                <a:solidFill>
                  <a:srgbClr val="0000FF"/>
                </a:solidFill>
              </a:rPr>
              <a:t> ®Ó ®</a:t>
            </a:r>
            <a:r>
              <a:rPr lang="en-US" altLang="vi-VN" sz="2500" i="1" dirty="0" err="1">
                <a:solidFill>
                  <a:srgbClr val="0000FF"/>
                </a:solidFill>
              </a:rPr>
              <a:t>iÒn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vµo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chç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trèng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trong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c¸c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c©u</a:t>
            </a:r>
            <a:r>
              <a:rPr lang="en-US" altLang="vi-VN" sz="2500" i="1" dirty="0">
                <a:solidFill>
                  <a:srgbClr val="0000FF"/>
                </a:solidFill>
              </a:rPr>
              <a:t> </a:t>
            </a:r>
            <a:r>
              <a:rPr lang="en-US" altLang="vi-VN" sz="2500" i="1" dirty="0" err="1">
                <a:solidFill>
                  <a:srgbClr val="0000FF"/>
                </a:solidFill>
              </a:rPr>
              <a:t>d­íi</a:t>
            </a:r>
            <a:r>
              <a:rPr lang="en-US" altLang="vi-VN" sz="2500" i="1" dirty="0">
                <a:solidFill>
                  <a:srgbClr val="0000FF"/>
                </a:solidFill>
              </a:rPr>
              <a:t> ®©y:?</a:t>
            </a:r>
          </a:p>
          <a:p>
            <a:endParaRPr lang="en-US" altLang="vi-VN" sz="2500" i="1" dirty="0">
              <a:solidFill>
                <a:schemeClr val="bg1"/>
              </a:solidFill>
            </a:endParaRPr>
          </a:p>
          <a:p>
            <a:pPr>
              <a:buFontTx/>
              <a:buAutoNum type="alphaLcPeriod"/>
            </a:pPr>
            <a:r>
              <a:rPr lang="en-US" altLang="vi-VN" sz="2500" i="1" dirty="0"/>
              <a:t>T¹i</a:t>
            </a:r>
            <a:r>
              <a:rPr lang="en-US" altLang="vi-VN" sz="2500" i="1" dirty="0">
                <a:solidFill>
                  <a:srgbClr val="0000FF"/>
                </a:solidFill>
              </a:rPr>
              <a:t>..................</a:t>
            </a:r>
            <a:r>
              <a:rPr lang="en-US" altLang="vi-VN" sz="2500" i="1" dirty="0"/>
              <a:t>..M· </a:t>
            </a:r>
            <a:r>
              <a:rPr lang="en-US" altLang="vi-VN" sz="2500" i="1" dirty="0" err="1"/>
              <a:t>ViÖn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tÊn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c«ng</a:t>
            </a:r>
            <a:r>
              <a:rPr lang="en-US" altLang="vi-VN" sz="2500" i="1" dirty="0"/>
              <a:t> ®</a:t>
            </a:r>
            <a:r>
              <a:rPr lang="en-US" altLang="vi-VN" sz="2500" i="1" dirty="0" err="1"/>
              <a:t>Çu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tiªn</a:t>
            </a:r>
            <a:r>
              <a:rPr lang="en-US" altLang="vi-VN" sz="2500" i="1" dirty="0"/>
              <a:t> vµ </a:t>
            </a:r>
            <a:r>
              <a:rPr lang="en-US" altLang="vi-VN" sz="2500" i="1" dirty="0" err="1"/>
              <a:t>qu©n</a:t>
            </a:r>
            <a:r>
              <a:rPr lang="en-US" altLang="vi-VN" sz="2500" i="1" dirty="0"/>
              <a:t> ta</a:t>
            </a:r>
            <a:r>
              <a:rPr lang="en-US" altLang="vi-VN" sz="2500" i="1" dirty="0">
                <a:latin typeface=".VnCentury Schoolbook" panose="020B7200000000000000" pitchFamily="34" charset="0"/>
              </a:rPr>
              <a:t> </a:t>
            </a:r>
            <a:r>
              <a:rPr lang="en-US" altLang="vi-VN" sz="2500" i="1" dirty="0" err="1"/>
              <a:t>anh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dòng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chèng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tr</a:t>
            </a:r>
            <a:r>
              <a:rPr lang="en-US" altLang="vi-VN" sz="2500" i="1" dirty="0"/>
              <a:t>¶ </a:t>
            </a:r>
            <a:r>
              <a:rPr lang="en-US" altLang="vi-VN" sz="2500" i="1" dirty="0" err="1"/>
              <a:t>råi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rót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lui</a:t>
            </a:r>
            <a:r>
              <a:rPr lang="en-US" altLang="vi-VN" sz="2500" i="1" dirty="0"/>
              <a:t>.</a:t>
            </a:r>
          </a:p>
          <a:p>
            <a:endParaRPr lang="en-US" altLang="vi-VN" sz="2500" i="1" dirty="0"/>
          </a:p>
          <a:p>
            <a:r>
              <a:rPr lang="en-US" altLang="vi-VN" sz="2500" i="1" dirty="0"/>
              <a:t>b. §¹o </a:t>
            </a:r>
            <a:r>
              <a:rPr lang="en-US" altLang="vi-VN" sz="2500" i="1" dirty="0" err="1"/>
              <a:t>qu©n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bé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cña</a:t>
            </a:r>
            <a:r>
              <a:rPr lang="en-US" altLang="vi-VN" sz="2500" i="1" dirty="0"/>
              <a:t> M· </a:t>
            </a:r>
            <a:r>
              <a:rPr lang="en-US" altLang="vi-VN" sz="2500" i="1" dirty="0" err="1"/>
              <a:t>ViÖn</a:t>
            </a:r>
            <a:r>
              <a:rPr lang="en-US" altLang="vi-VN" sz="2500" i="1" dirty="0"/>
              <a:t> ®· ®</a:t>
            </a:r>
            <a:r>
              <a:rPr lang="en-US" altLang="vi-VN" sz="2500" i="1" dirty="0" err="1"/>
              <a:t>i</a:t>
            </a:r>
            <a:r>
              <a:rPr lang="en-US" altLang="vi-VN" sz="2500" i="1" dirty="0"/>
              <a:t> ®­</a:t>
            </a:r>
            <a:r>
              <a:rPr lang="en-US" altLang="vi-VN" sz="2500" i="1" dirty="0" err="1"/>
              <a:t>êng</a:t>
            </a:r>
            <a:r>
              <a:rPr lang="en-US" altLang="vi-VN" sz="2500" i="1" dirty="0"/>
              <a:t>....................</a:t>
            </a:r>
          </a:p>
          <a:p>
            <a:r>
              <a:rPr lang="en-US" altLang="vi-VN" sz="2500" i="1" dirty="0"/>
              <a:t>............................................................................................</a:t>
            </a:r>
          </a:p>
          <a:p>
            <a:endParaRPr lang="en-US" altLang="vi-VN" sz="2500" i="1" dirty="0"/>
          </a:p>
          <a:p>
            <a:r>
              <a:rPr lang="en-US" altLang="vi-VN" sz="2500" i="1" dirty="0"/>
              <a:t>c. §¹o </a:t>
            </a:r>
            <a:r>
              <a:rPr lang="en-US" altLang="vi-VN" sz="2500" i="1" dirty="0" err="1"/>
              <a:t>qu©n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thuû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cña</a:t>
            </a:r>
            <a:r>
              <a:rPr lang="en-US" altLang="vi-VN" sz="2500" i="1" dirty="0"/>
              <a:t> M· </a:t>
            </a:r>
            <a:r>
              <a:rPr lang="en-US" altLang="vi-VN" sz="2500" i="1" dirty="0" err="1"/>
              <a:t>ViÖn</a:t>
            </a:r>
            <a:r>
              <a:rPr lang="en-US" altLang="vi-VN" sz="2500" i="1" dirty="0"/>
              <a:t> ®· ®</a:t>
            </a:r>
            <a:r>
              <a:rPr lang="en-US" altLang="vi-VN" sz="2500" i="1" dirty="0" err="1"/>
              <a:t>i</a:t>
            </a:r>
            <a:r>
              <a:rPr lang="en-US" altLang="vi-VN" sz="2500" i="1" dirty="0"/>
              <a:t> ®­</a:t>
            </a:r>
            <a:r>
              <a:rPr lang="en-US" altLang="vi-VN" sz="2500" i="1" dirty="0" err="1"/>
              <a:t>êng</a:t>
            </a:r>
            <a:r>
              <a:rPr lang="en-US" altLang="vi-VN" sz="2500" i="1" dirty="0"/>
              <a:t>...............</a:t>
            </a:r>
          </a:p>
          <a:p>
            <a:r>
              <a:rPr lang="en-US" altLang="vi-VN" sz="2500" i="1" dirty="0">
                <a:solidFill>
                  <a:srgbClr val="0000FF"/>
                </a:solidFill>
              </a:rPr>
              <a:t>............................................................................................</a:t>
            </a:r>
          </a:p>
          <a:p>
            <a:endParaRPr lang="en-US" altLang="vi-VN" sz="2500" i="1" dirty="0"/>
          </a:p>
          <a:p>
            <a:r>
              <a:rPr lang="en-US" altLang="vi-VN" sz="2500" i="1" dirty="0"/>
              <a:t>d. Hai Bµ </a:t>
            </a:r>
            <a:r>
              <a:rPr lang="en-US" altLang="vi-VN" sz="2500" i="1" dirty="0" err="1"/>
              <a:t>Tr­ng</a:t>
            </a:r>
            <a:r>
              <a:rPr lang="en-US" altLang="vi-VN" sz="2500" i="1" dirty="0"/>
              <a:t> ®· </a:t>
            </a:r>
            <a:r>
              <a:rPr lang="en-US" altLang="vi-VN" sz="2500" i="1" dirty="0" err="1"/>
              <a:t>nghªnh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chiÕn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quyÕt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liÖt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víi</a:t>
            </a:r>
            <a:r>
              <a:rPr lang="en-US" altLang="vi-VN" sz="2500" i="1" dirty="0"/>
              <a:t> M· </a:t>
            </a:r>
            <a:r>
              <a:rPr lang="en-US" altLang="vi-VN" sz="2500" i="1" dirty="0" err="1"/>
              <a:t>ViÖn</a:t>
            </a:r>
            <a:r>
              <a:rPr lang="en-US" altLang="vi-VN" sz="2500" i="1" dirty="0"/>
              <a:t> t¹i........................................</a:t>
            </a:r>
          </a:p>
          <a:p>
            <a:endParaRPr lang="en-US" altLang="vi-VN" sz="2500" i="1" dirty="0"/>
          </a:p>
          <a:p>
            <a:r>
              <a:rPr lang="en-US" altLang="vi-VN" sz="2500" i="1" dirty="0"/>
              <a:t>e. Hai Bµ </a:t>
            </a:r>
            <a:r>
              <a:rPr lang="en-US" altLang="vi-VN" sz="2500" i="1" dirty="0" err="1" smtClean="0"/>
              <a:t>Tr­ưng</a:t>
            </a:r>
            <a:r>
              <a:rPr lang="en-US" altLang="vi-VN" sz="2500" i="1" dirty="0" smtClean="0"/>
              <a:t> </a:t>
            </a:r>
            <a:r>
              <a:rPr lang="en-US" altLang="vi-VN" sz="2500" i="1" dirty="0"/>
              <a:t>®· hi </a:t>
            </a:r>
            <a:r>
              <a:rPr lang="en-US" altLang="vi-VN" sz="2500" i="1" dirty="0" err="1"/>
              <a:t>sinh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oanh</a:t>
            </a:r>
            <a:r>
              <a:rPr lang="en-US" altLang="vi-VN" sz="2500" i="1" dirty="0"/>
              <a:t> </a:t>
            </a:r>
            <a:r>
              <a:rPr lang="en-US" altLang="vi-VN" sz="2500" i="1" dirty="0" err="1"/>
              <a:t>liÖt</a:t>
            </a:r>
            <a:r>
              <a:rPr lang="en-US" altLang="vi-VN" sz="2500" i="1" dirty="0"/>
              <a:t> t¹i.....................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239000" y="6248401"/>
            <a:ext cx="2819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500">
              <a:solidFill>
                <a:schemeClr val="tx2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895600" y="1279526"/>
            <a:ext cx="2209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500" b="1" i="1">
                <a:solidFill>
                  <a:srgbClr val="0000FF"/>
                </a:solidFill>
              </a:rPr>
              <a:t>Hîp Phè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486150" y="2790826"/>
            <a:ext cx="5257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500" b="1" i="1">
                <a:solidFill>
                  <a:srgbClr val="0000FF"/>
                </a:solidFill>
              </a:rPr>
              <a:t>Quû M«n Quan, Lôc §Çu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276600" y="3946526"/>
            <a:ext cx="5257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500" b="1" i="1">
                <a:solidFill>
                  <a:srgbClr val="0000FF"/>
                </a:solidFill>
              </a:rPr>
              <a:t>vµo s«ng B¹ch §»ng lªn Lôc §Çu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505200" y="5029201"/>
            <a:ext cx="434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500" b="1" i="1">
                <a:solidFill>
                  <a:srgbClr val="0000FF"/>
                </a:solidFill>
              </a:rPr>
              <a:t>L·ng B¹c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934200" y="5775326"/>
            <a:ext cx="2590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500" b="1" i="1" dirty="0" err="1">
                <a:solidFill>
                  <a:srgbClr val="0000FF"/>
                </a:solidFill>
              </a:rPr>
              <a:t>CÊm</a:t>
            </a:r>
            <a:r>
              <a:rPr lang="en-US" altLang="vi-VN" sz="2500" b="1" i="1" dirty="0">
                <a:solidFill>
                  <a:srgbClr val="0000FF"/>
                </a:solidFill>
              </a:rPr>
              <a:t> </a:t>
            </a:r>
            <a:r>
              <a:rPr lang="en-US" altLang="vi-VN" sz="2500" b="1" i="1" dirty="0" err="1">
                <a:solidFill>
                  <a:srgbClr val="0000FF"/>
                </a:solidFill>
              </a:rPr>
              <a:t>Kh</a:t>
            </a:r>
            <a:r>
              <a:rPr lang="en-US" altLang="vi-VN" sz="2500" b="1" i="1" dirty="0">
                <a:solidFill>
                  <a:srgbClr val="0000FF"/>
                </a:solidFill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29933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2" grpId="0"/>
      <p:bldP spid="60423" grpId="0"/>
      <p:bldP spid="604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3078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1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365125"/>
            <a:ext cx="7868478" cy="70830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1. Hai </a:t>
            </a:r>
            <a:r>
              <a:rPr lang="en-US" sz="2400" b="1" dirty="0" err="1" smtClean="0">
                <a:solidFill>
                  <a:srgbClr val="FF0000"/>
                </a:solidFill>
              </a:rPr>
              <a:t>Bà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giành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lập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408" y="2902225"/>
            <a:ext cx="9243392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1. “Hai </a:t>
            </a:r>
            <a:r>
              <a:rPr lang="en-US" sz="2400" dirty="0" err="1" smtClean="0"/>
              <a:t>Bà</a:t>
            </a:r>
            <a:r>
              <a:rPr lang="en-US" sz="2400" dirty="0" smtClean="0"/>
              <a:t> </a:t>
            </a:r>
            <a:r>
              <a:rPr lang="en-US" sz="2400" dirty="0" err="1" smtClean="0"/>
              <a:t>Trưng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….”SGK tr. 50 </a:t>
            </a:r>
            <a:r>
              <a:rPr lang="en-US" sz="2400" dirty="0" err="1" smtClean="0"/>
              <a:t>trong</a:t>
            </a:r>
            <a:r>
              <a:rPr lang="en-US" sz="2400" dirty="0" smtClean="0"/>
              <a:t> 1 </a:t>
            </a:r>
            <a:r>
              <a:rPr lang="en-US" sz="2400" dirty="0" err="1" smtClean="0"/>
              <a:t>phút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0307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714" y1="75911" x2="40714" y2="75911"/>
                        <a14:foregroundMark x1="47857" y1="68359" x2="47857" y2="68359"/>
                        <a14:foregroundMark x1="43286" y1="86719" x2="43286" y2="8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78" y="3829878"/>
            <a:ext cx="2018482" cy="2214563"/>
          </a:xfrm>
        </p:spPr>
      </p:pic>
      <p:sp>
        <p:nvSpPr>
          <p:cNvPr id="4" name="Rounded Rectangle 3"/>
          <p:cNvSpPr/>
          <p:nvPr/>
        </p:nvSpPr>
        <p:spPr>
          <a:xfrm>
            <a:off x="838200" y="365125"/>
            <a:ext cx="7868478" cy="70830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1. Hai </a:t>
            </a:r>
            <a:r>
              <a:rPr lang="en-US" sz="2400" b="1" dirty="0" err="1" smtClean="0">
                <a:solidFill>
                  <a:srgbClr val="FF0000"/>
                </a:solidFill>
              </a:rPr>
              <a:t>Bà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giành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lập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710765" y="1581506"/>
            <a:ext cx="3843128" cy="2570921"/>
          </a:xfrm>
          <a:prstGeom prst="cloudCallout">
            <a:avLst>
              <a:gd name="adj1" fmla="val -27935"/>
              <a:gd name="adj2" fmla="val 76833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đuổi</a:t>
            </a:r>
            <a:r>
              <a:rPr lang="en-US" sz="2400" dirty="0" smtClean="0"/>
              <a:t> </a:t>
            </a:r>
            <a:r>
              <a:rPr lang="en-US" sz="2400" dirty="0" err="1" smtClean="0"/>
              <a:t>quân</a:t>
            </a:r>
            <a:r>
              <a:rPr lang="en-US" sz="2400" dirty="0" smtClean="0"/>
              <a:t> </a:t>
            </a:r>
            <a:r>
              <a:rPr lang="en-US" sz="2400" dirty="0" err="1" smtClean="0"/>
              <a:t>đô</a:t>
            </a:r>
            <a:r>
              <a:rPr lang="en-US" sz="2400" dirty="0" smtClean="0"/>
              <a:t> </a:t>
            </a:r>
            <a:r>
              <a:rPr lang="en-US" sz="2400" dirty="0" err="1" smtClean="0"/>
              <a:t>hộ</a:t>
            </a:r>
            <a:r>
              <a:rPr lang="en-US" sz="2400" dirty="0" smtClean="0"/>
              <a:t>, HBT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9" name="Right Arrow 8"/>
          <p:cNvSpPr/>
          <p:nvPr/>
        </p:nvSpPr>
        <p:spPr>
          <a:xfrm>
            <a:off x="4135272" y="4995081"/>
            <a:ext cx="1214650" cy="7369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5962935" y="4188346"/>
            <a:ext cx="5390865" cy="185609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000" dirty="0" err="1" smtClean="0"/>
              <a:t>Trưng</a:t>
            </a:r>
            <a:r>
              <a:rPr lang="en-US" sz="2000" dirty="0" smtClean="0"/>
              <a:t> </a:t>
            </a:r>
            <a:r>
              <a:rPr lang="en-US" sz="2000" dirty="0" err="1" smtClean="0"/>
              <a:t>Trắc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suy</a:t>
            </a:r>
            <a:r>
              <a:rPr lang="en-US" sz="2000" dirty="0" smtClean="0"/>
              <a:t> </a:t>
            </a:r>
            <a:r>
              <a:rPr lang="en-US" sz="2000" dirty="0" err="1" smtClean="0"/>
              <a:t>tôn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ngôi</a:t>
            </a:r>
            <a:r>
              <a:rPr lang="en-US" sz="2000" dirty="0" smtClean="0"/>
              <a:t> </a:t>
            </a:r>
            <a:r>
              <a:rPr lang="en-US" sz="2000" dirty="0" err="1" smtClean="0"/>
              <a:t>vua</a:t>
            </a:r>
            <a:r>
              <a:rPr lang="en-US" sz="20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 smtClean="0"/>
              <a:t>Đóng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đô</a:t>
            </a:r>
            <a:r>
              <a:rPr lang="en-US" sz="2000" dirty="0" smtClean="0"/>
              <a:t> ở </a:t>
            </a:r>
            <a:r>
              <a:rPr lang="en-US" sz="2000" dirty="0" err="1" smtClean="0"/>
              <a:t>Mê</a:t>
            </a:r>
            <a:r>
              <a:rPr lang="en-US" sz="2000" dirty="0" smtClean="0"/>
              <a:t> </a:t>
            </a:r>
            <a:r>
              <a:rPr lang="en-US" sz="2000" dirty="0" err="1" smtClean="0"/>
              <a:t>Linh</a:t>
            </a:r>
            <a:r>
              <a:rPr lang="en-US" sz="20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 smtClean="0"/>
              <a:t>Phong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/>
              <a:t>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4918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906" y1="15469" x2="73906" y2="15469"/>
                        <a14:foregroundMark x1="73906" y1="37031" x2="73906" y2="3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9" y="3780827"/>
            <a:ext cx="2726129" cy="2726129"/>
          </a:xfrm>
        </p:spPr>
      </p:pic>
      <p:sp>
        <p:nvSpPr>
          <p:cNvPr id="4" name="Rounded Rectangle 3"/>
          <p:cNvSpPr/>
          <p:nvPr/>
        </p:nvSpPr>
        <p:spPr>
          <a:xfrm>
            <a:off x="838200" y="365125"/>
            <a:ext cx="7868478" cy="70830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1. Hai </a:t>
            </a:r>
            <a:r>
              <a:rPr lang="en-US" sz="2400" b="1" dirty="0" err="1" smtClean="0">
                <a:solidFill>
                  <a:srgbClr val="FF0000"/>
                </a:solidFill>
              </a:rPr>
              <a:t>Bà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giành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lập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38200" y="1962103"/>
            <a:ext cx="2579427" cy="3838196"/>
          </a:xfrm>
          <a:prstGeom prst="flowChartMagneticDisk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khôi</a:t>
            </a:r>
            <a:r>
              <a:rPr lang="en-US" sz="2400" dirty="0" smtClean="0"/>
              <a:t> </a:t>
            </a:r>
            <a:r>
              <a:rPr lang="en-US" sz="2400" dirty="0" err="1" smtClean="0"/>
              <a:t>phục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, Hai </a:t>
            </a:r>
            <a:r>
              <a:rPr lang="en-US" sz="2400" dirty="0" err="1" smtClean="0"/>
              <a:t>Bà</a:t>
            </a:r>
            <a:r>
              <a:rPr lang="en-US" sz="2400" dirty="0" smtClean="0"/>
              <a:t> </a:t>
            </a:r>
            <a:r>
              <a:rPr lang="en-US" sz="2400" dirty="0" err="1" smtClean="0"/>
              <a:t>Trưng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sách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cxnSp>
        <p:nvCxnSpPr>
          <p:cNvPr id="8" name="Straight Arrow Connector 7"/>
          <p:cNvCxnSpPr>
            <a:stCxn id="6" idx="4"/>
            <a:endCxn id="16" idx="1"/>
          </p:cNvCxnSpPr>
          <p:nvPr/>
        </p:nvCxnSpPr>
        <p:spPr>
          <a:xfrm flipV="1">
            <a:off x="3417627" y="2196473"/>
            <a:ext cx="1741227" cy="1684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4"/>
            <a:endCxn id="17" idx="1"/>
          </p:cNvCxnSpPr>
          <p:nvPr/>
        </p:nvCxnSpPr>
        <p:spPr>
          <a:xfrm>
            <a:off x="3417627" y="3881201"/>
            <a:ext cx="175487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19" idx="1"/>
          </p:cNvCxnSpPr>
          <p:nvPr/>
        </p:nvCxnSpPr>
        <p:spPr>
          <a:xfrm>
            <a:off x="3417627" y="3881201"/>
            <a:ext cx="1754875" cy="1919098"/>
          </a:xfrm>
          <a:prstGeom prst="straightConnector1">
            <a:avLst/>
          </a:prstGeom>
          <a:ln w="38100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158854" y="1690688"/>
            <a:ext cx="4572000" cy="10115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Lạc</a:t>
            </a:r>
            <a:r>
              <a:rPr lang="en-US" dirty="0" smtClean="0"/>
              <a:t> </a:t>
            </a:r>
            <a:r>
              <a:rPr lang="en-US" dirty="0" err="1" smtClean="0"/>
              <a:t>tướng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cai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huyện</a:t>
            </a:r>
            <a:r>
              <a:rPr lang="en-US" dirty="0" smtClean="0"/>
              <a:t>.</a:t>
            </a:r>
            <a:endParaRPr lang="vi-VN" dirty="0"/>
          </a:p>
        </p:txBody>
      </p:sp>
      <p:sp>
        <p:nvSpPr>
          <p:cNvPr id="17" name="Rounded Rectangle 16"/>
          <p:cNvSpPr/>
          <p:nvPr/>
        </p:nvSpPr>
        <p:spPr>
          <a:xfrm>
            <a:off x="5172502" y="3375416"/>
            <a:ext cx="4572000" cy="101156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Miễn</a:t>
            </a:r>
            <a:r>
              <a:rPr lang="en-US" dirty="0" smtClean="0"/>
              <a:t> </a:t>
            </a:r>
            <a:r>
              <a:rPr lang="en-US" dirty="0" err="1" smtClean="0"/>
              <a:t>thuế</a:t>
            </a:r>
            <a:r>
              <a:rPr lang="en-US" dirty="0" smtClean="0"/>
              <a:t> 2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liền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.</a:t>
            </a:r>
            <a:endParaRPr lang="vi-VN" dirty="0"/>
          </a:p>
        </p:txBody>
      </p:sp>
      <p:sp>
        <p:nvSpPr>
          <p:cNvPr id="19" name="Rounded Rectangle 18"/>
          <p:cNvSpPr/>
          <p:nvPr/>
        </p:nvSpPr>
        <p:spPr>
          <a:xfrm>
            <a:off x="5172502" y="5294514"/>
            <a:ext cx="4572000" cy="1011569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Xóa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khắc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nề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đô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.</a:t>
            </a:r>
            <a:endParaRPr lang="vi-VN" dirty="0"/>
          </a:p>
        </p:txBody>
      </p:sp>
      <p:sp>
        <p:nvSpPr>
          <p:cNvPr id="26" name="Cloud Callout 25"/>
          <p:cNvSpPr/>
          <p:nvPr/>
        </p:nvSpPr>
        <p:spPr>
          <a:xfrm>
            <a:off x="1698009" y="1906555"/>
            <a:ext cx="5158854" cy="2298061"/>
          </a:xfrm>
          <a:prstGeom prst="cloudCallout">
            <a:avLst>
              <a:gd name="adj1" fmla="val -29034"/>
              <a:gd name="adj2" fmla="val 7556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HBT </a:t>
            </a:r>
            <a:r>
              <a:rPr lang="en-US" sz="2400" dirty="0" err="1" smtClean="0"/>
              <a:t>có</a:t>
            </a:r>
            <a:r>
              <a:rPr lang="en-US" sz="2400" dirty="0" smtClean="0"/>
              <a:t> ý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349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Trưng</a:t>
            </a:r>
            <a:r>
              <a:rPr lang="en-US" dirty="0" smtClean="0"/>
              <a:t> </a:t>
            </a:r>
            <a:r>
              <a:rPr lang="en-US" dirty="0" err="1" smtClean="0"/>
              <a:t>Trắc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vua</a:t>
            </a:r>
            <a:r>
              <a:rPr lang="en-US" dirty="0" smtClean="0"/>
              <a:t>, </a:t>
            </a:r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 smtClean="0"/>
              <a:t>đô</a:t>
            </a:r>
            <a:r>
              <a:rPr lang="en-US" dirty="0" smtClean="0"/>
              <a:t> ở </a:t>
            </a:r>
            <a:r>
              <a:rPr lang="en-US" dirty="0" err="1" smtClean="0"/>
              <a:t>Mê</a:t>
            </a:r>
            <a:r>
              <a:rPr lang="en-US" dirty="0" smtClean="0"/>
              <a:t> </a:t>
            </a:r>
            <a:r>
              <a:rPr lang="en-US" dirty="0" err="1" smtClean="0"/>
              <a:t>Linh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tước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Miễn</a:t>
            </a:r>
            <a:r>
              <a:rPr lang="en-US" dirty="0" smtClean="0"/>
              <a:t> </a:t>
            </a:r>
            <a:r>
              <a:rPr lang="en-US" dirty="0" err="1" smtClean="0"/>
              <a:t>thuế</a:t>
            </a:r>
            <a:r>
              <a:rPr lang="en-US" dirty="0" smtClean="0"/>
              <a:t>, </a:t>
            </a:r>
            <a:r>
              <a:rPr lang="en-US" dirty="0" err="1" smtClean="0"/>
              <a:t>bãi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khắc</a:t>
            </a:r>
            <a:r>
              <a:rPr lang="en-US" dirty="0" smtClean="0"/>
              <a:t>.</a:t>
            </a: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365125"/>
            <a:ext cx="7868478" cy="70830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1. Hai </a:t>
            </a:r>
            <a:r>
              <a:rPr lang="en-US" sz="2400" b="1" dirty="0" err="1" smtClean="0">
                <a:solidFill>
                  <a:srgbClr val="FF0000"/>
                </a:solidFill>
              </a:rPr>
              <a:t>Bà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giành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lập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0000" l="10000" r="90000">
                        <a14:foregroundMark x1="53889" y1="10778" x2="53889" y2="10778"/>
                        <a14:foregroundMark x1="53556" y1="8222" x2="53556" y2="8222"/>
                        <a14:foregroundMark x1="58556" y1="11333" x2="58556" y2="11333"/>
                        <a14:foregroundMark x1="54778" y1="7556" x2="54778" y2="7556"/>
                        <a14:foregroundMark x1="51333" y1="8222" x2="51333" y2="8222"/>
                        <a14:foregroundMark x1="52889" y1="86000" x2="52889" y2="86000"/>
                        <a14:foregroundMark x1="44778" y1="88222" x2="44778" y2="88222"/>
                        <a14:foregroundMark x1="57000" y1="7556" x2="57000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07" y="3841841"/>
            <a:ext cx="2423829" cy="2423829"/>
          </a:xfrm>
        </p:spPr>
      </p:pic>
      <p:sp>
        <p:nvSpPr>
          <p:cNvPr id="4" name="Rounded Rectangle 3"/>
          <p:cNvSpPr/>
          <p:nvPr/>
        </p:nvSpPr>
        <p:spPr>
          <a:xfrm>
            <a:off x="838200" y="365125"/>
            <a:ext cx="7868478" cy="70830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1. Hai </a:t>
            </a:r>
            <a:r>
              <a:rPr lang="en-US" sz="2400" b="1" dirty="0" err="1" smtClean="0">
                <a:solidFill>
                  <a:srgbClr val="FF0000"/>
                </a:solidFill>
              </a:rPr>
              <a:t>Bà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giành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lập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90701" y="1557575"/>
            <a:ext cx="5213446" cy="1760561"/>
          </a:xfrm>
          <a:prstGeom prst="cloudCallout">
            <a:avLst>
              <a:gd name="adj1" fmla="val 4536"/>
              <a:gd name="adj2" fmla="val 9995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nghe</a:t>
            </a:r>
            <a:r>
              <a:rPr lang="en-US" sz="2400" dirty="0" smtClean="0"/>
              <a:t> tin </a:t>
            </a:r>
            <a:r>
              <a:rPr lang="en-US" sz="2400" dirty="0" err="1" smtClean="0"/>
              <a:t>cuộc</a:t>
            </a:r>
            <a:r>
              <a:rPr lang="en-US" sz="2400" dirty="0" smtClean="0"/>
              <a:t> </a:t>
            </a:r>
            <a:r>
              <a:rPr lang="en-US" sz="2400" dirty="0" err="1" smtClean="0"/>
              <a:t>khởi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HBT, </a:t>
            </a:r>
            <a:r>
              <a:rPr lang="en-US" sz="2400" dirty="0" err="1" smtClean="0"/>
              <a:t>vua</a:t>
            </a:r>
            <a:r>
              <a:rPr lang="en-US" sz="2400" dirty="0" smtClean="0"/>
              <a:t> </a:t>
            </a:r>
            <a:r>
              <a:rPr lang="en-US" sz="2400" dirty="0" err="1" smtClean="0"/>
              <a:t>Hán</a:t>
            </a:r>
            <a:r>
              <a:rPr lang="en-US" sz="2400" dirty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096000" y="5083790"/>
            <a:ext cx="5172502" cy="140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Vua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r>
              <a:rPr lang="en-US" dirty="0"/>
              <a:t> </a:t>
            </a:r>
            <a:r>
              <a:rPr lang="en-US" dirty="0" err="1" smtClean="0"/>
              <a:t>nổi</a:t>
            </a:r>
            <a:r>
              <a:rPr lang="en-US" dirty="0" smtClean="0"/>
              <a:t> </a:t>
            </a:r>
            <a:r>
              <a:rPr lang="en-US" dirty="0" err="1" smtClean="0"/>
              <a:t>giận</a:t>
            </a:r>
            <a:r>
              <a:rPr lang="en-US" dirty="0" smtClean="0"/>
              <a:t>,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quận</a:t>
            </a:r>
            <a:r>
              <a:rPr lang="en-US" dirty="0" smtClean="0"/>
              <a:t> Nam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ta.</a:t>
            </a:r>
            <a:endParaRPr lang="vi-VN" dirty="0"/>
          </a:p>
        </p:txBody>
      </p:sp>
      <p:pic>
        <p:nvPicPr>
          <p:cNvPr id="8" name="Picture 2" descr="IMG_68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7707" y="1228299"/>
            <a:ext cx="6083592" cy="35880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28873" y="1557575"/>
            <a:ext cx="1709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2400" b="1" dirty="0"/>
              <a:t>MÃ VIỆN</a:t>
            </a:r>
          </a:p>
        </p:txBody>
      </p:sp>
    </p:spTree>
    <p:extLst>
      <p:ext uri="{BB962C8B-B14F-4D97-AF65-F5344CB8AC3E}">
        <p14:creationId xmlns:p14="http://schemas.microsoft.com/office/powerpoint/2010/main" val="29921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365125"/>
            <a:ext cx="10515600" cy="70830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chiến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xâm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diễn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72" y="1452373"/>
            <a:ext cx="6251812" cy="472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48436" y="4640313"/>
            <a:ext cx="4572000" cy="14859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Viện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huy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gồm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nhuệ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nghìn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xe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thuyền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loại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phu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997527" y="2351394"/>
            <a:ext cx="3979770" cy="1463274"/>
          </a:xfrm>
          <a:prstGeom prst="wedgeRectCallout">
            <a:avLst>
              <a:gd name="adj1" fmla="val -41376"/>
              <a:gd name="adj2" fmla="val 7291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Quân</a:t>
            </a:r>
            <a:r>
              <a:rPr lang="en-US" sz="2400" dirty="0" smtClean="0"/>
              <a:t> </a:t>
            </a:r>
            <a:r>
              <a:rPr lang="en-US" sz="2400" dirty="0" err="1" smtClean="0"/>
              <a:t>Hán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xâm</a:t>
            </a:r>
            <a:r>
              <a:rPr lang="en-US" sz="2400" dirty="0" smtClean="0"/>
              <a:t> </a:t>
            </a:r>
            <a:r>
              <a:rPr lang="en-US" sz="2400" dirty="0" err="1" smtClean="0"/>
              <a:t>lược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ta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664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5" name="Content Placeholder 3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1567857"/>
            <a:ext cx="6845916" cy="4873885"/>
          </a:xfrm>
        </p:spPr>
      </p:pic>
      <p:sp>
        <p:nvSpPr>
          <p:cNvPr id="4" name="Rounded Rectangle 3"/>
          <p:cNvSpPr/>
          <p:nvPr/>
        </p:nvSpPr>
        <p:spPr>
          <a:xfrm>
            <a:off x="838200" y="365125"/>
            <a:ext cx="10515600" cy="70830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chiến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xâm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diễn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1226664"/>
            <a:ext cx="3870278" cy="4996715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/>
              <a:t>Quan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đọc</a:t>
            </a:r>
            <a:r>
              <a:rPr lang="en-US" sz="2400" b="1" dirty="0" smtClean="0"/>
              <a:t> SGK tr. 20 </a:t>
            </a:r>
            <a:r>
              <a:rPr lang="en-US" sz="2400" b="1" dirty="0" err="1" smtClean="0"/>
              <a:t>mục</a:t>
            </a:r>
            <a:r>
              <a:rPr lang="en-US" sz="2400" b="1" dirty="0" smtClean="0"/>
              <a:t> 20:</a:t>
            </a:r>
          </a:p>
          <a:p>
            <a:pPr marL="287338" algn="just"/>
            <a:r>
              <a:rPr lang="en-US" sz="2400" b="1" dirty="0" smtClean="0"/>
              <a:t>- </a:t>
            </a: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địa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quân</a:t>
            </a:r>
            <a:r>
              <a:rPr lang="en-US" sz="2400" b="1" dirty="0" smtClean="0"/>
              <a:t> ta </a:t>
            </a:r>
            <a:r>
              <a:rPr lang="en-US" sz="2400" b="1" dirty="0" err="1" smtClean="0"/>
              <a:t>chặn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giặc</a:t>
            </a:r>
            <a:r>
              <a:rPr lang="en-US" sz="2400" b="1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ta.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smtClean="0"/>
              <a:t>HBT </a:t>
            </a:r>
            <a:r>
              <a:rPr lang="en-US" sz="2400" b="1" dirty="0" err="1" smtClean="0"/>
              <a:t>đã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chọn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quyết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chiến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giặc</a:t>
            </a:r>
            <a:r>
              <a:rPr lang="en-US" sz="2400" b="1" dirty="0" smtClean="0"/>
              <a:t>?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3623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958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.VnArial</vt:lpstr>
      <vt:lpstr>.VnCentury Schoolbook</vt:lpstr>
      <vt:lpstr>.VnTime</vt:lpstr>
      <vt:lpstr>Arial</vt:lpstr>
      <vt:lpstr>Times New Roman</vt:lpstr>
      <vt:lpstr>Office Theme</vt:lpstr>
      <vt:lpstr>TIẾT 22 – CHỦ ĐỀ: THỜI KÌ BẮC THUỘC VA ĐẤU TRANH GIÀNH ĐỘC LẬP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22 – CHỦ ĐỀ: THỜI KÌ BẮC THUỘC VA ĐẤU TRANH GIÀNH ĐỘC LẬP</dc:title>
  <dc:creator>LY QUOC AN</dc:creator>
  <cp:lastModifiedBy>LY QUOC AN</cp:lastModifiedBy>
  <cp:revision>34</cp:revision>
  <dcterms:created xsi:type="dcterms:W3CDTF">2021-02-16T09:13:33Z</dcterms:created>
  <dcterms:modified xsi:type="dcterms:W3CDTF">2021-02-18T01:17:45Z</dcterms:modified>
</cp:coreProperties>
</file>