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57" r:id="rId6"/>
    <p:sldId id="258" r:id="rId7"/>
    <p:sldId id="265" r:id="rId8"/>
    <p:sldId id="267" r:id="rId9"/>
    <p:sldId id="268" r:id="rId10"/>
    <p:sldId id="266" r:id="rId11"/>
    <p:sldId id="264" r:id="rId12"/>
    <p:sldId id="259" r:id="rId13"/>
    <p:sldId id="269" r:id="rId14"/>
    <p:sldId id="271" r:id="rId15"/>
    <p:sldId id="270" r:id="rId16"/>
    <p:sldId id="272" r:id="rId17"/>
    <p:sldId id="273" r:id="rId18"/>
    <p:sldId id="275" r:id="rId19"/>
    <p:sldId id="279" r:id="rId20"/>
    <p:sldId id="276" r:id="rId21"/>
    <p:sldId id="274" r:id="rId22"/>
    <p:sldId id="277" r:id="rId23"/>
    <p:sldId id="278" r:id="rId24"/>
    <p:sldId id="280"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A8261-A27A-48A8-9082-ED00819FDA3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04516396-9B0B-499F-8029-26120D13B4DC}">
      <dgm:prSet phldrT="[Text]"/>
      <dgm:spPr/>
      <dgm:t>
        <a:bodyPr/>
        <a:lstStyle/>
        <a:p>
          <a:r>
            <a:rPr lang="en-US" dirty="0" smtClean="0"/>
            <a:t>1. TÌNH HÌNH GIÁO DỤC VÀ KHOA CỬ</a:t>
          </a:r>
          <a:endParaRPr lang="en-US" dirty="0"/>
        </a:p>
      </dgm:t>
    </dgm:pt>
    <dgm:pt modelId="{E56852B9-43A4-4CF4-AB2F-36403B1E4DEE}" type="parTrans" cxnId="{923251F4-11EB-48A1-9340-A7C812DAA346}">
      <dgm:prSet/>
      <dgm:spPr/>
      <dgm:t>
        <a:bodyPr/>
        <a:lstStyle/>
        <a:p>
          <a:endParaRPr lang="en-US"/>
        </a:p>
      </dgm:t>
    </dgm:pt>
    <dgm:pt modelId="{87D6F2DE-A730-419C-AD3D-44773A3AF047}" type="sibTrans" cxnId="{923251F4-11EB-48A1-9340-A7C812DAA346}">
      <dgm:prSet/>
      <dgm:spPr/>
      <dgm:t>
        <a:bodyPr/>
        <a:lstStyle/>
        <a:p>
          <a:endParaRPr lang="en-US"/>
        </a:p>
      </dgm:t>
    </dgm:pt>
    <dgm:pt modelId="{CD803CE2-C582-40B6-BFF5-7106B6C0C0F9}">
      <dgm:prSet phldrT="[Text]" phldr="1"/>
      <dgm:spPr/>
      <dgm:t>
        <a:bodyPr/>
        <a:lstStyle/>
        <a:p>
          <a:endParaRPr lang="en-US"/>
        </a:p>
      </dgm:t>
    </dgm:pt>
    <dgm:pt modelId="{BF6C396B-E6AD-4C64-AB8A-2D01E700A167}" type="parTrans" cxnId="{D6CA1E2A-CBEE-4C93-96AA-1907E462378E}">
      <dgm:prSet/>
      <dgm:spPr/>
      <dgm:t>
        <a:bodyPr/>
        <a:lstStyle/>
        <a:p>
          <a:endParaRPr lang="en-US"/>
        </a:p>
      </dgm:t>
    </dgm:pt>
    <dgm:pt modelId="{956C6553-B80B-4CDF-95F1-5EEAA17C1028}" type="sibTrans" cxnId="{D6CA1E2A-CBEE-4C93-96AA-1907E462378E}">
      <dgm:prSet/>
      <dgm:spPr/>
      <dgm:t>
        <a:bodyPr/>
        <a:lstStyle/>
        <a:p>
          <a:endParaRPr lang="en-US"/>
        </a:p>
      </dgm:t>
    </dgm:pt>
    <dgm:pt modelId="{EA6FB6BD-BC18-4340-9D0D-C9B84637D1EB}">
      <dgm:prSet phldrT="[Text]"/>
      <dgm:spPr/>
      <dgm:t>
        <a:bodyPr/>
        <a:lstStyle/>
        <a:p>
          <a:r>
            <a:rPr lang="en-US" dirty="0" smtClean="0"/>
            <a:t>2. VĂN HỌC, KHOA HỌC, NGHỆ THUẬT</a:t>
          </a:r>
          <a:endParaRPr lang="en-US" dirty="0"/>
        </a:p>
      </dgm:t>
    </dgm:pt>
    <dgm:pt modelId="{5ABAFDA7-8A9F-4D74-8D97-3C8FCD4926C8}" type="parTrans" cxnId="{B74F36CC-808E-4F1C-921D-219BDCF70534}">
      <dgm:prSet/>
      <dgm:spPr/>
      <dgm:t>
        <a:bodyPr/>
        <a:lstStyle/>
        <a:p>
          <a:endParaRPr lang="en-US"/>
        </a:p>
      </dgm:t>
    </dgm:pt>
    <dgm:pt modelId="{3F478506-A863-45AD-9872-0F88239819D2}" type="sibTrans" cxnId="{B74F36CC-808E-4F1C-921D-219BDCF70534}">
      <dgm:prSet/>
      <dgm:spPr/>
      <dgm:t>
        <a:bodyPr/>
        <a:lstStyle/>
        <a:p>
          <a:endParaRPr lang="en-US"/>
        </a:p>
      </dgm:t>
    </dgm:pt>
    <dgm:pt modelId="{0C263590-B39C-4CD0-BA0C-44F89BE1EB02}">
      <dgm:prSet phldrT="[Text]" phldr="1"/>
      <dgm:spPr/>
      <dgm:t>
        <a:bodyPr/>
        <a:lstStyle/>
        <a:p>
          <a:endParaRPr lang="en-US"/>
        </a:p>
      </dgm:t>
    </dgm:pt>
    <dgm:pt modelId="{2F980500-644E-4600-B5D2-0D282C6A1768}" type="parTrans" cxnId="{A00B4478-413A-4FD5-9EC5-2A209C2196C8}">
      <dgm:prSet/>
      <dgm:spPr/>
      <dgm:t>
        <a:bodyPr/>
        <a:lstStyle/>
        <a:p>
          <a:endParaRPr lang="en-US"/>
        </a:p>
      </dgm:t>
    </dgm:pt>
    <dgm:pt modelId="{218F4706-9EB1-4210-975E-083F0E6EDF17}" type="sibTrans" cxnId="{A00B4478-413A-4FD5-9EC5-2A209C2196C8}">
      <dgm:prSet/>
      <dgm:spPr/>
      <dgm:t>
        <a:bodyPr/>
        <a:lstStyle/>
        <a:p>
          <a:endParaRPr lang="en-US"/>
        </a:p>
      </dgm:t>
    </dgm:pt>
    <dgm:pt modelId="{7B7A7AE2-D6F2-4029-B704-8C161B6224DC}" type="pres">
      <dgm:prSet presAssocID="{9FFA8261-A27A-48A8-9082-ED00819FDA3D}" presName="linear" presStyleCnt="0">
        <dgm:presLayoutVars>
          <dgm:animLvl val="lvl"/>
          <dgm:resizeHandles val="exact"/>
        </dgm:presLayoutVars>
      </dgm:prSet>
      <dgm:spPr/>
      <dgm:t>
        <a:bodyPr/>
        <a:lstStyle/>
        <a:p>
          <a:endParaRPr lang="en-US"/>
        </a:p>
      </dgm:t>
    </dgm:pt>
    <dgm:pt modelId="{58D019E9-E3AD-4E34-9C2C-CB856C5D3258}" type="pres">
      <dgm:prSet presAssocID="{04516396-9B0B-499F-8029-26120D13B4DC}" presName="parentText" presStyleLbl="node1" presStyleIdx="0" presStyleCnt="2">
        <dgm:presLayoutVars>
          <dgm:chMax val="0"/>
          <dgm:bulletEnabled val="1"/>
        </dgm:presLayoutVars>
      </dgm:prSet>
      <dgm:spPr/>
      <dgm:t>
        <a:bodyPr/>
        <a:lstStyle/>
        <a:p>
          <a:endParaRPr lang="en-US"/>
        </a:p>
      </dgm:t>
    </dgm:pt>
    <dgm:pt modelId="{95D52A16-19CA-4482-A5CD-0C781ECC51DF}" type="pres">
      <dgm:prSet presAssocID="{04516396-9B0B-499F-8029-26120D13B4DC}" presName="childText" presStyleLbl="revTx" presStyleIdx="0" presStyleCnt="2">
        <dgm:presLayoutVars>
          <dgm:bulletEnabled val="1"/>
        </dgm:presLayoutVars>
      </dgm:prSet>
      <dgm:spPr/>
      <dgm:t>
        <a:bodyPr/>
        <a:lstStyle/>
        <a:p>
          <a:endParaRPr lang="en-US"/>
        </a:p>
      </dgm:t>
    </dgm:pt>
    <dgm:pt modelId="{3F4B756A-4A73-4457-9EEC-410FD7BA6F82}" type="pres">
      <dgm:prSet presAssocID="{EA6FB6BD-BC18-4340-9D0D-C9B84637D1EB}" presName="parentText" presStyleLbl="node1" presStyleIdx="1" presStyleCnt="2">
        <dgm:presLayoutVars>
          <dgm:chMax val="0"/>
          <dgm:bulletEnabled val="1"/>
        </dgm:presLayoutVars>
      </dgm:prSet>
      <dgm:spPr/>
      <dgm:t>
        <a:bodyPr/>
        <a:lstStyle/>
        <a:p>
          <a:endParaRPr lang="en-US"/>
        </a:p>
      </dgm:t>
    </dgm:pt>
    <dgm:pt modelId="{C311F913-F6B8-4AC2-8DC2-8FB1B35A3880}" type="pres">
      <dgm:prSet presAssocID="{EA6FB6BD-BC18-4340-9D0D-C9B84637D1EB}" presName="childText" presStyleLbl="revTx" presStyleIdx="1" presStyleCnt="2">
        <dgm:presLayoutVars>
          <dgm:bulletEnabled val="1"/>
        </dgm:presLayoutVars>
      </dgm:prSet>
      <dgm:spPr/>
      <dgm:t>
        <a:bodyPr/>
        <a:lstStyle/>
        <a:p>
          <a:endParaRPr lang="en-US"/>
        </a:p>
      </dgm:t>
    </dgm:pt>
  </dgm:ptLst>
  <dgm:cxnLst>
    <dgm:cxn modelId="{D6CA1E2A-CBEE-4C93-96AA-1907E462378E}" srcId="{04516396-9B0B-499F-8029-26120D13B4DC}" destId="{CD803CE2-C582-40B6-BFF5-7106B6C0C0F9}" srcOrd="0" destOrd="0" parTransId="{BF6C396B-E6AD-4C64-AB8A-2D01E700A167}" sibTransId="{956C6553-B80B-4CDF-95F1-5EEAA17C1028}"/>
    <dgm:cxn modelId="{B74F36CC-808E-4F1C-921D-219BDCF70534}" srcId="{9FFA8261-A27A-48A8-9082-ED00819FDA3D}" destId="{EA6FB6BD-BC18-4340-9D0D-C9B84637D1EB}" srcOrd="1" destOrd="0" parTransId="{5ABAFDA7-8A9F-4D74-8D97-3C8FCD4926C8}" sibTransId="{3F478506-A863-45AD-9872-0F88239819D2}"/>
    <dgm:cxn modelId="{A380088B-0161-4BCB-A843-29BACF8FD0C5}" type="presOf" srcId="{EA6FB6BD-BC18-4340-9D0D-C9B84637D1EB}" destId="{3F4B756A-4A73-4457-9EEC-410FD7BA6F82}" srcOrd="0" destOrd="0" presId="urn:microsoft.com/office/officeart/2005/8/layout/vList2"/>
    <dgm:cxn modelId="{B0B7B816-FF4F-4933-876C-3E5A77A8DAB1}" type="presOf" srcId="{04516396-9B0B-499F-8029-26120D13B4DC}" destId="{58D019E9-E3AD-4E34-9C2C-CB856C5D3258}" srcOrd="0" destOrd="0" presId="urn:microsoft.com/office/officeart/2005/8/layout/vList2"/>
    <dgm:cxn modelId="{A00B4478-413A-4FD5-9EC5-2A209C2196C8}" srcId="{EA6FB6BD-BC18-4340-9D0D-C9B84637D1EB}" destId="{0C263590-B39C-4CD0-BA0C-44F89BE1EB02}" srcOrd="0" destOrd="0" parTransId="{2F980500-644E-4600-B5D2-0D282C6A1768}" sibTransId="{218F4706-9EB1-4210-975E-083F0E6EDF17}"/>
    <dgm:cxn modelId="{923251F4-11EB-48A1-9340-A7C812DAA346}" srcId="{9FFA8261-A27A-48A8-9082-ED00819FDA3D}" destId="{04516396-9B0B-499F-8029-26120D13B4DC}" srcOrd="0" destOrd="0" parTransId="{E56852B9-43A4-4CF4-AB2F-36403B1E4DEE}" sibTransId="{87D6F2DE-A730-419C-AD3D-44773A3AF047}"/>
    <dgm:cxn modelId="{5D1EE129-3923-468C-85C8-00A8253D22AD}" type="presOf" srcId="{0C263590-B39C-4CD0-BA0C-44F89BE1EB02}" destId="{C311F913-F6B8-4AC2-8DC2-8FB1B35A3880}" srcOrd="0" destOrd="0" presId="urn:microsoft.com/office/officeart/2005/8/layout/vList2"/>
    <dgm:cxn modelId="{030EEB75-C952-4D28-8D66-C4B32B4ACFB6}" type="presOf" srcId="{CD803CE2-C582-40B6-BFF5-7106B6C0C0F9}" destId="{95D52A16-19CA-4482-A5CD-0C781ECC51DF}" srcOrd="0" destOrd="0" presId="urn:microsoft.com/office/officeart/2005/8/layout/vList2"/>
    <dgm:cxn modelId="{B47AA48A-6120-4B8B-80C7-DFA023B82AF8}" type="presOf" srcId="{9FFA8261-A27A-48A8-9082-ED00819FDA3D}" destId="{7B7A7AE2-D6F2-4029-B704-8C161B6224DC}" srcOrd="0" destOrd="0" presId="urn:microsoft.com/office/officeart/2005/8/layout/vList2"/>
    <dgm:cxn modelId="{5E7BE05A-B9CC-4C50-A258-F7F9D1B62358}" type="presParOf" srcId="{7B7A7AE2-D6F2-4029-B704-8C161B6224DC}" destId="{58D019E9-E3AD-4E34-9C2C-CB856C5D3258}" srcOrd="0" destOrd="0" presId="urn:microsoft.com/office/officeart/2005/8/layout/vList2"/>
    <dgm:cxn modelId="{9488CF44-065F-4270-86A2-1F1191D593E3}" type="presParOf" srcId="{7B7A7AE2-D6F2-4029-B704-8C161B6224DC}" destId="{95D52A16-19CA-4482-A5CD-0C781ECC51DF}" srcOrd="1" destOrd="0" presId="urn:microsoft.com/office/officeart/2005/8/layout/vList2"/>
    <dgm:cxn modelId="{9125EE4A-D822-47E0-B1AA-10AECA7C7B9A}" type="presParOf" srcId="{7B7A7AE2-D6F2-4029-B704-8C161B6224DC}" destId="{3F4B756A-4A73-4457-9EEC-410FD7BA6F82}" srcOrd="2" destOrd="0" presId="urn:microsoft.com/office/officeart/2005/8/layout/vList2"/>
    <dgm:cxn modelId="{2DA6B76A-714F-4671-87CE-13F84198F96A}" type="presParOf" srcId="{7B7A7AE2-D6F2-4029-B704-8C161B6224DC}" destId="{C311F913-F6B8-4AC2-8DC2-8FB1B35A388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04725-1CF8-4CAE-A13F-68C76330F678}"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n-US"/>
        </a:p>
      </dgm:t>
    </dgm:pt>
    <dgm:pt modelId="{ADE4269E-2323-41E4-86C8-63B8772EEE84}">
      <dgm:prSet phldrT="[Text]" custT="1"/>
      <dgm:spPr/>
      <dgm:t>
        <a:bodyPr/>
        <a:lstStyle/>
        <a:p>
          <a:r>
            <a:rPr lang="en-US" sz="2800" dirty="0" smtClean="0"/>
            <a:t>1. </a:t>
          </a:r>
          <a:r>
            <a:rPr lang="en-US" sz="2800" dirty="0" err="1" smtClean="0"/>
            <a:t>Liệt</a:t>
          </a:r>
          <a:r>
            <a:rPr lang="en-US" sz="2800" dirty="0" smtClean="0"/>
            <a:t> </a:t>
          </a:r>
          <a:r>
            <a:rPr lang="en-US" sz="2800" dirty="0" err="1" smtClean="0"/>
            <a:t>kê</a:t>
          </a:r>
          <a:r>
            <a:rPr lang="en-US" sz="2800" dirty="0" smtClean="0"/>
            <a:t> </a:t>
          </a:r>
          <a:r>
            <a:rPr lang="en-US" sz="2800" dirty="0" err="1" smtClean="0"/>
            <a:t>các</a:t>
          </a:r>
          <a:r>
            <a:rPr lang="en-US" sz="2800" dirty="0" smtClean="0"/>
            <a:t> </a:t>
          </a:r>
          <a:r>
            <a:rPr lang="en-US" sz="2800" dirty="0" err="1" smtClean="0"/>
            <a:t>tác</a:t>
          </a:r>
          <a:r>
            <a:rPr lang="en-US" sz="2800" dirty="0" smtClean="0"/>
            <a:t> </a:t>
          </a:r>
          <a:r>
            <a:rPr lang="en-US" sz="2800" dirty="0" err="1" smtClean="0"/>
            <a:t>phẩm</a:t>
          </a:r>
          <a:r>
            <a:rPr lang="en-US" sz="2800" dirty="0" smtClean="0"/>
            <a:t> </a:t>
          </a:r>
          <a:r>
            <a:rPr lang="en-US" sz="2800" dirty="0" err="1" smtClean="0"/>
            <a:t>văn</a:t>
          </a:r>
          <a:r>
            <a:rPr lang="en-US" sz="2800" dirty="0" smtClean="0"/>
            <a:t> </a:t>
          </a:r>
          <a:r>
            <a:rPr lang="en-US" sz="2800" dirty="0" err="1" smtClean="0"/>
            <a:t>học</a:t>
          </a:r>
          <a:r>
            <a:rPr lang="en-US" sz="2800" dirty="0" smtClean="0"/>
            <a:t> </a:t>
          </a:r>
          <a:r>
            <a:rPr lang="en-US" sz="2800" dirty="0" err="1" smtClean="0"/>
            <a:t>chữ</a:t>
          </a:r>
          <a:r>
            <a:rPr lang="en-US" sz="2800" dirty="0" smtClean="0"/>
            <a:t> </a:t>
          </a:r>
          <a:r>
            <a:rPr lang="en-US" sz="2800" dirty="0" err="1" smtClean="0"/>
            <a:t>Hán</a:t>
          </a:r>
          <a:r>
            <a:rPr lang="en-US" sz="2800" dirty="0" smtClean="0"/>
            <a:t> </a:t>
          </a:r>
          <a:r>
            <a:rPr lang="en-US" sz="2800" dirty="0" err="1" smtClean="0"/>
            <a:t>và</a:t>
          </a:r>
          <a:r>
            <a:rPr lang="en-US" sz="2800" dirty="0" smtClean="0"/>
            <a:t> </a:t>
          </a:r>
          <a:r>
            <a:rPr lang="en-US" sz="2800" dirty="0" err="1" smtClean="0"/>
            <a:t>chữ</a:t>
          </a:r>
          <a:r>
            <a:rPr lang="en-US" sz="2800" dirty="0" smtClean="0"/>
            <a:t> </a:t>
          </a:r>
          <a:r>
            <a:rPr lang="en-US" sz="2800" dirty="0" err="1" smtClean="0"/>
            <a:t>Nôm</a:t>
          </a:r>
          <a:r>
            <a:rPr lang="en-US" sz="2800" dirty="0" smtClean="0"/>
            <a:t>. </a:t>
          </a:r>
          <a:r>
            <a:rPr lang="en-US" sz="2800" dirty="0" err="1" smtClean="0"/>
            <a:t>Nhận</a:t>
          </a:r>
          <a:r>
            <a:rPr lang="en-US" sz="2800" dirty="0" smtClean="0"/>
            <a:t> </a:t>
          </a:r>
          <a:r>
            <a:rPr lang="en-US" sz="2800" dirty="0" err="1" smtClean="0"/>
            <a:t>xét</a:t>
          </a:r>
          <a:r>
            <a:rPr lang="en-US" sz="2800" dirty="0" smtClean="0"/>
            <a:t> </a:t>
          </a:r>
          <a:r>
            <a:rPr lang="en-US" sz="2800" dirty="0" err="1" smtClean="0"/>
            <a:t>về</a:t>
          </a:r>
          <a:r>
            <a:rPr lang="en-US" sz="2800" dirty="0" smtClean="0"/>
            <a:t> </a:t>
          </a:r>
          <a:r>
            <a:rPr lang="en-US" sz="2800" dirty="0" err="1" smtClean="0"/>
            <a:t>nội</a:t>
          </a:r>
          <a:r>
            <a:rPr lang="en-US" sz="2800" dirty="0" smtClean="0"/>
            <a:t> dung </a:t>
          </a:r>
          <a:r>
            <a:rPr lang="en-US" sz="2800" dirty="0" err="1" smtClean="0"/>
            <a:t>phản</a:t>
          </a:r>
          <a:r>
            <a:rPr lang="en-US" sz="2800" dirty="0" smtClean="0"/>
            <a:t> </a:t>
          </a:r>
          <a:r>
            <a:rPr lang="en-US" sz="2800" dirty="0" err="1" smtClean="0"/>
            <a:t>ánh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tác</a:t>
          </a:r>
          <a:r>
            <a:rPr lang="en-US" sz="2800" dirty="0" smtClean="0"/>
            <a:t> </a:t>
          </a:r>
          <a:r>
            <a:rPr lang="en-US" sz="2800" dirty="0" err="1" smtClean="0"/>
            <a:t>phẩm</a:t>
          </a:r>
          <a:r>
            <a:rPr lang="en-US" sz="2800" dirty="0" smtClean="0"/>
            <a:t> </a:t>
          </a:r>
          <a:r>
            <a:rPr lang="en-US" sz="2800" dirty="0" err="1" smtClean="0"/>
            <a:t>văn</a:t>
          </a:r>
          <a:r>
            <a:rPr lang="en-US" sz="2800" dirty="0" smtClean="0"/>
            <a:t> </a:t>
          </a:r>
          <a:r>
            <a:rPr lang="en-US" sz="2800" dirty="0" err="1" smtClean="0"/>
            <a:t>học</a:t>
          </a:r>
          <a:r>
            <a:rPr lang="en-US" sz="2800" dirty="0" smtClean="0"/>
            <a:t> </a:t>
          </a:r>
          <a:r>
            <a:rPr lang="en-US" sz="2800" dirty="0" err="1" smtClean="0"/>
            <a:t>thời</a:t>
          </a:r>
          <a:r>
            <a:rPr lang="en-US" sz="2800" dirty="0" smtClean="0"/>
            <a:t> </a:t>
          </a:r>
          <a:r>
            <a:rPr lang="en-US" sz="2800" dirty="0" err="1" smtClean="0"/>
            <a:t>Lê</a:t>
          </a:r>
          <a:r>
            <a:rPr lang="en-US" sz="2800" dirty="0" smtClean="0"/>
            <a:t> </a:t>
          </a:r>
          <a:r>
            <a:rPr lang="en-US" sz="2800" dirty="0" err="1" smtClean="0"/>
            <a:t>sơ</a:t>
          </a:r>
          <a:r>
            <a:rPr lang="en-US" sz="2800" dirty="0" smtClean="0"/>
            <a:t>.</a:t>
          </a:r>
          <a:endParaRPr lang="en-US" sz="2800" dirty="0"/>
        </a:p>
      </dgm:t>
    </dgm:pt>
    <dgm:pt modelId="{89DBF0E2-7E69-4E45-B33B-8431E5BB2FC7}" type="parTrans" cxnId="{838C7EB1-9344-405C-A650-D64CA9FD016C}">
      <dgm:prSet/>
      <dgm:spPr/>
      <dgm:t>
        <a:bodyPr/>
        <a:lstStyle/>
        <a:p>
          <a:endParaRPr lang="en-US"/>
        </a:p>
      </dgm:t>
    </dgm:pt>
    <dgm:pt modelId="{80B7D865-AB91-4998-A550-EA1CAA0E8F9D}" type="sibTrans" cxnId="{838C7EB1-9344-405C-A650-D64CA9FD016C}">
      <dgm:prSet/>
      <dgm:spPr/>
      <dgm:t>
        <a:bodyPr/>
        <a:lstStyle/>
        <a:p>
          <a:endParaRPr lang="en-US"/>
        </a:p>
      </dgm:t>
    </dgm:pt>
    <dgm:pt modelId="{17E6D80B-7212-4FE5-B59C-F29632DA869B}">
      <dgm:prSet phldrT="[Text]"/>
      <dgm:spPr/>
      <dgm:t>
        <a:bodyPr/>
        <a:lstStyle/>
        <a:p>
          <a:r>
            <a:rPr lang="en-US" dirty="0" smtClean="0"/>
            <a:t>2. </a:t>
          </a:r>
          <a:r>
            <a:rPr lang="en-US" dirty="0" err="1" smtClean="0"/>
            <a:t>Nêu</a:t>
          </a:r>
          <a:r>
            <a:rPr lang="en-US" dirty="0" smtClean="0"/>
            <a:t> </a:t>
          </a:r>
          <a:r>
            <a:rPr lang="en-US" dirty="0" err="1" smtClean="0"/>
            <a:t>một</a:t>
          </a:r>
          <a:r>
            <a:rPr lang="en-US" dirty="0" smtClean="0"/>
            <a:t> </a:t>
          </a:r>
          <a:r>
            <a:rPr lang="en-US" dirty="0" err="1" smtClean="0"/>
            <a:t>số</a:t>
          </a:r>
          <a:r>
            <a:rPr lang="en-US" dirty="0" smtClean="0"/>
            <a:t> </a:t>
          </a:r>
          <a:r>
            <a:rPr lang="en-US" dirty="0" err="1" smtClean="0"/>
            <a:t>hiểu</a:t>
          </a:r>
          <a:r>
            <a:rPr lang="en-US" dirty="0" smtClean="0"/>
            <a:t> </a:t>
          </a:r>
          <a:r>
            <a:rPr lang="en-US" dirty="0" err="1" smtClean="0"/>
            <a:t>biết</a:t>
          </a:r>
          <a:r>
            <a:rPr lang="en-US" dirty="0" smtClean="0"/>
            <a:t> </a:t>
          </a:r>
          <a:r>
            <a:rPr lang="en-US" dirty="0" err="1" smtClean="0"/>
            <a:t>của</a:t>
          </a:r>
          <a:r>
            <a:rPr lang="en-US" dirty="0" smtClean="0"/>
            <a:t> </a:t>
          </a:r>
          <a:r>
            <a:rPr lang="en-US" dirty="0" err="1" smtClean="0"/>
            <a:t>em</a:t>
          </a:r>
          <a:r>
            <a:rPr lang="en-US" dirty="0" smtClean="0"/>
            <a:t> </a:t>
          </a:r>
          <a:r>
            <a:rPr lang="en-US" dirty="0" err="1" smtClean="0"/>
            <a:t>về</a:t>
          </a:r>
          <a:r>
            <a:rPr lang="en-US" dirty="0" smtClean="0"/>
            <a:t> </a:t>
          </a:r>
          <a:r>
            <a:rPr lang="en-US" dirty="0" err="1" smtClean="0"/>
            <a:t>các</a:t>
          </a:r>
          <a:r>
            <a:rPr lang="en-US" dirty="0" smtClean="0"/>
            <a:t> </a:t>
          </a:r>
          <a:r>
            <a:rPr lang="en-US" dirty="0" err="1" smtClean="0"/>
            <a:t>thành</a:t>
          </a:r>
          <a:r>
            <a:rPr lang="en-US" dirty="0" smtClean="0"/>
            <a:t> </a:t>
          </a:r>
          <a:r>
            <a:rPr lang="en-US" dirty="0" err="1" smtClean="0"/>
            <a:t>tựu</a:t>
          </a:r>
          <a:r>
            <a:rPr lang="en-US" dirty="0" smtClean="0"/>
            <a:t> </a:t>
          </a:r>
          <a:r>
            <a:rPr lang="en-US" dirty="0" err="1" smtClean="0"/>
            <a:t>khoa</a:t>
          </a:r>
          <a:r>
            <a:rPr lang="en-US" dirty="0" smtClean="0"/>
            <a:t> </a:t>
          </a:r>
          <a:r>
            <a:rPr lang="en-US" dirty="0" err="1" smtClean="0"/>
            <a:t>học</a:t>
          </a:r>
          <a:r>
            <a:rPr lang="en-US" dirty="0" smtClean="0"/>
            <a:t> </a:t>
          </a:r>
          <a:r>
            <a:rPr lang="en-US" dirty="0" err="1" smtClean="0"/>
            <a:t>thời</a:t>
          </a:r>
          <a:r>
            <a:rPr lang="en-US" dirty="0" smtClean="0"/>
            <a:t> </a:t>
          </a:r>
          <a:r>
            <a:rPr lang="en-US" dirty="0" err="1" smtClean="0"/>
            <a:t>Lê</a:t>
          </a:r>
          <a:r>
            <a:rPr lang="en-US" dirty="0" smtClean="0"/>
            <a:t> </a:t>
          </a:r>
          <a:r>
            <a:rPr lang="en-US" dirty="0" err="1" smtClean="0"/>
            <a:t>sơ</a:t>
          </a:r>
          <a:r>
            <a:rPr lang="en-US" dirty="0" smtClean="0"/>
            <a:t>.</a:t>
          </a:r>
          <a:endParaRPr lang="en-US" dirty="0"/>
        </a:p>
      </dgm:t>
    </dgm:pt>
    <dgm:pt modelId="{9B660AD1-A799-4AE8-A470-654FBAC05AD7}" type="parTrans" cxnId="{A94C46B5-70E6-4EC0-9A4A-87E4016477FD}">
      <dgm:prSet/>
      <dgm:spPr/>
      <dgm:t>
        <a:bodyPr/>
        <a:lstStyle/>
        <a:p>
          <a:endParaRPr lang="en-US"/>
        </a:p>
      </dgm:t>
    </dgm:pt>
    <dgm:pt modelId="{09C8D29D-5768-4928-91F2-CF760E2B6F97}" type="sibTrans" cxnId="{A94C46B5-70E6-4EC0-9A4A-87E4016477FD}">
      <dgm:prSet/>
      <dgm:spPr/>
      <dgm:t>
        <a:bodyPr/>
        <a:lstStyle/>
        <a:p>
          <a:endParaRPr lang="en-US"/>
        </a:p>
      </dgm:t>
    </dgm:pt>
    <dgm:pt modelId="{1DE75E9D-52FA-4F71-914A-3DC5CBD85587}">
      <dgm:prSet phldrT="[Text]"/>
      <dgm:spPr/>
      <dgm:t>
        <a:bodyPr/>
        <a:lstStyle/>
        <a:p>
          <a:r>
            <a:rPr lang="en-US" dirty="0" smtClean="0"/>
            <a:t>4. </a:t>
          </a:r>
          <a:r>
            <a:rPr lang="en-US" dirty="0" err="1" smtClean="0"/>
            <a:t>Vì</a:t>
          </a:r>
          <a:r>
            <a:rPr lang="en-US" dirty="0" smtClean="0"/>
            <a:t> </a:t>
          </a:r>
          <a:r>
            <a:rPr lang="en-US" dirty="0" err="1" smtClean="0"/>
            <a:t>sai</a:t>
          </a:r>
          <a:r>
            <a:rPr lang="en-US" dirty="0" smtClean="0"/>
            <a:t> </a:t>
          </a:r>
          <a:r>
            <a:rPr lang="en-US" dirty="0" err="1" smtClean="0"/>
            <a:t>Đại</a:t>
          </a:r>
          <a:r>
            <a:rPr lang="en-US" dirty="0" smtClean="0"/>
            <a:t> </a:t>
          </a:r>
          <a:r>
            <a:rPr lang="en-US" dirty="0" err="1" smtClean="0"/>
            <a:t>Việt</a:t>
          </a:r>
          <a:r>
            <a:rPr lang="en-US" dirty="0" smtClean="0"/>
            <a:t> </a:t>
          </a:r>
          <a:r>
            <a:rPr lang="en-US" dirty="0" err="1" smtClean="0"/>
            <a:t>thời</a:t>
          </a:r>
          <a:r>
            <a:rPr lang="en-US" dirty="0" smtClean="0"/>
            <a:t> </a:t>
          </a:r>
          <a:r>
            <a:rPr lang="en-US" dirty="0" err="1" smtClean="0"/>
            <a:t>Lê</a:t>
          </a:r>
          <a:r>
            <a:rPr lang="en-US" dirty="0" smtClean="0"/>
            <a:t> </a:t>
          </a:r>
          <a:r>
            <a:rPr lang="en-US" dirty="0" err="1" smtClean="0"/>
            <a:t>sơ</a:t>
          </a:r>
          <a:r>
            <a:rPr lang="en-US" dirty="0" smtClean="0"/>
            <a:t> </a:t>
          </a:r>
          <a:r>
            <a:rPr lang="en-US" dirty="0" err="1" smtClean="0"/>
            <a:t>đạt</a:t>
          </a:r>
          <a:r>
            <a:rPr lang="en-US" dirty="0" smtClean="0"/>
            <a:t> </a:t>
          </a:r>
          <a:r>
            <a:rPr lang="en-US" dirty="0" err="1" smtClean="0"/>
            <a:t>được</a:t>
          </a:r>
          <a:r>
            <a:rPr lang="en-US" dirty="0" smtClean="0"/>
            <a:t> </a:t>
          </a:r>
          <a:r>
            <a:rPr lang="en-US" dirty="0" err="1" smtClean="0"/>
            <a:t>những</a:t>
          </a:r>
          <a:r>
            <a:rPr lang="en-US" dirty="0" smtClean="0"/>
            <a:t> </a:t>
          </a:r>
          <a:r>
            <a:rPr lang="en-US" dirty="0" err="1" smtClean="0"/>
            <a:t>thành</a:t>
          </a:r>
          <a:r>
            <a:rPr lang="en-US" dirty="0" smtClean="0"/>
            <a:t> </a:t>
          </a:r>
          <a:r>
            <a:rPr lang="en-US" dirty="0" err="1" smtClean="0"/>
            <a:t>tựu</a:t>
          </a:r>
          <a:r>
            <a:rPr lang="en-US" dirty="0" smtClean="0"/>
            <a:t> </a:t>
          </a:r>
          <a:r>
            <a:rPr lang="en-US" dirty="0" err="1" smtClean="0"/>
            <a:t>về</a:t>
          </a:r>
          <a:r>
            <a:rPr lang="en-US" dirty="0" smtClean="0"/>
            <a:t> </a:t>
          </a:r>
          <a:r>
            <a:rPr lang="en-US" dirty="0" err="1" smtClean="0"/>
            <a:t>văn</a:t>
          </a:r>
          <a:r>
            <a:rPr lang="en-US" dirty="0" smtClean="0"/>
            <a:t> </a:t>
          </a:r>
          <a:r>
            <a:rPr lang="en-US" dirty="0" err="1" smtClean="0"/>
            <a:t>học</a:t>
          </a:r>
          <a:r>
            <a:rPr lang="en-US" dirty="0" smtClean="0"/>
            <a:t>, </a:t>
          </a:r>
          <a:r>
            <a:rPr lang="en-US" dirty="0" err="1" smtClean="0"/>
            <a:t>khoa</a:t>
          </a:r>
          <a:r>
            <a:rPr lang="en-US" dirty="0" smtClean="0"/>
            <a:t> </a:t>
          </a:r>
          <a:r>
            <a:rPr lang="en-US" dirty="0" err="1" smtClean="0"/>
            <a:t>học</a:t>
          </a:r>
          <a:r>
            <a:rPr lang="en-US" dirty="0" smtClean="0"/>
            <a:t>, </a:t>
          </a:r>
          <a:r>
            <a:rPr lang="en-US" dirty="0" err="1" smtClean="0"/>
            <a:t>nghệ</a:t>
          </a:r>
          <a:r>
            <a:rPr lang="en-US" dirty="0" smtClean="0"/>
            <a:t> </a:t>
          </a:r>
          <a:r>
            <a:rPr lang="en-US" dirty="0" err="1" smtClean="0"/>
            <a:t>thuật</a:t>
          </a:r>
          <a:r>
            <a:rPr lang="en-US" dirty="0" smtClean="0"/>
            <a:t>?</a:t>
          </a:r>
          <a:endParaRPr lang="en-US" dirty="0"/>
        </a:p>
      </dgm:t>
    </dgm:pt>
    <dgm:pt modelId="{60FA6ED4-5588-40D0-B4DE-46FC6B11C94D}" type="parTrans" cxnId="{CD0164AA-8ED2-4106-AF3A-375B0ABF0F20}">
      <dgm:prSet/>
      <dgm:spPr/>
      <dgm:t>
        <a:bodyPr/>
        <a:lstStyle/>
        <a:p>
          <a:endParaRPr lang="en-US"/>
        </a:p>
      </dgm:t>
    </dgm:pt>
    <dgm:pt modelId="{FA215D1D-E90D-4BC3-9385-5AFCA273F3C8}" type="sibTrans" cxnId="{CD0164AA-8ED2-4106-AF3A-375B0ABF0F20}">
      <dgm:prSet/>
      <dgm:spPr/>
      <dgm:t>
        <a:bodyPr/>
        <a:lstStyle/>
        <a:p>
          <a:endParaRPr lang="en-US"/>
        </a:p>
      </dgm:t>
    </dgm:pt>
    <dgm:pt modelId="{6E0B7034-AA0A-42FE-A64E-E7583C148AC4}">
      <dgm:prSet phldrT="[Text]"/>
      <dgm:spPr/>
      <dgm:t>
        <a:bodyPr/>
        <a:lstStyle/>
        <a:p>
          <a:r>
            <a:rPr lang="en-US" dirty="0" smtClean="0"/>
            <a:t>3. Theo </a:t>
          </a:r>
          <a:r>
            <a:rPr lang="en-US" dirty="0" err="1" smtClean="0"/>
            <a:t>em</a:t>
          </a:r>
          <a:r>
            <a:rPr lang="en-US" dirty="0" smtClean="0"/>
            <a:t>, </a:t>
          </a:r>
          <a:r>
            <a:rPr lang="en-US" dirty="0" err="1" smtClean="0"/>
            <a:t>nghệ</a:t>
          </a:r>
          <a:r>
            <a:rPr lang="en-US" dirty="0" smtClean="0"/>
            <a:t> </a:t>
          </a:r>
          <a:r>
            <a:rPr lang="en-US" dirty="0" err="1" smtClean="0"/>
            <a:t>thuật</a:t>
          </a:r>
          <a:r>
            <a:rPr lang="en-US" dirty="0" smtClean="0"/>
            <a:t> </a:t>
          </a:r>
          <a:r>
            <a:rPr lang="en-US" dirty="0" err="1" smtClean="0"/>
            <a:t>thời</a:t>
          </a:r>
          <a:r>
            <a:rPr lang="en-US" dirty="0" smtClean="0"/>
            <a:t> </a:t>
          </a:r>
          <a:r>
            <a:rPr lang="en-US" dirty="0" err="1" smtClean="0"/>
            <a:t>Lê</a:t>
          </a:r>
          <a:r>
            <a:rPr lang="en-US" dirty="0" smtClean="0"/>
            <a:t> </a:t>
          </a:r>
          <a:r>
            <a:rPr lang="en-US" dirty="0" err="1" smtClean="0"/>
            <a:t>sơ</a:t>
          </a:r>
          <a:r>
            <a:rPr lang="en-US" dirty="0" smtClean="0"/>
            <a:t> </a:t>
          </a:r>
          <a:r>
            <a:rPr lang="en-US" dirty="0" err="1" smtClean="0"/>
            <a:t>có</a:t>
          </a:r>
          <a:r>
            <a:rPr lang="en-US" dirty="0" smtClean="0"/>
            <a:t> </a:t>
          </a:r>
          <a:r>
            <a:rPr lang="en-US" dirty="0" err="1" smtClean="0"/>
            <a:t>gì</a:t>
          </a:r>
          <a:r>
            <a:rPr lang="en-US" dirty="0" smtClean="0"/>
            <a:t> </a:t>
          </a:r>
          <a:r>
            <a:rPr lang="en-US" dirty="0" err="1" smtClean="0"/>
            <a:t>đặc</a:t>
          </a:r>
          <a:r>
            <a:rPr lang="en-US" dirty="0" smtClean="0"/>
            <a:t> </a:t>
          </a:r>
          <a:r>
            <a:rPr lang="en-US" dirty="0" err="1" smtClean="0"/>
            <a:t>sắc</a:t>
          </a:r>
          <a:r>
            <a:rPr lang="en-US" dirty="0" smtClean="0"/>
            <a:t>?</a:t>
          </a:r>
          <a:endParaRPr lang="en-US" dirty="0"/>
        </a:p>
      </dgm:t>
    </dgm:pt>
    <dgm:pt modelId="{75531F9C-397B-40E1-A285-4AA044D60B71}" type="parTrans" cxnId="{076E80C3-11ED-42F3-B08D-4D0A4A78FD05}">
      <dgm:prSet/>
      <dgm:spPr/>
      <dgm:t>
        <a:bodyPr/>
        <a:lstStyle/>
        <a:p>
          <a:endParaRPr lang="en-US"/>
        </a:p>
      </dgm:t>
    </dgm:pt>
    <dgm:pt modelId="{1D64580D-8EE6-49AE-9555-DD78EC93D49D}" type="sibTrans" cxnId="{076E80C3-11ED-42F3-B08D-4D0A4A78FD05}">
      <dgm:prSet/>
      <dgm:spPr/>
      <dgm:t>
        <a:bodyPr/>
        <a:lstStyle/>
        <a:p>
          <a:endParaRPr lang="en-US"/>
        </a:p>
      </dgm:t>
    </dgm:pt>
    <dgm:pt modelId="{0AFB1A55-C317-4EBF-AB5C-3979153FA118}" type="pres">
      <dgm:prSet presAssocID="{08904725-1CF8-4CAE-A13F-68C76330F678}" presName="Name0" presStyleCnt="0">
        <dgm:presLayoutVars>
          <dgm:chMax val="7"/>
          <dgm:chPref val="7"/>
          <dgm:dir/>
        </dgm:presLayoutVars>
      </dgm:prSet>
      <dgm:spPr/>
      <dgm:t>
        <a:bodyPr/>
        <a:lstStyle/>
        <a:p>
          <a:endParaRPr lang="en-US"/>
        </a:p>
      </dgm:t>
    </dgm:pt>
    <dgm:pt modelId="{8DA36532-71C6-4350-B186-9D163E308BC5}" type="pres">
      <dgm:prSet presAssocID="{08904725-1CF8-4CAE-A13F-68C76330F678}" presName="Name1" presStyleCnt="0"/>
      <dgm:spPr/>
    </dgm:pt>
    <dgm:pt modelId="{403B962F-7E82-4C1F-8319-C8237903DB9F}" type="pres">
      <dgm:prSet presAssocID="{08904725-1CF8-4CAE-A13F-68C76330F678}" presName="cycle" presStyleCnt="0"/>
      <dgm:spPr/>
    </dgm:pt>
    <dgm:pt modelId="{803272CA-FCAA-49BE-BD9D-7C7CDADABD0A}" type="pres">
      <dgm:prSet presAssocID="{08904725-1CF8-4CAE-A13F-68C76330F678}" presName="srcNode" presStyleLbl="node1" presStyleIdx="0" presStyleCnt="4"/>
      <dgm:spPr/>
    </dgm:pt>
    <dgm:pt modelId="{8502EF18-8AE0-4CCF-AFFB-61D72B9C4AC4}" type="pres">
      <dgm:prSet presAssocID="{08904725-1CF8-4CAE-A13F-68C76330F678}" presName="conn" presStyleLbl="parChTrans1D2" presStyleIdx="0" presStyleCnt="1"/>
      <dgm:spPr/>
      <dgm:t>
        <a:bodyPr/>
        <a:lstStyle/>
        <a:p>
          <a:endParaRPr lang="en-US"/>
        </a:p>
      </dgm:t>
    </dgm:pt>
    <dgm:pt modelId="{F6F1C133-F998-41A6-BC7B-131259CBFB46}" type="pres">
      <dgm:prSet presAssocID="{08904725-1CF8-4CAE-A13F-68C76330F678}" presName="extraNode" presStyleLbl="node1" presStyleIdx="0" presStyleCnt="4"/>
      <dgm:spPr/>
    </dgm:pt>
    <dgm:pt modelId="{C966014D-7BCF-4757-BD42-33A2C9AC53C3}" type="pres">
      <dgm:prSet presAssocID="{08904725-1CF8-4CAE-A13F-68C76330F678}" presName="dstNode" presStyleLbl="node1" presStyleIdx="0" presStyleCnt="4"/>
      <dgm:spPr/>
    </dgm:pt>
    <dgm:pt modelId="{8BC0C27D-397B-45AE-934B-F722CE4AF22F}" type="pres">
      <dgm:prSet presAssocID="{ADE4269E-2323-41E4-86C8-63B8772EEE84}" presName="text_1" presStyleLbl="node1" presStyleIdx="0" presStyleCnt="4" custScaleY="108524">
        <dgm:presLayoutVars>
          <dgm:bulletEnabled val="1"/>
        </dgm:presLayoutVars>
      </dgm:prSet>
      <dgm:spPr/>
      <dgm:t>
        <a:bodyPr/>
        <a:lstStyle/>
        <a:p>
          <a:endParaRPr lang="en-US"/>
        </a:p>
      </dgm:t>
    </dgm:pt>
    <dgm:pt modelId="{AAD06C92-DBB9-4DFB-99EB-DB0260B25AA2}" type="pres">
      <dgm:prSet presAssocID="{ADE4269E-2323-41E4-86C8-63B8772EEE84}" presName="accent_1" presStyleCnt="0"/>
      <dgm:spPr/>
    </dgm:pt>
    <dgm:pt modelId="{B8B2C594-FBAB-4A43-AEC9-4E2CEF277FC1}" type="pres">
      <dgm:prSet presAssocID="{ADE4269E-2323-41E4-86C8-63B8772EEE84}" presName="accentRepeatNode" presStyleLbl="solidFgAcc1" presStyleIdx="0" presStyleCnt="4"/>
      <dgm:spPr/>
    </dgm:pt>
    <dgm:pt modelId="{1AA01987-D11B-4F55-802E-9074FDE5911D}" type="pres">
      <dgm:prSet presAssocID="{17E6D80B-7212-4FE5-B59C-F29632DA869B}" presName="text_2" presStyleLbl="node1" presStyleIdx="1" presStyleCnt="4">
        <dgm:presLayoutVars>
          <dgm:bulletEnabled val="1"/>
        </dgm:presLayoutVars>
      </dgm:prSet>
      <dgm:spPr/>
      <dgm:t>
        <a:bodyPr/>
        <a:lstStyle/>
        <a:p>
          <a:endParaRPr lang="en-US"/>
        </a:p>
      </dgm:t>
    </dgm:pt>
    <dgm:pt modelId="{FFC2A578-E210-4169-8631-E2753045B5F8}" type="pres">
      <dgm:prSet presAssocID="{17E6D80B-7212-4FE5-B59C-F29632DA869B}" presName="accent_2" presStyleCnt="0"/>
      <dgm:spPr/>
    </dgm:pt>
    <dgm:pt modelId="{AF75FD1B-0AD6-49FD-A967-5A88BA5BB96B}" type="pres">
      <dgm:prSet presAssocID="{17E6D80B-7212-4FE5-B59C-F29632DA869B}" presName="accentRepeatNode" presStyleLbl="solidFgAcc1" presStyleIdx="1" presStyleCnt="4"/>
      <dgm:spPr/>
    </dgm:pt>
    <dgm:pt modelId="{2A0D6072-E84C-4570-A248-EBD6710CD7DF}" type="pres">
      <dgm:prSet presAssocID="{6E0B7034-AA0A-42FE-A64E-E7583C148AC4}" presName="text_3" presStyleLbl="node1" presStyleIdx="2" presStyleCnt="4">
        <dgm:presLayoutVars>
          <dgm:bulletEnabled val="1"/>
        </dgm:presLayoutVars>
      </dgm:prSet>
      <dgm:spPr/>
      <dgm:t>
        <a:bodyPr/>
        <a:lstStyle/>
        <a:p>
          <a:endParaRPr lang="en-US"/>
        </a:p>
      </dgm:t>
    </dgm:pt>
    <dgm:pt modelId="{2979CD62-9255-4568-8DCF-7705E088F67F}" type="pres">
      <dgm:prSet presAssocID="{6E0B7034-AA0A-42FE-A64E-E7583C148AC4}" presName="accent_3" presStyleCnt="0"/>
      <dgm:spPr/>
    </dgm:pt>
    <dgm:pt modelId="{0545ABB4-B4C7-46E2-B9CB-01D265006190}" type="pres">
      <dgm:prSet presAssocID="{6E0B7034-AA0A-42FE-A64E-E7583C148AC4}" presName="accentRepeatNode" presStyleLbl="solidFgAcc1" presStyleIdx="2" presStyleCnt="4"/>
      <dgm:spPr/>
    </dgm:pt>
    <dgm:pt modelId="{8E960BBB-BB29-4649-95F9-6C531ACDD6F6}" type="pres">
      <dgm:prSet presAssocID="{1DE75E9D-52FA-4F71-914A-3DC5CBD85587}" presName="text_4" presStyleLbl="node1" presStyleIdx="3" presStyleCnt="4">
        <dgm:presLayoutVars>
          <dgm:bulletEnabled val="1"/>
        </dgm:presLayoutVars>
      </dgm:prSet>
      <dgm:spPr/>
      <dgm:t>
        <a:bodyPr/>
        <a:lstStyle/>
        <a:p>
          <a:endParaRPr lang="en-US"/>
        </a:p>
      </dgm:t>
    </dgm:pt>
    <dgm:pt modelId="{4925F77C-A261-45DB-8006-EA8E026E42C0}" type="pres">
      <dgm:prSet presAssocID="{1DE75E9D-52FA-4F71-914A-3DC5CBD85587}" presName="accent_4" presStyleCnt="0"/>
      <dgm:spPr/>
    </dgm:pt>
    <dgm:pt modelId="{FDCCCEE5-31BF-4242-B90E-7574C9599E43}" type="pres">
      <dgm:prSet presAssocID="{1DE75E9D-52FA-4F71-914A-3DC5CBD85587}" presName="accentRepeatNode" presStyleLbl="solidFgAcc1" presStyleIdx="3" presStyleCnt="4"/>
      <dgm:spPr/>
    </dgm:pt>
  </dgm:ptLst>
  <dgm:cxnLst>
    <dgm:cxn modelId="{ADCBAB0B-8D4D-4DAC-BAEA-D838882B23B8}" type="presOf" srcId="{ADE4269E-2323-41E4-86C8-63B8772EEE84}" destId="{8BC0C27D-397B-45AE-934B-F722CE4AF22F}" srcOrd="0" destOrd="0" presId="urn:microsoft.com/office/officeart/2008/layout/VerticalCurvedList"/>
    <dgm:cxn modelId="{8684BE6E-4302-433E-8421-694E8A92209B}" type="presOf" srcId="{80B7D865-AB91-4998-A550-EA1CAA0E8F9D}" destId="{8502EF18-8AE0-4CCF-AFFB-61D72B9C4AC4}" srcOrd="0" destOrd="0" presId="urn:microsoft.com/office/officeart/2008/layout/VerticalCurvedList"/>
    <dgm:cxn modelId="{D6972E5A-4771-47C6-9415-E36E56E03E9A}" type="presOf" srcId="{1DE75E9D-52FA-4F71-914A-3DC5CBD85587}" destId="{8E960BBB-BB29-4649-95F9-6C531ACDD6F6}" srcOrd="0" destOrd="0" presId="urn:microsoft.com/office/officeart/2008/layout/VerticalCurvedList"/>
    <dgm:cxn modelId="{CD0164AA-8ED2-4106-AF3A-375B0ABF0F20}" srcId="{08904725-1CF8-4CAE-A13F-68C76330F678}" destId="{1DE75E9D-52FA-4F71-914A-3DC5CBD85587}" srcOrd="3" destOrd="0" parTransId="{60FA6ED4-5588-40D0-B4DE-46FC6B11C94D}" sibTransId="{FA215D1D-E90D-4BC3-9385-5AFCA273F3C8}"/>
    <dgm:cxn modelId="{DB49EAB4-18B7-48C7-834C-820D5DBCB7F1}" type="presOf" srcId="{08904725-1CF8-4CAE-A13F-68C76330F678}" destId="{0AFB1A55-C317-4EBF-AB5C-3979153FA118}" srcOrd="0" destOrd="0" presId="urn:microsoft.com/office/officeart/2008/layout/VerticalCurvedList"/>
    <dgm:cxn modelId="{076E80C3-11ED-42F3-B08D-4D0A4A78FD05}" srcId="{08904725-1CF8-4CAE-A13F-68C76330F678}" destId="{6E0B7034-AA0A-42FE-A64E-E7583C148AC4}" srcOrd="2" destOrd="0" parTransId="{75531F9C-397B-40E1-A285-4AA044D60B71}" sibTransId="{1D64580D-8EE6-49AE-9555-DD78EC93D49D}"/>
    <dgm:cxn modelId="{A94C46B5-70E6-4EC0-9A4A-87E4016477FD}" srcId="{08904725-1CF8-4CAE-A13F-68C76330F678}" destId="{17E6D80B-7212-4FE5-B59C-F29632DA869B}" srcOrd="1" destOrd="0" parTransId="{9B660AD1-A799-4AE8-A470-654FBAC05AD7}" sibTransId="{09C8D29D-5768-4928-91F2-CF760E2B6F97}"/>
    <dgm:cxn modelId="{E1E57B83-19B2-46EC-A018-E470563E7FDA}" type="presOf" srcId="{6E0B7034-AA0A-42FE-A64E-E7583C148AC4}" destId="{2A0D6072-E84C-4570-A248-EBD6710CD7DF}" srcOrd="0" destOrd="0" presId="urn:microsoft.com/office/officeart/2008/layout/VerticalCurvedList"/>
    <dgm:cxn modelId="{838C7EB1-9344-405C-A650-D64CA9FD016C}" srcId="{08904725-1CF8-4CAE-A13F-68C76330F678}" destId="{ADE4269E-2323-41E4-86C8-63B8772EEE84}" srcOrd="0" destOrd="0" parTransId="{89DBF0E2-7E69-4E45-B33B-8431E5BB2FC7}" sibTransId="{80B7D865-AB91-4998-A550-EA1CAA0E8F9D}"/>
    <dgm:cxn modelId="{9B7AA152-16A9-4201-9239-8769F5BCCBB9}" type="presOf" srcId="{17E6D80B-7212-4FE5-B59C-F29632DA869B}" destId="{1AA01987-D11B-4F55-802E-9074FDE5911D}" srcOrd="0" destOrd="0" presId="urn:microsoft.com/office/officeart/2008/layout/VerticalCurvedList"/>
    <dgm:cxn modelId="{AA9FA111-9E79-4FD2-80FD-BA00E8777F1D}" type="presParOf" srcId="{0AFB1A55-C317-4EBF-AB5C-3979153FA118}" destId="{8DA36532-71C6-4350-B186-9D163E308BC5}" srcOrd="0" destOrd="0" presId="urn:microsoft.com/office/officeart/2008/layout/VerticalCurvedList"/>
    <dgm:cxn modelId="{34DAA76E-50FF-463F-B2D4-60FF603C8810}" type="presParOf" srcId="{8DA36532-71C6-4350-B186-9D163E308BC5}" destId="{403B962F-7E82-4C1F-8319-C8237903DB9F}" srcOrd="0" destOrd="0" presId="urn:microsoft.com/office/officeart/2008/layout/VerticalCurvedList"/>
    <dgm:cxn modelId="{F0B58A4D-426E-42E7-AA9E-EA963EEE50D8}" type="presParOf" srcId="{403B962F-7E82-4C1F-8319-C8237903DB9F}" destId="{803272CA-FCAA-49BE-BD9D-7C7CDADABD0A}" srcOrd="0" destOrd="0" presId="urn:microsoft.com/office/officeart/2008/layout/VerticalCurvedList"/>
    <dgm:cxn modelId="{389D4267-DC6D-4C29-9686-13A6BC8D4257}" type="presParOf" srcId="{403B962F-7E82-4C1F-8319-C8237903DB9F}" destId="{8502EF18-8AE0-4CCF-AFFB-61D72B9C4AC4}" srcOrd="1" destOrd="0" presId="urn:microsoft.com/office/officeart/2008/layout/VerticalCurvedList"/>
    <dgm:cxn modelId="{6F19ACFC-FE2B-42D1-8069-7A31D014EBE0}" type="presParOf" srcId="{403B962F-7E82-4C1F-8319-C8237903DB9F}" destId="{F6F1C133-F998-41A6-BC7B-131259CBFB46}" srcOrd="2" destOrd="0" presId="urn:microsoft.com/office/officeart/2008/layout/VerticalCurvedList"/>
    <dgm:cxn modelId="{D74D94AA-2B8D-4835-944A-916D1C27CF64}" type="presParOf" srcId="{403B962F-7E82-4C1F-8319-C8237903DB9F}" destId="{C966014D-7BCF-4757-BD42-33A2C9AC53C3}" srcOrd="3" destOrd="0" presId="urn:microsoft.com/office/officeart/2008/layout/VerticalCurvedList"/>
    <dgm:cxn modelId="{093802A0-18AD-4B9B-9E02-B99AA82F10AC}" type="presParOf" srcId="{8DA36532-71C6-4350-B186-9D163E308BC5}" destId="{8BC0C27D-397B-45AE-934B-F722CE4AF22F}" srcOrd="1" destOrd="0" presId="urn:microsoft.com/office/officeart/2008/layout/VerticalCurvedList"/>
    <dgm:cxn modelId="{258492AE-AC0A-4BDE-8603-88C40EE2CEE0}" type="presParOf" srcId="{8DA36532-71C6-4350-B186-9D163E308BC5}" destId="{AAD06C92-DBB9-4DFB-99EB-DB0260B25AA2}" srcOrd="2" destOrd="0" presId="urn:microsoft.com/office/officeart/2008/layout/VerticalCurvedList"/>
    <dgm:cxn modelId="{299740AB-76DC-495A-807D-D40A1EF08087}" type="presParOf" srcId="{AAD06C92-DBB9-4DFB-99EB-DB0260B25AA2}" destId="{B8B2C594-FBAB-4A43-AEC9-4E2CEF277FC1}" srcOrd="0" destOrd="0" presId="urn:microsoft.com/office/officeart/2008/layout/VerticalCurvedList"/>
    <dgm:cxn modelId="{97E5F155-2C35-44BD-B7AE-7FD327AE16BC}" type="presParOf" srcId="{8DA36532-71C6-4350-B186-9D163E308BC5}" destId="{1AA01987-D11B-4F55-802E-9074FDE5911D}" srcOrd="3" destOrd="0" presId="urn:microsoft.com/office/officeart/2008/layout/VerticalCurvedList"/>
    <dgm:cxn modelId="{7DB5DCF7-6E36-4EF8-A361-43DC7D802B14}" type="presParOf" srcId="{8DA36532-71C6-4350-B186-9D163E308BC5}" destId="{FFC2A578-E210-4169-8631-E2753045B5F8}" srcOrd="4" destOrd="0" presId="urn:microsoft.com/office/officeart/2008/layout/VerticalCurvedList"/>
    <dgm:cxn modelId="{5F702EC0-1E89-4E5D-A900-CAD01901AA80}" type="presParOf" srcId="{FFC2A578-E210-4169-8631-E2753045B5F8}" destId="{AF75FD1B-0AD6-49FD-A967-5A88BA5BB96B}" srcOrd="0" destOrd="0" presId="urn:microsoft.com/office/officeart/2008/layout/VerticalCurvedList"/>
    <dgm:cxn modelId="{0D952592-918C-432A-AAB6-520E29235D21}" type="presParOf" srcId="{8DA36532-71C6-4350-B186-9D163E308BC5}" destId="{2A0D6072-E84C-4570-A248-EBD6710CD7DF}" srcOrd="5" destOrd="0" presId="urn:microsoft.com/office/officeart/2008/layout/VerticalCurvedList"/>
    <dgm:cxn modelId="{1566537F-B114-4BA8-93DD-25ADA6454F82}" type="presParOf" srcId="{8DA36532-71C6-4350-B186-9D163E308BC5}" destId="{2979CD62-9255-4568-8DCF-7705E088F67F}" srcOrd="6" destOrd="0" presId="urn:microsoft.com/office/officeart/2008/layout/VerticalCurvedList"/>
    <dgm:cxn modelId="{4DBBAA37-8F08-482C-9470-8F0A86E4D1C3}" type="presParOf" srcId="{2979CD62-9255-4568-8DCF-7705E088F67F}" destId="{0545ABB4-B4C7-46E2-B9CB-01D265006190}" srcOrd="0" destOrd="0" presId="urn:microsoft.com/office/officeart/2008/layout/VerticalCurvedList"/>
    <dgm:cxn modelId="{8D489518-C0B0-4DB0-909E-97E47BF94915}" type="presParOf" srcId="{8DA36532-71C6-4350-B186-9D163E308BC5}" destId="{8E960BBB-BB29-4649-95F9-6C531ACDD6F6}" srcOrd="7" destOrd="0" presId="urn:microsoft.com/office/officeart/2008/layout/VerticalCurvedList"/>
    <dgm:cxn modelId="{9C706D11-A231-4A6C-9E98-7AB56C144729}" type="presParOf" srcId="{8DA36532-71C6-4350-B186-9D163E308BC5}" destId="{4925F77C-A261-45DB-8006-EA8E026E42C0}" srcOrd="8" destOrd="0" presId="urn:microsoft.com/office/officeart/2008/layout/VerticalCurvedList"/>
    <dgm:cxn modelId="{5502DEA4-7EDF-4395-9B60-B051F3AC23C8}" type="presParOf" srcId="{4925F77C-A261-45DB-8006-EA8E026E42C0}" destId="{FDCCCEE5-31BF-4242-B90E-7574C9599E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FF55E0C-1C8E-4F53-AEEE-D743A720A1E6}"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US"/>
        </a:p>
      </dgm:t>
    </dgm:pt>
    <dgm:pt modelId="{4391E6D6-3F65-4E4D-8308-5867319688F9}">
      <dgm:prSet phldrT="[Text]"/>
      <dgm:spPr/>
      <dgm:t>
        <a:bodyPr/>
        <a:lstStyle/>
        <a:p>
          <a:r>
            <a:rPr lang="en-US" dirty="0" smtClean="0"/>
            <a:t>VĂN HỌC CHỮ HÁN</a:t>
          </a:r>
          <a:endParaRPr lang="en-US" dirty="0"/>
        </a:p>
      </dgm:t>
    </dgm:pt>
    <dgm:pt modelId="{8E09EC20-CD2C-4502-8292-602AE2D38963}" type="parTrans" cxnId="{29B7B959-28E3-46B0-BF10-E21C86616F83}">
      <dgm:prSet/>
      <dgm:spPr/>
      <dgm:t>
        <a:bodyPr/>
        <a:lstStyle/>
        <a:p>
          <a:endParaRPr lang="en-US"/>
        </a:p>
      </dgm:t>
    </dgm:pt>
    <dgm:pt modelId="{8E581266-18A8-4BC0-A6E4-A66895A8AE8D}" type="sibTrans" cxnId="{29B7B959-28E3-46B0-BF10-E21C86616F83}">
      <dgm:prSet/>
      <dgm:spPr/>
      <dgm:t>
        <a:bodyPr/>
        <a:lstStyle/>
        <a:p>
          <a:endParaRPr lang="en-US"/>
        </a:p>
      </dgm:t>
    </dgm:pt>
    <dgm:pt modelId="{BD1C11F6-C16D-451E-83BE-C42E55D8442A}">
      <dgm:prSet phldrT="[Text]"/>
      <dgm:spPr/>
      <dgm:t>
        <a:bodyPr/>
        <a:lstStyle/>
        <a:p>
          <a:r>
            <a:rPr lang="en-US" dirty="0" err="1" smtClean="0"/>
            <a:t>Quân</a:t>
          </a:r>
          <a:r>
            <a:rPr lang="en-US" dirty="0" smtClean="0"/>
            <a:t> </a:t>
          </a:r>
          <a:r>
            <a:rPr lang="en-US" dirty="0" err="1" smtClean="0"/>
            <a:t>trung</a:t>
          </a:r>
          <a:r>
            <a:rPr lang="en-US" dirty="0" smtClean="0"/>
            <a:t> </a:t>
          </a:r>
          <a:r>
            <a:rPr lang="en-US" dirty="0" err="1" smtClean="0"/>
            <a:t>từ</a:t>
          </a:r>
          <a:r>
            <a:rPr lang="en-US" dirty="0" smtClean="0"/>
            <a:t> </a:t>
          </a:r>
          <a:r>
            <a:rPr lang="en-US" dirty="0" err="1" smtClean="0"/>
            <a:t>mệnh</a:t>
          </a:r>
          <a:r>
            <a:rPr lang="en-US" dirty="0" smtClean="0"/>
            <a:t> </a:t>
          </a:r>
          <a:r>
            <a:rPr lang="en-US" dirty="0" err="1" smtClean="0"/>
            <a:t>tập</a:t>
          </a:r>
          <a:endParaRPr lang="en-US" dirty="0"/>
        </a:p>
      </dgm:t>
    </dgm:pt>
    <dgm:pt modelId="{55FEE357-AD1C-4560-A92B-903DA421F948}" type="parTrans" cxnId="{1FA8BB59-957E-4784-8460-BE49B673604B}">
      <dgm:prSet/>
      <dgm:spPr/>
      <dgm:t>
        <a:bodyPr/>
        <a:lstStyle/>
        <a:p>
          <a:endParaRPr lang="en-US"/>
        </a:p>
      </dgm:t>
    </dgm:pt>
    <dgm:pt modelId="{F5E13866-7800-4808-B211-1F201680F1AA}" type="sibTrans" cxnId="{1FA8BB59-957E-4784-8460-BE49B673604B}">
      <dgm:prSet/>
      <dgm:spPr/>
      <dgm:t>
        <a:bodyPr/>
        <a:lstStyle/>
        <a:p>
          <a:endParaRPr lang="en-US"/>
        </a:p>
      </dgm:t>
    </dgm:pt>
    <dgm:pt modelId="{759BEA13-FFBA-4872-96B5-85D05F9558AD}">
      <dgm:prSet phldrT="[Text]"/>
      <dgm:spPr/>
      <dgm:t>
        <a:bodyPr/>
        <a:lstStyle/>
        <a:p>
          <a:r>
            <a:rPr lang="en-US" dirty="0" err="1" smtClean="0"/>
            <a:t>Quỳnh</a:t>
          </a:r>
          <a:r>
            <a:rPr lang="en-US" dirty="0" smtClean="0"/>
            <a:t> </a:t>
          </a:r>
          <a:r>
            <a:rPr lang="en-US" dirty="0" err="1" smtClean="0"/>
            <a:t>uyển</a:t>
          </a:r>
          <a:r>
            <a:rPr lang="en-US" dirty="0" smtClean="0"/>
            <a:t> </a:t>
          </a:r>
          <a:r>
            <a:rPr lang="en-US" dirty="0" err="1" smtClean="0"/>
            <a:t>cửu</a:t>
          </a:r>
          <a:r>
            <a:rPr lang="en-US" dirty="0" smtClean="0"/>
            <a:t> </a:t>
          </a:r>
          <a:r>
            <a:rPr lang="en-US" dirty="0" err="1" smtClean="0"/>
            <a:t>ca</a:t>
          </a:r>
          <a:endParaRPr lang="en-US" dirty="0"/>
        </a:p>
      </dgm:t>
    </dgm:pt>
    <dgm:pt modelId="{B5B458E6-42FE-4A26-93CF-FE8D76BE889A}" type="parTrans" cxnId="{9CA109FF-1AA3-45DD-8944-3B9EAAC91845}">
      <dgm:prSet/>
      <dgm:spPr/>
      <dgm:t>
        <a:bodyPr/>
        <a:lstStyle/>
        <a:p>
          <a:endParaRPr lang="en-US"/>
        </a:p>
      </dgm:t>
    </dgm:pt>
    <dgm:pt modelId="{0D33600A-08B3-4A14-8460-42022EF41584}" type="sibTrans" cxnId="{9CA109FF-1AA3-45DD-8944-3B9EAAC91845}">
      <dgm:prSet/>
      <dgm:spPr/>
      <dgm:t>
        <a:bodyPr/>
        <a:lstStyle/>
        <a:p>
          <a:endParaRPr lang="en-US"/>
        </a:p>
      </dgm:t>
    </dgm:pt>
    <dgm:pt modelId="{163F37F3-C880-4209-BBB7-F2B626C8476F}">
      <dgm:prSet phldrT="[Text]"/>
      <dgm:spPr/>
      <dgm:t>
        <a:bodyPr/>
        <a:lstStyle/>
        <a:p>
          <a:r>
            <a:rPr lang="en-US" dirty="0" smtClean="0"/>
            <a:t>VĂN HỌC CHỮ NÔM</a:t>
          </a:r>
          <a:endParaRPr lang="en-US" dirty="0"/>
        </a:p>
      </dgm:t>
    </dgm:pt>
    <dgm:pt modelId="{CDCAB9F3-C3DA-4F82-B5B8-2EDADFCBBFF8}" type="parTrans" cxnId="{0649CCE4-F875-4CE3-B68A-26DE3FB54473}">
      <dgm:prSet/>
      <dgm:spPr/>
      <dgm:t>
        <a:bodyPr/>
        <a:lstStyle/>
        <a:p>
          <a:endParaRPr lang="en-US"/>
        </a:p>
      </dgm:t>
    </dgm:pt>
    <dgm:pt modelId="{7F078AC2-20B5-41A4-AA69-A8C697EFD6B0}" type="sibTrans" cxnId="{0649CCE4-F875-4CE3-B68A-26DE3FB54473}">
      <dgm:prSet/>
      <dgm:spPr/>
      <dgm:t>
        <a:bodyPr/>
        <a:lstStyle/>
        <a:p>
          <a:endParaRPr lang="en-US"/>
        </a:p>
      </dgm:t>
    </dgm:pt>
    <dgm:pt modelId="{F29BB9C0-EA05-4A40-9F04-ED0664E85BA3}">
      <dgm:prSet phldrT="[Text]"/>
      <dgm:spPr/>
      <dgm:t>
        <a:bodyPr/>
        <a:lstStyle/>
        <a:p>
          <a:r>
            <a:rPr lang="en-US" dirty="0" err="1" smtClean="0"/>
            <a:t>Quốc</a:t>
          </a:r>
          <a:r>
            <a:rPr lang="en-US" dirty="0" smtClean="0"/>
            <a:t> </a:t>
          </a:r>
          <a:r>
            <a:rPr lang="en-US" dirty="0" err="1" smtClean="0"/>
            <a:t>âm</a:t>
          </a:r>
          <a:r>
            <a:rPr lang="en-US" dirty="0" smtClean="0"/>
            <a:t> </a:t>
          </a:r>
          <a:r>
            <a:rPr lang="en-US" dirty="0" err="1" smtClean="0"/>
            <a:t>thi</a:t>
          </a:r>
          <a:r>
            <a:rPr lang="en-US" dirty="0" smtClean="0"/>
            <a:t> </a:t>
          </a:r>
          <a:r>
            <a:rPr lang="en-US" dirty="0" err="1" smtClean="0"/>
            <a:t>tập</a:t>
          </a:r>
          <a:endParaRPr lang="en-US" dirty="0"/>
        </a:p>
      </dgm:t>
    </dgm:pt>
    <dgm:pt modelId="{6BF72D61-1FDA-457F-9AA3-50C0195A8271}" type="parTrans" cxnId="{2005A5C1-5AF1-49E0-8AF6-E79C915A6E5D}">
      <dgm:prSet/>
      <dgm:spPr/>
      <dgm:t>
        <a:bodyPr/>
        <a:lstStyle/>
        <a:p>
          <a:endParaRPr lang="en-US"/>
        </a:p>
      </dgm:t>
    </dgm:pt>
    <dgm:pt modelId="{D7490F85-D40B-43C4-9277-C238042DB8C3}" type="sibTrans" cxnId="{2005A5C1-5AF1-49E0-8AF6-E79C915A6E5D}">
      <dgm:prSet/>
      <dgm:spPr/>
      <dgm:t>
        <a:bodyPr/>
        <a:lstStyle/>
        <a:p>
          <a:endParaRPr lang="en-US"/>
        </a:p>
      </dgm:t>
    </dgm:pt>
    <dgm:pt modelId="{E20B8775-EC10-4FFC-A8B7-934B1AFFB975}">
      <dgm:prSet phldrT="[Text]"/>
      <dgm:spPr/>
      <dgm:t>
        <a:bodyPr/>
        <a:lstStyle/>
        <a:p>
          <a:r>
            <a:rPr lang="en-US" dirty="0" err="1" smtClean="0"/>
            <a:t>Hồng</a:t>
          </a:r>
          <a:r>
            <a:rPr lang="en-US" dirty="0" smtClean="0"/>
            <a:t> </a:t>
          </a:r>
          <a:r>
            <a:rPr lang="en-US" dirty="0" err="1" smtClean="0"/>
            <a:t>Đức</a:t>
          </a:r>
          <a:r>
            <a:rPr lang="en-US" dirty="0" smtClean="0"/>
            <a:t> </a:t>
          </a:r>
          <a:r>
            <a:rPr lang="en-US" dirty="0" err="1" smtClean="0"/>
            <a:t>quốc</a:t>
          </a:r>
          <a:r>
            <a:rPr lang="en-US" dirty="0" smtClean="0"/>
            <a:t> </a:t>
          </a:r>
          <a:r>
            <a:rPr lang="en-US" dirty="0" err="1" smtClean="0"/>
            <a:t>âm</a:t>
          </a:r>
          <a:r>
            <a:rPr lang="en-US" dirty="0" smtClean="0"/>
            <a:t> </a:t>
          </a:r>
          <a:r>
            <a:rPr lang="en-US" dirty="0" err="1" smtClean="0"/>
            <a:t>thi</a:t>
          </a:r>
          <a:r>
            <a:rPr lang="en-US" dirty="0" smtClean="0"/>
            <a:t> </a:t>
          </a:r>
          <a:r>
            <a:rPr lang="en-US" dirty="0" err="1" smtClean="0"/>
            <a:t>tập</a:t>
          </a:r>
          <a:endParaRPr lang="en-US" dirty="0"/>
        </a:p>
      </dgm:t>
    </dgm:pt>
    <dgm:pt modelId="{B6BFB553-5F00-4B69-B0FB-3E087438183A}" type="parTrans" cxnId="{446B352A-8219-419E-8B3F-2B70EA1F5338}">
      <dgm:prSet/>
      <dgm:spPr/>
      <dgm:t>
        <a:bodyPr/>
        <a:lstStyle/>
        <a:p>
          <a:endParaRPr lang="en-US"/>
        </a:p>
      </dgm:t>
    </dgm:pt>
    <dgm:pt modelId="{7C659DA3-64F9-44D6-B8F0-E8D61F26F473}" type="sibTrans" cxnId="{446B352A-8219-419E-8B3F-2B70EA1F5338}">
      <dgm:prSet/>
      <dgm:spPr/>
      <dgm:t>
        <a:bodyPr/>
        <a:lstStyle/>
        <a:p>
          <a:endParaRPr lang="en-US"/>
        </a:p>
      </dgm:t>
    </dgm:pt>
    <dgm:pt modelId="{44B05DA5-6E3C-425B-8A9E-9E38C977A59A}">
      <dgm:prSet phldrT="[Text]"/>
      <dgm:spPr/>
      <dgm:t>
        <a:bodyPr/>
        <a:lstStyle/>
        <a:p>
          <a:r>
            <a:rPr lang="en-US" dirty="0" smtClean="0"/>
            <a:t>NỘI DUNG</a:t>
          </a:r>
          <a:endParaRPr lang="en-US" dirty="0"/>
        </a:p>
      </dgm:t>
    </dgm:pt>
    <dgm:pt modelId="{51647DB7-3D72-49D6-AF94-C09CE4009531}" type="parTrans" cxnId="{8F96E720-AADF-41C3-84CC-5B116FCE5E7A}">
      <dgm:prSet/>
      <dgm:spPr/>
      <dgm:t>
        <a:bodyPr/>
        <a:lstStyle/>
        <a:p>
          <a:endParaRPr lang="en-US"/>
        </a:p>
      </dgm:t>
    </dgm:pt>
    <dgm:pt modelId="{E8163393-2D2E-4333-901C-9E7BDE67BE80}" type="sibTrans" cxnId="{8F96E720-AADF-41C3-84CC-5B116FCE5E7A}">
      <dgm:prSet/>
      <dgm:spPr/>
      <dgm:t>
        <a:bodyPr/>
        <a:lstStyle/>
        <a:p>
          <a:endParaRPr lang="en-US"/>
        </a:p>
      </dgm:t>
    </dgm:pt>
    <dgm:pt modelId="{5276F1D1-9C4B-4E29-89C7-C2B91B68BFA3}">
      <dgm:prSet phldrT="[Text]"/>
      <dgm:spPr/>
      <dgm:t>
        <a:bodyPr/>
        <a:lstStyle/>
        <a:p>
          <a:r>
            <a:rPr lang="en-US" dirty="0" err="1" smtClean="0"/>
            <a:t>Tinh</a:t>
          </a:r>
          <a:r>
            <a:rPr lang="en-US" dirty="0" smtClean="0"/>
            <a:t> </a:t>
          </a:r>
          <a:r>
            <a:rPr lang="en-US" dirty="0" err="1" smtClean="0"/>
            <a:t>thần</a:t>
          </a:r>
          <a:r>
            <a:rPr lang="en-US" dirty="0" smtClean="0"/>
            <a:t> </a:t>
          </a:r>
          <a:r>
            <a:rPr lang="en-US" dirty="0" err="1" smtClean="0"/>
            <a:t>yêu</a:t>
          </a:r>
          <a:r>
            <a:rPr lang="en-US" dirty="0" smtClean="0"/>
            <a:t> </a:t>
          </a:r>
          <a:r>
            <a:rPr lang="en-US" dirty="0" err="1" smtClean="0"/>
            <a:t>nước</a:t>
          </a:r>
          <a:r>
            <a:rPr lang="en-US" dirty="0" smtClean="0"/>
            <a:t> </a:t>
          </a:r>
          <a:r>
            <a:rPr lang="en-US" dirty="0" err="1" smtClean="0"/>
            <a:t>sâu</a:t>
          </a:r>
          <a:r>
            <a:rPr lang="en-US" dirty="0" smtClean="0"/>
            <a:t> </a:t>
          </a:r>
          <a:r>
            <a:rPr lang="en-US" dirty="0" err="1" smtClean="0"/>
            <a:t>sắc</a:t>
          </a:r>
          <a:r>
            <a:rPr lang="en-US" dirty="0" smtClean="0"/>
            <a:t>. </a:t>
          </a:r>
          <a:endParaRPr lang="en-US" dirty="0"/>
        </a:p>
      </dgm:t>
    </dgm:pt>
    <dgm:pt modelId="{E9155A98-9DE1-459D-A161-E38FA3324B3B}" type="parTrans" cxnId="{309A07BD-5221-491F-9482-D5F38DFB296B}">
      <dgm:prSet/>
      <dgm:spPr/>
      <dgm:t>
        <a:bodyPr/>
        <a:lstStyle/>
        <a:p>
          <a:endParaRPr lang="en-US"/>
        </a:p>
      </dgm:t>
    </dgm:pt>
    <dgm:pt modelId="{CB45706F-ACD4-4AA7-B54D-1E4AC05A3D17}" type="sibTrans" cxnId="{309A07BD-5221-491F-9482-D5F38DFB296B}">
      <dgm:prSet/>
      <dgm:spPr/>
      <dgm:t>
        <a:bodyPr/>
        <a:lstStyle/>
        <a:p>
          <a:endParaRPr lang="en-US"/>
        </a:p>
      </dgm:t>
    </dgm:pt>
    <dgm:pt modelId="{30D34255-E016-4B37-8ACB-BDC9519AF260}">
      <dgm:prSet phldrT="[Text]"/>
      <dgm:spPr/>
      <dgm:t>
        <a:bodyPr/>
        <a:lstStyle/>
        <a:p>
          <a:r>
            <a:rPr lang="en-US" dirty="0" err="1" smtClean="0"/>
            <a:t>Khí</a:t>
          </a:r>
          <a:r>
            <a:rPr lang="en-US" dirty="0" smtClean="0"/>
            <a:t> </a:t>
          </a:r>
          <a:r>
            <a:rPr lang="en-US" dirty="0" err="1" smtClean="0"/>
            <a:t>phách</a:t>
          </a:r>
          <a:r>
            <a:rPr lang="en-US" dirty="0" smtClean="0"/>
            <a:t> </a:t>
          </a:r>
          <a:r>
            <a:rPr lang="en-US" dirty="0" err="1" smtClean="0"/>
            <a:t>anh</a:t>
          </a:r>
          <a:r>
            <a:rPr lang="en-US" dirty="0" smtClean="0"/>
            <a:t> </a:t>
          </a:r>
          <a:r>
            <a:rPr lang="en-US" dirty="0" err="1" smtClean="0"/>
            <a:t>hùng</a:t>
          </a:r>
          <a:r>
            <a:rPr lang="en-US" dirty="0" smtClean="0"/>
            <a:t> </a:t>
          </a:r>
          <a:r>
            <a:rPr lang="en-US" dirty="0" err="1" smtClean="0"/>
            <a:t>và</a:t>
          </a:r>
          <a:r>
            <a:rPr lang="en-US" dirty="0" smtClean="0"/>
            <a:t> </a:t>
          </a:r>
          <a:r>
            <a:rPr lang="en-US" dirty="0" err="1" smtClean="0"/>
            <a:t>tinh</a:t>
          </a:r>
          <a:r>
            <a:rPr lang="en-US" dirty="0" smtClean="0"/>
            <a:t> </a:t>
          </a:r>
          <a:r>
            <a:rPr lang="en-US" dirty="0" err="1" smtClean="0"/>
            <a:t>thần</a:t>
          </a:r>
          <a:r>
            <a:rPr lang="en-US" dirty="0" smtClean="0"/>
            <a:t> </a:t>
          </a:r>
          <a:r>
            <a:rPr lang="en-US" dirty="0" err="1" smtClean="0"/>
            <a:t>bất</a:t>
          </a:r>
          <a:r>
            <a:rPr lang="en-US" dirty="0" smtClean="0"/>
            <a:t> </a:t>
          </a:r>
          <a:r>
            <a:rPr lang="en-US" dirty="0" err="1" smtClean="0"/>
            <a:t>khuất</a:t>
          </a:r>
          <a:r>
            <a:rPr lang="en-US" dirty="0" smtClean="0"/>
            <a:t> </a:t>
          </a:r>
          <a:r>
            <a:rPr lang="en-US" dirty="0" err="1" smtClean="0"/>
            <a:t>của</a:t>
          </a:r>
          <a:r>
            <a:rPr lang="en-US" dirty="0" smtClean="0"/>
            <a:t> </a:t>
          </a:r>
          <a:r>
            <a:rPr lang="en-US" dirty="0" err="1" smtClean="0"/>
            <a:t>dân</a:t>
          </a:r>
          <a:r>
            <a:rPr lang="en-US" dirty="0" smtClean="0"/>
            <a:t> </a:t>
          </a:r>
          <a:r>
            <a:rPr lang="en-US" dirty="0" err="1" smtClean="0"/>
            <a:t>tộc</a:t>
          </a:r>
          <a:r>
            <a:rPr lang="en-US" dirty="0" smtClean="0"/>
            <a:t>.</a:t>
          </a:r>
          <a:endParaRPr lang="en-US" dirty="0"/>
        </a:p>
      </dgm:t>
    </dgm:pt>
    <dgm:pt modelId="{5C1F395E-DE28-47DD-B990-A496D7A5C4BB}" type="parTrans" cxnId="{BE6BFC4A-8860-4AFF-B4BD-B7E682ECB5DE}">
      <dgm:prSet/>
      <dgm:spPr/>
      <dgm:t>
        <a:bodyPr/>
        <a:lstStyle/>
        <a:p>
          <a:endParaRPr lang="en-US"/>
        </a:p>
      </dgm:t>
    </dgm:pt>
    <dgm:pt modelId="{757549DF-BE61-4E2A-980D-7968C79BCA81}" type="sibTrans" cxnId="{BE6BFC4A-8860-4AFF-B4BD-B7E682ECB5DE}">
      <dgm:prSet/>
      <dgm:spPr/>
      <dgm:t>
        <a:bodyPr/>
        <a:lstStyle/>
        <a:p>
          <a:endParaRPr lang="en-US"/>
        </a:p>
      </dgm:t>
    </dgm:pt>
    <dgm:pt modelId="{6BB2161B-60C4-4E96-94B6-A074CC581234}">
      <dgm:prSet phldrT="[Text]"/>
      <dgm:spPr/>
      <dgm:t>
        <a:bodyPr/>
        <a:lstStyle/>
        <a:p>
          <a:r>
            <a:rPr lang="en-US" dirty="0" err="1" smtClean="0"/>
            <a:t>Bình</a:t>
          </a:r>
          <a:r>
            <a:rPr lang="en-US" dirty="0" smtClean="0"/>
            <a:t> </a:t>
          </a:r>
          <a:r>
            <a:rPr lang="en-US" dirty="0" err="1" smtClean="0"/>
            <a:t>Ngô</a:t>
          </a:r>
          <a:r>
            <a:rPr lang="en-US" dirty="0" smtClean="0"/>
            <a:t> </a:t>
          </a:r>
          <a:r>
            <a:rPr lang="en-US" dirty="0" err="1" smtClean="0"/>
            <a:t>đại</a:t>
          </a:r>
          <a:r>
            <a:rPr lang="en-US" dirty="0" smtClean="0"/>
            <a:t> </a:t>
          </a:r>
          <a:r>
            <a:rPr lang="en-US" dirty="0" err="1" smtClean="0"/>
            <a:t>cáo</a:t>
          </a:r>
          <a:endParaRPr lang="en-US" dirty="0"/>
        </a:p>
      </dgm:t>
    </dgm:pt>
    <dgm:pt modelId="{ECEB67FF-656C-4BAE-A7FC-1B820F5FB8E0}" type="parTrans" cxnId="{2365624E-65A1-4FDA-93FE-6B3422D19880}">
      <dgm:prSet/>
      <dgm:spPr/>
      <dgm:t>
        <a:bodyPr/>
        <a:lstStyle/>
        <a:p>
          <a:endParaRPr lang="en-US"/>
        </a:p>
      </dgm:t>
    </dgm:pt>
    <dgm:pt modelId="{6F4D76A6-1888-4ED5-A202-EF21D7F67B85}" type="sibTrans" cxnId="{2365624E-65A1-4FDA-93FE-6B3422D19880}">
      <dgm:prSet/>
      <dgm:spPr/>
      <dgm:t>
        <a:bodyPr/>
        <a:lstStyle/>
        <a:p>
          <a:endParaRPr lang="en-US"/>
        </a:p>
      </dgm:t>
    </dgm:pt>
    <dgm:pt modelId="{382E8DB2-2D20-4D4C-B292-61F2B731937F}">
      <dgm:prSet phldrT="[Text]"/>
      <dgm:spPr/>
      <dgm:t>
        <a:bodyPr/>
        <a:lstStyle/>
        <a:p>
          <a:r>
            <a:rPr lang="en-US" dirty="0" err="1" smtClean="0"/>
            <a:t>Thập</a:t>
          </a:r>
          <a:r>
            <a:rPr lang="en-US" dirty="0" smtClean="0"/>
            <a:t> </a:t>
          </a:r>
          <a:r>
            <a:rPr lang="en-US" dirty="0" err="1" smtClean="0"/>
            <a:t>giới</a:t>
          </a:r>
          <a:r>
            <a:rPr lang="en-US" dirty="0" smtClean="0"/>
            <a:t> </a:t>
          </a:r>
          <a:r>
            <a:rPr lang="en-US" dirty="0" err="1" smtClean="0"/>
            <a:t>cô</a:t>
          </a:r>
          <a:r>
            <a:rPr lang="en-US" dirty="0" smtClean="0"/>
            <a:t> </a:t>
          </a:r>
          <a:r>
            <a:rPr lang="en-US" dirty="0" err="1" smtClean="0"/>
            <a:t>hồn</a:t>
          </a:r>
          <a:r>
            <a:rPr lang="en-US" dirty="0" smtClean="0"/>
            <a:t> </a:t>
          </a:r>
          <a:r>
            <a:rPr lang="en-US" dirty="0" err="1" smtClean="0"/>
            <a:t>quốc</a:t>
          </a:r>
          <a:r>
            <a:rPr lang="en-US" dirty="0" smtClean="0"/>
            <a:t> </a:t>
          </a:r>
          <a:r>
            <a:rPr lang="en-US" dirty="0" err="1" smtClean="0"/>
            <a:t>ngữ</a:t>
          </a:r>
          <a:r>
            <a:rPr lang="en-US" dirty="0" smtClean="0"/>
            <a:t> </a:t>
          </a:r>
          <a:r>
            <a:rPr lang="en-US" dirty="0" err="1" smtClean="0"/>
            <a:t>văn</a:t>
          </a:r>
          <a:r>
            <a:rPr lang="en-US" dirty="0" smtClean="0"/>
            <a:t>.</a:t>
          </a:r>
          <a:endParaRPr lang="en-US" dirty="0"/>
        </a:p>
      </dgm:t>
    </dgm:pt>
    <dgm:pt modelId="{57C75097-E6E4-4C15-8A58-6F7E4C7C7E73}" type="parTrans" cxnId="{9E73C8B3-645C-4415-9661-3540C0B7C0D3}">
      <dgm:prSet/>
      <dgm:spPr/>
      <dgm:t>
        <a:bodyPr/>
        <a:lstStyle/>
        <a:p>
          <a:endParaRPr lang="en-US"/>
        </a:p>
      </dgm:t>
    </dgm:pt>
    <dgm:pt modelId="{012CF671-B5D0-4205-8D2D-8B50A7B51610}" type="sibTrans" cxnId="{9E73C8B3-645C-4415-9661-3540C0B7C0D3}">
      <dgm:prSet/>
      <dgm:spPr/>
      <dgm:t>
        <a:bodyPr/>
        <a:lstStyle/>
        <a:p>
          <a:endParaRPr lang="en-US"/>
        </a:p>
      </dgm:t>
    </dgm:pt>
    <dgm:pt modelId="{7B819D5E-E058-45A8-A74F-7386E8B8973B}">
      <dgm:prSet phldrT="[Text]"/>
      <dgm:spPr/>
      <dgm:t>
        <a:bodyPr/>
        <a:lstStyle/>
        <a:p>
          <a:r>
            <a:rPr lang="en-US" dirty="0" err="1" smtClean="0"/>
            <a:t>Thể</a:t>
          </a:r>
          <a:r>
            <a:rPr lang="en-US" dirty="0" smtClean="0"/>
            <a:t> </a:t>
          </a:r>
          <a:r>
            <a:rPr lang="en-US" dirty="0" err="1" smtClean="0"/>
            <a:t>hiện</a:t>
          </a:r>
          <a:r>
            <a:rPr lang="en-US" dirty="0" smtClean="0"/>
            <a:t> </a:t>
          </a:r>
          <a:r>
            <a:rPr lang="en-US" dirty="0" err="1" smtClean="0"/>
            <a:t>niềm</a:t>
          </a:r>
          <a:r>
            <a:rPr lang="en-US" dirty="0" smtClean="0"/>
            <a:t> </a:t>
          </a:r>
          <a:r>
            <a:rPr lang="en-US" dirty="0" err="1" smtClean="0"/>
            <a:t>tự</a:t>
          </a:r>
          <a:r>
            <a:rPr lang="en-US" dirty="0" smtClean="0"/>
            <a:t> </a:t>
          </a:r>
          <a:r>
            <a:rPr lang="en-US" dirty="0" err="1" smtClean="0"/>
            <a:t>hào</a:t>
          </a:r>
          <a:r>
            <a:rPr lang="en-US" dirty="0" smtClean="0"/>
            <a:t> </a:t>
          </a:r>
          <a:r>
            <a:rPr lang="en-US" dirty="0" err="1" smtClean="0"/>
            <a:t>dân</a:t>
          </a:r>
          <a:r>
            <a:rPr lang="en-US" dirty="0" smtClean="0"/>
            <a:t> </a:t>
          </a:r>
          <a:r>
            <a:rPr lang="en-US" dirty="0" err="1" smtClean="0"/>
            <a:t>tộc</a:t>
          </a:r>
          <a:r>
            <a:rPr lang="en-US" dirty="0" smtClean="0"/>
            <a:t>.</a:t>
          </a:r>
          <a:endParaRPr lang="en-US" dirty="0"/>
        </a:p>
      </dgm:t>
    </dgm:pt>
    <dgm:pt modelId="{E2BC081A-16EB-4BB7-84F5-57A8C5E3236C}" type="parTrans" cxnId="{A82887D6-30B4-4F32-84FE-CD16B4532EC4}">
      <dgm:prSet/>
      <dgm:spPr/>
      <dgm:t>
        <a:bodyPr/>
        <a:lstStyle/>
        <a:p>
          <a:endParaRPr lang="en-US"/>
        </a:p>
      </dgm:t>
    </dgm:pt>
    <dgm:pt modelId="{7CC46799-A6F1-4ABF-9301-3B72FCB1C39F}" type="sibTrans" cxnId="{A82887D6-30B4-4F32-84FE-CD16B4532EC4}">
      <dgm:prSet/>
      <dgm:spPr/>
      <dgm:t>
        <a:bodyPr/>
        <a:lstStyle/>
        <a:p>
          <a:endParaRPr lang="en-US"/>
        </a:p>
      </dgm:t>
    </dgm:pt>
    <dgm:pt modelId="{5F136C94-4FC1-49F1-9A2C-47270DDBB56B}" type="pres">
      <dgm:prSet presAssocID="{FFF55E0C-1C8E-4F53-AEEE-D743A720A1E6}" presName="Name0" presStyleCnt="0">
        <dgm:presLayoutVars>
          <dgm:dir/>
          <dgm:animLvl val="lvl"/>
          <dgm:resizeHandles val="exact"/>
        </dgm:presLayoutVars>
      </dgm:prSet>
      <dgm:spPr/>
      <dgm:t>
        <a:bodyPr/>
        <a:lstStyle/>
        <a:p>
          <a:endParaRPr lang="en-US"/>
        </a:p>
      </dgm:t>
    </dgm:pt>
    <dgm:pt modelId="{F8C2AB07-DF9B-4FDE-A323-BBA8CDD03B00}" type="pres">
      <dgm:prSet presAssocID="{4391E6D6-3F65-4E4D-8308-5867319688F9}" presName="composite" presStyleCnt="0"/>
      <dgm:spPr/>
    </dgm:pt>
    <dgm:pt modelId="{22C4AFEE-FA9F-4662-9743-B38C4DC77A85}" type="pres">
      <dgm:prSet presAssocID="{4391E6D6-3F65-4E4D-8308-5867319688F9}" presName="parTx" presStyleLbl="alignNode1" presStyleIdx="0" presStyleCnt="3">
        <dgm:presLayoutVars>
          <dgm:chMax val="0"/>
          <dgm:chPref val="0"/>
          <dgm:bulletEnabled val="1"/>
        </dgm:presLayoutVars>
      </dgm:prSet>
      <dgm:spPr/>
      <dgm:t>
        <a:bodyPr/>
        <a:lstStyle/>
        <a:p>
          <a:endParaRPr lang="en-US"/>
        </a:p>
      </dgm:t>
    </dgm:pt>
    <dgm:pt modelId="{81D40E0B-8098-4E2E-9B56-32B2E81FFA92}" type="pres">
      <dgm:prSet presAssocID="{4391E6D6-3F65-4E4D-8308-5867319688F9}" presName="desTx" presStyleLbl="alignAccFollowNode1" presStyleIdx="0" presStyleCnt="3" custLinFactNeighborX="-103">
        <dgm:presLayoutVars>
          <dgm:bulletEnabled val="1"/>
        </dgm:presLayoutVars>
      </dgm:prSet>
      <dgm:spPr/>
      <dgm:t>
        <a:bodyPr/>
        <a:lstStyle/>
        <a:p>
          <a:endParaRPr lang="en-US"/>
        </a:p>
      </dgm:t>
    </dgm:pt>
    <dgm:pt modelId="{0C3A9F43-9847-4186-9D86-76A8DB01B833}" type="pres">
      <dgm:prSet presAssocID="{8E581266-18A8-4BC0-A6E4-A66895A8AE8D}" presName="space" presStyleCnt="0"/>
      <dgm:spPr/>
    </dgm:pt>
    <dgm:pt modelId="{3858906C-10FF-47CF-A5D3-09F5D1BFA1F0}" type="pres">
      <dgm:prSet presAssocID="{163F37F3-C880-4209-BBB7-F2B626C8476F}" presName="composite" presStyleCnt="0"/>
      <dgm:spPr/>
    </dgm:pt>
    <dgm:pt modelId="{785D8CC1-EBD5-41B8-B0E7-A2516291B02E}" type="pres">
      <dgm:prSet presAssocID="{163F37F3-C880-4209-BBB7-F2B626C8476F}" presName="parTx" presStyleLbl="alignNode1" presStyleIdx="1" presStyleCnt="3">
        <dgm:presLayoutVars>
          <dgm:chMax val="0"/>
          <dgm:chPref val="0"/>
          <dgm:bulletEnabled val="1"/>
        </dgm:presLayoutVars>
      </dgm:prSet>
      <dgm:spPr/>
      <dgm:t>
        <a:bodyPr/>
        <a:lstStyle/>
        <a:p>
          <a:endParaRPr lang="en-US"/>
        </a:p>
      </dgm:t>
    </dgm:pt>
    <dgm:pt modelId="{6C40E5E9-7CA0-4639-BE4D-84D181071EEC}" type="pres">
      <dgm:prSet presAssocID="{163F37F3-C880-4209-BBB7-F2B626C8476F}" presName="desTx" presStyleLbl="alignAccFollowNode1" presStyleIdx="1" presStyleCnt="3">
        <dgm:presLayoutVars>
          <dgm:bulletEnabled val="1"/>
        </dgm:presLayoutVars>
      </dgm:prSet>
      <dgm:spPr/>
      <dgm:t>
        <a:bodyPr/>
        <a:lstStyle/>
        <a:p>
          <a:endParaRPr lang="en-US"/>
        </a:p>
      </dgm:t>
    </dgm:pt>
    <dgm:pt modelId="{6A58C403-27BA-4EB9-A053-54AC82D7FB60}" type="pres">
      <dgm:prSet presAssocID="{7F078AC2-20B5-41A4-AA69-A8C697EFD6B0}" presName="space" presStyleCnt="0"/>
      <dgm:spPr/>
    </dgm:pt>
    <dgm:pt modelId="{064226F0-8EC7-4E6F-833B-F70E07156E1C}" type="pres">
      <dgm:prSet presAssocID="{44B05DA5-6E3C-425B-8A9E-9E38C977A59A}" presName="composite" presStyleCnt="0"/>
      <dgm:spPr/>
    </dgm:pt>
    <dgm:pt modelId="{5967AC7B-0DCD-4AF9-A854-D265E3AC66CB}" type="pres">
      <dgm:prSet presAssocID="{44B05DA5-6E3C-425B-8A9E-9E38C977A59A}" presName="parTx" presStyleLbl="alignNode1" presStyleIdx="2" presStyleCnt="3">
        <dgm:presLayoutVars>
          <dgm:chMax val="0"/>
          <dgm:chPref val="0"/>
          <dgm:bulletEnabled val="1"/>
        </dgm:presLayoutVars>
      </dgm:prSet>
      <dgm:spPr/>
      <dgm:t>
        <a:bodyPr/>
        <a:lstStyle/>
        <a:p>
          <a:endParaRPr lang="en-US"/>
        </a:p>
      </dgm:t>
    </dgm:pt>
    <dgm:pt modelId="{B87292BA-791F-48FE-A108-032E023F9154}" type="pres">
      <dgm:prSet presAssocID="{44B05DA5-6E3C-425B-8A9E-9E38C977A59A}" presName="desTx" presStyleLbl="alignAccFollowNode1" presStyleIdx="2" presStyleCnt="3">
        <dgm:presLayoutVars>
          <dgm:bulletEnabled val="1"/>
        </dgm:presLayoutVars>
      </dgm:prSet>
      <dgm:spPr/>
      <dgm:t>
        <a:bodyPr/>
        <a:lstStyle/>
        <a:p>
          <a:endParaRPr lang="en-US"/>
        </a:p>
      </dgm:t>
    </dgm:pt>
  </dgm:ptLst>
  <dgm:cxnLst>
    <dgm:cxn modelId="{9D89E0A7-57D5-4012-ABEA-4554206AB107}" type="presOf" srcId="{7B819D5E-E058-45A8-A74F-7386E8B8973B}" destId="{B87292BA-791F-48FE-A108-032E023F9154}" srcOrd="0" destOrd="1" presId="urn:microsoft.com/office/officeart/2005/8/layout/hList1"/>
    <dgm:cxn modelId="{1FE9A476-3E5E-4542-A533-FFDC4CB423A0}" type="presOf" srcId="{4391E6D6-3F65-4E4D-8308-5867319688F9}" destId="{22C4AFEE-FA9F-4662-9743-B38C4DC77A85}" srcOrd="0" destOrd="0" presId="urn:microsoft.com/office/officeart/2005/8/layout/hList1"/>
    <dgm:cxn modelId="{DB0E9263-9D32-4BBB-B55F-4B92309C772F}" type="presOf" srcId="{163F37F3-C880-4209-BBB7-F2B626C8476F}" destId="{785D8CC1-EBD5-41B8-B0E7-A2516291B02E}" srcOrd="0" destOrd="0" presId="urn:microsoft.com/office/officeart/2005/8/layout/hList1"/>
    <dgm:cxn modelId="{6E0B2FF7-3CE3-4AD4-98B0-139723040F65}" type="presOf" srcId="{30D34255-E016-4B37-8ACB-BDC9519AF260}" destId="{B87292BA-791F-48FE-A108-032E023F9154}" srcOrd="0" destOrd="2" presId="urn:microsoft.com/office/officeart/2005/8/layout/hList1"/>
    <dgm:cxn modelId="{2365624E-65A1-4FDA-93FE-6B3422D19880}" srcId="{4391E6D6-3F65-4E4D-8308-5867319688F9}" destId="{6BB2161B-60C4-4E96-94B6-A074CC581234}" srcOrd="1" destOrd="0" parTransId="{ECEB67FF-656C-4BAE-A7FC-1B820F5FB8E0}" sibTransId="{6F4D76A6-1888-4ED5-A202-EF21D7F67B85}"/>
    <dgm:cxn modelId="{A82887D6-30B4-4F32-84FE-CD16B4532EC4}" srcId="{44B05DA5-6E3C-425B-8A9E-9E38C977A59A}" destId="{7B819D5E-E058-45A8-A74F-7386E8B8973B}" srcOrd="1" destOrd="0" parTransId="{E2BC081A-16EB-4BB7-84F5-57A8C5E3236C}" sibTransId="{7CC46799-A6F1-4ABF-9301-3B72FCB1C39F}"/>
    <dgm:cxn modelId="{9E73C8B3-645C-4415-9661-3540C0B7C0D3}" srcId="{163F37F3-C880-4209-BBB7-F2B626C8476F}" destId="{382E8DB2-2D20-4D4C-B292-61F2B731937F}" srcOrd="2" destOrd="0" parTransId="{57C75097-E6E4-4C15-8A58-6F7E4C7C7E73}" sibTransId="{012CF671-B5D0-4205-8D2D-8B50A7B51610}"/>
    <dgm:cxn modelId="{1FA8BB59-957E-4784-8460-BE49B673604B}" srcId="{4391E6D6-3F65-4E4D-8308-5867319688F9}" destId="{BD1C11F6-C16D-451E-83BE-C42E55D8442A}" srcOrd="0" destOrd="0" parTransId="{55FEE357-AD1C-4560-A92B-903DA421F948}" sibTransId="{F5E13866-7800-4808-B211-1F201680F1AA}"/>
    <dgm:cxn modelId="{2005A5C1-5AF1-49E0-8AF6-E79C915A6E5D}" srcId="{163F37F3-C880-4209-BBB7-F2B626C8476F}" destId="{F29BB9C0-EA05-4A40-9F04-ED0664E85BA3}" srcOrd="0" destOrd="0" parTransId="{6BF72D61-1FDA-457F-9AA3-50C0195A8271}" sibTransId="{D7490F85-D40B-43C4-9277-C238042DB8C3}"/>
    <dgm:cxn modelId="{8F96E720-AADF-41C3-84CC-5B116FCE5E7A}" srcId="{FFF55E0C-1C8E-4F53-AEEE-D743A720A1E6}" destId="{44B05DA5-6E3C-425B-8A9E-9E38C977A59A}" srcOrd="2" destOrd="0" parTransId="{51647DB7-3D72-49D6-AF94-C09CE4009531}" sibTransId="{E8163393-2D2E-4333-901C-9E7BDE67BE80}"/>
    <dgm:cxn modelId="{5978919A-1BEE-40A1-A7DB-305387CB9290}" type="presOf" srcId="{BD1C11F6-C16D-451E-83BE-C42E55D8442A}" destId="{81D40E0B-8098-4E2E-9B56-32B2E81FFA92}" srcOrd="0" destOrd="0" presId="urn:microsoft.com/office/officeart/2005/8/layout/hList1"/>
    <dgm:cxn modelId="{6783EC3C-D821-4877-85E5-EBCFEC5E93A4}" type="presOf" srcId="{FFF55E0C-1C8E-4F53-AEEE-D743A720A1E6}" destId="{5F136C94-4FC1-49F1-9A2C-47270DDBB56B}" srcOrd="0" destOrd="0" presId="urn:microsoft.com/office/officeart/2005/8/layout/hList1"/>
    <dgm:cxn modelId="{309A07BD-5221-491F-9482-D5F38DFB296B}" srcId="{44B05DA5-6E3C-425B-8A9E-9E38C977A59A}" destId="{5276F1D1-9C4B-4E29-89C7-C2B91B68BFA3}" srcOrd="0" destOrd="0" parTransId="{E9155A98-9DE1-459D-A161-E38FA3324B3B}" sibTransId="{CB45706F-ACD4-4AA7-B54D-1E4AC05A3D17}"/>
    <dgm:cxn modelId="{9CA109FF-1AA3-45DD-8944-3B9EAAC91845}" srcId="{4391E6D6-3F65-4E4D-8308-5867319688F9}" destId="{759BEA13-FFBA-4872-96B5-85D05F9558AD}" srcOrd="2" destOrd="0" parTransId="{B5B458E6-42FE-4A26-93CF-FE8D76BE889A}" sibTransId="{0D33600A-08B3-4A14-8460-42022EF41584}"/>
    <dgm:cxn modelId="{0649CCE4-F875-4CE3-B68A-26DE3FB54473}" srcId="{FFF55E0C-1C8E-4F53-AEEE-D743A720A1E6}" destId="{163F37F3-C880-4209-BBB7-F2B626C8476F}" srcOrd="1" destOrd="0" parTransId="{CDCAB9F3-C3DA-4F82-B5B8-2EDADFCBBFF8}" sibTransId="{7F078AC2-20B5-41A4-AA69-A8C697EFD6B0}"/>
    <dgm:cxn modelId="{E62A3046-2ED5-469E-A431-7C9B17F7D458}" type="presOf" srcId="{759BEA13-FFBA-4872-96B5-85D05F9558AD}" destId="{81D40E0B-8098-4E2E-9B56-32B2E81FFA92}" srcOrd="0" destOrd="2" presId="urn:microsoft.com/office/officeart/2005/8/layout/hList1"/>
    <dgm:cxn modelId="{BE6BFC4A-8860-4AFF-B4BD-B7E682ECB5DE}" srcId="{44B05DA5-6E3C-425B-8A9E-9E38C977A59A}" destId="{30D34255-E016-4B37-8ACB-BDC9519AF260}" srcOrd="2" destOrd="0" parTransId="{5C1F395E-DE28-47DD-B990-A496D7A5C4BB}" sibTransId="{757549DF-BE61-4E2A-980D-7968C79BCA81}"/>
    <dgm:cxn modelId="{80EE97BD-7BC0-4C4D-83BE-4492B9D08AED}" type="presOf" srcId="{E20B8775-EC10-4FFC-A8B7-934B1AFFB975}" destId="{6C40E5E9-7CA0-4639-BE4D-84D181071EEC}" srcOrd="0" destOrd="1" presId="urn:microsoft.com/office/officeart/2005/8/layout/hList1"/>
    <dgm:cxn modelId="{E7771E84-A953-400A-BAE0-D2016AEA6AA7}" type="presOf" srcId="{382E8DB2-2D20-4D4C-B292-61F2B731937F}" destId="{6C40E5E9-7CA0-4639-BE4D-84D181071EEC}" srcOrd="0" destOrd="2" presId="urn:microsoft.com/office/officeart/2005/8/layout/hList1"/>
    <dgm:cxn modelId="{446B352A-8219-419E-8B3F-2B70EA1F5338}" srcId="{163F37F3-C880-4209-BBB7-F2B626C8476F}" destId="{E20B8775-EC10-4FFC-A8B7-934B1AFFB975}" srcOrd="1" destOrd="0" parTransId="{B6BFB553-5F00-4B69-B0FB-3E087438183A}" sibTransId="{7C659DA3-64F9-44D6-B8F0-E8D61F26F473}"/>
    <dgm:cxn modelId="{29B7B959-28E3-46B0-BF10-E21C86616F83}" srcId="{FFF55E0C-1C8E-4F53-AEEE-D743A720A1E6}" destId="{4391E6D6-3F65-4E4D-8308-5867319688F9}" srcOrd="0" destOrd="0" parTransId="{8E09EC20-CD2C-4502-8292-602AE2D38963}" sibTransId="{8E581266-18A8-4BC0-A6E4-A66895A8AE8D}"/>
    <dgm:cxn modelId="{4212B278-F936-4286-AD98-B05CCE8AA29C}" type="presOf" srcId="{F29BB9C0-EA05-4A40-9F04-ED0664E85BA3}" destId="{6C40E5E9-7CA0-4639-BE4D-84D181071EEC}" srcOrd="0" destOrd="0" presId="urn:microsoft.com/office/officeart/2005/8/layout/hList1"/>
    <dgm:cxn modelId="{7827C5CE-0A88-4E93-B5AD-BEA4CEADB5CE}" type="presOf" srcId="{6BB2161B-60C4-4E96-94B6-A074CC581234}" destId="{81D40E0B-8098-4E2E-9B56-32B2E81FFA92}" srcOrd="0" destOrd="1" presId="urn:microsoft.com/office/officeart/2005/8/layout/hList1"/>
    <dgm:cxn modelId="{D148CAED-318D-4901-89E7-EB8244560BB7}" type="presOf" srcId="{44B05DA5-6E3C-425B-8A9E-9E38C977A59A}" destId="{5967AC7B-0DCD-4AF9-A854-D265E3AC66CB}" srcOrd="0" destOrd="0" presId="urn:microsoft.com/office/officeart/2005/8/layout/hList1"/>
    <dgm:cxn modelId="{44AC99CC-76AF-4B26-88A5-5BE6AA09C645}" type="presOf" srcId="{5276F1D1-9C4B-4E29-89C7-C2B91B68BFA3}" destId="{B87292BA-791F-48FE-A108-032E023F9154}" srcOrd="0" destOrd="0" presId="urn:microsoft.com/office/officeart/2005/8/layout/hList1"/>
    <dgm:cxn modelId="{7FD596FE-6618-4740-A07E-C3D1D79B1BD5}" type="presParOf" srcId="{5F136C94-4FC1-49F1-9A2C-47270DDBB56B}" destId="{F8C2AB07-DF9B-4FDE-A323-BBA8CDD03B00}" srcOrd="0" destOrd="0" presId="urn:microsoft.com/office/officeart/2005/8/layout/hList1"/>
    <dgm:cxn modelId="{14C43C91-5ED3-4F97-95BD-C1EA73DF0995}" type="presParOf" srcId="{F8C2AB07-DF9B-4FDE-A323-BBA8CDD03B00}" destId="{22C4AFEE-FA9F-4662-9743-B38C4DC77A85}" srcOrd="0" destOrd="0" presId="urn:microsoft.com/office/officeart/2005/8/layout/hList1"/>
    <dgm:cxn modelId="{BB7960D5-5A1B-4E31-9727-DF2107DD0615}" type="presParOf" srcId="{F8C2AB07-DF9B-4FDE-A323-BBA8CDD03B00}" destId="{81D40E0B-8098-4E2E-9B56-32B2E81FFA92}" srcOrd="1" destOrd="0" presId="urn:microsoft.com/office/officeart/2005/8/layout/hList1"/>
    <dgm:cxn modelId="{7AE3663B-E87A-490D-9D13-1697DD4FD4A0}" type="presParOf" srcId="{5F136C94-4FC1-49F1-9A2C-47270DDBB56B}" destId="{0C3A9F43-9847-4186-9D86-76A8DB01B833}" srcOrd="1" destOrd="0" presId="urn:microsoft.com/office/officeart/2005/8/layout/hList1"/>
    <dgm:cxn modelId="{65253286-31D2-4E96-80D8-B5A83C50C3F5}" type="presParOf" srcId="{5F136C94-4FC1-49F1-9A2C-47270DDBB56B}" destId="{3858906C-10FF-47CF-A5D3-09F5D1BFA1F0}" srcOrd="2" destOrd="0" presId="urn:microsoft.com/office/officeart/2005/8/layout/hList1"/>
    <dgm:cxn modelId="{9C8E9368-2F7C-4117-ADD0-1D187B913668}" type="presParOf" srcId="{3858906C-10FF-47CF-A5D3-09F5D1BFA1F0}" destId="{785D8CC1-EBD5-41B8-B0E7-A2516291B02E}" srcOrd="0" destOrd="0" presId="urn:microsoft.com/office/officeart/2005/8/layout/hList1"/>
    <dgm:cxn modelId="{2ADFBECD-5E95-4D56-823C-C13CB7B26CB0}" type="presParOf" srcId="{3858906C-10FF-47CF-A5D3-09F5D1BFA1F0}" destId="{6C40E5E9-7CA0-4639-BE4D-84D181071EEC}" srcOrd="1" destOrd="0" presId="urn:microsoft.com/office/officeart/2005/8/layout/hList1"/>
    <dgm:cxn modelId="{FC664746-AE1C-44B8-A2D4-0CD269BEADF5}" type="presParOf" srcId="{5F136C94-4FC1-49F1-9A2C-47270DDBB56B}" destId="{6A58C403-27BA-4EB9-A053-54AC82D7FB60}" srcOrd="3" destOrd="0" presId="urn:microsoft.com/office/officeart/2005/8/layout/hList1"/>
    <dgm:cxn modelId="{B6C7504B-11FB-4E1C-B2ED-22EDD22A0C62}" type="presParOf" srcId="{5F136C94-4FC1-49F1-9A2C-47270DDBB56B}" destId="{064226F0-8EC7-4E6F-833B-F70E07156E1C}" srcOrd="4" destOrd="0" presId="urn:microsoft.com/office/officeart/2005/8/layout/hList1"/>
    <dgm:cxn modelId="{9CD8DCCB-B77F-44FF-9C7B-C81D2768567C}" type="presParOf" srcId="{064226F0-8EC7-4E6F-833B-F70E07156E1C}" destId="{5967AC7B-0DCD-4AF9-A854-D265E3AC66CB}" srcOrd="0" destOrd="0" presId="urn:microsoft.com/office/officeart/2005/8/layout/hList1"/>
    <dgm:cxn modelId="{74C4ED6D-A5CA-4E9B-ABA3-7A63F8196A4C}" type="presParOf" srcId="{064226F0-8EC7-4E6F-833B-F70E07156E1C}" destId="{B87292BA-791F-48FE-A108-032E023F91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C649F-02F3-409F-BB3E-CD2CD6AE3664}"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en-US"/>
        </a:p>
      </dgm:t>
    </dgm:pt>
    <dgm:pt modelId="{63CA0EE8-8DAF-4429-A41D-819649A39B08}">
      <dgm:prSet phldrT="[Text]" custT="1"/>
      <dgm:spPr/>
      <dgm:t>
        <a:bodyPr/>
        <a:lstStyle/>
        <a:p>
          <a:r>
            <a:rPr lang="en-US" sz="3600" dirty="0" smtClean="0"/>
            <a:t>SỬ HỌC</a:t>
          </a:r>
          <a:endParaRPr lang="en-US" sz="3600" dirty="0"/>
        </a:p>
      </dgm:t>
    </dgm:pt>
    <dgm:pt modelId="{FB221928-DFDD-44E0-9AEE-B0AEBBA5A840}" type="parTrans" cxnId="{DFF89C5C-50BA-4DE7-9278-1DE79F9997BD}">
      <dgm:prSet/>
      <dgm:spPr/>
      <dgm:t>
        <a:bodyPr/>
        <a:lstStyle/>
        <a:p>
          <a:endParaRPr lang="en-US"/>
        </a:p>
      </dgm:t>
    </dgm:pt>
    <dgm:pt modelId="{609679FE-D8EE-42FD-B951-A6BF6948900C}" type="sibTrans" cxnId="{DFF89C5C-50BA-4DE7-9278-1DE79F9997BD}">
      <dgm:prSet/>
      <dgm:spPr/>
      <dgm:t>
        <a:bodyPr/>
        <a:lstStyle/>
        <a:p>
          <a:endParaRPr lang="en-US"/>
        </a:p>
      </dgm:t>
    </dgm:pt>
    <dgm:pt modelId="{9C0E1738-E813-47D2-A8FA-AB554F9024F0}">
      <dgm:prSet phldrT="[Text]"/>
      <dgm:spPr/>
      <dgm:t>
        <a:bodyPr/>
        <a:lstStyle/>
        <a:p>
          <a:r>
            <a:rPr lang="en-US" dirty="0" err="1" smtClean="0"/>
            <a:t>Đại</a:t>
          </a:r>
          <a:r>
            <a:rPr lang="en-US" dirty="0" smtClean="0"/>
            <a:t> </a:t>
          </a:r>
          <a:r>
            <a:rPr lang="en-US" dirty="0" err="1" smtClean="0"/>
            <a:t>Việt</a:t>
          </a:r>
          <a:r>
            <a:rPr lang="en-US" dirty="0" smtClean="0"/>
            <a:t> </a:t>
          </a:r>
          <a:r>
            <a:rPr lang="en-US" dirty="0" err="1" smtClean="0"/>
            <a:t>sử</a:t>
          </a:r>
          <a:r>
            <a:rPr lang="en-US" dirty="0" smtClean="0"/>
            <a:t> </a:t>
          </a:r>
          <a:r>
            <a:rPr lang="en-US" dirty="0" err="1" smtClean="0"/>
            <a:t>kí</a:t>
          </a:r>
          <a:endParaRPr lang="en-US" dirty="0"/>
        </a:p>
      </dgm:t>
    </dgm:pt>
    <dgm:pt modelId="{3464C5C6-84BB-4714-9342-4BB7DBD0C6BD}" type="parTrans" cxnId="{FD466BCC-C2FA-4B5D-AD53-68B984855FC6}">
      <dgm:prSet/>
      <dgm:spPr/>
      <dgm:t>
        <a:bodyPr/>
        <a:lstStyle/>
        <a:p>
          <a:endParaRPr lang="en-US"/>
        </a:p>
      </dgm:t>
    </dgm:pt>
    <dgm:pt modelId="{3A4835F0-276C-4EFE-88B8-B572339699EE}" type="sibTrans" cxnId="{FD466BCC-C2FA-4B5D-AD53-68B984855FC6}">
      <dgm:prSet/>
      <dgm:spPr/>
      <dgm:t>
        <a:bodyPr/>
        <a:lstStyle/>
        <a:p>
          <a:endParaRPr lang="en-US"/>
        </a:p>
      </dgm:t>
    </dgm:pt>
    <dgm:pt modelId="{F73A1304-05E1-47D9-8D50-0D2B7B6E7983}">
      <dgm:prSet phldrT="[Text]"/>
      <dgm:spPr/>
      <dgm:t>
        <a:bodyPr/>
        <a:lstStyle/>
        <a:p>
          <a:r>
            <a:rPr lang="en-US" dirty="0" err="1" smtClean="0"/>
            <a:t>Đại</a:t>
          </a:r>
          <a:r>
            <a:rPr lang="en-US" dirty="0" smtClean="0"/>
            <a:t> </a:t>
          </a:r>
          <a:r>
            <a:rPr lang="en-US" dirty="0" err="1" smtClean="0"/>
            <a:t>Việt</a:t>
          </a:r>
          <a:r>
            <a:rPr lang="en-US" dirty="0" smtClean="0"/>
            <a:t> </a:t>
          </a:r>
          <a:r>
            <a:rPr lang="en-US" dirty="0" err="1" smtClean="0"/>
            <a:t>sử</a:t>
          </a:r>
          <a:r>
            <a:rPr lang="en-US" dirty="0" smtClean="0"/>
            <a:t> </a:t>
          </a:r>
          <a:r>
            <a:rPr lang="en-US" dirty="0" err="1" smtClean="0"/>
            <a:t>kí</a:t>
          </a:r>
          <a:r>
            <a:rPr lang="en-US" dirty="0" smtClean="0"/>
            <a:t> </a:t>
          </a:r>
          <a:r>
            <a:rPr lang="en-US" dirty="0" err="1" smtClean="0"/>
            <a:t>toàn</a:t>
          </a:r>
          <a:r>
            <a:rPr lang="en-US" dirty="0" smtClean="0"/>
            <a:t> </a:t>
          </a:r>
          <a:r>
            <a:rPr lang="en-US" dirty="0" err="1" smtClean="0"/>
            <a:t>thư</a:t>
          </a:r>
          <a:r>
            <a:rPr lang="en-US" dirty="0" smtClean="0"/>
            <a:t>.</a:t>
          </a:r>
          <a:endParaRPr lang="en-US" dirty="0"/>
        </a:p>
      </dgm:t>
    </dgm:pt>
    <dgm:pt modelId="{CEA1880E-47AD-4BAD-B326-8D20936C4810}" type="parTrans" cxnId="{7F5B8ED3-6534-41DB-9EFC-4CFB51F3D2B0}">
      <dgm:prSet/>
      <dgm:spPr/>
      <dgm:t>
        <a:bodyPr/>
        <a:lstStyle/>
        <a:p>
          <a:endParaRPr lang="en-US"/>
        </a:p>
      </dgm:t>
    </dgm:pt>
    <dgm:pt modelId="{7C4C6A06-35DD-4DCD-B708-3163895094DB}" type="sibTrans" cxnId="{7F5B8ED3-6534-41DB-9EFC-4CFB51F3D2B0}">
      <dgm:prSet/>
      <dgm:spPr/>
      <dgm:t>
        <a:bodyPr/>
        <a:lstStyle/>
        <a:p>
          <a:endParaRPr lang="en-US"/>
        </a:p>
      </dgm:t>
    </dgm:pt>
    <dgm:pt modelId="{CD579003-E110-43AF-B54A-E648B2F39512}">
      <dgm:prSet phldrT="[Text]" custT="1"/>
      <dgm:spPr/>
      <dgm:t>
        <a:bodyPr/>
        <a:lstStyle/>
        <a:p>
          <a:r>
            <a:rPr lang="en-US" sz="3600" dirty="0" smtClean="0"/>
            <a:t>ĐỊA LÝ</a:t>
          </a:r>
          <a:endParaRPr lang="en-US" sz="3600" dirty="0"/>
        </a:p>
      </dgm:t>
    </dgm:pt>
    <dgm:pt modelId="{F3630801-57D1-4E77-919D-EAF1A4CB0224}" type="parTrans" cxnId="{0335EF33-13BB-46B5-954E-35855A08B8C2}">
      <dgm:prSet/>
      <dgm:spPr/>
      <dgm:t>
        <a:bodyPr/>
        <a:lstStyle/>
        <a:p>
          <a:endParaRPr lang="en-US"/>
        </a:p>
      </dgm:t>
    </dgm:pt>
    <dgm:pt modelId="{68EB8D60-364A-4A17-980F-9E4F461A184F}" type="sibTrans" cxnId="{0335EF33-13BB-46B5-954E-35855A08B8C2}">
      <dgm:prSet/>
      <dgm:spPr/>
      <dgm:t>
        <a:bodyPr/>
        <a:lstStyle/>
        <a:p>
          <a:endParaRPr lang="en-US"/>
        </a:p>
      </dgm:t>
    </dgm:pt>
    <dgm:pt modelId="{CB93ACF5-0D3D-4B27-8623-C2AE6ABDB732}">
      <dgm:prSet phldrT="[Text]"/>
      <dgm:spPr/>
      <dgm:t>
        <a:bodyPr/>
        <a:lstStyle/>
        <a:p>
          <a:r>
            <a:rPr lang="en-US" dirty="0" err="1" smtClean="0"/>
            <a:t>Hồng</a:t>
          </a:r>
          <a:r>
            <a:rPr lang="en-US" dirty="0" smtClean="0"/>
            <a:t> </a:t>
          </a:r>
          <a:r>
            <a:rPr lang="en-US" dirty="0" err="1" smtClean="0"/>
            <a:t>Đức</a:t>
          </a:r>
          <a:r>
            <a:rPr lang="en-US" dirty="0" smtClean="0"/>
            <a:t> </a:t>
          </a:r>
          <a:r>
            <a:rPr lang="en-US" dirty="0" err="1" smtClean="0"/>
            <a:t>bản</a:t>
          </a:r>
          <a:r>
            <a:rPr lang="en-US" dirty="0" smtClean="0"/>
            <a:t> </a:t>
          </a:r>
          <a:r>
            <a:rPr lang="en-US" dirty="0" err="1" smtClean="0"/>
            <a:t>đồ</a:t>
          </a:r>
          <a:endParaRPr lang="en-US" dirty="0"/>
        </a:p>
      </dgm:t>
    </dgm:pt>
    <dgm:pt modelId="{3A73F8E1-C693-48D8-8CAD-32A4A489BAD2}" type="parTrans" cxnId="{53FF45E7-A0FA-4DBE-ACBB-FB03B16816DC}">
      <dgm:prSet/>
      <dgm:spPr/>
      <dgm:t>
        <a:bodyPr/>
        <a:lstStyle/>
        <a:p>
          <a:endParaRPr lang="en-US"/>
        </a:p>
      </dgm:t>
    </dgm:pt>
    <dgm:pt modelId="{B1BD064F-6684-4C3E-A797-2AC0F7C83F5D}" type="sibTrans" cxnId="{53FF45E7-A0FA-4DBE-ACBB-FB03B16816DC}">
      <dgm:prSet/>
      <dgm:spPr/>
      <dgm:t>
        <a:bodyPr/>
        <a:lstStyle/>
        <a:p>
          <a:endParaRPr lang="en-US"/>
        </a:p>
      </dgm:t>
    </dgm:pt>
    <dgm:pt modelId="{E72B5FA1-A8E0-4D33-A4FF-519C2CE43C82}">
      <dgm:prSet phldrT="[Text]"/>
      <dgm:spPr/>
      <dgm:t>
        <a:bodyPr/>
        <a:lstStyle/>
        <a:p>
          <a:r>
            <a:rPr lang="en-US" dirty="0" err="1" smtClean="0"/>
            <a:t>Dư</a:t>
          </a:r>
          <a:r>
            <a:rPr lang="en-US" dirty="0" smtClean="0"/>
            <a:t> </a:t>
          </a:r>
          <a:r>
            <a:rPr lang="en-US" dirty="0" err="1" smtClean="0"/>
            <a:t>địa</a:t>
          </a:r>
          <a:r>
            <a:rPr lang="en-US" dirty="0" smtClean="0"/>
            <a:t> </a:t>
          </a:r>
          <a:r>
            <a:rPr lang="en-US" dirty="0" err="1" smtClean="0"/>
            <a:t>chí</a:t>
          </a:r>
          <a:endParaRPr lang="en-US" dirty="0"/>
        </a:p>
      </dgm:t>
    </dgm:pt>
    <dgm:pt modelId="{3E06B039-C9C9-4CA6-8AEF-1ADB7C28DE93}" type="parTrans" cxnId="{7DAED7BE-6650-410B-B61D-B219356F972A}">
      <dgm:prSet/>
      <dgm:spPr/>
      <dgm:t>
        <a:bodyPr/>
        <a:lstStyle/>
        <a:p>
          <a:endParaRPr lang="en-US"/>
        </a:p>
      </dgm:t>
    </dgm:pt>
    <dgm:pt modelId="{FD08D9F7-43E9-44D6-B3D2-F941ED065716}" type="sibTrans" cxnId="{7DAED7BE-6650-410B-B61D-B219356F972A}">
      <dgm:prSet/>
      <dgm:spPr/>
      <dgm:t>
        <a:bodyPr/>
        <a:lstStyle/>
        <a:p>
          <a:endParaRPr lang="en-US"/>
        </a:p>
      </dgm:t>
    </dgm:pt>
    <dgm:pt modelId="{31CC9821-57DE-441B-8D84-40D8B7D5C1D2}">
      <dgm:prSet phldrT="[Text]" custT="1"/>
      <dgm:spPr/>
      <dgm:t>
        <a:bodyPr/>
        <a:lstStyle/>
        <a:p>
          <a:r>
            <a:rPr lang="en-US" sz="3600" dirty="0" smtClean="0"/>
            <a:t>TOÁN HỌC</a:t>
          </a:r>
          <a:endParaRPr lang="en-US" sz="3600" dirty="0"/>
        </a:p>
      </dgm:t>
    </dgm:pt>
    <dgm:pt modelId="{FE1334C9-1BE4-425F-9CB7-9F168E4AC782}" type="parTrans" cxnId="{27F0DAE3-8123-4D21-AA6A-A932545D3024}">
      <dgm:prSet/>
      <dgm:spPr/>
      <dgm:t>
        <a:bodyPr/>
        <a:lstStyle/>
        <a:p>
          <a:endParaRPr lang="en-US"/>
        </a:p>
      </dgm:t>
    </dgm:pt>
    <dgm:pt modelId="{3F67BBD7-0CCC-4F5F-87F3-4D2666797DD3}" type="sibTrans" cxnId="{27F0DAE3-8123-4D21-AA6A-A932545D3024}">
      <dgm:prSet/>
      <dgm:spPr/>
      <dgm:t>
        <a:bodyPr/>
        <a:lstStyle/>
        <a:p>
          <a:endParaRPr lang="en-US"/>
        </a:p>
      </dgm:t>
    </dgm:pt>
    <dgm:pt modelId="{634BE6B3-9F1A-4D1F-8A8F-40D86A9BAEFD}">
      <dgm:prSet phldrT="[Text]"/>
      <dgm:spPr/>
      <dgm:t>
        <a:bodyPr/>
        <a:lstStyle/>
        <a:p>
          <a:r>
            <a:rPr lang="en-US" dirty="0" err="1" smtClean="0"/>
            <a:t>Đại</a:t>
          </a:r>
          <a:r>
            <a:rPr lang="en-US" dirty="0" smtClean="0"/>
            <a:t> </a:t>
          </a:r>
          <a:r>
            <a:rPr lang="en-US" dirty="0" err="1" smtClean="0"/>
            <a:t>thành</a:t>
          </a:r>
          <a:r>
            <a:rPr lang="en-US" dirty="0" smtClean="0"/>
            <a:t> </a:t>
          </a:r>
          <a:r>
            <a:rPr lang="en-US" dirty="0" err="1" smtClean="0"/>
            <a:t>toán</a:t>
          </a:r>
          <a:r>
            <a:rPr lang="en-US" dirty="0" smtClean="0"/>
            <a:t> </a:t>
          </a:r>
          <a:r>
            <a:rPr lang="en-US" dirty="0" err="1" smtClean="0"/>
            <a:t>pháp</a:t>
          </a:r>
          <a:endParaRPr lang="en-US" dirty="0"/>
        </a:p>
      </dgm:t>
    </dgm:pt>
    <dgm:pt modelId="{A8E56600-2912-4036-A178-1FFECC244EAC}" type="parTrans" cxnId="{424291B2-4FCA-4B97-8B82-799376B3DBC1}">
      <dgm:prSet/>
      <dgm:spPr/>
      <dgm:t>
        <a:bodyPr/>
        <a:lstStyle/>
        <a:p>
          <a:endParaRPr lang="en-US"/>
        </a:p>
      </dgm:t>
    </dgm:pt>
    <dgm:pt modelId="{BBFC1A8C-C852-40D8-82F9-DC51EE55F71A}" type="sibTrans" cxnId="{424291B2-4FCA-4B97-8B82-799376B3DBC1}">
      <dgm:prSet/>
      <dgm:spPr/>
      <dgm:t>
        <a:bodyPr/>
        <a:lstStyle/>
        <a:p>
          <a:endParaRPr lang="en-US"/>
        </a:p>
      </dgm:t>
    </dgm:pt>
    <dgm:pt modelId="{985E4840-F03D-4EAE-9AF4-72712EAE7353}">
      <dgm:prSet phldrT="[Text]" phldr="1"/>
      <dgm:spPr/>
      <dgm:t>
        <a:bodyPr/>
        <a:lstStyle/>
        <a:p>
          <a:endParaRPr lang="en-US"/>
        </a:p>
      </dgm:t>
    </dgm:pt>
    <dgm:pt modelId="{47023F86-3B88-4861-B279-959436D7E346}" type="parTrans" cxnId="{65395EBB-65F0-4675-BFC1-37AD9ACCEE9E}">
      <dgm:prSet/>
      <dgm:spPr/>
      <dgm:t>
        <a:bodyPr/>
        <a:lstStyle/>
        <a:p>
          <a:endParaRPr lang="en-US"/>
        </a:p>
      </dgm:t>
    </dgm:pt>
    <dgm:pt modelId="{9BACE236-6BA7-4A8F-B851-9A2EE357A5EF}" type="sibTrans" cxnId="{65395EBB-65F0-4675-BFC1-37AD9ACCEE9E}">
      <dgm:prSet/>
      <dgm:spPr/>
      <dgm:t>
        <a:bodyPr/>
        <a:lstStyle/>
        <a:p>
          <a:endParaRPr lang="en-US"/>
        </a:p>
      </dgm:t>
    </dgm:pt>
    <dgm:pt modelId="{BB0764F9-9117-40E2-A58C-27D4E6E6AF0B}">
      <dgm:prSet phldrT="[Text]"/>
      <dgm:spPr/>
      <dgm:t>
        <a:bodyPr/>
        <a:lstStyle/>
        <a:p>
          <a:r>
            <a:rPr lang="en-US" dirty="0" smtClean="0"/>
            <a:t>Lam </a:t>
          </a:r>
          <a:r>
            <a:rPr lang="en-US" dirty="0" err="1" smtClean="0"/>
            <a:t>Sơn</a:t>
          </a:r>
          <a:r>
            <a:rPr lang="en-US" dirty="0" smtClean="0"/>
            <a:t> </a:t>
          </a:r>
          <a:r>
            <a:rPr lang="en-US" dirty="0" err="1" smtClean="0"/>
            <a:t>thực</a:t>
          </a:r>
          <a:r>
            <a:rPr lang="en-US" dirty="0" smtClean="0"/>
            <a:t> </a:t>
          </a:r>
          <a:r>
            <a:rPr lang="en-US" dirty="0" err="1" smtClean="0"/>
            <a:t>lục</a:t>
          </a:r>
          <a:r>
            <a:rPr lang="en-US" dirty="0" smtClean="0"/>
            <a:t>.</a:t>
          </a:r>
          <a:endParaRPr lang="en-US" dirty="0"/>
        </a:p>
      </dgm:t>
    </dgm:pt>
    <dgm:pt modelId="{71EC4A55-FD46-4D26-BFAA-82F3EA9C1941}" type="parTrans" cxnId="{E9DED327-4983-4699-9F2F-C83D1675AC6C}">
      <dgm:prSet/>
      <dgm:spPr/>
      <dgm:t>
        <a:bodyPr/>
        <a:lstStyle/>
        <a:p>
          <a:endParaRPr lang="en-US"/>
        </a:p>
      </dgm:t>
    </dgm:pt>
    <dgm:pt modelId="{B1446A18-9B56-4E8E-B520-10F28EF78F23}" type="sibTrans" cxnId="{E9DED327-4983-4699-9F2F-C83D1675AC6C}">
      <dgm:prSet/>
      <dgm:spPr/>
      <dgm:t>
        <a:bodyPr/>
        <a:lstStyle/>
        <a:p>
          <a:endParaRPr lang="en-US"/>
        </a:p>
      </dgm:t>
    </dgm:pt>
    <dgm:pt modelId="{8B4C93E4-5495-45F3-92DB-481BE7534D6F}">
      <dgm:prSet phldrT="[Text]"/>
      <dgm:spPr/>
      <dgm:t>
        <a:bodyPr/>
        <a:lstStyle/>
        <a:p>
          <a:r>
            <a:rPr lang="en-US" dirty="0" err="1" smtClean="0"/>
            <a:t>Hoàng</a:t>
          </a:r>
          <a:r>
            <a:rPr lang="en-US" dirty="0" smtClean="0"/>
            <a:t> </a:t>
          </a:r>
          <a:r>
            <a:rPr lang="en-US" dirty="0" err="1" smtClean="0"/>
            <a:t>triều</a:t>
          </a:r>
          <a:r>
            <a:rPr lang="en-US" dirty="0" smtClean="0"/>
            <a:t> </a:t>
          </a:r>
          <a:r>
            <a:rPr lang="en-US" dirty="0" err="1" smtClean="0"/>
            <a:t>quan</a:t>
          </a:r>
          <a:r>
            <a:rPr lang="en-US" dirty="0" smtClean="0"/>
            <a:t> </a:t>
          </a:r>
          <a:r>
            <a:rPr lang="en-US" dirty="0" err="1" smtClean="0"/>
            <a:t>chế</a:t>
          </a:r>
          <a:r>
            <a:rPr lang="en-US" dirty="0" smtClean="0"/>
            <a:t>.</a:t>
          </a:r>
          <a:endParaRPr lang="en-US" dirty="0"/>
        </a:p>
      </dgm:t>
    </dgm:pt>
    <dgm:pt modelId="{5E79710D-FCF1-4521-A82E-6F3AAF3B51C5}" type="parTrans" cxnId="{8FB210D9-798A-4136-9383-74B2A6B1202E}">
      <dgm:prSet/>
      <dgm:spPr/>
      <dgm:t>
        <a:bodyPr/>
        <a:lstStyle/>
        <a:p>
          <a:endParaRPr lang="en-US"/>
        </a:p>
      </dgm:t>
    </dgm:pt>
    <dgm:pt modelId="{7D04CFDC-09B5-4F73-A30B-B84737E6B2CD}" type="sibTrans" cxnId="{8FB210D9-798A-4136-9383-74B2A6B1202E}">
      <dgm:prSet/>
      <dgm:spPr/>
      <dgm:t>
        <a:bodyPr/>
        <a:lstStyle/>
        <a:p>
          <a:endParaRPr lang="en-US"/>
        </a:p>
      </dgm:t>
    </dgm:pt>
    <dgm:pt modelId="{147822C9-98F4-49AF-8B38-99ED97B2AEFA}">
      <dgm:prSet phldrT="[Text]"/>
      <dgm:spPr/>
      <dgm:t>
        <a:bodyPr/>
        <a:lstStyle/>
        <a:p>
          <a:r>
            <a:rPr lang="en-US" dirty="0" smtClean="0"/>
            <a:t>….</a:t>
          </a:r>
          <a:endParaRPr lang="en-US" dirty="0"/>
        </a:p>
      </dgm:t>
    </dgm:pt>
    <dgm:pt modelId="{061789AA-9E46-4645-A728-2FFFB5E78B64}" type="parTrans" cxnId="{855C1814-A3FB-4BA1-BAAA-8D19305D94F8}">
      <dgm:prSet/>
      <dgm:spPr/>
      <dgm:t>
        <a:bodyPr/>
        <a:lstStyle/>
        <a:p>
          <a:endParaRPr lang="en-US"/>
        </a:p>
      </dgm:t>
    </dgm:pt>
    <dgm:pt modelId="{D5AB9958-5242-43C5-B3AB-3CFEA20CC332}" type="sibTrans" cxnId="{855C1814-A3FB-4BA1-BAAA-8D19305D94F8}">
      <dgm:prSet/>
      <dgm:spPr/>
      <dgm:t>
        <a:bodyPr/>
        <a:lstStyle/>
        <a:p>
          <a:endParaRPr lang="en-US"/>
        </a:p>
      </dgm:t>
    </dgm:pt>
    <dgm:pt modelId="{E5CD011F-893F-47FF-BCE5-85C159BE2BB0}">
      <dgm:prSet phldrT="[Text]"/>
      <dgm:spPr/>
      <dgm:t>
        <a:bodyPr/>
        <a:lstStyle/>
        <a:p>
          <a:r>
            <a:rPr lang="en-US" dirty="0" smtClean="0"/>
            <a:t>An Nam </a:t>
          </a:r>
          <a:r>
            <a:rPr lang="en-US" dirty="0" err="1" smtClean="0"/>
            <a:t>hình</a:t>
          </a:r>
          <a:r>
            <a:rPr lang="en-US" dirty="0" smtClean="0"/>
            <a:t> </a:t>
          </a:r>
          <a:r>
            <a:rPr lang="en-US" dirty="0" err="1" smtClean="0"/>
            <a:t>thăng</a:t>
          </a:r>
          <a:r>
            <a:rPr lang="en-US" dirty="0" smtClean="0"/>
            <a:t> </a:t>
          </a:r>
          <a:r>
            <a:rPr lang="en-US" dirty="0" err="1" smtClean="0"/>
            <a:t>đồ</a:t>
          </a:r>
          <a:endParaRPr lang="en-US" dirty="0"/>
        </a:p>
      </dgm:t>
    </dgm:pt>
    <dgm:pt modelId="{2E3A2D48-C1B4-4E5D-B35D-2525DBFC3340}" type="parTrans" cxnId="{C8149426-4141-4E59-876A-60B006B9B3B7}">
      <dgm:prSet/>
      <dgm:spPr/>
      <dgm:t>
        <a:bodyPr/>
        <a:lstStyle/>
        <a:p>
          <a:endParaRPr lang="en-US"/>
        </a:p>
      </dgm:t>
    </dgm:pt>
    <dgm:pt modelId="{90296AEE-2A08-438D-A16D-55BE0AD167AC}" type="sibTrans" cxnId="{C8149426-4141-4E59-876A-60B006B9B3B7}">
      <dgm:prSet/>
      <dgm:spPr/>
      <dgm:t>
        <a:bodyPr/>
        <a:lstStyle/>
        <a:p>
          <a:endParaRPr lang="en-US"/>
        </a:p>
      </dgm:t>
    </dgm:pt>
    <dgm:pt modelId="{F277F54B-28FC-4766-801C-8C0040A415E0}">
      <dgm:prSet phldrT="[Text]"/>
      <dgm:spPr/>
      <dgm:t>
        <a:bodyPr/>
        <a:lstStyle/>
        <a:p>
          <a:r>
            <a:rPr lang="en-US" dirty="0" smtClean="0"/>
            <a:t>….</a:t>
          </a:r>
          <a:endParaRPr lang="en-US" dirty="0"/>
        </a:p>
      </dgm:t>
    </dgm:pt>
    <dgm:pt modelId="{AE59441F-CC26-410B-89D9-3BB29EA23BC7}" type="parTrans" cxnId="{459A2A57-2154-470A-AEA8-A72046F73C84}">
      <dgm:prSet/>
      <dgm:spPr/>
      <dgm:t>
        <a:bodyPr/>
        <a:lstStyle/>
        <a:p>
          <a:endParaRPr lang="en-US"/>
        </a:p>
      </dgm:t>
    </dgm:pt>
    <dgm:pt modelId="{EA688828-460A-4B61-871F-60568F70A3D1}" type="sibTrans" cxnId="{459A2A57-2154-470A-AEA8-A72046F73C84}">
      <dgm:prSet/>
      <dgm:spPr/>
      <dgm:t>
        <a:bodyPr/>
        <a:lstStyle/>
        <a:p>
          <a:endParaRPr lang="en-US"/>
        </a:p>
      </dgm:t>
    </dgm:pt>
    <dgm:pt modelId="{EA35596C-A646-4DF8-8A1A-AF2D87EBD822}">
      <dgm:prSet phldrT="[Text]"/>
      <dgm:spPr/>
      <dgm:t>
        <a:bodyPr/>
        <a:lstStyle/>
        <a:p>
          <a:r>
            <a:rPr lang="en-US" dirty="0" err="1" smtClean="0"/>
            <a:t>Lập</a:t>
          </a:r>
          <a:r>
            <a:rPr lang="en-US" dirty="0" smtClean="0"/>
            <a:t> </a:t>
          </a:r>
          <a:r>
            <a:rPr lang="en-US" dirty="0" err="1" smtClean="0"/>
            <a:t>thành</a:t>
          </a:r>
          <a:r>
            <a:rPr lang="en-US" dirty="0" smtClean="0"/>
            <a:t> </a:t>
          </a:r>
          <a:r>
            <a:rPr lang="en-US" dirty="0" err="1" smtClean="0"/>
            <a:t>toán</a:t>
          </a:r>
          <a:r>
            <a:rPr lang="en-US" dirty="0" smtClean="0"/>
            <a:t> </a:t>
          </a:r>
          <a:r>
            <a:rPr lang="en-US" dirty="0" err="1" smtClean="0"/>
            <a:t>pháp</a:t>
          </a:r>
          <a:endParaRPr lang="en-US" dirty="0"/>
        </a:p>
      </dgm:t>
    </dgm:pt>
    <dgm:pt modelId="{74516BBE-8649-4DD1-B69D-91017E77E987}" type="parTrans" cxnId="{A1295917-EFCB-4149-9744-138D35D33EDA}">
      <dgm:prSet/>
      <dgm:spPr/>
      <dgm:t>
        <a:bodyPr/>
        <a:lstStyle/>
        <a:p>
          <a:endParaRPr lang="en-US"/>
        </a:p>
      </dgm:t>
    </dgm:pt>
    <dgm:pt modelId="{215FEE39-67AC-4AFE-9D41-7567283D4FBA}" type="sibTrans" cxnId="{A1295917-EFCB-4149-9744-138D35D33EDA}">
      <dgm:prSet/>
      <dgm:spPr/>
      <dgm:t>
        <a:bodyPr/>
        <a:lstStyle/>
        <a:p>
          <a:endParaRPr lang="en-US"/>
        </a:p>
      </dgm:t>
    </dgm:pt>
    <dgm:pt modelId="{93D8B728-C38C-4DAB-8AFC-BB5F6B781535}">
      <dgm:prSet phldrT="[Text]"/>
      <dgm:spPr/>
      <dgm:t>
        <a:bodyPr/>
        <a:lstStyle/>
        <a:p>
          <a:endParaRPr lang="en-US" dirty="0"/>
        </a:p>
      </dgm:t>
    </dgm:pt>
    <dgm:pt modelId="{FD027AA2-DDC6-4E59-9619-0583C0F47280}" type="parTrans" cxnId="{6177CD41-1AB9-4D9D-9140-7F747E205F7B}">
      <dgm:prSet/>
      <dgm:spPr/>
      <dgm:t>
        <a:bodyPr/>
        <a:lstStyle/>
        <a:p>
          <a:endParaRPr lang="en-US"/>
        </a:p>
      </dgm:t>
    </dgm:pt>
    <dgm:pt modelId="{327649BA-AE95-41C1-8622-52FD6C6B45FC}" type="sibTrans" cxnId="{6177CD41-1AB9-4D9D-9140-7F747E205F7B}">
      <dgm:prSet/>
      <dgm:spPr/>
      <dgm:t>
        <a:bodyPr/>
        <a:lstStyle/>
        <a:p>
          <a:endParaRPr lang="en-US"/>
        </a:p>
      </dgm:t>
    </dgm:pt>
    <dgm:pt modelId="{A9F08E33-8982-45EB-BAD9-60C88CB1CE46}">
      <dgm:prSet phldrT="[Text]" phldr="1"/>
      <dgm:spPr/>
      <dgm:t>
        <a:bodyPr/>
        <a:lstStyle/>
        <a:p>
          <a:endParaRPr lang="en-US" dirty="0"/>
        </a:p>
      </dgm:t>
    </dgm:pt>
    <dgm:pt modelId="{369A304E-50E7-4F0A-8977-019F6400CD17}" type="parTrans" cxnId="{52126CB7-CE55-4B39-B5A6-0B1D0B70CBEF}">
      <dgm:prSet/>
      <dgm:spPr/>
      <dgm:t>
        <a:bodyPr/>
        <a:lstStyle/>
        <a:p>
          <a:endParaRPr lang="en-US"/>
        </a:p>
      </dgm:t>
    </dgm:pt>
    <dgm:pt modelId="{B30754CC-92A3-4E8F-812C-E7604AF3F78E}" type="sibTrans" cxnId="{52126CB7-CE55-4B39-B5A6-0B1D0B70CBEF}">
      <dgm:prSet/>
      <dgm:spPr/>
      <dgm:t>
        <a:bodyPr/>
        <a:lstStyle/>
        <a:p>
          <a:endParaRPr lang="en-US"/>
        </a:p>
      </dgm:t>
    </dgm:pt>
    <dgm:pt modelId="{2E1295AD-ABDF-40BC-A075-66209DEA0A13}">
      <dgm:prSet phldrT="[Text]"/>
      <dgm:spPr/>
      <dgm:t>
        <a:bodyPr/>
        <a:lstStyle/>
        <a:p>
          <a:r>
            <a:rPr lang="en-US" dirty="0" smtClean="0"/>
            <a:t>….</a:t>
          </a:r>
          <a:endParaRPr lang="en-US" dirty="0"/>
        </a:p>
      </dgm:t>
    </dgm:pt>
    <dgm:pt modelId="{44EFC37D-F88E-46FD-957E-291C26FAA280}" type="parTrans" cxnId="{367965C4-7C9B-48E5-B49F-615F0F559619}">
      <dgm:prSet/>
      <dgm:spPr/>
      <dgm:t>
        <a:bodyPr/>
        <a:lstStyle/>
        <a:p>
          <a:endParaRPr lang="en-US"/>
        </a:p>
      </dgm:t>
    </dgm:pt>
    <dgm:pt modelId="{FB8B94FF-1D13-4EC1-9D79-5C42E46CA051}" type="sibTrans" cxnId="{367965C4-7C9B-48E5-B49F-615F0F559619}">
      <dgm:prSet/>
      <dgm:spPr/>
      <dgm:t>
        <a:bodyPr/>
        <a:lstStyle/>
        <a:p>
          <a:endParaRPr lang="en-US"/>
        </a:p>
      </dgm:t>
    </dgm:pt>
    <dgm:pt modelId="{B43F57CB-6A85-4F48-A7DA-F130F27FE743}" type="pres">
      <dgm:prSet presAssocID="{AEBC649F-02F3-409F-BB3E-CD2CD6AE3664}" presName="Name0" presStyleCnt="0">
        <dgm:presLayoutVars>
          <dgm:dir/>
          <dgm:animLvl val="lvl"/>
          <dgm:resizeHandles val="exact"/>
        </dgm:presLayoutVars>
      </dgm:prSet>
      <dgm:spPr/>
      <dgm:t>
        <a:bodyPr/>
        <a:lstStyle/>
        <a:p>
          <a:endParaRPr lang="en-US"/>
        </a:p>
      </dgm:t>
    </dgm:pt>
    <dgm:pt modelId="{90EFB2CC-EFC5-41C0-8677-B2A88EBD00A7}" type="pres">
      <dgm:prSet presAssocID="{63CA0EE8-8DAF-4429-A41D-819649A39B08}" presName="composite" presStyleCnt="0"/>
      <dgm:spPr/>
    </dgm:pt>
    <dgm:pt modelId="{7AC8F2C8-B55C-4EE0-BC43-B401F31B2503}" type="pres">
      <dgm:prSet presAssocID="{63CA0EE8-8DAF-4429-A41D-819649A39B08}" presName="parTx" presStyleLbl="alignNode1" presStyleIdx="0" presStyleCnt="3">
        <dgm:presLayoutVars>
          <dgm:chMax val="0"/>
          <dgm:chPref val="0"/>
          <dgm:bulletEnabled val="1"/>
        </dgm:presLayoutVars>
      </dgm:prSet>
      <dgm:spPr/>
      <dgm:t>
        <a:bodyPr/>
        <a:lstStyle/>
        <a:p>
          <a:endParaRPr lang="en-US"/>
        </a:p>
      </dgm:t>
    </dgm:pt>
    <dgm:pt modelId="{F57E9162-45E0-43D6-958A-ED315FAA8F1C}" type="pres">
      <dgm:prSet presAssocID="{63CA0EE8-8DAF-4429-A41D-819649A39B08}" presName="desTx" presStyleLbl="alignAccFollowNode1" presStyleIdx="0" presStyleCnt="3">
        <dgm:presLayoutVars>
          <dgm:bulletEnabled val="1"/>
        </dgm:presLayoutVars>
      </dgm:prSet>
      <dgm:spPr/>
      <dgm:t>
        <a:bodyPr/>
        <a:lstStyle/>
        <a:p>
          <a:endParaRPr lang="en-US"/>
        </a:p>
      </dgm:t>
    </dgm:pt>
    <dgm:pt modelId="{81A2C458-14C3-404D-8F62-F0A88263D387}" type="pres">
      <dgm:prSet presAssocID="{609679FE-D8EE-42FD-B951-A6BF6948900C}" presName="space" presStyleCnt="0"/>
      <dgm:spPr/>
    </dgm:pt>
    <dgm:pt modelId="{3AA22E42-139B-4994-89C7-81122152B38D}" type="pres">
      <dgm:prSet presAssocID="{CD579003-E110-43AF-B54A-E648B2F39512}" presName="composite" presStyleCnt="0"/>
      <dgm:spPr/>
    </dgm:pt>
    <dgm:pt modelId="{C773F22D-DA52-4DE4-A250-24763D5562FC}" type="pres">
      <dgm:prSet presAssocID="{CD579003-E110-43AF-B54A-E648B2F39512}" presName="parTx" presStyleLbl="alignNode1" presStyleIdx="1" presStyleCnt="3" custLinFactNeighborX="1262">
        <dgm:presLayoutVars>
          <dgm:chMax val="0"/>
          <dgm:chPref val="0"/>
          <dgm:bulletEnabled val="1"/>
        </dgm:presLayoutVars>
      </dgm:prSet>
      <dgm:spPr/>
      <dgm:t>
        <a:bodyPr/>
        <a:lstStyle/>
        <a:p>
          <a:endParaRPr lang="en-US"/>
        </a:p>
      </dgm:t>
    </dgm:pt>
    <dgm:pt modelId="{3EFD668B-8804-412C-A9CA-594101A1A955}" type="pres">
      <dgm:prSet presAssocID="{CD579003-E110-43AF-B54A-E648B2F39512}" presName="desTx" presStyleLbl="alignAccFollowNode1" presStyleIdx="1" presStyleCnt="3" custLinFactNeighborX="1683" custLinFactNeighborY="318">
        <dgm:presLayoutVars>
          <dgm:bulletEnabled val="1"/>
        </dgm:presLayoutVars>
      </dgm:prSet>
      <dgm:spPr/>
      <dgm:t>
        <a:bodyPr/>
        <a:lstStyle/>
        <a:p>
          <a:endParaRPr lang="en-US"/>
        </a:p>
      </dgm:t>
    </dgm:pt>
    <dgm:pt modelId="{2B693FA0-1E77-4B6E-ABDB-313E9C10D9C0}" type="pres">
      <dgm:prSet presAssocID="{68EB8D60-364A-4A17-980F-9E4F461A184F}" presName="space" presStyleCnt="0"/>
      <dgm:spPr/>
    </dgm:pt>
    <dgm:pt modelId="{783A0EC1-C520-4F7E-8DBF-C02C834052AA}" type="pres">
      <dgm:prSet presAssocID="{31CC9821-57DE-441B-8D84-40D8B7D5C1D2}" presName="composite" presStyleCnt="0"/>
      <dgm:spPr/>
    </dgm:pt>
    <dgm:pt modelId="{62A8A127-CA37-490A-B3AB-604A04DB287E}" type="pres">
      <dgm:prSet presAssocID="{31CC9821-57DE-441B-8D84-40D8B7D5C1D2}" presName="parTx" presStyleLbl="alignNode1" presStyleIdx="2" presStyleCnt="3">
        <dgm:presLayoutVars>
          <dgm:chMax val="0"/>
          <dgm:chPref val="0"/>
          <dgm:bulletEnabled val="1"/>
        </dgm:presLayoutVars>
      </dgm:prSet>
      <dgm:spPr/>
      <dgm:t>
        <a:bodyPr/>
        <a:lstStyle/>
        <a:p>
          <a:endParaRPr lang="en-US"/>
        </a:p>
      </dgm:t>
    </dgm:pt>
    <dgm:pt modelId="{0BB4A31F-BEBD-471B-83A2-E4399738DB12}" type="pres">
      <dgm:prSet presAssocID="{31CC9821-57DE-441B-8D84-40D8B7D5C1D2}" presName="desTx" presStyleLbl="alignAccFollowNode1" presStyleIdx="2" presStyleCnt="3">
        <dgm:presLayoutVars>
          <dgm:bulletEnabled val="1"/>
        </dgm:presLayoutVars>
      </dgm:prSet>
      <dgm:spPr/>
      <dgm:t>
        <a:bodyPr/>
        <a:lstStyle/>
        <a:p>
          <a:endParaRPr lang="en-US"/>
        </a:p>
      </dgm:t>
    </dgm:pt>
  </dgm:ptLst>
  <dgm:cxnLst>
    <dgm:cxn modelId="{424291B2-4FCA-4B97-8B82-799376B3DBC1}" srcId="{31CC9821-57DE-441B-8D84-40D8B7D5C1D2}" destId="{634BE6B3-9F1A-4D1F-8A8F-40D86A9BAEFD}" srcOrd="0" destOrd="0" parTransId="{A8E56600-2912-4036-A178-1FFECC244EAC}" sibTransId="{BBFC1A8C-C852-40D8-82F9-DC51EE55F71A}"/>
    <dgm:cxn modelId="{A308F3AA-CF37-4BD8-BC76-5DD29ACA95E2}" type="presOf" srcId="{147822C9-98F4-49AF-8B38-99ED97B2AEFA}" destId="{F57E9162-45E0-43D6-958A-ED315FAA8F1C}" srcOrd="0" destOrd="4" presId="urn:microsoft.com/office/officeart/2005/8/layout/hList1"/>
    <dgm:cxn modelId="{E9DED327-4983-4699-9F2F-C83D1675AC6C}" srcId="{63CA0EE8-8DAF-4429-A41D-819649A39B08}" destId="{BB0764F9-9117-40E2-A58C-27D4E6E6AF0B}" srcOrd="2" destOrd="0" parTransId="{71EC4A55-FD46-4D26-BFAA-82F3EA9C1941}" sibTransId="{B1446A18-9B56-4E8E-B520-10F28EF78F23}"/>
    <dgm:cxn modelId="{8FB210D9-798A-4136-9383-74B2A6B1202E}" srcId="{63CA0EE8-8DAF-4429-A41D-819649A39B08}" destId="{8B4C93E4-5495-45F3-92DB-481BE7534D6F}" srcOrd="3" destOrd="0" parTransId="{5E79710D-FCF1-4521-A82E-6F3AAF3B51C5}" sibTransId="{7D04CFDC-09B5-4F73-A30B-B84737E6B2CD}"/>
    <dgm:cxn modelId="{97D8CCD9-5902-4E44-BBCA-A36DB2101EEA}" type="presOf" srcId="{E72B5FA1-A8E0-4D33-A4FF-519C2CE43C82}" destId="{3EFD668B-8804-412C-A9CA-594101A1A955}" srcOrd="0" destOrd="1" presId="urn:microsoft.com/office/officeart/2005/8/layout/hList1"/>
    <dgm:cxn modelId="{C69DCDB9-1873-4B10-8444-62C1338A9B21}" type="presOf" srcId="{A9F08E33-8982-45EB-BAD9-60C88CB1CE46}" destId="{0BB4A31F-BEBD-471B-83A2-E4399738DB12}" srcOrd="0" destOrd="4" presId="urn:microsoft.com/office/officeart/2005/8/layout/hList1"/>
    <dgm:cxn modelId="{367965C4-7C9B-48E5-B49F-615F0F559619}" srcId="{31CC9821-57DE-441B-8D84-40D8B7D5C1D2}" destId="{2E1295AD-ABDF-40BC-A075-66209DEA0A13}" srcOrd="2" destOrd="0" parTransId="{44EFC37D-F88E-46FD-957E-291C26FAA280}" sibTransId="{FB8B94FF-1D13-4EC1-9D79-5C42E46CA051}"/>
    <dgm:cxn modelId="{0335EF33-13BB-46B5-954E-35855A08B8C2}" srcId="{AEBC649F-02F3-409F-BB3E-CD2CD6AE3664}" destId="{CD579003-E110-43AF-B54A-E648B2F39512}" srcOrd="1" destOrd="0" parTransId="{F3630801-57D1-4E77-919D-EAF1A4CB0224}" sibTransId="{68EB8D60-364A-4A17-980F-9E4F461A184F}"/>
    <dgm:cxn modelId="{F215ECBD-BC1B-4284-A57B-19F98D59AAF4}" type="presOf" srcId="{2E1295AD-ABDF-40BC-A075-66209DEA0A13}" destId="{0BB4A31F-BEBD-471B-83A2-E4399738DB12}" srcOrd="0" destOrd="2" presId="urn:microsoft.com/office/officeart/2005/8/layout/hList1"/>
    <dgm:cxn modelId="{831DE05B-F0C4-4A4C-BA6A-90402970D138}" type="presOf" srcId="{93D8B728-C38C-4DAB-8AFC-BB5F6B781535}" destId="{0BB4A31F-BEBD-471B-83A2-E4399738DB12}" srcOrd="0" destOrd="3" presId="urn:microsoft.com/office/officeart/2005/8/layout/hList1"/>
    <dgm:cxn modelId="{A9B9FCC1-4EC3-4D54-88D3-D00CDA58AEE1}" type="presOf" srcId="{EA35596C-A646-4DF8-8A1A-AF2D87EBD822}" destId="{0BB4A31F-BEBD-471B-83A2-E4399738DB12}" srcOrd="0" destOrd="1" presId="urn:microsoft.com/office/officeart/2005/8/layout/hList1"/>
    <dgm:cxn modelId="{27F0DAE3-8123-4D21-AA6A-A932545D3024}" srcId="{AEBC649F-02F3-409F-BB3E-CD2CD6AE3664}" destId="{31CC9821-57DE-441B-8D84-40D8B7D5C1D2}" srcOrd="2" destOrd="0" parTransId="{FE1334C9-1BE4-425F-9CB7-9F168E4AC782}" sibTransId="{3F67BBD7-0CCC-4F5F-87F3-4D2666797DD3}"/>
    <dgm:cxn modelId="{B52DD44D-128D-4200-9F98-7242D8416184}" type="presOf" srcId="{AEBC649F-02F3-409F-BB3E-CD2CD6AE3664}" destId="{B43F57CB-6A85-4F48-A7DA-F130F27FE743}" srcOrd="0" destOrd="0" presId="urn:microsoft.com/office/officeart/2005/8/layout/hList1"/>
    <dgm:cxn modelId="{FD466BCC-C2FA-4B5D-AD53-68B984855FC6}" srcId="{63CA0EE8-8DAF-4429-A41D-819649A39B08}" destId="{9C0E1738-E813-47D2-A8FA-AB554F9024F0}" srcOrd="0" destOrd="0" parTransId="{3464C5C6-84BB-4714-9342-4BB7DBD0C6BD}" sibTransId="{3A4835F0-276C-4EFE-88B8-B572339699EE}"/>
    <dgm:cxn modelId="{34C1DD3C-F520-4C0D-B05C-F3665B15D513}" type="presOf" srcId="{BB0764F9-9117-40E2-A58C-27D4E6E6AF0B}" destId="{F57E9162-45E0-43D6-958A-ED315FAA8F1C}" srcOrd="0" destOrd="2" presId="urn:microsoft.com/office/officeart/2005/8/layout/hList1"/>
    <dgm:cxn modelId="{75BE83A9-9958-4863-8DFC-492C59EA3096}" type="presOf" srcId="{CB93ACF5-0D3D-4B27-8623-C2AE6ABDB732}" destId="{3EFD668B-8804-412C-A9CA-594101A1A955}" srcOrd="0" destOrd="0" presId="urn:microsoft.com/office/officeart/2005/8/layout/hList1"/>
    <dgm:cxn modelId="{6177CD41-1AB9-4D9D-9140-7F747E205F7B}" srcId="{31CC9821-57DE-441B-8D84-40D8B7D5C1D2}" destId="{93D8B728-C38C-4DAB-8AFC-BB5F6B781535}" srcOrd="3" destOrd="0" parTransId="{FD027AA2-DDC6-4E59-9619-0583C0F47280}" sibTransId="{327649BA-AE95-41C1-8622-52FD6C6B45FC}"/>
    <dgm:cxn modelId="{855C1814-A3FB-4BA1-BAAA-8D19305D94F8}" srcId="{63CA0EE8-8DAF-4429-A41D-819649A39B08}" destId="{147822C9-98F4-49AF-8B38-99ED97B2AEFA}" srcOrd="4" destOrd="0" parTransId="{061789AA-9E46-4645-A728-2FFFB5E78B64}" sibTransId="{D5AB9958-5242-43C5-B3AB-3CFEA20CC332}"/>
    <dgm:cxn modelId="{7DAED7BE-6650-410B-B61D-B219356F972A}" srcId="{CD579003-E110-43AF-B54A-E648B2F39512}" destId="{E72B5FA1-A8E0-4D33-A4FF-519C2CE43C82}" srcOrd="1" destOrd="0" parTransId="{3E06B039-C9C9-4CA6-8AEF-1ADB7C28DE93}" sibTransId="{FD08D9F7-43E9-44D6-B3D2-F941ED065716}"/>
    <dgm:cxn modelId="{C8149426-4141-4E59-876A-60B006B9B3B7}" srcId="{CD579003-E110-43AF-B54A-E648B2F39512}" destId="{E5CD011F-893F-47FF-BCE5-85C159BE2BB0}" srcOrd="2" destOrd="0" parTransId="{2E3A2D48-C1B4-4E5D-B35D-2525DBFC3340}" sibTransId="{90296AEE-2A08-438D-A16D-55BE0AD167AC}"/>
    <dgm:cxn modelId="{FB5732F2-2771-402C-A0FA-265BA67BD9CE}" type="presOf" srcId="{E5CD011F-893F-47FF-BCE5-85C159BE2BB0}" destId="{3EFD668B-8804-412C-A9CA-594101A1A955}" srcOrd="0" destOrd="2" presId="urn:microsoft.com/office/officeart/2005/8/layout/hList1"/>
    <dgm:cxn modelId="{DFF89C5C-50BA-4DE7-9278-1DE79F9997BD}" srcId="{AEBC649F-02F3-409F-BB3E-CD2CD6AE3664}" destId="{63CA0EE8-8DAF-4429-A41D-819649A39B08}" srcOrd="0" destOrd="0" parTransId="{FB221928-DFDD-44E0-9AEE-B0AEBBA5A840}" sibTransId="{609679FE-D8EE-42FD-B951-A6BF6948900C}"/>
    <dgm:cxn modelId="{AE085141-4217-4DE4-A930-FD5A9B00164E}" type="presOf" srcId="{F277F54B-28FC-4766-801C-8C0040A415E0}" destId="{3EFD668B-8804-412C-A9CA-594101A1A955}" srcOrd="0" destOrd="3" presId="urn:microsoft.com/office/officeart/2005/8/layout/hList1"/>
    <dgm:cxn modelId="{A1295917-EFCB-4149-9744-138D35D33EDA}" srcId="{31CC9821-57DE-441B-8D84-40D8B7D5C1D2}" destId="{EA35596C-A646-4DF8-8A1A-AF2D87EBD822}" srcOrd="1" destOrd="0" parTransId="{74516BBE-8649-4DD1-B69D-91017E77E987}" sibTransId="{215FEE39-67AC-4AFE-9D41-7567283D4FBA}"/>
    <dgm:cxn modelId="{65395EBB-65F0-4675-BFC1-37AD9ACCEE9E}" srcId="{31CC9821-57DE-441B-8D84-40D8B7D5C1D2}" destId="{985E4840-F03D-4EAE-9AF4-72712EAE7353}" srcOrd="4" destOrd="0" parTransId="{47023F86-3B88-4861-B279-959436D7E346}" sibTransId="{9BACE236-6BA7-4A8F-B851-9A2EE357A5EF}"/>
    <dgm:cxn modelId="{76F9E232-E32D-4DF9-8265-6FA6BCA11BE4}" type="presOf" srcId="{CD579003-E110-43AF-B54A-E648B2F39512}" destId="{C773F22D-DA52-4DE4-A250-24763D5562FC}" srcOrd="0" destOrd="0" presId="urn:microsoft.com/office/officeart/2005/8/layout/hList1"/>
    <dgm:cxn modelId="{6C327298-8E0D-4F73-94EA-B7A36D687CFA}" type="presOf" srcId="{8B4C93E4-5495-45F3-92DB-481BE7534D6F}" destId="{F57E9162-45E0-43D6-958A-ED315FAA8F1C}" srcOrd="0" destOrd="3" presId="urn:microsoft.com/office/officeart/2005/8/layout/hList1"/>
    <dgm:cxn modelId="{459A2A57-2154-470A-AEA8-A72046F73C84}" srcId="{CD579003-E110-43AF-B54A-E648B2F39512}" destId="{F277F54B-28FC-4766-801C-8C0040A415E0}" srcOrd="3" destOrd="0" parTransId="{AE59441F-CC26-410B-89D9-3BB29EA23BC7}" sibTransId="{EA688828-460A-4B61-871F-60568F70A3D1}"/>
    <dgm:cxn modelId="{7F5B8ED3-6534-41DB-9EFC-4CFB51F3D2B0}" srcId="{63CA0EE8-8DAF-4429-A41D-819649A39B08}" destId="{F73A1304-05E1-47D9-8D50-0D2B7B6E7983}" srcOrd="1" destOrd="0" parTransId="{CEA1880E-47AD-4BAD-B326-8D20936C4810}" sibTransId="{7C4C6A06-35DD-4DCD-B708-3163895094DB}"/>
    <dgm:cxn modelId="{1EDFF015-925E-4774-9893-1029F5605103}" type="presOf" srcId="{9C0E1738-E813-47D2-A8FA-AB554F9024F0}" destId="{F57E9162-45E0-43D6-958A-ED315FAA8F1C}" srcOrd="0" destOrd="0" presId="urn:microsoft.com/office/officeart/2005/8/layout/hList1"/>
    <dgm:cxn modelId="{53FF45E7-A0FA-4DBE-ACBB-FB03B16816DC}" srcId="{CD579003-E110-43AF-B54A-E648B2F39512}" destId="{CB93ACF5-0D3D-4B27-8623-C2AE6ABDB732}" srcOrd="0" destOrd="0" parTransId="{3A73F8E1-C693-48D8-8CAD-32A4A489BAD2}" sibTransId="{B1BD064F-6684-4C3E-A797-2AC0F7C83F5D}"/>
    <dgm:cxn modelId="{87D511DF-EB40-4A2F-985B-BEE42C307507}" type="presOf" srcId="{985E4840-F03D-4EAE-9AF4-72712EAE7353}" destId="{0BB4A31F-BEBD-471B-83A2-E4399738DB12}" srcOrd="0" destOrd="5" presId="urn:microsoft.com/office/officeart/2005/8/layout/hList1"/>
    <dgm:cxn modelId="{52126CB7-CE55-4B39-B5A6-0B1D0B70CBEF}" srcId="{93D8B728-C38C-4DAB-8AFC-BB5F6B781535}" destId="{A9F08E33-8982-45EB-BAD9-60C88CB1CE46}" srcOrd="0" destOrd="0" parTransId="{369A304E-50E7-4F0A-8977-019F6400CD17}" sibTransId="{B30754CC-92A3-4E8F-812C-E7604AF3F78E}"/>
    <dgm:cxn modelId="{E48EC935-3BF2-4183-8954-730459AB00F1}" type="presOf" srcId="{31CC9821-57DE-441B-8D84-40D8B7D5C1D2}" destId="{62A8A127-CA37-490A-B3AB-604A04DB287E}" srcOrd="0" destOrd="0" presId="urn:microsoft.com/office/officeart/2005/8/layout/hList1"/>
    <dgm:cxn modelId="{224AEC8A-E9A6-4B57-951E-B9488273C581}" type="presOf" srcId="{63CA0EE8-8DAF-4429-A41D-819649A39B08}" destId="{7AC8F2C8-B55C-4EE0-BC43-B401F31B2503}" srcOrd="0" destOrd="0" presId="urn:microsoft.com/office/officeart/2005/8/layout/hList1"/>
    <dgm:cxn modelId="{46A60B91-180D-4C03-8692-EFA3D1DFD803}" type="presOf" srcId="{634BE6B3-9F1A-4D1F-8A8F-40D86A9BAEFD}" destId="{0BB4A31F-BEBD-471B-83A2-E4399738DB12}" srcOrd="0" destOrd="0" presId="urn:microsoft.com/office/officeart/2005/8/layout/hList1"/>
    <dgm:cxn modelId="{26C5040B-ACB1-4AF7-B3A6-C18F569F418F}" type="presOf" srcId="{F73A1304-05E1-47D9-8D50-0D2B7B6E7983}" destId="{F57E9162-45E0-43D6-958A-ED315FAA8F1C}" srcOrd="0" destOrd="1" presId="urn:microsoft.com/office/officeart/2005/8/layout/hList1"/>
    <dgm:cxn modelId="{E2368B57-81C4-44D9-840E-D951A8B411C7}" type="presParOf" srcId="{B43F57CB-6A85-4F48-A7DA-F130F27FE743}" destId="{90EFB2CC-EFC5-41C0-8677-B2A88EBD00A7}" srcOrd="0" destOrd="0" presId="urn:microsoft.com/office/officeart/2005/8/layout/hList1"/>
    <dgm:cxn modelId="{B89750B6-54A4-48A7-9F3F-929D04E41C28}" type="presParOf" srcId="{90EFB2CC-EFC5-41C0-8677-B2A88EBD00A7}" destId="{7AC8F2C8-B55C-4EE0-BC43-B401F31B2503}" srcOrd="0" destOrd="0" presId="urn:microsoft.com/office/officeart/2005/8/layout/hList1"/>
    <dgm:cxn modelId="{13D5749C-265A-40DA-9C51-E3A30874EAC3}" type="presParOf" srcId="{90EFB2CC-EFC5-41C0-8677-B2A88EBD00A7}" destId="{F57E9162-45E0-43D6-958A-ED315FAA8F1C}" srcOrd="1" destOrd="0" presId="urn:microsoft.com/office/officeart/2005/8/layout/hList1"/>
    <dgm:cxn modelId="{16A42CB1-2342-4262-9C2B-DB8F7F01D21F}" type="presParOf" srcId="{B43F57CB-6A85-4F48-A7DA-F130F27FE743}" destId="{81A2C458-14C3-404D-8F62-F0A88263D387}" srcOrd="1" destOrd="0" presId="urn:microsoft.com/office/officeart/2005/8/layout/hList1"/>
    <dgm:cxn modelId="{FA4353C5-38D2-4252-9985-F50D55212911}" type="presParOf" srcId="{B43F57CB-6A85-4F48-A7DA-F130F27FE743}" destId="{3AA22E42-139B-4994-89C7-81122152B38D}" srcOrd="2" destOrd="0" presId="urn:microsoft.com/office/officeart/2005/8/layout/hList1"/>
    <dgm:cxn modelId="{0B9596F6-3CC3-4B1E-9166-2375A5B0E3FC}" type="presParOf" srcId="{3AA22E42-139B-4994-89C7-81122152B38D}" destId="{C773F22D-DA52-4DE4-A250-24763D5562FC}" srcOrd="0" destOrd="0" presId="urn:microsoft.com/office/officeart/2005/8/layout/hList1"/>
    <dgm:cxn modelId="{2B462C3F-3FD8-4373-BBDB-1F2C849FDB4F}" type="presParOf" srcId="{3AA22E42-139B-4994-89C7-81122152B38D}" destId="{3EFD668B-8804-412C-A9CA-594101A1A955}" srcOrd="1" destOrd="0" presId="urn:microsoft.com/office/officeart/2005/8/layout/hList1"/>
    <dgm:cxn modelId="{87E6EBBB-20ED-4FDF-8517-6555A6CF2333}" type="presParOf" srcId="{B43F57CB-6A85-4F48-A7DA-F130F27FE743}" destId="{2B693FA0-1E77-4B6E-ABDB-313E9C10D9C0}" srcOrd="3" destOrd="0" presId="urn:microsoft.com/office/officeart/2005/8/layout/hList1"/>
    <dgm:cxn modelId="{82F245B9-4981-443B-95F0-0EB51886FDE6}" type="presParOf" srcId="{B43F57CB-6A85-4F48-A7DA-F130F27FE743}" destId="{783A0EC1-C520-4F7E-8DBF-C02C834052AA}" srcOrd="4" destOrd="0" presId="urn:microsoft.com/office/officeart/2005/8/layout/hList1"/>
    <dgm:cxn modelId="{59FE740B-52B6-4555-B694-A1D286BA97DF}" type="presParOf" srcId="{783A0EC1-C520-4F7E-8DBF-C02C834052AA}" destId="{62A8A127-CA37-490A-B3AB-604A04DB287E}" srcOrd="0" destOrd="0" presId="urn:microsoft.com/office/officeart/2005/8/layout/hList1"/>
    <dgm:cxn modelId="{BE550F88-0649-4778-B095-CB3AA0D6C157}" type="presParOf" srcId="{783A0EC1-C520-4F7E-8DBF-C02C834052AA}" destId="{0BB4A31F-BEBD-471B-83A2-E4399738DB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019E9-E3AD-4E34-9C2C-CB856C5D3258}">
      <dsp:nvSpPr>
        <dsp:cNvPr id="0" name=""/>
        <dsp:cNvSpPr/>
      </dsp:nvSpPr>
      <dsp:spPr>
        <a:xfrm>
          <a:off x="0" y="132496"/>
          <a:ext cx="9906000" cy="95940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1. TÌNH HÌNH GIÁO DỤC VÀ KHOA CỬ</a:t>
          </a:r>
          <a:endParaRPr lang="en-US" sz="4100" kern="1200" dirty="0"/>
        </a:p>
      </dsp:txBody>
      <dsp:txXfrm>
        <a:off x="46834" y="179330"/>
        <a:ext cx="9812332" cy="865732"/>
      </dsp:txXfrm>
    </dsp:sp>
    <dsp:sp modelId="{95D52A16-19CA-4482-A5CD-0C781ECC51DF}">
      <dsp:nvSpPr>
        <dsp:cNvPr id="0" name=""/>
        <dsp:cNvSpPr/>
      </dsp:nvSpPr>
      <dsp:spPr>
        <a:xfrm>
          <a:off x="0" y="1091896"/>
          <a:ext cx="99060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en-US" sz="3200" kern="1200"/>
        </a:p>
      </dsp:txBody>
      <dsp:txXfrm>
        <a:off x="0" y="1091896"/>
        <a:ext cx="9906000" cy="678960"/>
      </dsp:txXfrm>
    </dsp:sp>
    <dsp:sp modelId="{3F4B756A-4A73-4457-9EEC-410FD7BA6F82}">
      <dsp:nvSpPr>
        <dsp:cNvPr id="0" name=""/>
        <dsp:cNvSpPr/>
      </dsp:nvSpPr>
      <dsp:spPr>
        <a:xfrm>
          <a:off x="0" y="1770856"/>
          <a:ext cx="9906000" cy="959400"/>
        </a:xfrm>
        <a:prstGeom prst="roundRect">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2. VĂN HỌC, KHOA HỌC, NGHỆ THUẬT</a:t>
          </a:r>
          <a:endParaRPr lang="en-US" sz="4100" kern="1200" dirty="0"/>
        </a:p>
      </dsp:txBody>
      <dsp:txXfrm>
        <a:off x="46834" y="1817690"/>
        <a:ext cx="9812332" cy="865732"/>
      </dsp:txXfrm>
    </dsp:sp>
    <dsp:sp modelId="{C311F913-F6B8-4AC2-8DC2-8FB1B35A3880}">
      <dsp:nvSpPr>
        <dsp:cNvPr id="0" name=""/>
        <dsp:cNvSpPr/>
      </dsp:nvSpPr>
      <dsp:spPr>
        <a:xfrm>
          <a:off x="0" y="2730256"/>
          <a:ext cx="99060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516" tIns="52070" rIns="291592" bIns="52070" numCol="1" spcCol="1270" anchor="t" anchorCtr="0">
          <a:noAutofit/>
        </a:bodyPr>
        <a:lstStyle/>
        <a:p>
          <a:pPr marL="285750" lvl="1" indent="-285750" algn="l" defTabSz="1422400">
            <a:lnSpc>
              <a:spcPct val="90000"/>
            </a:lnSpc>
            <a:spcBef>
              <a:spcPct val="0"/>
            </a:spcBef>
            <a:spcAft>
              <a:spcPct val="20000"/>
            </a:spcAft>
            <a:buChar char="••"/>
          </a:pPr>
          <a:endParaRPr lang="en-US" sz="3200" kern="1200"/>
        </a:p>
      </dsp:txBody>
      <dsp:txXfrm>
        <a:off x="0" y="2730256"/>
        <a:ext cx="9906000" cy="678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4FC8820-C5C3-4F89-A877-4FF1ABF2B42A}" type="datetimeFigureOut">
              <a:rPr lang="en-US" smtClean="0"/>
              <a:t>15-Jan-20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9922673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26961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577285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879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30515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4FC8820-C5C3-4F89-A877-4FF1ABF2B42A}" type="datetimeFigureOut">
              <a:rPr lang="en-US" smtClean="0"/>
              <a:t>15-Jan-20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4117238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4FC8820-C5C3-4F89-A877-4FF1ABF2B42A}" type="datetimeFigureOut">
              <a:rPr lang="en-US" smtClean="0"/>
              <a:t>15-Jan-20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54288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C8820-C5C3-4F89-A877-4FF1ABF2B42A}" type="datetimeFigureOut">
              <a:rPr lang="en-US" smtClean="0"/>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444821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C8820-C5C3-4F89-A877-4FF1ABF2B42A}" type="datetimeFigureOut">
              <a:rPr lang="en-US" smtClean="0"/>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218879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C8820-C5C3-4F89-A877-4FF1ABF2B42A}" type="datetimeFigureOut">
              <a:rPr lang="en-US" smtClean="0"/>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3658321692"/>
      </p:ext>
    </p:extLst>
  </p:cSld>
  <p:clrMapOvr>
    <a:masterClrMapping/>
  </p:clrMapOvr>
  <p:transition>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C8820-C5C3-4F89-A877-4FF1ABF2B42A}" type="datetimeFigureOut">
              <a:rPr lang="en-US" smtClean="0"/>
              <a:t>15-Jan-20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71706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379854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FC8820-C5C3-4F89-A877-4FF1ABF2B42A}" type="datetimeFigureOut">
              <a:rPr lang="en-US" smtClean="0"/>
              <a:t>15-Jan-20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290281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FC8820-C5C3-4F89-A877-4FF1ABF2B42A}" type="datetimeFigureOut">
              <a:rPr lang="en-US" smtClean="0"/>
              <a:t>15-Jan-20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60635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C8820-C5C3-4F89-A877-4FF1ABF2B42A}" type="datetimeFigureOut">
              <a:rPr lang="en-US" smtClean="0"/>
              <a:t>15-Jan-20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75336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211978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C8820-C5C3-4F89-A877-4FF1ABF2B42A}" type="datetimeFigureOut">
              <a:rPr lang="en-US" smtClean="0"/>
              <a:t>15-Jan-20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CED55-F280-454F-B3FB-035623804CE7}" type="slidenum">
              <a:rPr lang="en-US" smtClean="0"/>
              <a:t>‹#›</a:t>
            </a:fld>
            <a:endParaRPr lang="en-US"/>
          </a:p>
        </p:txBody>
      </p:sp>
    </p:spTree>
    <p:extLst>
      <p:ext uri="{BB962C8B-B14F-4D97-AF65-F5344CB8AC3E}">
        <p14:creationId xmlns:p14="http://schemas.microsoft.com/office/powerpoint/2010/main" val="159102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FC8820-C5C3-4F89-A877-4FF1ABF2B42A}" type="datetimeFigureOut">
              <a:rPr lang="en-US" smtClean="0"/>
              <a:t>15-Jan-20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FCED55-F280-454F-B3FB-035623804CE7}" type="slidenum">
              <a:rPr lang="en-US" smtClean="0"/>
              <a:t>‹#›</a:t>
            </a:fld>
            <a:endParaRPr lang="en-US"/>
          </a:p>
        </p:txBody>
      </p:sp>
    </p:spTree>
    <p:extLst>
      <p:ext uri="{BB962C8B-B14F-4D97-AF65-F5344CB8AC3E}">
        <p14:creationId xmlns:p14="http://schemas.microsoft.com/office/powerpoint/2010/main" val="21932032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711" y="1214438"/>
            <a:ext cx="10286999" cy="2387600"/>
          </a:xfrm>
        </p:spPr>
        <p:txBody>
          <a:bodyPr>
            <a:noAutofit/>
          </a:bodyPr>
          <a:lstStyle/>
          <a:p>
            <a:pPr algn="ctr"/>
            <a:r>
              <a:rPr lang="en-US" sz="6000" dirty="0" err="1" smtClean="0">
                <a:solidFill>
                  <a:srgbClr val="FF0000"/>
                </a:solidFill>
              </a:rPr>
              <a:t>TiếT</a:t>
            </a:r>
            <a:r>
              <a:rPr lang="en-US" sz="6000" dirty="0" smtClean="0">
                <a:solidFill>
                  <a:srgbClr val="FF0000"/>
                </a:solidFill>
              </a:rPr>
              <a:t> 42 – </a:t>
            </a:r>
            <a:r>
              <a:rPr lang="en-US" sz="6000" dirty="0" err="1" smtClean="0">
                <a:solidFill>
                  <a:srgbClr val="FF0000"/>
                </a:solidFill>
              </a:rPr>
              <a:t>bài</a:t>
            </a:r>
            <a:r>
              <a:rPr lang="en-US" sz="6000" dirty="0" smtClean="0">
                <a:solidFill>
                  <a:srgbClr val="FF0000"/>
                </a:solidFill>
              </a:rPr>
              <a:t> 20: </a:t>
            </a:r>
            <a:br>
              <a:rPr lang="en-US" sz="6000" dirty="0" smtClean="0">
                <a:solidFill>
                  <a:srgbClr val="FF0000"/>
                </a:solidFill>
              </a:rPr>
            </a:br>
            <a:r>
              <a:rPr lang="en-US" sz="6000" dirty="0" err="1" smtClean="0">
                <a:solidFill>
                  <a:srgbClr val="FF0000"/>
                </a:solidFill>
              </a:rPr>
              <a:t>nước</a:t>
            </a:r>
            <a:r>
              <a:rPr lang="en-US" sz="6000" dirty="0" smtClean="0">
                <a:solidFill>
                  <a:srgbClr val="FF0000"/>
                </a:solidFill>
              </a:rPr>
              <a:t> </a:t>
            </a:r>
            <a:r>
              <a:rPr lang="en-US" sz="6000" dirty="0" err="1" smtClean="0">
                <a:solidFill>
                  <a:srgbClr val="FF0000"/>
                </a:solidFill>
              </a:rPr>
              <a:t>đại</a:t>
            </a:r>
            <a:r>
              <a:rPr lang="en-US" sz="6000" dirty="0" smtClean="0">
                <a:solidFill>
                  <a:srgbClr val="FF0000"/>
                </a:solidFill>
              </a:rPr>
              <a:t> </a:t>
            </a:r>
            <a:r>
              <a:rPr lang="en-US" sz="6000" dirty="0" err="1" smtClean="0">
                <a:solidFill>
                  <a:srgbClr val="FF0000"/>
                </a:solidFill>
              </a:rPr>
              <a:t>việt</a:t>
            </a:r>
            <a:r>
              <a:rPr lang="en-US" sz="6000" dirty="0" smtClean="0">
                <a:solidFill>
                  <a:srgbClr val="FF0000"/>
                </a:solidFill>
              </a:rPr>
              <a:t> </a:t>
            </a:r>
            <a:r>
              <a:rPr lang="en-US" sz="6000" dirty="0" err="1" smtClean="0">
                <a:solidFill>
                  <a:srgbClr val="FF0000"/>
                </a:solidFill>
              </a:rPr>
              <a:t>thời</a:t>
            </a:r>
            <a:r>
              <a:rPr lang="en-US" sz="6000" dirty="0" smtClean="0">
                <a:solidFill>
                  <a:srgbClr val="FF0000"/>
                </a:solidFill>
              </a:rPr>
              <a:t> </a:t>
            </a:r>
            <a:r>
              <a:rPr lang="en-US" sz="6000" dirty="0" err="1" smtClean="0">
                <a:solidFill>
                  <a:srgbClr val="FF0000"/>
                </a:solidFill>
              </a:rPr>
              <a:t>lê</a:t>
            </a:r>
            <a:r>
              <a:rPr lang="en-US" sz="6000" dirty="0" smtClean="0">
                <a:solidFill>
                  <a:srgbClr val="FF0000"/>
                </a:solidFill>
              </a:rPr>
              <a:t> </a:t>
            </a:r>
            <a:r>
              <a:rPr lang="en-US" sz="6000" dirty="0" err="1" smtClean="0">
                <a:solidFill>
                  <a:srgbClr val="FF0000"/>
                </a:solidFill>
              </a:rPr>
              <a:t>sơ</a:t>
            </a:r>
            <a:endParaRPr lang="en-US" sz="6000" dirty="0">
              <a:solidFill>
                <a:srgbClr val="FF0000"/>
              </a:solidFill>
            </a:endParaRPr>
          </a:p>
        </p:txBody>
      </p:sp>
      <p:sp>
        <p:nvSpPr>
          <p:cNvPr id="3" name="Subtitle 2"/>
          <p:cNvSpPr>
            <a:spLocks noGrp="1"/>
          </p:cNvSpPr>
          <p:nvPr>
            <p:ph type="subTitle" idx="1"/>
          </p:nvPr>
        </p:nvSpPr>
        <p:spPr/>
        <p:txBody>
          <a:bodyPr>
            <a:normAutofit/>
          </a:bodyPr>
          <a:lstStyle/>
          <a:p>
            <a:pPr algn="ctr"/>
            <a:r>
              <a:rPr lang="en-US" sz="2800" dirty="0" smtClean="0">
                <a:solidFill>
                  <a:srgbClr val="FF0000"/>
                </a:solidFill>
              </a:rPr>
              <a:t>Iii – </a:t>
            </a:r>
            <a:r>
              <a:rPr lang="en-US" sz="2800" dirty="0" err="1" smtClean="0">
                <a:solidFill>
                  <a:srgbClr val="FF0000"/>
                </a:solidFill>
              </a:rPr>
              <a:t>Tình</a:t>
            </a:r>
            <a:r>
              <a:rPr lang="en-US" sz="2800" dirty="0" smtClean="0">
                <a:solidFill>
                  <a:srgbClr val="FF0000"/>
                </a:solidFill>
              </a:rPr>
              <a:t> </a:t>
            </a:r>
            <a:r>
              <a:rPr lang="en-US" sz="2800" dirty="0" err="1" smtClean="0">
                <a:solidFill>
                  <a:srgbClr val="FF0000"/>
                </a:solidFill>
              </a:rPr>
              <a:t>hình</a:t>
            </a:r>
            <a:r>
              <a:rPr lang="en-US" sz="2800" dirty="0" smtClean="0">
                <a:solidFill>
                  <a:srgbClr val="FF0000"/>
                </a:solidFill>
              </a:rPr>
              <a:t> </a:t>
            </a:r>
            <a:r>
              <a:rPr lang="en-US" sz="2800" dirty="0" err="1" smtClean="0">
                <a:solidFill>
                  <a:srgbClr val="FF0000"/>
                </a:solidFill>
              </a:rPr>
              <a:t>văn</a:t>
            </a:r>
            <a:r>
              <a:rPr lang="en-US" sz="2800" dirty="0" smtClean="0">
                <a:solidFill>
                  <a:srgbClr val="FF0000"/>
                </a:solidFill>
              </a:rPr>
              <a:t> </a:t>
            </a:r>
            <a:r>
              <a:rPr lang="en-US" sz="2800" dirty="0" err="1" smtClean="0">
                <a:solidFill>
                  <a:srgbClr val="FF0000"/>
                </a:solidFill>
              </a:rPr>
              <a:t>hóa</a:t>
            </a:r>
            <a:r>
              <a:rPr lang="en-US" sz="2800" dirty="0" smtClean="0">
                <a:solidFill>
                  <a:srgbClr val="FF0000"/>
                </a:solidFill>
              </a:rPr>
              <a:t>, </a:t>
            </a:r>
            <a:r>
              <a:rPr lang="en-US" sz="2800" dirty="0" err="1" smtClean="0">
                <a:solidFill>
                  <a:srgbClr val="FF0000"/>
                </a:solidFill>
              </a:rPr>
              <a:t>giáo</a:t>
            </a:r>
            <a:r>
              <a:rPr lang="en-US" sz="2800" dirty="0" smtClean="0">
                <a:solidFill>
                  <a:srgbClr val="FF0000"/>
                </a:solidFill>
              </a:rPr>
              <a:t> </a:t>
            </a:r>
            <a:r>
              <a:rPr lang="en-US" sz="2800" dirty="0" err="1" smtClean="0">
                <a:solidFill>
                  <a:srgbClr val="FF0000"/>
                </a:solidFill>
              </a:rPr>
              <a:t>dục</a:t>
            </a:r>
            <a:endParaRPr lang="en-US" sz="2800" dirty="0">
              <a:solidFill>
                <a:srgbClr val="FF0000"/>
              </a:solidFill>
            </a:endParaRPr>
          </a:p>
        </p:txBody>
      </p:sp>
    </p:spTree>
    <p:extLst>
      <p:ext uri="{BB962C8B-B14F-4D97-AF65-F5344CB8AC3E}">
        <p14:creationId xmlns:p14="http://schemas.microsoft.com/office/powerpoint/2010/main" val="206282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0026" y="143102"/>
            <a:ext cx="4037974" cy="5533797"/>
          </a:xfrm>
        </p:spPr>
      </p:pic>
      <p:sp>
        <p:nvSpPr>
          <p:cNvPr id="4" name="Horizontal Scroll 3"/>
          <p:cNvSpPr/>
          <p:nvPr/>
        </p:nvSpPr>
        <p:spPr>
          <a:xfrm>
            <a:off x="4737099" y="1357803"/>
            <a:ext cx="6781801" cy="4161182"/>
          </a:xfrm>
          <a:prstGeom prst="horizontalScroll">
            <a:avLst/>
          </a:prstGeom>
          <a:solidFill>
            <a:srgbClr val="FFFF00"/>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FF0000"/>
                </a:solidFill>
              </a:rPr>
              <a:t>“</a:t>
            </a:r>
            <a:r>
              <a:rPr lang="vi-VN" sz="2400" dirty="0" smtClean="0">
                <a:solidFill>
                  <a:srgbClr val="FF0000"/>
                </a:solidFill>
              </a:rPr>
              <a:t>...</a:t>
            </a:r>
            <a:r>
              <a:rPr lang="vi-VN" sz="2400" dirty="0">
                <a:solidFill>
                  <a:srgbClr val="FF0000"/>
                </a:solidFill>
              </a:rPr>
              <a:t>Hiền tài là nguyên khí của quốc gia, nguyên khí thịnh thì thế nước mạnh mà hưng thịnh, nguyên khí suy thì thế nước yếu mà thấp hèn. Vì thế các bậc đế vương thánh minh không đời nào không coi việc giáo dục nhân tài, kén chọn kẻ sĩ, vun trồng nguyên khí quốc gia làm công việc cần thiết</a:t>
            </a:r>
            <a:r>
              <a:rPr lang="vi-VN" sz="2400" dirty="0" smtClean="0">
                <a:solidFill>
                  <a:srgbClr val="FF0000"/>
                </a:solidFill>
              </a:rPr>
              <a:t>...</a:t>
            </a:r>
            <a:r>
              <a:rPr lang="en-US" sz="2400" dirty="0" smtClean="0">
                <a:solidFill>
                  <a:srgbClr val="FF0000"/>
                </a:solidFill>
              </a:rPr>
              <a:t>”</a:t>
            </a:r>
          </a:p>
          <a:p>
            <a:pPr algn="r"/>
            <a:r>
              <a:rPr lang="en-US" sz="2400" dirty="0" smtClean="0">
                <a:solidFill>
                  <a:srgbClr val="FF0000"/>
                </a:solidFill>
              </a:rPr>
              <a:t>- </a:t>
            </a:r>
            <a:r>
              <a:rPr lang="en-US" sz="2400" dirty="0" err="1" smtClean="0">
                <a:solidFill>
                  <a:srgbClr val="FF0000"/>
                </a:solidFill>
              </a:rPr>
              <a:t>Thân</a:t>
            </a:r>
            <a:r>
              <a:rPr lang="en-US" sz="2400" dirty="0" smtClean="0">
                <a:solidFill>
                  <a:srgbClr val="FF0000"/>
                </a:solidFill>
              </a:rPr>
              <a:t> </a:t>
            </a:r>
            <a:r>
              <a:rPr lang="en-US" sz="2400" dirty="0" err="1" smtClean="0">
                <a:solidFill>
                  <a:srgbClr val="FF0000"/>
                </a:solidFill>
              </a:rPr>
              <a:t>Nhân</a:t>
            </a:r>
            <a:r>
              <a:rPr lang="en-US" sz="2400" dirty="0" smtClean="0">
                <a:solidFill>
                  <a:srgbClr val="FF0000"/>
                </a:solidFill>
              </a:rPr>
              <a:t> </a:t>
            </a:r>
            <a:r>
              <a:rPr lang="en-US" sz="2400" dirty="0" err="1" smtClean="0">
                <a:solidFill>
                  <a:srgbClr val="FF0000"/>
                </a:solidFill>
              </a:rPr>
              <a:t>Trung</a:t>
            </a:r>
            <a:r>
              <a:rPr lang="en-US" sz="2400" dirty="0" smtClean="0">
                <a:solidFill>
                  <a:srgbClr val="FF0000"/>
                </a:solidFill>
              </a:rPr>
              <a:t> -</a:t>
            </a:r>
            <a:endParaRPr lang="en-US" sz="2400" dirty="0">
              <a:solidFill>
                <a:srgbClr val="FF0000"/>
              </a:solidFill>
            </a:endParaRPr>
          </a:p>
        </p:txBody>
      </p:sp>
      <p:sp>
        <p:nvSpPr>
          <p:cNvPr id="6" name="TextBox 5"/>
          <p:cNvSpPr txBox="1"/>
          <p:nvPr/>
        </p:nvSpPr>
        <p:spPr>
          <a:xfrm>
            <a:off x="596900" y="5842000"/>
            <a:ext cx="3721100" cy="830997"/>
          </a:xfrm>
          <a:prstGeom prst="rect">
            <a:avLst/>
          </a:prstGeom>
          <a:noFill/>
        </p:spPr>
        <p:txBody>
          <a:bodyPr wrap="square" rtlCol="0">
            <a:spAutoFit/>
          </a:bodyPr>
          <a:lstStyle/>
          <a:p>
            <a:pPr algn="ctr"/>
            <a:r>
              <a:rPr lang="en-US" sz="2400" dirty="0" err="1" smtClean="0"/>
              <a:t>Bia</a:t>
            </a:r>
            <a:r>
              <a:rPr lang="en-US" sz="2400" dirty="0" smtClean="0"/>
              <a:t> </a:t>
            </a:r>
            <a:r>
              <a:rPr lang="en-US" sz="2400" dirty="0" err="1" smtClean="0"/>
              <a:t>đề</a:t>
            </a:r>
            <a:r>
              <a:rPr lang="en-US" sz="2400" dirty="0" smtClean="0"/>
              <a:t> </a:t>
            </a:r>
            <a:r>
              <a:rPr lang="en-US" sz="2400" dirty="0" err="1" smtClean="0"/>
              <a:t>danh</a:t>
            </a:r>
            <a:r>
              <a:rPr lang="en-US" sz="2400" dirty="0" smtClean="0"/>
              <a:t> </a:t>
            </a:r>
            <a:r>
              <a:rPr lang="en-US" sz="2400" dirty="0" err="1" smtClean="0"/>
              <a:t>các</a:t>
            </a:r>
            <a:r>
              <a:rPr lang="en-US" sz="2400" dirty="0" smtClean="0"/>
              <a:t> </a:t>
            </a:r>
            <a:r>
              <a:rPr lang="en-US" sz="2400" dirty="0" err="1" smtClean="0"/>
              <a:t>tiến</a:t>
            </a:r>
            <a:r>
              <a:rPr lang="en-US" sz="2400" dirty="0" smtClean="0"/>
              <a:t> </a:t>
            </a:r>
            <a:r>
              <a:rPr lang="en-US" sz="2400" dirty="0" err="1" smtClean="0"/>
              <a:t>sĩ</a:t>
            </a:r>
            <a:r>
              <a:rPr lang="en-US" sz="2400" dirty="0" smtClean="0"/>
              <a:t> </a:t>
            </a:r>
            <a:r>
              <a:rPr lang="en-US" sz="2400" dirty="0" err="1" smtClean="0"/>
              <a:t>khoa</a:t>
            </a:r>
            <a:r>
              <a:rPr lang="en-US" sz="2400" dirty="0" smtClean="0"/>
              <a:t> </a:t>
            </a:r>
            <a:r>
              <a:rPr lang="en-US" sz="2400" dirty="0" err="1" smtClean="0"/>
              <a:t>thi</a:t>
            </a:r>
            <a:r>
              <a:rPr lang="en-US" sz="2400" dirty="0" smtClean="0"/>
              <a:t> </a:t>
            </a:r>
            <a:r>
              <a:rPr lang="en-US" sz="2400" dirty="0" err="1" smtClean="0"/>
              <a:t>Nhâm</a:t>
            </a:r>
            <a:r>
              <a:rPr lang="en-US" sz="2400" dirty="0" smtClean="0"/>
              <a:t> </a:t>
            </a:r>
            <a:r>
              <a:rPr lang="en-US" sz="2400" dirty="0" err="1" smtClean="0"/>
              <a:t>Tuất</a:t>
            </a:r>
            <a:r>
              <a:rPr lang="en-US" sz="2400" dirty="0" smtClean="0"/>
              <a:t> </a:t>
            </a:r>
            <a:r>
              <a:rPr lang="en-US" sz="2400" dirty="0" err="1" smtClean="0"/>
              <a:t>năm</a:t>
            </a:r>
            <a:r>
              <a:rPr lang="en-US" sz="2400" dirty="0" smtClean="0"/>
              <a:t> 1442.</a:t>
            </a:r>
            <a:endParaRPr lang="en-US" sz="2400" dirty="0"/>
          </a:p>
        </p:txBody>
      </p:sp>
    </p:spTree>
    <p:extLst>
      <p:ext uri="{BB962C8B-B14F-4D97-AF65-F5344CB8AC3E}">
        <p14:creationId xmlns:p14="http://schemas.microsoft.com/office/powerpoint/2010/main" val="3207045777"/>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881019492"/>
              </p:ext>
            </p:extLst>
          </p:nvPr>
        </p:nvGraphicFramePr>
        <p:xfrm>
          <a:off x="1141412" y="1139218"/>
          <a:ext cx="9906000" cy="3643602"/>
        </p:xfrm>
        <a:graphic>
          <a:graphicData uri="http://schemas.openxmlformats.org/drawingml/2006/table">
            <a:tbl>
              <a:tblPr firstRow="1" bandRow="1">
                <a:tableStyleId>{5C22544A-7EE6-4342-B048-85BDC9FD1C3A}</a:tableStyleId>
              </a:tblPr>
              <a:tblGrid>
                <a:gridCol w="4953000"/>
                <a:gridCol w="4953000"/>
              </a:tblGrid>
              <a:tr h="626082">
                <a:tc>
                  <a:txBody>
                    <a:bodyPr/>
                    <a:lstStyle/>
                    <a:p>
                      <a:pPr algn="ctr"/>
                      <a:r>
                        <a:rPr lang="en-US" sz="2800" dirty="0" smtClean="0">
                          <a:ln>
                            <a:solidFill>
                              <a:schemeClr val="bg1"/>
                            </a:solidFill>
                          </a:ln>
                          <a:solidFill>
                            <a:schemeClr val="bg1"/>
                          </a:solidFill>
                        </a:rPr>
                        <a:t>THỜI</a:t>
                      </a:r>
                      <a:r>
                        <a:rPr lang="en-US" sz="2800" baseline="0" dirty="0" smtClean="0">
                          <a:ln>
                            <a:solidFill>
                              <a:schemeClr val="bg1"/>
                            </a:solidFill>
                          </a:ln>
                          <a:solidFill>
                            <a:schemeClr val="bg1"/>
                          </a:solidFill>
                        </a:rPr>
                        <a:t> LÝ – TRẦN</a:t>
                      </a:r>
                      <a:endParaRPr lang="en-US" sz="2800" dirty="0">
                        <a:ln>
                          <a:solidFill>
                            <a:schemeClr val="bg1"/>
                          </a:solid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2800" dirty="0" smtClean="0">
                          <a:ln>
                            <a:solidFill>
                              <a:schemeClr val="bg1"/>
                            </a:solidFill>
                          </a:ln>
                          <a:solidFill>
                            <a:schemeClr val="bg1"/>
                          </a:solidFill>
                        </a:rPr>
                        <a:t>THỜI</a:t>
                      </a:r>
                      <a:r>
                        <a:rPr lang="en-US" sz="2800" baseline="0" dirty="0" smtClean="0">
                          <a:ln>
                            <a:solidFill>
                              <a:schemeClr val="bg1"/>
                            </a:solidFill>
                          </a:ln>
                          <a:solidFill>
                            <a:schemeClr val="bg1"/>
                          </a:solidFill>
                        </a:rPr>
                        <a:t> LÊ SƠ</a:t>
                      </a:r>
                      <a:endParaRPr lang="en-US" sz="2800" dirty="0">
                        <a:ln>
                          <a:solidFill>
                            <a:schemeClr val="bg1"/>
                          </a:solidFill>
                        </a:ln>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370840">
                <a:tc>
                  <a:txBody>
                    <a:bodyPr/>
                    <a:lstStyle/>
                    <a:p>
                      <a:pPr marL="285750" indent="-285750" algn="just">
                        <a:buFontTx/>
                        <a:buChar char="-"/>
                      </a:pPr>
                      <a:r>
                        <a:rPr lang="en-US" sz="2400" dirty="0" err="1" smtClean="0">
                          <a:ln>
                            <a:solidFill>
                              <a:schemeClr val="bg1"/>
                            </a:solidFill>
                          </a:ln>
                          <a:solidFill>
                            <a:schemeClr val="bg1"/>
                          </a:solidFill>
                        </a:rPr>
                        <a:t>Nhà</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Lý</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không</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khoa</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cử</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theo</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định</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kỳ</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mà</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khi</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triều</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đình</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có</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nhu</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cầu</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về</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quan</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lại</a:t>
                      </a:r>
                      <a:r>
                        <a:rPr lang="en-US" sz="2400" baseline="0" dirty="0" smtClean="0">
                          <a:ln>
                            <a:solidFill>
                              <a:schemeClr val="bg1"/>
                            </a:solidFill>
                          </a:ln>
                          <a:solidFill>
                            <a:schemeClr val="bg1"/>
                          </a:solidFill>
                        </a:rPr>
                        <a:t>.</a:t>
                      </a:r>
                    </a:p>
                    <a:p>
                      <a:pPr marL="285750" indent="-285750" algn="just">
                        <a:buFontTx/>
                        <a:buChar char="-"/>
                      </a:pPr>
                      <a:r>
                        <a:rPr lang="en-US" sz="2400" baseline="0" dirty="0" err="1" smtClean="0">
                          <a:ln>
                            <a:solidFill>
                              <a:schemeClr val="bg1"/>
                            </a:solidFill>
                          </a:ln>
                          <a:solidFill>
                            <a:schemeClr val="bg1"/>
                          </a:solidFill>
                        </a:rPr>
                        <a:t>Nhà</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Trần</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định</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lệ</a:t>
                      </a:r>
                      <a:r>
                        <a:rPr lang="en-US" sz="2400" baseline="0" dirty="0" smtClean="0">
                          <a:ln>
                            <a:solidFill>
                              <a:schemeClr val="bg1"/>
                            </a:solidFill>
                          </a:ln>
                          <a:solidFill>
                            <a:schemeClr val="bg1"/>
                          </a:solidFill>
                        </a:rPr>
                        <a:t> 7 </a:t>
                      </a:r>
                      <a:r>
                        <a:rPr lang="en-US" sz="2400" baseline="0" dirty="0" err="1" smtClean="0">
                          <a:ln>
                            <a:solidFill>
                              <a:schemeClr val="bg1"/>
                            </a:solidFill>
                          </a:ln>
                          <a:solidFill>
                            <a:schemeClr val="bg1"/>
                          </a:solidFill>
                        </a:rPr>
                        <a:t>năm</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thi</a:t>
                      </a:r>
                      <a:r>
                        <a:rPr lang="en-US" sz="2400" baseline="0" dirty="0" smtClean="0">
                          <a:ln>
                            <a:solidFill>
                              <a:schemeClr val="bg1"/>
                            </a:solidFill>
                          </a:ln>
                          <a:solidFill>
                            <a:schemeClr val="bg1"/>
                          </a:solidFill>
                        </a:rPr>
                        <a:t> 1 </a:t>
                      </a:r>
                      <a:r>
                        <a:rPr lang="en-US" sz="2400" baseline="0" dirty="0" err="1" smtClean="0">
                          <a:ln>
                            <a:solidFill>
                              <a:schemeClr val="bg1"/>
                            </a:solidFill>
                          </a:ln>
                          <a:solidFill>
                            <a:schemeClr val="bg1"/>
                          </a:solidFill>
                        </a:rPr>
                        <a:t>lần</a:t>
                      </a:r>
                      <a:r>
                        <a:rPr lang="en-US" sz="2400" baseline="0" dirty="0" smtClean="0">
                          <a:ln>
                            <a:solidFill>
                              <a:schemeClr val="bg1"/>
                            </a:solidFill>
                          </a:ln>
                          <a:solidFill>
                            <a:schemeClr val="bg1"/>
                          </a:solidFill>
                        </a:rPr>
                        <a:t>.</a:t>
                      </a:r>
                    </a:p>
                    <a:p>
                      <a:pPr marL="285750" indent="-285750" algn="just">
                        <a:buFontTx/>
                        <a:buChar char="-"/>
                      </a:pPr>
                      <a:r>
                        <a:rPr lang="en-US" sz="2400" baseline="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được</a:t>
                      </a:r>
                      <a:r>
                        <a:rPr lang="en-US" sz="2400" baseline="0" dirty="0" smtClean="0">
                          <a:ln>
                            <a:solidFill>
                              <a:schemeClr val="bg1"/>
                            </a:solidFill>
                          </a:ln>
                          <a:solidFill>
                            <a:schemeClr val="bg1"/>
                          </a:solidFill>
                        </a:rPr>
                        <a:t> 9 </a:t>
                      </a:r>
                      <a:r>
                        <a:rPr lang="en-US" sz="2400" baseline="0" dirty="0" err="1" smtClean="0">
                          <a:ln>
                            <a:solidFill>
                              <a:schemeClr val="bg1"/>
                            </a:solidFill>
                          </a:ln>
                          <a:solidFill>
                            <a:schemeClr val="bg1"/>
                          </a:solidFill>
                        </a:rPr>
                        <a:t>khoa</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thi</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vào</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các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năm</a:t>
                      </a:r>
                      <a:r>
                        <a:rPr lang="en-US" sz="2400" baseline="0" dirty="0" smtClean="0">
                          <a:ln>
                            <a:solidFill>
                              <a:schemeClr val="bg1"/>
                            </a:solidFill>
                          </a:ln>
                          <a:solidFill>
                            <a:schemeClr val="bg1"/>
                          </a:solidFill>
                        </a:rPr>
                        <a:t> 1075, 1076, 1086, 1125, 1152, 1165, 1193, 1195, 1213.</a:t>
                      </a:r>
                      <a:endParaRPr lang="en-US" sz="2800"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285750" indent="-285750" algn="l">
                        <a:buFontTx/>
                        <a:buChar char="-"/>
                      </a:pPr>
                      <a:r>
                        <a:rPr lang="en-US" sz="240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khoa</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cử</a:t>
                      </a:r>
                      <a:r>
                        <a:rPr lang="en-US" sz="2400" baseline="0" dirty="0" smtClean="0">
                          <a:ln>
                            <a:solidFill>
                              <a:schemeClr val="bg1"/>
                            </a:solidFill>
                          </a:ln>
                          <a:solidFill>
                            <a:schemeClr val="bg1"/>
                          </a:solidFill>
                        </a:rPr>
                        <a:t> 3 </a:t>
                      </a:r>
                      <a:r>
                        <a:rPr lang="en-US" sz="2400" baseline="0" dirty="0" err="1" smtClean="0">
                          <a:ln>
                            <a:solidFill>
                              <a:schemeClr val="bg1"/>
                            </a:solidFill>
                          </a:ln>
                          <a:solidFill>
                            <a:schemeClr val="bg1"/>
                          </a:solidFill>
                        </a:rPr>
                        <a:t>năm</a:t>
                      </a:r>
                      <a:r>
                        <a:rPr lang="en-US" sz="2400" baseline="0" dirty="0" smtClean="0">
                          <a:ln>
                            <a:solidFill>
                              <a:schemeClr val="bg1"/>
                            </a:solidFill>
                          </a:ln>
                          <a:solidFill>
                            <a:schemeClr val="bg1"/>
                          </a:solidFill>
                        </a:rPr>
                        <a:t> 1 </a:t>
                      </a:r>
                      <a:r>
                        <a:rPr lang="en-US" sz="2400" baseline="0" dirty="0" err="1" smtClean="0">
                          <a:ln>
                            <a:solidFill>
                              <a:schemeClr val="bg1"/>
                            </a:solidFill>
                          </a:ln>
                          <a:solidFill>
                            <a:schemeClr val="bg1"/>
                          </a:solidFill>
                        </a:rPr>
                        <a:t>lần</a:t>
                      </a:r>
                      <a:r>
                        <a:rPr lang="en-US" sz="2400" baseline="0" dirty="0" smtClean="0">
                          <a:ln>
                            <a:solidFill>
                              <a:schemeClr val="bg1"/>
                            </a:solidFill>
                          </a:ln>
                          <a:solidFill>
                            <a:schemeClr val="bg1"/>
                          </a:solidFill>
                        </a:rPr>
                        <a:t>.</a:t>
                      </a:r>
                    </a:p>
                    <a:p>
                      <a:pPr marL="285750" indent="-285750" algn="l">
                        <a:buFontTx/>
                        <a:buChar char="-"/>
                      </a:pPr>
                      <a:endParaRPr lang="en-US" sz="2400" baseline="0" dirty="0" smtClean="0">
                        <a:ln>
                          <a:solidFill>
                            <a:schemeClr val="bg1"/>
                          </a:solidFill>
                        </a:ln>
                        <a:solidFill>
                          <a:schemeClr val="bg1"/>
                        </a:solidFill>
                      </a:endParaRPr>
                    </a:p>
                    <a:p>
                      <a:pPr marL="285750" indent="-285750" algn="l">
                        <a:buFontTx/>
                        <a:buChar char="-"/>
                      </a:pPr>
                      <a:endParaRPr lang="en-US" sz="2400" dirty="0" smtClean="0">
                        <a:ln>
                          <a:solidFill>
                            <a:schemeClr val="bg1"/>
                          </a:solidFill>
                        </a:ln>
                        <a:solidFill>
                          <a:schemeClr val="bg1"/>
                        </a:solidFill>
                      </a:endParaRPr>
                    </a:p>
                    <a:p>
                      <a:pPr marL="285750" indent="-285750" algn="l">
                        <a:buFontTx/>
                        <a:buChar char="-"/>
                      </a:pPr>
                      <a:r>
                        <a:rPr lang="en-US" sz="240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được</a:t>
                      </a:r>
                      <a:r>
                        <a:rPr lang="en-US" sz="2400" baseline="0" dirty="0" smtClean="0">
                          <a:ln>
                            <a:solidFill>
                              <a:schemeClr val="bg1"/>
                            </a:solidFill>
                          </a:ln>
                          <a:solidFill>
                            <a:schemeClr val="bg1"/>
                          </a:solidFill>
                        </a:rPr>
                        <a:t> 26 </a:t>
                      </a:r>
                      <a:r>
                        <a:rPr lang="en-US" sz="2400" baseline="0" dirty="0" err="1" smtClean="0">
                          <a:ln>
                            <a:solidFill>
                              <a:schemeClr val="bg1"/>
                            </a:solidFill>
                          </a:ln>
                          <a:solidFill>
                            <a:schemeClr val="bg1"/>
                          </a:solidFill>
                        </a:rPr>
                        <a:t>kì</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thi</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lấy</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đỗ</a:t>
                      </a:r>
                      <a:r>
                        <a:rPr lang="en-US" sz="2400" baseline="0" dirty="0" smtClean="0">
                          <a:ln>
                            <a:solidFill>
                              <a:schemeClr val="bg1"/>
                            </a:solidFill>
                          </a:ln>
                          <a:solidFill>
                            <a:schemeClr val="bg1"/>
                          </a:solidFill>
                        </a:rPr>
                        <a:t> 9889 </a:t>
                      </a:r>
                      <a:r>
                        <a:rPr lang="en-US" sz="2400" baseline="0" dirty="0" err="1" smtClean="0">
                          <a:ln>
                            <a:solidFill>
                              <a:schemeClr val="bg1"/>
                            </a:solidFill>
                          </a:ln>
                          <a:solidFill>
                            <a:schemeClr val="bg1"/>
                          </a:solidFill>
                        </a:rPr>
                        <a:t>tiến</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sĩ</a:t>
                      </a:r>
                      <a:r>
                        <a:rPr lang="en-US" sz="2400" baseline="0" dirty="0" smtClean="0">
                          <a:ln>
                            <a:solidFill>
                              <a:schemeClr val="bg1"/>
                            </a:solidFill>
                          </a:ln>
                          <a:solidFill>
                            <a:schemeClr val="bg1"/>
                          </a:solidFill>
                        </a:rPr>
                        <a:t>, 20 </a:t>
                      </a:r>
                      <a:r>
                        <a:rPr lang="en-US" sz="2400" baseline="0" dirty="0" err="1" smtClean="0">
                          <a:ln>
                            <a:solidFill>
                              <a:schemeClr val="bg1"/>
                            </a:solidFill>
                          </a:ln>
                          <a:solidFill>
                            <a:schemeClr val="bg1"/>
                          </a:solidFill>
                        </a:rPr>
                        <a:t>Trạng</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nguyên</a:t>
                      </a:r>
                      <a:r>
                        <a:rPr lang="en-US" sz="2400" baseline="0" dirty="0" smtClean="0">
                          <a:ln>
                            <a:solidFill>
                              <a:schemeClr val="bg1"/>
                            </a:solidFill>
                          </a:ln>
                          <a:solidFill>
                            <a:schemeClr val="bg1"/>
                          </a:solidFill>
                        </a:rPr>
                        <a:t>.</a:t>
                      </a:r>
                    </a:p>
                    <a:p>
                      <a:pPr marL="285750" indent="-285750" algn="l">
                        <a:buFontTx/>
                        <a:buChar char="-"/>
                      </a:pPr>
                      <a:r>
                        <a:rPr lang="en-US" sz="2400" baseline="0" dirty="0" err="1" smtClean="0">
                          <a:ln>
                            <a:solidFill>
                              <a:schemeClr val="bg1"/>
                            </a:solidFill>
                          </a:ln>
                          <a:solidFill>
                            <a:schemeClr val="bg1"/>
                          </a:solidFill>
                        </a:rPr>
                        <a:t>Riêng</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thời</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Lê</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Thánh</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Tông</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tổ</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chức</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được</a:t>
                      </a:r>
                      <a:r>
                        <a:rPr lang="en-US" sz="2400" baseline="0" dirty="0" smtClean="0">
                          <a:ln>
                            <a:solidFill>
                              <a:schemeClr val="bg1"/>
                            </a:solidFill>
                          </a:ln>
                          <a:solidFill>
                            <a:schemeClr val="bg1"/>
                          </a:solidFill>
                        </a:rPr>
                        <a:t> 12 </a:t>
                      </a:r>
                      <a:r>
                        <a:rPr lang="en-US" sz="2400" baseline="0" dirty="0" err="1" smtClean="0">
                          <a:ln>
                            <a:solidFill>
                              <a:schemeClr val="bg1"/>
                            </a:solidFill>
                          </a:ln>
                          <a:solidFill>
                            <a:schemeClr val="bg1"/>
                          </a:solidFill>
                        </a:rPr>
                        <a:t>khoa</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thi</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lấy</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đỗ</a:t>
                      </a:r>
                      <a:r>
                        <a:rPr lang="en-US" sz="2400" baseline="0" dirty="0" smtClean="0">
                          <a:ln>
                            <a:solidFill>
                              <a:schemeClr val="bg1"/>
                            </a:solidFill>
                          </a:ln>
                          <a:solidFill>
                            <a:schemeClr val="bg1"/>
                          </a:solidFill>
                        </a:rPr>
                        <a:t> 501 </a:t>
                      </a:r>
                      <a:r>
                        <a:rPr lang="en-US" sz="2400" baseline="0" dirty="0" err="1" smtClean="0">
                          <a:ln>
                            <a:solidFill>
                              <a:schemeClr val="bg1"/>
                            </a:solidFill>
                          </a:ln>
                          <a:solidFill>
                            <a:schemeClr val="bg1"/>
                          </a:solidFill>
                        </a:rPr>
                        <a:t>tiến</a:t>
                      </a:r>
                      <a:r>
                        <a:rPr lang="en-US" sz="2400" baseline="0" dirty="0" smtClean="0">
                          <a:ln>
                            <a:solidFill>
                              <a:schemeClr val="bg1"/>
                            </a:solidFill>
                          </a:ln>
                          <a:solidFill>
                            <a:schemeClr val="bg1"/>
                          </a:solidFill>
                        </a:rPr>
                        <a:t> </a:t>
                      </a:r>
                      <a:r>
                        <a:rPr lang="en-US" sz="2400" baseline="0" dirty="0" err="1" smtClean="0">
                          <a:ln>
                            <a:solidFill>
                              <a:schemeClr val="bg1"/>
                            </a:solidFill>
                          </a:ln>
                          <a:solidFill>
                            <a:schemeClr val="bg1"/>
                          </a:solidFill>
                        </a:rPr>
                        <a:t>sĩ</a:t>
                      </a:r>
                      <a:r>
                        <a:rPr lang="en-US" sz="2400" baseline="0" dirty="0" smtClean="0">
                          <a:ln>
                            <a:solidFill>
                              <a:schemeClr val="bg1"/>
                            </a:solidFill>
                          </a:ln>
                          <a:solidFill>
                            <a:schemeClr val="bg1"/>
                          </a:solidFill>
                        </a:rPr>
                        <a:t>.</a:t>
                      </a:r>
                      <a:endParaRPr lang="en-US" sz="2400" dirty="0">
                        <a:ln>
                          <a:solidFill>
                            <a:schemeClr val="bg1"/>
                          </a:solidFill>
                        </a:ln>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7" name="Rounded Rectangle 6"/>
          <p:cNvSpPr/>
          <p:nvPr/>
        </p:nvSpPr>
        <p:spPr>
          <a:xfrm>
            <a:off x="1668461" y="5207000"/>
            <a:ext cx="8851900" cy="736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Em</a:t>
            </a:r>
            <a:r>
              <a:rPr lang="en-US" sz="2800" dirty="0" smtClean="0"/>
              <a:t> </a:t>
            </a:r>
            <a:r>
              <a:rPr lang="en-US" sz="2800" dirty="0" err="1" smtClean="0"/>
              <a:t>có</a:t>
            </a:r>
            <a:r>
              <a:rPr lang="en-US" sz="2800" dirty="0" smtClean="0"/>
              <a:t> </a:t>
            </a:r>
            <a:r>
              <a:rPr lang="en-US" sz="2800" dirty="0" err="1" smtClean="0"/>
              <a:t>nhận</a:t>
            </a:r>
            <a:r>
              <a:rPr lang="en-US" sz="2800" dirty="0" smtClean="0"/>
              <a:t> </a:t>
            </a:r>
            <a:r>
              <a:rPr lang="en-US" sz="2800" dirty="0" err="1" smtClean="0"/>
              <a:t>xét</a:t>
            </a:r>
            <a:r>
              <a:rPr lang="en-US" sz="2800" dirty="0" smtClean="0"/>
              <a:t> </a:t>
            </a:r>
            <a:r>
              <a:rPr lang="en-US" sz="2800" dirty="0" err="1" smtClean="0"/>
              <a:t>gì</a:t>
            </a:r>
            <a:r>
              <a:rPr lang="en-US" sz="2800" dirty="0" smtClean="0"/>
              <a:t> </a:t>
            </a:r>
            <a:r>
              <a:rPr lang="en-US" sz="2800" dirty="0" err="1" smtClean="0"/>
              <a:t>về</a:t>
            </a:r>
            <a:r>
              <a:rPr lang="en-US" sz="2800" dirty="0" smtClean="0"/>
              <a:t> </a:t>
            </a:r>
            <a:r>
              <a:rPr lang="en-US" sz="2800" dirty="0" err="1" smtClean="0"/>
              <a:t>tình</a:t>
            </a:r>
            <a:r>
              <a:rPr lang="en-US" sz="2800" dirty="0" smtClean="0"/>
              <a:t> </a:t>
            </a:r>
            <a:r>
              <a:rPr lang="en-US" sz="2800" dirty="0" err="1" smtClean="0"/>
              <a:t>hình</a:t>
            </a:r>
            <a:r>
              <a:rPr lang="en-US" sz="2800" dirty="0" smtClean="0"/>
              <a:t> </a:t>
            </a:r>
            <a:r>
              <a:rPr lang="en-US" sz="2800" dirty="0" err="1" smtClean="0"/>
              <a:t>thi</a:t>
            </a:r>
            <a:r>
              <a:rPr lang="en-US" sz="2800" dirty="0" smtClean="0"/>
              <a:t> </a:t>
            </a:r>
            <a:r>
              <a:rPr lang="en-US" sz="2800" dirty="0" err="1" smtClean="0"/>
              <a:t>cử</a:t>
            </a:r>
            <a:r>
              <a:rPr lang="en-US" sz="2800" dirty="0" smtClean="0"/>
              <a:t>, </a:t>
            </a:r>
            <a:r>
              <a:rPr lang="en-US" sz="2800" dirty="0" err="1" smtClean="0"/>
              <a:t>giáo</a:t>
            </a:r>
            <a:r>
              <a:rPr lang="en-US" sz="2800" dirty="0" smtClean="0"/>
              <a:t> </a:t>
            </a:r>
            <a:r>
              <a:rPr lang="en-US" sz="2800" dirty="0" err="1" smtClean="0"/>
              <a:t>dục</a:t>
            </a:r>
            <a:r>
              <a:rPr lang="en-US" sz="2800" dirty="0" smtClean="0"/>
              <a:t> </a:t>
            </a:r>
            <a:r>
              <a:rPr lang="en-US" sz="2800" dirty="0" err="1" smtClean="0"/>
              <a:t>thời</a:t>
            </a:r>
            <a:r>
              <a:rPr lang="en-US" sz="2800" dirty="0" smtClean="0"/>
              <a:t> </a:t>
            </a:r>
            <a:r>
              <a:rPr lang="en-US" sz="2800" dirty="0" err="1" smtClean="0"/>
              <a:t>Lê</a:t>
            </a:r>
            <a:r>
              <a:rPr lang="en-US" sz="2800" dirty="0" smtClean="0"/>
              <a:t> </a:t>
            </a:r>
            <a:r>
              <a:rPr lang="en-US" sz="2800" dirty="0" err="1" smtClean="0"/>
              <a:t>sơ</a:t>
            </a:r>
            <a:r>
              <a:rPr lang="en-US" sz="2800" dirty="0" smtClean="0"/>
              <a:t>?</a:t>
            </a:r>
            <a:endParaRPr lang="en-US" sz="2800" dirty="0"/>
          </a:p>
        </p:txBody>
      </p:sp>
    </p:spTree>
    <p:extLst>
      <p:ext uri="{BB962C8B-B14F-4D97-AF65-F5344CB8AC3E}">
        <p14:creationId xmlns:p14="http://schemas.microsoft.com/office/powerpoint/2010/main" val="2619223165"/>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46456"/>
          </a:xfrm>
        </p:spPr>
        <p:txBody>
          <a:bodyPr/>
          <a:lstStyle/>
          <a:p>
            <a:r>
              <a:rPr lang="en-US" dirty="0"/>
              <a:t>1. TÌNH HÌNH GIÁO DỤC VÀ KHOA CỬ</a:t>
            </a:r>
          </a:p>
        </p:txBody>
      </p:sp>
      <p:sp>
        <p:nvSpPr>
          <p:cNvPr id="3" name="Content Placeholder 2"/>
          <p:cNvSpPr>
            <a:spLocks noGrp="1"/>
          </p:cNvSpPr>
          <p:nvPr>
            <p:ph idx="1"/>
          </p:nvPr>
        </p:nvSpPr>
        <p:spPr>
          <a:xfrm>
            <a:off x="1141412" y="1630017"/>
            <a:ext cx="9905999" cy="4161184"/>
          </a:xfrm>
        </p:spPr>
        <p:txBody>
          <a:bodyPr>
            <a:normAutofit/>
          </a:bodyPr>
          <a:lstStyle/>
          <a:p>
            <a:pPr algn="just"/>
            <a:r>
              <a:rPr lang="en-US" dirty="0" smtClean="0"/>
              <a:t> </a:t>
            </a:r>
            <a:r>
              <a:rPr lang="en-US" sz="2800" dirty="0" err="1"/>
              <a:t>Dựng</a:t>
            </a:r>
            <a:r>
              <a:rPr lang="en-US" sz="2800" dirty="0"/>
              <a:t> </a:t>
            </a:r>
            <a:r>
              <a:rPr lang="en-US" sz="2800" dirty="0" err="1"/>
              <a:t>lại</a:t>
            </a:r>
            <a:r>
              <a:rPr lang="en-US" sz="2800" dirty="0"/>
              <a:t> </a:t>
            </a:r>
            <a:r>
              <a:rPr lang="en-US" sz="2800" dirty="0" err="1"/>
              <a:t>Quốc</a:t>
            </a:r>
            <a:r>
              <a:rPr lang="en-US" sz="2800" dirty="0"/>
              <a:t> </a:t>
            </a:r>
            <a:r>
              <a:rPr lang="en-US" sz="2800" dirty="0" err="1"/>
              <a:t>Tử</a:t>
            </a:r>
            <a:r>
              <a:rPr lang="en-US" sz="2800" dirty="0"/>
              <a:t> </a:t>
            </a:r>
            <a:r>
              <a:rPr lang="en-US" sz="2800" dirty="0" err="1"/>
              <a:t>Giám</a:t>
            </a:r>
            <a:r>
              <a:rPr lang="en-US" sz="2800" dirty="0"/>
              <a:t>, </a:t>
            </a:r>
            <a:r>
              <a:rPr lang="en-US" sz="2800" dirty="0" err="1"/>
              <a:t>mở</a:t>
            </a:r>
            <a:r>
              <a:rPr lang="en-US" sz="2800" dirty="0"/>
              <a:t> </a:t>
            </a:r>
            <a:r>
              <a:rPr lang="en-US" sz="2800" dirty="0" err="1"/>
              <a:t>nhiều</a:t>
            </a:r>
            <a:r>
              <a:rPr lang="en-US" sz="2800" dirty="0"/>
              <a:t> </a:t>
            </a:r>
            <a:r>
              <a:rPr lang="en-US" sz="2800" dirty="0" err="1"/>
              <a:t>trường</a:t>
            </a:r>
            <a:r>
              <a:rPr lang="en-US" sz="2800" dirty="0"/>
              <a:t> </a:t>
            </a:r>
            <a:r>
              <a:rPr lang="en-US" sz="2800" dirty="0" err="1"/>
              <a:t>học</a:t>
            </a:r>
            <a:r>
              <a:rPr lang="en-US" sz="2800" dirty="0"/>
              <a:t> ở </a:t>
            </a:r>
            <a:r>
              <a:rPr lang="en-US" sz="2800" dirty="0" err="1"/>
              <a:t>các</a:t>
            </a:r>
            <a:r>
              <a:rPr lang="en-US" sz="2800" dirty="0"/>
              <a:t> </a:t>
            </a:r>
            <a:r>
              <a:rPr lang="en-US" sz="2800" dirty="0" err="1"/>
              <a:t>đạo</a:t>
            </a:r>
            <a:r>
              <a:rPr lang="en-US" sz="2800" dirty="0"/>
              <a:t>, </a:t>
            </a:r>
            <a:r>
              <a:rPr lang="en-US" sz="2800" dirty="0" err="1"/>
              <a:t>phủ</a:t>
            </a:r>
            <a:r>
              <a:rPr lang="en-US" sz="2800" dirty="0"/>
              <a:t>. </a:t>
            </a:r>
          </a:p>
          <a:p>
            <a:pPr algn="just"/>
            <a:r>
              <a:rPr lang="en-US" sz="2800" dirty="0" smtClean="0"/>
              <a:t> </a:t>
            </a:r>
            <a:r>
              <a:rPr lang="en-US" sz="2800" dirty="0" err="1"/>
              <a:t>Tuyển</a:t>
            </a:r>
            <a:r>
              <a:rPr lang="en-US" sz="2800" dirty="0"/>
              <a:t> </a:t>
            </a:r>
            <a:r>
              <a:rPr lang="en-US" sz="2800" dirty="0" err="1"/>
              <a:t>chọn</a:t>
            </a:r>
            <a:r>
              <a:rPr lang="en-US" sz="2800" dirty="0"/>
              <a:t> </a:t>
            </a:r>
            <a:r>
              <a:rPr lang="en-US" sz="2800" dirty="0" err="1"/>
              <a:t>người</a:t>
            </a:r>
            <a:r>
              <a:rPr lang="en-US" sz="2800" dirty="0"/>
              <a:t> </a:t>
            </a:r>
            <a:r>
              <a:rPr lang="en-US" sz="2800" dirty="0" err="1"/>
              <a:t>tài</a:t>
            </a:r>
            <a:r>
              <a:rPr lang="en-US" sz="2800" dirty="0"/>
              <a:t> </a:t>
            </a:r>
            <a:r>
              <a:rPr lang="en-US" sz="2800" dirty="0" err="1"/>
              <a:t>giỏi</a:t>
            </a:r>
            <a:r>
              <a:rPr lang="en-US" sz="2800" dirty="0"/>
              <a:t> </a:t>
            </a:r>
            <a:r>
              <a:rPr lang="en-US" sz="2800" dirty="0" err="1"/>
              <a:t>có</a:t>
            </a:r>
            <a:r>
              <a:rPr lang="en-US" sz="2800" dirty="0"/>
              <a:t> </a:t>
            </a:r>
            <a:r>
              <a:rPr lang="en-US" sz="2800" dirty="0" err="1"/>
              <a:t>đạo</a:t>
            </a:r>
            <a:r>
              <a:rPr lang="en-US" sz="2800" dirty="0"/>
              <a:t> </a:t>
            </a:r>
            <a:r>
              <a:rPr lang="en-US" sz="2800" dirty="0" err="1"/>
              <a:t>đức</a:t>
            </a:r>
            <a:r>
              <a:rPr lang="en-US" sz="2800" dirty="0"/>
              <a:t> </a:t>
            </a:r>
            <a:r>
              <a:rPr lang="en-US" sz="2800" dirty="0" err="1"/>
              <a:t>để</a:t>
            </a:r>
            <a:r>
              <a:rPr lang="en-US" sz="2800" dirty="0"/>
              <a:t> </a:t>
            </a:r>
            <a:r>
              <a:rPr lang="en-US" sz="2800" dirty="0" err="1"/>
              <a:t>làm</a:t>
            </a:r>
            <a:r>
              <a:rPr lang="en-US" sz="2800" dirty="0"/>
              <a:t> </a:t>
            </a:r>
            <a:r>
              <a:rPr lang="en-US" sz="2800" dirty="0" err="1"/>
              <a:t>thầy</a:t>
            </a:r>
            <a:r>
              <a:rPr lang="en-US" sz="2800" dirty="0"/>
              <a:t> </a:t>
            </a:r>
            <a:r>
              <a:rPr lang="en-US" sz="2800" dirty="0" err="1"/>
              <a:t>giáo</a:t>
            </a:r>
            <a:r>
              <a:rPr lang="en-US" sz="2800" dirty="0"/>
              <a:t>. </a:t>
            </a:r>
          </a:p>
          <a:p>
            <a:pPr algn="just"/>
            <a:r>
              <a:rPr lang="en-US" sz="2800" dirty="0" smtClean="0"/>
              <a:t> </a:t>
            </a:r>
            <a:r>
              <a:rPr lang="en-US" sz="2800" dirty="0" err="1"/>
              <a:t>Nho</a:t>
            </a:r>
            <a:r>
              <a:rPr lang="en-US" sz="2800" dirty="0"/>
              <a:t> </a:t>
            </a:r>
            <a:r>
              <a:rPr lang="en-US" sz="2800" dirty="0" err="1"/>
              <a:t>giáo</a:t>
            </a:r>
            <a:r>
              <a:rPr lang="en-US" sz="2800" dirty="0"/>
              <a:t> </a:t>
            </a:r>
            <a:r>
              <a:rPr lang="en-US" sz="2800" dirty="0" err="1"/>
              <a:t>chiếm</a:t>
            </a:r>
            <a:r>
              <a:rPr lang="en-US" sz="2800" dirty="0"/>
              <a:t> </a:t>
            </a:r>
            <a:r>
              <a:rPr lang="en-US" sz="2800" dirty="0" err="1"/>
              <a:t>địa</a:t>
            </a:r>
            <a:r>
              <a:rPr lang="en-US" sz="2800" dirty="0"/>
              <a:t> </a:t>
            </a:r>
            <a:r>
              <a:rPr lang="en-US" sz="2800" dirty="0" err="1"/>
              <a:t>vị</a:t>
            </a:r>
            <a:r>
              <a:rPr lang="en-US" sz="2800" dirty="0"/>
              <a:t> </a:t>
            </a:r>
            <a:r>
              <a:rPr lang="en-US" sz="2800" dirty="0" err="1"/>
              <a:t>độc</a:t>
            </a:r>
            <a:r>
              <a:rPr lang="en-US" sz="2800" dirty="0"/>
              <a:t> </a:t>
            </a:r>
            <a:r>
              <a:rPr lang="en-US" sz="2800" dirty="0" err="1"/>
              <a:t>tôn</a:t>
            </a:r>
            <a:r>
              <a:rPr lang="en-US" sz="2800" dirty="0"/>
              <a:t>.  </a:t>
            </a:r>
          </a:p>
          <a:p>
            <a:pPr algn="just"/>
            <a:r>
              <a:rPr lang="en-US" sz="2800" dirty="0" err="1" smtClean="0"/>
              <a:t>Thi</a:t>
            </a:r>
            <a:r>
              <a:rPr lang="en-US" sz="2800" dirty="0" smtClean="0"/>
              <a:t> </a:t>
            </a:r>
            <a:r>
              <a:rPr lang="en-US" sz="2800" dirty="0" err="1"/>
              <a:t>cử</a:t>
            </a:r>
            <a:r>
              <a:rPr lang="en-US" sz="2800" dirty="0"/>
              <a:t> </a:t>
            </a:r>
            <a:r>
              <a:rPr lang="en-US" sz="2800" dirty="0" err="1"/>
              <a:t>chặt</a:t>
            </a:r>
            <a:r>
              <a:rPr lang="en-US" sz="2800" dirty="0"/>
              <a:t> </a:t>
            </a:r>
            <a:r>
              <a:rPr lang="en-US" sz="2800" dirty="0" err="1"/>
              <a:t>chẽ</a:t>
            </a:r>
            <a:r>
              <a:rPr lang="en-US" sz="2800" dirty="0"/>
              <a:t>: Qua 3 </a:t>
            </a:r>
            <a:r>
              <a:rPr lang="en-US" sz="2800" dirty="0" err="1"/>
              <a:t>kì</a:t>
            </a:r>
            <a:r>
              <a:rPr lang="en-US" sz="2800" dirty="0"/>
              <a:t> </a:t>
            </a:r>
            <a:r>
              <a:rPr lang="en-US" sz="2800" dirty="0" err="1"/>
              <a:t>thi</a:t>
            </a:r>
            <a:r>
              <a:rPr lang="en-US" sz="2800" dirty="0"/>
              <a:t>.  </a:t>
            </a:r>
          </a:p>
          <a:p>
            <a:pPr marL="0" indent="0" algn="just">
              <a:buNone/>
            </a:pPr>
            <a:r>
              <a:rPr lang="en-US" sz="2800" dirty="0"/>
              <a:t> </a:t>
            </a:r>
            <a:r>
              <a:rPr lang="en-US" sz="2800" dirty="0">
                <a:sym typeface="Symbol" panose="05050102010706020507" pitchFamily="18" charset="2"/>
              </a:rPr>
              <a:t></a:t>
            </a:r>
            <a:r>
              <a:rPr lang="en-US" sz="2800" dirty="0"/>
              <a:t> </a:t>
            </a:r>
            <a:r>
              <a:rPr lang="en-US" sz="2800" dirty="0" err="1"/>
              <a:t>Giáo</a:t>
            </a:r>
            <a:r>
              <a:rPr lang="en-US" sz="2800" dirty="0"/>
              <a:t> </a:t>
            </a:r>
            <a:r>
              <a:rPr lang="en-US" sz="2800" dirty="0" err="1"/>
              <a:t>dục</a:t>
            </a:r>
            <a:r>
              <a:rPr lang="en-US" sz="2800" dirty="0"/>
              <a:t>, </a:t>
            </a:r>
            <a:r>
              <a:rPr lang="en-US" sz="2800" dirty="0" err="1"/>
              <a:t>thi</a:t>
            </a:r>
            <a:r>
              <a:rPr lang="en-US" sz="2800" dirty="0"/>
              <a:t> </a:t>
            </a:r>
            <a:r>
              <a:rPr lang="en-US" sz="2800" dirty="0" err="1"/>
              <a:t>cử</a:t>
            </a:r>
            <a:r>
              <a:rPr lang="en-US" sz="2800" dirty="0"/>
              <a:t> </a:t>
            </a:r>
            <a:r>
              <a:rPr lang="en-US" sz="2800" dirty="0" err="1"/>
              <a:t>thời</a:t>
            </a:r>
            <a:r>
              <a:rPr lang="en-US" sz="2800" dirty="0"/>
              <a:t> </a:t>
            </a:r>
            <a:r>
              <a:rPr lang="en-US" sz="2800" dirty="0" err="1"/>
              <a:t>Lê</a:t>
            </a:r>
            <a:r>
              <a:rPr lang="en-US" sz="2800" dirty="0"/>
              <a:t> </a:t>
            </a:r>
            <a:r>
              <a:rPr lang="en-US" sz="2800" dirty="0" err="1"/>
              <a:t>rất</a:t>
            </a:r>
            <a:r>
              <a:rPr lang="en-US" sz="2800" dirty="0"/>
              <a:t> </a:t>
            </a:r>
            <a:r>
              <a:rPr lang="en-US" sz="2800" dirty="0" err="1"/>
              <a:t>phát</a:t>
            </a:r>
            <a:r>
              <a:rPr lang="en-US" sz="2800" dirty="0"/>
              <a:t> </a:t>
            </a:r>
            <a:r>
              <a:rPr lang="en-US" sz="2800" dirty="0" err="1"/>
              <a:t>triển</a:t>
            </a:r>
            <a:r>
              <a:rPr lang="en-US" sz="2800" dirty="0"/>
              <a:t> </a:t>
            </a:r>
            <a:r>
              <a:rPr lang="en-US" sz="2800" dirty="0" err="1"/>
              <a:t>quy</a:t>
            </a:r>
            <a:r>
              <a:rPr lang="en-US" sz="2800" dirty="0"/>
              <a:t> </a:t>
            </a:r>
            <a:r>
              <a:rPr lang="en-US" sz="2800" dirty="0" err="1"/>
              <a:t>củ</a:t>
            </a:r>
            <a:r>
              <a:rPr lang="en-US" sz="2800" dirty="0"/>
              <a:t>, </a:t>
            </a:r>
            <a:r>
              <a:rPr lang="en-US" sz="2800" dirty="0" err="1"/>
              <a:t>và</a:t>
            </a:r>
            <a:r>
              <a:rPr lang="en-US" sz="2800" dirty="0"/>
              <a:t> </a:t>
            </a:r>
            <a:r>
              <a:rPr lang="en-US" sz="2800" dirty="0" err="1"/>
              <a:t>chặt</a:t>
            </a:r>
            <a:r>
              <a:rPr lang="en-US" sz="2800" dirty="0"/>
              <a:t> </a:t>
            </a:r>
            <a:r>
              <a:rPr lang="en-US" sz="2800" dirty="0" err="1"/>
              <a:t>chẽ</a:t>
            </a:r>
            <a:r>
              <a:rPr lang="en-US" sz="2800" dirty="0"/>
              <a:t>. </a:t>
            </a:r>
          </a:p>
          <a:p>
            <a:pPr marL="0" indent="0" algn="just">
              <a:buNone/>
            </a:pPr>
            <a:endParaRPr lang="en-US" dirty="0"/>
          </a:p>
        </p:txBody>
      </p:sp>
    </p:spTree>
    <p:extLst>
      <p:ext uri="{BB962C8B-B14F-4D97-AF65-F5344CB8AC3E}">
        <p14:creationId xmlns:p14="http://schemas.microsoft.com/office/powerpoint/2010/main" val="404053009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80082"/>
          </a:xfrm>
        </p:spPr>
        <p:txBody>
          <a:bodyPr/>
          <a:lstStyle/>
          <a:p>
            <a:r>
              <a:rPr lang="en-US" dirty="0" smtClean="0"/>
              <a:t>2. VĂN HỌC, KHOA HỌC, NGHỆ THUẬT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1498600"/>
            <a:ext cx="10034587" cy="4940300"/>
          </a:xfrm>
        </p:spPr>
      </p:pic>
    </p:spTree>
    <p:extLst>
      <p:ext uri="{BB962C8B-B14F-4D97-AF65-F5344CB8AC3E}">
        <p14:creationId xmlns:p14="http://schemas.microsoft.com/office/powerpoint/2010/main" val="483537190"/>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ounded Rectangle 3"/>
          <p:cNvSpPr/>
          <p:nvPr/>
        </p:nvSpPr>
        <p:spPr>
          <a:xfrm>
            <a:off x="3732212" y="146727"/>
            <a:ext cx="4724400" cy="71498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t>THẢO LUẬN NHÓM</a:t>
            </a:r>
            <a:endParaRPr lang="en-US" sz="2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01225406"/>
              </p:ext>
            </p:extLst>
          </p:nvPr>
        </p:nvGraphicFramePr>
        <p:xfrm>
          <a:off x="1141412" y="976009"/>
          <a:ext cx="10783887" cy="5627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8864600" y="146727"/>
            <a:ext cx="2552700" cy="6731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PHÚT</a:t>
            </a:r>
            <a:endParaRPr lang="en-US" dirty="0"/>
          </a:p>
        </p:txBody>
      </p:sp>
    </p:spTree>
    <p:extLst>
      <p:ext uri="{BB962C8B-B14F-4D97-AF65-F5344CB8AC3E}">
        <p14:creationId xmlns:p14="http://schemas.microsoft.com/office/powerpoint/2010/main" val="3397052297"/>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05683140"/>
              </p:ext>
            </p:extLst>
          </p:nvPr>
        </p:nvGraphicFramePr>
        <p:xfrm>
          <a:off x="1141413" y="1028700"/>
          <a:ext cx="9906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1141413" y="165100"/>
            <a:ext cx="1460500" cy="453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NHÓM 1:</a:t>
            </a:r>
            <a:endParaRPr lang="en-US" sz="2000" dirty="0"/>
          </a:p>
        </p:txBody>
      </p:sp>
    </p:spTree>
    <p:extLst>
      <p:ext uri="{BB962C8B-B14F-4D97-AF65-F5344CB8AC3E}">
        <p14:creationId xmlns:p14="http://schemas.microsoft.com/office/powerpoint/2010/main" val="1985548205"/>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618518"/>
            <a:ext cx="9905998" cy="5693382"/>
          </a:xfrm>
        </p:spPr>
      </p:pic>
    </p:spTree>
    <p:extLst>
      <p:ext uri="{BB962C8B-B14F-4D97-AF65-F5344CB8AC3E}">
        <p14:creationId xmlns:p14="http://schemas.microsoft.com/office/powerpoint/2010/main" val="539924168"/>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52963" y="1006966"/>
            <a:ext cx="5375885" cy="459898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50" y="618517"/>
            <a:ext cx="5143500" cy="5375886"/>
          </a:xfrm>
          <a:prstGeom prst="rect">
            <a:avLst/>
          </a:prstGeom>
        </p:spPr>
      </p:pic>
      <p:sp>
        <p:nvSpPr>
          <p:cNvPr id="6" name="TextBox 5"/>
          <p:cNvSpPr txBox="1"/>
          <p:nvPr/>
        </p:nvSpPr>
        <p:spPr>
          <a:xfrm>
            <a:off x="1141412" y="6121400"/>
            <a:ext cx="9740900" cy="461665"/>
          </a:xfrm>
          <a:prstGeom prst="rect">
            <a:avLst/>
          </a:prstGeom>
          <a:noFill/>
        </p:spPr>
        <p:txBody>
          <a:bodyPr wrap="square" rtlCol="0">
            <a:spAutoFit/>
          </a:bodyPr>
          <a:lstStyle/>
          <a:p>
            <a:pPr algn="ctr"/>
            <a:r>
              <a:rPr lang="en-US" sz="2400" dirty="0" err="1" smtClean="0"/>
              <a:t>Hồng</a:t>
            </a:r>
            <a:r>
              <a:rPr lang="en-US" sz="2400" dirty="0" smtClean="0"/>
              <a:t> </a:t>
            </a:r>
            <a:r>
              <a:rPr lang="en-US" sz="2400" dirty="0" err="1" smtClean="0"/>
              <a:t>Đức</a:t>
            </a:r>
            <a:r>
              <a:rPr lang="en-US" sz="2400" dirty="0" smtClean="0"/>
              <a:t> </a:t>
            </a:r>
            <a:r>
              <a:rPr lang="en-US" sz="2400" dirty="0" err="1" smtClean="0"/>
              <a:t>quốc</a:t>
            </a:r>
            <a:r>
              <a:rPr lang="en-US" sz="2400" dirty="0" smtClean="0"/>
              <a:t> </a:t>
            </a:r>
            <a:r>
              <a:rPr lang="en-US" sz="2400" dirty="0" err="1" smtClean="0"/>
              <a:t>âm</a:t>
            </a:r>
            <a:r>
              <a:rPr lang="en-US" sz="2400" dirty="0" smtClean="0"/>
              <a:t> </a:t>
            </a:r>
            <a:r>
              <a:rPr lang="en-US" sz="2400" dirty="0" err="1" smtClean="0"/>
              <a:t>thi</a:t>
            </a:r>
            <a:r>
              <a:rPr lang="en-US" sz="2400" dirty="0" smtClean="0"/>
              <a:t> </a:t>
            </a:r>
            <a:r>
              <a:rPr lang="en-US" sz="2400" dirty="0" err="1" smtClean="0"/>
              <a:t>tập</a:t>
            </a:r>
            <a:r>
              <a:rPr lang="en-US" sz="2400" dirty="0" smtClean="0"/>
              <a:t> </a:t>
            </a:r>
            <a:r>
              <a:rPr lang="en-US" sz="2400" dirty="0" err="1" smtClean="0"/>
              <a:t>và</a:t>
            </a:r>
            <a:r>
              <a:rPr lang="en-US" sz="2400" dirty="0" smtClean="0"/>
              <a:t> </a:t>
            </a:r>
            <a:r>
              <a:rPr lang="en-US" sz="2400" dirty="0" err="1" smtClean="0"/>
              <a:t>Quốc</a:t>
            </a:r>
            <a:r>
              <a:rPr lang="en-US" sz="2400" dirty="0" smtClean="0"/>
              <a:t> </a:t>
            </a:r>
            <a:r>
              <a:rPr lang="en-US" sz="2400" dirty="0" err="1" smtClean="0"/>
              <a:t>âm</a:t>
            </a:r>
            <a:r>
              <a:rPr lang="en-US" sz="2400" dirty="0" smtClean="0"/>
              <a:t> </a:t>
            </a:r>
            <a:r>
              <a:rPr lang="en-US" sz="2400" dirty="0" err="1" smtClean="0"/>
              <a:t>thi</a:t>
            </a:r>
            <a:r>
              <a:rPr lang="en-US" sz="2400" dirty="0" smtClean="0"/>
              <a:t> </a:t>
            </a:r>
            <a:r>
              <a:rPr lang="en-US" sz="2400" dirty="0" err="1" smtClean="0"/>
              <a:t>tập</a:t>
            </a:r>
            <a:r>
              <a:rPr lang="en-US" sz="2400" dirty="0" smtClean="0"/>
              <a:t> </a:t>
            </a:r>
            <a:r>
              <a:rPr lang="en-US" sz="2400" dirty="0" err="1" smtClean="0"/>
              <a:t>được</a:t>
            </a:r>
            <a:r>
              <a:rPr lang="en-US" sz="2400" dirty="0" smtClean="0"/>
              <a:t> </a:t>
            </a:r>
            <a:r>
              <a:rPr lang="en-US" sz="2400" dirty="0" err="1" smtClean="0"/>
              <a:t>dịch</a:t>
            </a:r>
            <a:r>
              <a:rPr lang="en-US" sz="2400" dirty="0"/>
              <a:t> </a:t>
            </a:r>
            <a:r>
              <a:rPr lang="en-US" sz="2400" dirty="0" smtClean="0"/>
              <a:t>sang </a:t>
            </a:r>
            <a:r>
              <a:rPr lang="en-US" sz="2400" dirty="0" err="1" smtClean="0"/>
              <a:t>chữ</a:t>
            </a:r>
            <a:r>
              <a:rPr lang="en-US" sz="2400" dirty="0" smtClean="0"/>
              <a:t> </a:t>
            </a:r>
            <a:r>
              <a:rPr lang="en-US" sz="2400" dirty="0" err="1" smtClean="0"/>
              <a:t>Quốc</a:t>
            </a:r>
            <a:r>
              <a:rPr lang="en-US" sz="2400" dirty="0" smtClean="0"/>
              <a:t> </a:t>
            </a:r>
            <a:r>
              <a:rPr lang="en-US" sz="2400" dirty="0" err="1" smtClean="0"/>
              <a:t>ngữ</a:t>
            </a:r>
            <a:endParaRPr lang="en-US" sz="2400" dirty="0"/>
          </a:p>
        </p:txBody>
      </p:sp>
    </p:spTree>
    <p:extLst>
      <p:ext uri="{BB962C8B-B14F-4D97-AF65-F5344CB8AC3E}">
        <p14:creationId xmlns:p14="http://schemas.microsoft.com/office/powerpoint/2010/main" val="776281550"/>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0656376"/>
              </p:ext>
            </p:extLst>
          </p:nvPr>
        </p:nvGraphicFramePr>
        <p:xfrm>
          <a:off x="798512" y="876300"/>
          <a:ext cx="10529887" cy="504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1141412" y="199418"/>
            <a:ext cx="1385888"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NHÓM 2:</a:t>
            </a:r>
            <a:endParaRPr lang="en-US" sz="2000" dirty="0"/>
          </a:p>
        </p:txBody>
      </p:sp>
    </p:spTree>
    <p:extLst>
      <p:ext uri="{BB962C8B-B14F-4D97-AF65-F5344CB8AC3E}">
        <p14:creationId xmlns:p14="http://schemas.microsoft.com/office/powerpoint/2010/main" val="3882589352"/>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64400" y="618518"/>
            <a:ext cx="3783011" cy="5731482"/>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413" y="573088"/>
            <a:ext cx="4025900" cy="5776912"/>
          </a:xfrm>
          <a:prstGeom prst="rect">
            <a:avLst/>
          </a:prstGeom>
        </p:spPr>
      </p:pic>
    </p:spTree>
    <p:extLst>
      <p:ext uri="{BB962C8B-B14F-4D97-AF65-F5344CB8AC3E}">
        <p14:creationId xmlns:p14="http://schemas.microsoft.com/office/powerpoint/2010/main" val="235717684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0238" y="4296569"/>
            <a:ext cx="3611562" cy="1885950"/>
          </a:xfrm>
        </p:spPr>
      </p:pic>
      <p:sp>
        <p:nvSpPr>
          <p:cNvPr id="4" name="Oval 3"/>
          <p:cNvSpPr/>
          <p:nvPr/>
        </p:nvSpPr>
        <p:spPr>
          <a:xfrm>
            <a:off x="3617911" y="805353"/>
            <a:ext cx="4953000" cy="1104900"/>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KHỞI ĐỘNG</a:t>
            </a:r>
            <a:endParaRPr lang="en-US" sz="3600" dirty="0">
              <a:solidFill>
                <a:srgbClr val="FF0000"/>
              </a:solidFill>
            </a:endParaRPr>
          </a:p>
        </p:txBody>
      </p:sp>
      <p:sp>
        <p:nvSpPr>
          <p:cNvPr id="5" name="Cloud Callout 4"/>
          <p:cNvSpPr/>
          <p:nvPr/>
        </p:nvSpPr>
        <p:spPr>
          <a:xfrm>
            <a:off x="4176711" y="2097088"/>
            <a:ext cx="5678489" cy="1765300"/>
          </a:xfrm>
          <a:prstGeom prst="cloudCallout">
            <a:avLst>
              <a:gd name="adj1" fmla="val -26424"/>
              <a:gd name="adj2" fmla="val 711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400" dirty="0" err="1" smtClean="0"/>
              <a:t>Đây</a:t>
            </a:r>
            <a:r>
              <a:rPr lang="en-US" sz="5400" dirty="0" smtClean="0"/>
              <a:t> </a:t>
            </a:r>
            <a:r>
              <a:rPr lang="en-US" sz="5400" dirty="0" err="1" smtClean="0"/>
              <a:t>là</a:t>
            </a:r>
            <a:r>
              <a:rPr lang="en-US" sz="5400" dirty="0" smtClean="0"/>
              <a:t> </a:t>
            </a:r>
            <a:r>
              <a:rPr lang="en-US" sz="5400" dirty="0" err="1" smtClean="0"/>
              <a:t>đâu</a:t>
            </a:r>
            <a:r>
              <a:rPr lang="en-US" sz="5400" dirty="0" smtClean="0"/>
              <a:t>?</a:t>
            </a:r>
            <a:endParaRPr lang="en-US" sz="5400" dirty="0"/>
          </a:p>
        </p:txBody>
      </p:sp>
    </p:spTree>
    <p:extLst>
      <p:ext uri="{BB962C8B-B14F-4D97-AF65-F5344CB8AC3E}">
        <p14:creationId xmlns:p14="http://schemas.microsoft.com/office/powerpoint/2010/main" val="2402962"/>
      </p:ext>
    </p:extLst>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13" y="273726"/>
            <a:ext cx="4510087" cy="561718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280" y="273726"/>
            <a:ext cx="4171950" cy="5720673"/>
          </a:xfrm>
          <a:prstGeom prst="rect">
            <a:avLst/>
          </a:prstGeom>
        </p:spPr>
      </p:pic>
      <p:sp>
        <p:nvSpPr>
          <p:cNvPr id="6" name="TextBox 5"/>
          <p:cNvSpPr txBox="1"/>
          <p:nvPr/>
        </p:nvSpPr>
        <p:spPr>
          <a:xfrm>
            <a:off x="767556" y="5916307"/>
            <a:ext cx="5257800" cy="830997"/>
          </a:xfrm>
          <a:prstGeom prst="rect">
            <a:avLst/>
          </a:prstGeom>
          <a:noFill/>
        </p:spPr>
        <p:txBody>
          <a:bodyPr wrap="square" rtlCol="0">
            <a:spAutoFit/>
          </a:bodyPr>
          <a:lstStyle/>
          <a:p>
            <a:pPr algn="ctr"/>
            <a:r>
              <a:rPr lang="en-US" sz="2400" dirty="0" err="1" smtClean="0"/>
              <a:t>Bản</a:t>
            </a:r>
            <a:r>
              <a:rPr lang="en-US" sz="2400" dirty="0" smtClean="0"/>
              <a:t> </a:t>
            </a:r>
            <a:r>
              <a:rPr lang="en-US" sz="2400" dirty="0" err="1" smtClean="0"/>
              <a:t>đồ</a:t>
            </a:r>
            <a:r>
              <a:rPr lang="en-US" sz="2400" dirty="0" smtClean="0"/>
              <a:t> </a:t>
            </a:r>
            <a:r>
              <a:rPr lang="en-US" sz="2400" dirty="0" err="1" smtClean="0"/>
              <a:t>thành</a:t>
            </a:r>
            <a:r>
              <a:rPr lang="en-US" sz="2400" dirty="0" smtClean="0"/>
              <a:t> </a:t>
            </a:r>
            <a:r>
              <a:rPr lang="en-US" sz="2400" dirty="0" err="1" smtClean="0"/>
              <a:t>Đông</a:t>
            </a:r>
            <a:r>
              <a:rPr lang="en-US" sz="2400" dirty="0" smtClean="0"/>
              <a:t> </a:t>
            </a:r>
            <a:r>
              <a:rPr lang="en-US" sz="2400" dirty="0" err="1" smtClean="0"/>
              <a:t>Kinh</a:t>
            </a:r>
            <a:r>
              <a:rPr lang="en-US" sz="2400" dirty="0" smtClean="0"/>
              <a:t> </a:t>
            </a:r>
            <a:r>
              <a:rPr lang="en-US" sz="2400" dirty="0" err="1" smtClean="0"/>
              <a:t>được</a:t>
            </a:r>
            <a:r>
              <a:rPr lang="en-US" sz="2400" dirty="0" smtClean="0"/>
              <a:t> </a:t>
            </a:r>
            <a:r>
              <a:rPr lang="en-US" sz="2400" dirty="0" err="1" smtClean="0"/>
              <a:t>vẽ</a:t>
            </a:r>
            <a:r>
              <a:rPr lang="en-US" sz="2400" dirty="0" smtClean="0"/>
              <a:t> </a:t>
            </a:r>
            <a:r>
              <a:rPr lang="en-US" sz="2400" dirty="0" err="1" smtClean="0"/>
              <a:t>trong</a:t>
            </a:r>
            <a:r>
              <a:rPr lang="en-US" sz="2400" dirty="0" smtClean="0"/>
              <a:t> </a:t>
            </a:r>
            <a:r>
              <a:rPr lang="en-US" sz="2400" dirty="0" err="1" smtClean="0"/>
              <a:t>Hồng</a:t>
            </a:r>
            <a:r>
              <a:rPr lang="en-US" sz="2400" dirty="0" smtClean="0"/>
              <a:t> </a:t>
            </a:r>
            <a:r>
              <a:rPr lang="en-US" sz="2400" dirty="0" err="1" smtClean="0"/>
              <a:t>Đức</a:t>
            </a:r>
            <a:r>
              <a:rPr lang="en-US" sz="2400" dirty="0" smtClean="0"/>
              <a:t> </a:t>
            </a:r>
            <a:r>
              <a:rPr lang="en-US" sz="2400" dirty="0" err="1" smtClean="0"/>
              <a:t>bản</a:t>
            </a:r>
            <a:r>
              <a:rPr lang="en-US" sz="2400" dirty="0" smtClean="0"/>
              <a:t> </a:t>
            </a:r>
            <a:r>
              <a:rPr lang="en-US" sz="2400" dirty="0" err="1" smtClean="0"/>
              <a:t>đồ</a:t>
            </a:r>
            <a:endParaRPr lang="en-US" sz="2400" dirty="0"/>
          </a:p>
        </p:txBody>
      </p:sp>
    </p:spTree>
    <p:extLst>
      <p:ext uri="{BB962C8B-B14F-4D97-AF65-F5344CB8AC3E}">
        <p14:creationId xmlns:p14="http://schemas.microsoft.com/office/powerpoint/2010/main" val="416068431"/>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1413" y="618518"/>
            <a:ext cx="9905998" cy="5731482"/>
          </a:xfrm>
        </p:spPr>
      </p:pic>
    </p:spTree>
    <p:extLst>
      <p:ext uri="{BB962C8B-B14F-4D97-AF65-F5344CB8AC3E}">
        <p14:creationId xmlns:p14="http://schemas.microsoft.com/office/powerpoint/2010/main" val="2870733687"/>
      </p:ext>
    </p:extLst>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ounded Rectangle 3"/>
          <p:cNvSpPr/>
          <p:nvPr/>
        </p:nvSpPr>
        <p:spPr>
          <a:xfrm>
            <a:off x="1141412" y="199418"/>
            <a:ext cx="1385888"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NHÓM 3:</a:t>
            </a:r>
            <a:endParaRPr lang="en-US" sz="2000" dirty="0"/>
          </a:p>
        </p:txBody>
      </p:sp>
      <p:sp>
        <p:nvSpPr>
          <p:cNvPr id="6" name="Content Placeholder 5"/>
          <p:cNvSpPr>
            <a:spLocks noGrp="1"/>
          </p:cNvSpPr>
          <p:nvPr>
            <p:ph idx="1"/>
          </p:nvPr>
        </p:nvSpPr>
        <p:spPr/>
        <p:txBody>
          <a:bodyPr/>
          <a:lstStyle/>
          <a:p>
            <a:endParaRPr lang="en-US"/>
          </a:p>
        </p:txBody>
      </p:sp>
      <p:sp>
        <p:nvSpPr>
          <p:cNvPr id="7" name="Rectangle 3"/>
          <p:cNvSpPr txBox="1">
            <a:spLocks noChangeArrowheads="1"/>
          </p:cNvSpPr>
          <p:nvPr/>
        </p:nvSpPr>
        <p:spPr>
          <a:xfrm>
            <a:off x="2235198" y="770917"/>
            <a:ext cx="3810000" cy="4876800"/>
          </a:xfrm>
          <a:prstGeom prst="rect">
            <a:avLst/>
          </a:prstGeom>
          <a:solidFill>
            <a:srgbClr val="FFFF99"/>
          </a:solidFill>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FontTx/>
              <a:buNone/>
            </a:pPr>
            <a:r>
              <a:rPr lang="en-US" altLang="en-US" sz="2800" dirty="0" err="1" smtClean="0">
                <a:solidFill>
                  <a:schemeClr val="bg1"/>
                </a:solidFill>
                <a:latin typeface="Times New Roman" panose="02020603050405020304" pitchFamily="18" charset="0"/>
                <a:cs typeface="Times New Roman" panose="02020603050405020304" pitchFamily="18" charset="0"/>
              </a:rPr>
              <a:t>Nghệ</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thuật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sân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khấu</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như</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ca</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múa</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nhạc</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chèo</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tuồng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được</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phục</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hồi</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nhanh</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chóng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và</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phát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triển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nhất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là</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chèo</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tuồng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Lương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Thế</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Vinh</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đã</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biên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soạn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bộ</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i="1" dirty="0" smtClean="0">
                <a:solidFill>
                  <a:schemeClr val="bg1"/>
                </a:solidFill>
                <a:latin typeface="Times New Roman" panose="02020603050405020304" pitchFamily="18" charset="0"/>
                <a:cs typeface="Times New Roman" panose="02020603050405020304" pitchFamily="18" charset="0"/>
              </a:rPr>
              <a:t>“</a:t>
            </a:r>
            <a:r>
              <a:rPr lang="en-US" altLang="en-US" sz="2800" i="1" dirty="0" err="1" smtClean="0">
                <a:solidFill>
                  <a:schemeClr val="bg1"/>
                </a:solidFill>
                <a:latin typeface="Times New Roman" panose="02020603050405020304" pitchFamily="18" charset="0"/>
                <a:cs typeface="Times New Roman" panose="02020603050405020304" pitchFamily="18" charset="0"/>
              </a:rPr>
              <a:t>Hí</a:t>
            </a:r>
            <a:r>
              <a:rPr lang="en-US" altLang="en-US" sz="2800" i="1" dirty="0" smtClean="0">
                <a:solidFill>
                  <a:schemeClr val="bg1"/>
                </a:solidFill>
                <a:latin typeface="Times New Roman" panose="02020603050405020304" pitchFamily="18" charset="0"/>
                <a:cs typeface="Times New Roman" panose="02020603050405020304" pitchFamily="18" charset="0"/>
              </a:rPr>
              <a:t> </a:t>
            </a:r>
            <a:r>
              <a:rPr lang="en-US" altLang="en-US" sz="2800" i="1" dirty="0" err="1" smtClean="0">
                <a:solidFill>
                  <a:schemeClr val="bg1"/>
                </a:solidFill>
                <a:latin typeface="Times New Roman" panose="02020603050405020304" pitchFamily="18" charset="0"/>
                <a:cs typeface="Times New Roman" panose="02020603050405020304" pitchFamily="18" charset="0"/>
              </a:rPr>
              <a:t>phường</a:t>
            </a:r>
            <a:r>
              <a:rPr lang="en-US" altLang="en-US" sz="2800" i="1" dirty="0" smtClean="0">
                <a:solidFill>
                  <a:schemeClr val="bg1"/>
                </a:solidFill>
                <a:latin typeface="Times New Roman" panose="02020603050405020304" pitchFamily="18" charset="0"/>
                <a:cs typeface="Times New Roman" panose="02020603050405020304" pitchFamily="18" charset="0"/>
              </a:rPr>
              <a:t> </a:t>
            </a:r>
            <a:r>
              <a:rPr lang="en-US" altLang="en-US" sz="2800" i="1" dirty="0" err="1" smtClean="0">
                <a:solidFill>
                  <a:schemeClr val="bg1"/>
                </a:solidFill>
                <a:latin typeface="Times New Roman" panose="02020603050405020304" pitchFamily="18" charset="0"/>
                <a:cs typeface="Times New Roman" panose="02020603050405020304" pitchFamily="18" charset="0"/>
              </a:rPr>
              <a:t>phả</a:t>
            </a:r>
            <a:r>
              <a:rPr lang="en-US" altLang="en-US" sz="2800" i="1" dirty="0" smtClean="0">
                <a:solidFill>
                  <a:schemeClr val="bg1"/>
                </a:solidFill>
                <a:latin typeface="Times New Roman" panose="02020603050405020304" pitchFamily="18" charset="0"/>
                <a:cs typeface="Times New Roman" panose="02020603050405020304" pitchFamily="18" charset="0"/>
              </a:rPr>
              <a:t> </a:t>
            </a:r>
            <a:r>
              <a:rPr lang="en-US" altLang="en-US" sz="2800" i="1" dirty="0" err="1" smtClean="0">
                <a:solidFill>
                  <a:schemeClr val="bg1"/>
                </a:solidFill>
                <a:latin typeface="Times New Roman" panose="02020603050405020304" pitchFamily="18" charset="0"/>
                <a:cs typeface="Times New Roman" panose="02020603050405020304" pitchFamily="18" charset="0"/>
              </a:rPr>
              <a:t>lục</a:t>
            </a:r>
            <a:r>
              <a:rPr lang="en-US" altLang="en-US" sz="2800" i="1" dirty="0" smtClean="0">
                <a:solidFill>
                  <a:schemeClr val="bg1"/>
                </a:solidFill>
                <a:latin typeface="Times New Roman" panose="02020603050405020304" pitchFamily="18" charset="0"/>
                <a:cs typeface="Times New Roman" panose="02020603050405020304" pitchFamily="18" charset="0"/>
              </a:rPr>
              <a: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nêu</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nguyên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tắc</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biểu</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diễn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hát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múa</a:t>
            </a:r>
            <a:r>
              <a:rPr lang="en-US" altLang="en-US" sz="2800" dirty="0" smtClean="0">
                <a:solidFill>
                  <a:schemeClr val="bg1"/>
                </a:solidFill>
                <a:latin typeface="Times New Roman" panose="02020603050405020304" pitchFamily="18" charset="0"/>
                <a:cs typeface="Times New Roman" panose="02020603050405020304" pitchFamily="18" charset="0"/>
              </a:rPr>
              <a:t>…</a:t>
            </a:r>
          </a:p>
        </p:txBody>
      </p:sp>
      <p:pic>
        <p:nvPicPr>
          <p:cNvPr id="8" name="Picture 4" descr="LuongTheV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198" y="199418"/>
            <a:ext cx="51292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7004047" y="5791202"/>
            <a:ext cx="3211513" cy="10668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Lương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Thế</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Vinh</a:t>
            </a:r>
            <a:endParaRPr lang="en-US" altLang="en-US"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dirty="0">
                <a:solidFill>
                  <a:schemeClr val="bg1"/>
                </a:solidFill>
                <a:latin typeface="Times New Roman" panose="02020603050405020304" pitchFamily="18" charset="0"/>
                <a:cs typeface="Times New Roman" panose="02020603050405020304" pitchFamily="18" charset="0"/>
              </a:rPr>
              <a:t>(1442–1496)</a:t>
            </a:r>
          </a:p>
        </p:txBody>
      </p:sp>
    </p:spTree>
    <p:extLst>
      <p:ext uri="{BB962C8B-B14F-4D97-AF65-F5344CB8AC3E}">
        <p14:creationId xmlns:p14="http://schemas.microsoft.com/office/powerpoint/2010/main" val="31005729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arn(inHorizontal)">
                                      <p:cBhvr>
                                        <p:cTn id="7" dur="500"/>
                                        <p:tgtEl>
                                          <p:spTgt spid="7">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arn(inHorizontal)">
                                      <p:cBhvr>
                                        <p:cTn id="10" dur="500"/>
                                        <p:tgtEl>
                                          <p:spTgt spid="7">
                                            <p:txEl>
                                              <p:pRg st="0" end="0"/>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1000"/>
                                        <p:tgtEl>
                                          <p:spTgt spid="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618518"/>
            <a:ext cx="9905999" cy="5464782"/>
          </a:xfrm>
          <a:prstGeom prst="rect">
            <a:avLst/>
          </a:prstGeom>
        </p:spPr>
      </p:pic>
    </p:spTree>
    <p:extLst>
      <p:ext uri="{BB962C8B-B14F-4D97-AF65-F5344CB8AC3E}">
        <p14:creationId xmlns:p14="http://schemas.microsoft.com/office/powerpoint/2010/main" val="2553568487"/>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47292" y="618518"/>
            <a:ext cx="4421187" cy="5591782"/>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358" y="618518"/>
            <a:ext cx="5273053" cy="5591782"/>
          </a:xfrm>
          <a:prstGeom prst="rect">
            <a:avLst/>
          </a:prstGeom>
        </p:spPr>
      </p:pic>
    </p:spTree>
    <p:extLst>
      <p:ext uri="{BB962C8B-B14F-4D97-AF65-F5344CB8AC3E}">
        <p14:creationId xmlns:p14="http://schemas.microsoft.com/office/powerpoint/2010/main" val="346794954"/>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981200" y="1219200"/>
            <a:ext cx="8458200" cy="5638800"/>
          </a:xfrm>
        </p:spPr>
        <p:txBody>
          <a:bodyPr>
            <a:normAutofit fontScale="92500" lnSpcReduction="10000"/>
          </a:bodyPr>
          <a:lstStyle/>
          <a:p>
            <a:pPr marL="0" indent="0" algn="just">
              <a:buNone/>
            </a:pPr>
            <a:r>
              <a:rPr lang="en-US" altLang="en-US" sz="2800" b="1">
                <a:solidFill>
                  <a:srgbClr val="FF3300"/>
                </a:solidFill>
                <a:latin typeface="Times New Roman" panose="02020603050405020304" pitchFamily="18" charset="0"/>
                <a:cs typeface="Times New Roman" panose="02020603050405020304" pitchFamily="18" charset="0"/>
              </a:rPr>
              <a:t>Nhà Lê đã quan tâm tới việc phát triển giáo dục và khoa cử như thế nào? Hãy khoanh tròn vào câu trả lời em cho là đúng?</a:t>
            </a:r>
          </a:p>
          <a:p>
            <a:pPr marL="0" indent="0" algn="just">
              <a:buNone/>
            </a:pPr>
            <a:r>
              <a:rPr lang="en-US" altLang="en-US" sz="2800" b="1">
                <a:solidFill>
                  <a:srgbClr val="0000FF"/>
                </a:solidFill>
                <a:latin typeface="Times New Roman" panose="02020603050405020304" pitchFamily="18" charset="0"/>
                <a:cs typeface="Times New Roman" panose="02020603050405020304" pitchFamily="18" charset="0"/>
              </a:rPr>
              <a:t>A</a:t>
            </a:r>
            <a:r>
              <a:rPr lang="en-US" altLang="en-US" sz="2800" b="1">
                <a:latin typeface="Times New Roman" panose="02020603050405020304" pitchFamily="18" charset="0"/>
                <a:cs typeface="Times New Roman" panose="02020603050405020304" pitchFamily="18" charset="0"/>
              </a:rPr>
              <a:t>. Nhà nước quan tâm tới việc đào tạo nhân tài.</a:t>
            </a:r>
          </a:p>
          <a:p>
            <a:pPr marL="0" indent="0" algn="just">
              <a:buNone/>
            </a:pPr>
            <a:r>
              <a:rPr lang="en-US" altLang="en-US" sz="2800" b="1">
                <a:solidFill>
                  <a:srgbClr val="0000FF"/>
                </a:solidFill>
                <a:latin typeface="Times New Roman" panose="02020603050405020304" pitchFamily="18" charset="0"/>
                <a:cs typeface="Times New Roman" panose="02020603050405020304" pitchFamily="18" charset="0"/>
              </a:rPr>
              <a:t>B</a:t>
            </a:r>
            <a:r>
              <a:rPr lang="en-US" altLang="en-US" sz="2800" b="1">
                <a:latin typeface="Times New Roman" panose="02020603050405020304" pitchFamily="18" charset="0"/>
                <a:cs typeface="Times New Roman" panose="02020603050405020304" pitchFamily="18" charset="0"/>
              </a:rPr>
              <a:t>. Lấy việc giáo dục – khoa cử làm điều kiện tuyển dụng nhân tài.</a:t>
            </a:r>
          </a:p>
          <a:p>
            <a:pPr marL="0" indent="0" algn="just">
              <a:buNone/>
            </a:pPr>
            <a:r>
              <a:rPr lang="en-US" altLang="en-US" sz="2800" b="1">
                <a:solidFill>
                  <a:srgbClr val="0000FF"/>
                </a:solidFill>
                <a:latin typeface="Times New Roman" panose="02020603050405020304" pitchFamily="18" charset="0"/>
                <a:cs typeface="Times New Roman" panose="02020603050405020304" pitchFamily="18" charset="0"/>
              </a:rPr>
              <a:t>C</a:t>
            </a:r>
            <a:r>
              <a:rPr lang="en-US" altLang="en-US" sz="2800" b="1">
                <a:latin typeface="Times New Roman" panose="02020603050405020304" pitchFamily="18" charset="0"/>
                <a:cs typeface="Times New Roman" panose="02020603050405020304" pitchFamily="18" charset="0"/>
              </a:rPr>
              <a:t>. Nhà nước cho dịch sách chữ Hán ra chữ Nôm để dạy học.</a:t>
            </a:r>
          </a:p>
          <a:p>
            <a:pPr marL="0" indent="0" algn="just">
              <a:buNone/>
            </a:pPr>
            <a:r>
              <a:rPr lang="en-US" altLang="en-US" sz="2800" b="1">
                <a:solidFill>
                  <a:srgbClr val="0000FF"/>
                </a:solidFill>
                <a:latin typeface="Times New Roman" panose="02020603050405020304" pitchFamily="18" charset="0"/>
                <a:cs typeface="Times New Roman" panose="02020603050405020304" pitchFamily="18" charset="0"/>
              </a:rPr>
              <a:t>D</a:t>
            </a:r>
            <a:r>
              <a:rPr lang="en-US" altLang="en-US" sz="2800" b="1">
                <a:latin typeface="Times New Roman" panose="02020603050405020304" pitchFamily="18" charset="0"/>
                <a:cs typeface="Times New Roman" panose="02020603050405020304" pitchFamily="18" charset="0"/>
              </a:rPr>
              <a:t>. Khắc tên những người đỗ tiến sĩ vào bia đá đặt ở Quốc Tử Giám.</a:t>
            </a:r>
          </a:p>
          <a:p>
            <a:pPr marL="0" indent="0" algn="just">
              <a:buNone/>
            </a:pPr>
            <a:r>
              <a:rPr lang="en-US" altLang="en-US" sz="2800" b="1">
                <a:solidFill>
                  <a:srgbClr val="0000FF"/>
                </a:solidFill>
                <a:latin typeface="Times New Roman" panose="02020603050405020304" pitchFamily="18" charset="0"/>
                <a:cs typeface="Times New Roman" panose="02020603050405020304" pitchFamily="18" charset="0"/>
              </a:rPr>
              <a:t>E</a:t>
            </a:r>
            <a:r>
              <a:rPr lang="en-US" altLang="en-US" sz="2800" b="1">
                <a:latin typeface="Times New Roman" panose="02020603050405020304" pitchFamily="18" charset="0"/>
                <a:cs typeface="Times New Roman" panose="02020603050405020304" pitchFamily="18" charset="0"/>
              </a:rPr>
              <a:t>. Chăm lo đào tạo con em quan lại, quý tộc.</a:t>
            </a:r>
            <a:endParaRPr lang="en-US" altLang="en-US" sz="2800">
              <a:latin typeface="Times New Roman" panose="02020603050405020304" pitchFamily="18" charset="0"/>
              <a:cs typeface="Times New Roman" panose="02020603050405020304" pitchFamily="18" charset="0"/>
            </a:endParaRPr>
          </a:p>
        </p:txBody>
      </p:sp>
      <p:sp>
        <p:nvSpPr>
          <p:cNvPr id="20484" name="Oval 4"/>
          <p:cNvSpPr>
            <a:spLocks noChangeArrowheads="1"/>
          </p:cNvSpPr>
          <p:nvPr/>
        </p:nvSpPr>
        <p:spPr bwMode="auto">
          <a:xfrm>
            <a:off x="1981200" y="2514600"/>
            <a:ext cx="4572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5" name="Oval 5"/>
          <p:cNvSpPr>
            <a:spLocks noChangeArrowheads="1"/>
          </p:cNvSpPr>
          <p:nvPr/>
        </p:nvSpPr>
        <p:spPr bwMode="auto">
          <a:xfrm>
            <a:off x="1981200" y="3124200"/>
            <a:ext cx="4572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6" name="Oval 6"/>
          <p:cNvSpPr>
            <a:spLocks noChangeArrowheads="1"/>
          </p:cNvSpPr>
          <p:nvPr/>
        </p:nvSpPr>
        <p:spPr bwMode="auto">
          <a:xfrm>
            <a:off x="1981200" y="4953000"/>
            <a:ext cx="4572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Title 1"/>
          <p:cNvSpPr>
            <a:spLocks noGrp="1"/>
          </p:cNvSpPr>
          <p:nvPr>
            <p:ph type="title"/>
          </p:nvPr>
        </p:nvSpPr>
        <p:spPr/>
        <p:txBody>
          <a:bodyPr/>
          <a:lstStyle/>
          <a:p>
            <a:endParaRPr lang="en-US" dirty="0"/>
          </a:p>
        </p:txBody>
      </p:sp>
      <p:sp>
        <p:nvSpPr>
          <p:cNvPr id="8" name="Rectangle 7"/>
          <p:cNvSpPr/>
          <p:nvPr/>
        </p:nvSpPr>
        <p:spPr>
          <a:xfrm>
            <a:off x="4559300" y="262918"/>
            <a:ext cx="2603500" cy="711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CỦNG CỐ</a:t>
            </a:r>
            <a:endParaRPr lang="en-US" sz="3200" dirty="0"/>
          </a:p>
        </p:txBody>
      </p:sp>
    </p:spTree>
    <p:extLst>
      <p:ext uri="{BB962C8B-B14F-4D97-AF65-F5344CB8AC3E}">
        <p14:creationId xmlns:p14="http://schemas.microsoft.com/office/powerpoint/2010/main" val="3190767685"/>
      </p:ext>
    </p:extLst>
  </p:cSld>
  <p:clrMapOvr>
    <a:masterClrMapping/>
  </p:clrMapOvr>
  <p:transition>
    <p:newsflash/>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dissolve">
                                      <p:cBhvr>
                                        <p:cTn id="11" dur="500"/>
                                        <p:tgtEl>
                                          <p:spTgt spid="20483">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dissolve">
                                      <p:cBhvr>
                                        <p:cTn id="15" dur="500"/>
                                        <p:tgtEl>
                                          <p:spTgt spid="20483">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Effect transition="in" filter="dissolve">
                                      <p:cBhvr>
                                        <p:cTn id="19" dur="500"/>
                                        <p:tgtEl>
                                          <p:spTgt spid="20483">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Effect transition="in" filter="dissolve">
                                      <p:cBhvr>
                                        <p:cTn id="23" dur="500"/>
                                        <p:tgtEl>
                                          <p:spTgt spid="20483">
                                            <p:txEl>
                                              <p:pRg st="4" end="4"/>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dissolve">
                                      <p:cBhvr>
                                        <p:cTn id="27" dur="500"/>
                                        <p:tgtEl>
                                          <p:spTgt spid="204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485"/>
                                        </p:tgtEl>
                                        <p:attrNameLst>
                                          <p:attrName>style.visibility</p:attrName>
                                        </p:attrNameLst>
                                      </p:cBhvr>
                                      <p:to>
                                        <p:strVal val="visible"/>
                                      </p:to>
                                    </p:set>
                                    <p:animEffect transition="in" filter="box(in)">
                                      <p:cBhvr>
                                        <p:cTn id="32" dur="500"/>
                                        <p:tgtEl>
                                          <p:spTgt spid="2048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0484"/>
                                        </p:tgtEl>
                                        <p:attrNameLst>
                                          <p:attrName>style.visibility</p:attrName>
                                        </p:attrNameLst>
                                      </p:cBhvr>
                                      <p:to>
                                        <p:strVal val="visible"/>
                                      </p:to>
                                    </p:set>
                                    <p:animEffect transition="in" filter="box(in)">
                                      <p:cBhvr>
                                        <p:cTn id="35" dur="500"/>
                                        <p:tgtEl>
                                          <p:spTgt spid="2048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0486"/>
                                        </p:tgtEl>
                                        <p:attrNameLst>
                                          <p:attrName>style.visibility</p:attrName>
                                        </p:attrNameLst>
                                      </p:cBhvr>
                                      <p:to>
                                        <p:strVal val="visible"/>
                                      </p:to>
                                    </p:set>
                                    <p:animEffect transition="in" filter="box(in)">
                                      <p:cBhvr>
                                        <p:cTn id="38" dur="500"/>
                                        <p:tgtEl>
                                          <p:spTgt spid="20486"/>
                                        </p:tgtEl>
                                      </p:cBhvr>
                                    </p:animEffect>
                                  </p:childTnLst>
                                </p:cTn>
                              </p:par>
                              <p:par>
                                <p:cTn id="39" presetID="35" presetClass="emph" presetSubtype="0" repeatCount="indefinite" fill="hold" grpId="1" nodeType="withEffect">
                                  <p:stCondLst>
                                    <p:cond delay="0"/>
                                  </p:stCondLst>
                                  <p:childTnLst>
                                    <p:anim calcmode="discrete" valueType="str">
                                      <p:cBhvr>
                                        <p:cTn id="40" dur="1000" fill="hold"/>
                                        <p:tgtEl>
                                          <p:spTgt spid="20485"/>
                                        </p:tgtEl>
                                        <p:attrNameLst>
                                          <p:attrName>style.visibility</p:attrName>
                                        </p:attrNameLst>
                                      </p:cBhvr>
                                      <p:tavLst>
                                        <p:tav tm="0">
                                          <p:val>
                                            <p:strVal val="hidden"/>
                                          </p:val>
                                        </p:tav>
                                        <p:tav tm="50000">
                                          <p:val>
                                            <p:strVal val="visible"/>
                                          </p:val>
                                        </p:tav>
                                      </p:tavLst>
                                    </p:anim>
                                  </p:childTnLst>
                                </p:cTn>
                              </p:par>
                              <p:par>
                                <p:cTn id="41" presetID="35" presetClass="emph" presetSubtype="0" repeatCount="indefinite" fill="hold" grpId="1" nodeType="withEffect">
                                  <p:stCondLst>
                                    <p:cond delay="0"/>
                                  </p:stCondLst>
                                  <p:childTnLst>
                                    <p:anim calcmode="discrete" valueType="str">
                                      <p:cBhvr>
                                        <p:cTn id="42" dur="1000" fill="hold"/>
                                        <p:tgtEl>
                                          <p:spTgt spid="20484"/>
                                        </p:tgtEl>
                                        <p:attrNameLst>
                                          <p:attrName>style.visibility</p:attrName>
                                        </p:attrNameLst>
                                      </p:cBhvr>
                                      <p:tavLst>
                                        <p:tav tm="0">
                                          <p:val>
                                            <p:strVal val="hidden"/>
                                          </p:val>
                                        </p:tav>
                                        <p:tav tm="50000">
                                          <p:val>
                                            <p:strVal val="visible"/>
                                          </p:val>
                                        </p:tav>
                                      </p:tavLst>
                                    </p:anim>
                                  </p:childTnLst>
                                </p:cTn>
                              </p:par>
                              <p:par>
                                <p:cTn id="43" presetID="35" presetClass="emph" presetSubtype="0" repeatCount="indefinite" fill="hold" grpId="1" nodeType="withEffect">
                                  <p:stCondLst>
                                    <p:cond delay="0"/>
                                  </p:stCondLst>
                                  <p:childTnLst>
                                    <p:anim calcmode="discrete" valueType="str">
                                      <p:cBhvr>
                                        <p:cTn id="44" dur="1000" fill="hold"/>
                                        <p:tgtEl>
                                          <p:spTgt spid="204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4" grpId="1" animBg="1"/>
      <p:bldP spid="20485" grpId="0" animBg="1"/>
      <p:bldP spid="20485" grpId="1" animBg="1"/>
      <p:bldP spid="20486" grpId="0" animBg="1"/>
      <p:bldP spid="2048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141412" y="1329718"/>
            <a:ext cx="9905999" cy="3541714"/>
          </a:xfrm>
        </p:spPr>
        <p:txBody>
          <a:bodyPr/>
          <a:lstStyle/>
          <a:p>
            <a:pPr marL="0" indent="0" algn="just">
              <a:buNone/>
            </a:pPr>
            <a:r>
              <a:rPr lang="en-US" altLang="en-US" dirty="0" err="1" smtClean="0">
                <a:solidFill>
                  <a:srgbClr val="FF3300"/>
                </a:solidFill>
                <a:latin typeface="Times New Roman" panose="02020603050405020304" pitchFamily="18" charset="0"/>
                <a:cs typeface="Times New Roman" panose="02020603050405020304" pitchFamily="18" charset="0"/>
              </a:rPr>
              <a:t>Thời</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Lê</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sơ</a:t>
            </a:r>
            <a:r>
              <a:rPr lang="en-US" altLang="en-US" dirty="0" smtClean="0">
                <a:solidFill>
                  <a:srgbClr val="FF3300"/>
                </a:solidFill>
                <a:latin typeface="Times New Roman" panose="02020603050405020304" pitchFamily="18" charset="0"/>
                <a:cs typeface="Times New Roman" panose="02020603050405020304" pitchFamily="18" charset="0"/>
              </a:rPr>
              <a:t> (1428-1527) </a:t>
            </a:r>
            <a:r>
              <a:rPr lang="en-US" altLang="en-US" dirty="0" err="1" smtClean="0">
                <a:solidFill>
                  <a:srgbClr val="FF3300"/>
                </a:solidFill>
                <a:latin typeface="Times New Roman" panose="02020603050405020304" pitchFamily="18" charset="0"/>
                <a:cs typeface="Times New Roman" panose="02020603050405020304" pitchFamily="18" charset="0"/>
              </a:rPr>
              <a:t>đã</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tổ</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chức</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được</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mấy</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khoa</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thi</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tiến</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sĩ</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Lựa</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chọn</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bao</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nhiêu</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người</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làm</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trạng</a:t>
            </a:r>
            <a:r>
              <a:rPr lang="en-US" altLang="en-US" dirty="0" smtClean="0">
                <a:solidFill>
                  <a:srgbClr val="FF3300"/>
                </a:solidFill>
                <a:latin typeface="Times New Roman" panose="02020603050405020304" pitchFamily="18" charset="0"/>
                <a:cs typeface="Times New Roman" panose="02020603050405020304" pitchFamily="18" charset="0"/>
              </a:rPr>
              <a:t> </a:t>
            </a:r>
            <a:r>
              <a:rPr lang="en-US" altLang="en-US" dirty="0" err="1" smtClean="0">
                <a:solidFill>
                  <a:srgbClr val="FF3300"/>
                </a:solidFill>
                <a:latin typeface="Times New Roman" panose="02020603050405020304" pitchFamily="18" charset="0"/>
                <a:cs typeface="Times New Roman" panose="02020603050405020304" pitchFamily="18" charset="0"/>
              </a:rPr>
              <a:t>nguyên</a:t>
            </a:r>
            <a:r>
              <a:rPr lang="en-US" altLang="en-US" dirty="0" smtClean="0">
                <a:solidFill>
                  <a:srgbClr val="FF3300"/>
                </a:solidFill>
                <a:latin typeface="Times New Roman" panose="02020603050405020304" pitchFamily="18" charset="0"/>
                <a:cs typeface="Times New Roman" panose="02020603050405020304" pitchFamily="18" charset="0"/>
              </a:rPr>
              <a:t>?</a:t>
            </a:r>
          </a:p>
          <a:p>
            <a:pPr marL="0" indent="0" algn="just">
              <a:buNone/>
            </a:pPr>
            <a:r>
              <a:rPr lang="en-US" altLang="en-US" dirty="0" smtClean="0">
                <a:solidFill>
                  <a:srgbClr val="0000FF"/>
                </a:solidFill>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12</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chọn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được</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26</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nguyên</a:t>
            </a:r>
            <a:endParaRPr lang="en-US" altLang="en-US" dirty="0" smtClean="0">
              <a:latin typeface="Times New Roman" panose="02020603050405020304" pitchFamily="18" charset="0"/>
              <a:cs typeface="Times New Roman" panose="02020603050405020304" pitchFamily="18" charset="0"/>
            </a:endParaRPr>
          </a:p>
          <a:p>
            <a:pPr marL="0" indent="0" algn="just">
              <a:buNone/>
            </a:pPr>
            <a:r>
              <a:rPr lang="en-US" altLang="en-US" dirty="0" smtClean="0">
                <a:solidFill>
                  <a:srgbClr val="0000FF"/>
                </a:solidFill>
                <a:latin typeface="Times New Roman" panose="02020603050405020304" pitchFamily="18" charset="0"/>
                <a:cs typeface="Times New Roman" panose="02020603050405020304" pitchFamily="18" charset="0"/>
              </a:rPr>
              <a:t>B.</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22</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chọn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được</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29</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nguyên</a:t>
            </a:r>
            <a:endParaRPr lang="en-US" altLang="en-US" dirty="0" smtClean="0">
              <a:latin typeface="Times New Roman" panose="02020603050405020304" pitchFamily="18" charset="0"/>
              <a:cs typeface="Times New Roman" panose="02020603050405020304" pitchFamily="18" charset="0"/>
            </a:endParaRPr>
          </a:p>
          <a:p>
            <a:pPr marL="0" indent="0" algn="just">
              <a:buNone/>
            </a:pPr>
            <a:r>
              <a:rPr lang="en-US" altLang="en-US" dirty="0" smtClean="0">
                <a:solidFill>
                  <a:srgbClr val="0000FF"/>
                </a:solidFill>
                <a:latin typeface="Times New Roman" panose="02020603050405020304" pitchFamily="18" charset="0"/>
                <a:cs typeface="Times New Roman" panose="02020603050405020304" pitchFamily="18" charset="0"/>
              </a:rPr>
              <a:t>C.</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26</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chọn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được</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20</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nguyên</a:t>
            </a:r>
            <a:endParaRPr lang="en-US" altLang="en-US" dirty="0" smtClean="0">
              <a:latin typeface="Times New Roman" panose="02020603050405020304" pitchFamily="18" charset="0"/>
              <a:cs typeface="Times New Roman" panose="02020603050405020304" pitchFamily="18" charset="0"/>
            </a:endParaRPr>
          </a:p>
          <a:p>
            <a:pPr marL="0" indent="0" algn="just">
              <a:buNone/>
            </a:pPr>
            <a:r>
              <a:rPr lang="en-US" altLang="en-US" dirty="0" smtClean="0">
                <a:solidFill>
                  <a:srgbClr val="0000FF"/>
                </a:solidFill>
                <a:latin typeface="Times New Roman" panose="02020603050405020304" pitchFamily="18" charset="0"/>
                <a:cs typeface="Times New Roman" panose="02020603050405020304" pitchFamily="18" charset="0"/>
              </a:rPr>
              <a:t>D.</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30</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chọn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được</a:t>
            </a:r>
            <a:r>
              <a:rPr lang="en-US" altLang="en-US" dirty="0" smtClean="0">
                <a:latin typeface="Times New Roman" panose="02020603050405020304" pitchFamily="18" charset="0"/>
                <a:cs typeface="Times New Roman" panose="02020603050405020304" pitchFamily="18" charset="0"/>
              </a:rPr>
              <a:t> </a:t>
            </a:r>
            <a:r>
              <a:rPr lang="en-US" altLang="en-US" dirty="0" smtClean="0">
                <a:solidFill>
                  <a:srgbClr val="006600"/>
                </a:solidFill>
                <a:latin typeface="Times New Roman" panose="02020603050405020304" pitchFamily="18" charset="0"/>
                <a:cs typeface="Times New Roman" panose="02020603050405020304" pitchFamily="18" charset="0"/>
              </a:rPr>
              <a:t>40</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nguyên</a:t>
            </a:r>
            <a:endParaRPr lang="en-US" altLang="en-US" dirty="0" smtClean="0">
              <a:latin typeface="Times New Roman" panose="02020603050405020304" pitchFamily="18" charset="0"/>
              <a:cs typeface="Times New Roman" panose="02020603050405020304" pitchFamily="18" charset="0"/>
            </a:endParaRPr>
          </a:p>
        </p:txBody>
      </p:sp>
      <p:sp>
        <p:nvSpPr>
          <p:cNvPr id="57348" name="Oval 4"/>
          <p:cNvSpPr>
            <a:spLocks noChangeArrowheads="1"/>
          </p:cNvSpPr>
          <p:nvPr/>
        </p:nvSpPr>
        <p:spPr bwMode="auto">
          <a:xfrm>
            <a:off x="990600" y="3429000"/>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Title 1"/>
          <p:cNvSpPr>
            <a:spLocks noGrp="1"/>
          </p:cNvSpPr>
          <p:nvPr>
            <p:ph type="title"/>
          </p:nvPr>
        </p:nvSpPr>
        <p:spPr/>
        <p:txBody>
          <a:bodyPr/>
          <a:lstStyle/>
          <a:p>
            <a:endParaRPr lang="en-US"/>
          </a:p>
        </p:txBody>
      </p:sp>
      <p:sp>
        <p:nvSpPr>
          <p:cNvPr id="6" name="Rectangle 5"/>
          <p:cNvSpPr/>
          <p:nvPr/>
        </p:nvSpPr>
        <p:spPr>
          <a:xfrm>
            <a:off x="4305300" y="262918"/>
            <a:ext cx="2603500" cy="711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CỦNG CỐ</a:t>
            </a:r>
            <a:endParaRPr lang="en-US" sz="3200" dirty="0"/>
          </a:p>
        </p:txBody>
      </p:sp>
    </p:spTree>
    <p:extLst>
      <p:ext uri="{BB962C8B-B14F-4D97-AF65-F5344CB8AC3E}">
        <p14:creationId xmlns:p14="http://schemas.microsoft.com/office/powerpoint/2010/main" val="36141333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in)">
                                      <p:cBhvr>
                                        <p:cTn id="7" dur="500"/>
                                        <p:tgtEl>
                                          <p:spTgt spid="5734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animEffect transition="in" filter="dissolve">
                                      <p:cBhvr>
                                        <p:cTn id="11" dur="500"/>
                                        <p:tgtEl>
                                          <p:spTgt spid="57347">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dissolve">
                                      <p:cBhvr>
                                        <p:cTn id="15" dur="500"/>
                                        <p:tgtEl>
                                          <p:spTgt spid="57347">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Effect transition="in" filter="dissolve">
                                      <p:cBhvr>
                                        <p:cTn id="19" dur="500"/>
                                        <p:tgtEl>
                                          <p:spTgt spid="57347">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animEffect transition="in" filter="dissolve">
                                      <p:cBhvr>
                                        <p:cTn id="23" dur="500"/>
                                        <p:tgtEl>
                                          <p:spTgt spid="5734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7348"/>
                                        </p:tgtEl>
                                        <p:attrNameLst>
                                          <p:attrName>style.visibility</p:attrName>
                                        </p:attrNameLst>
                                      </p:cBhvr>
                                      <p:to>
                                        <p:strVal val="visible"/>
                                      </p:to>
                                    </p:set>
                                    <p:animEffect transition="in" filter="blinds(horizontal)">
                                      <p:cBhvr>
                                        <p:cTn id="28" dur="500"/>
                                        <p:tgtEl>
                                          <p:spTgt spid="57348"/>
                                        </p:tgtEl>
                                      </p:cBhvr>
                                    </p:animEffect>
                                  </p:childTnLst>
                                </p:cTn>
                              </p:par>
                              <p:par>
                                <p:cTn id="29" presetID="35" presetClass="emph" presetSubtype="0" repeatCount="indefinite" fill="hold" grpId="1" nodeType="withEffect">
                                  <p:stCondLst>
                                    <p:cond delay="0"/>
                                  </p:stCondLst>
                                  <p:childTnLst>
                                    <p:anim calcmode="discrete" valueType="str">
                                      <p:cBhvr>
                                        <p:cTn id="30" dur="1000" fill="hold"/>
                                        <p:tgtEl>
                                          <p:spTgt spid="5734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8" name="Content Placeholder 6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8900" y="3486854"/>
            <a:ext cx="7886700" cy="3238072"/>
          </a:xfrm>
        </p:spPr>
      </p:pic>
      <p:sp>
        <p:nvSpPr>
          <p:cNvPr id="4" name="Oval 3"/>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THỜI GIAN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60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59</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57</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53</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Oval 12"/>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51</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50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49</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8" name="Oval 17"/>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47</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9" name="Oval 18"/>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1" name="Oval 20"/>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43</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3" name="Oval 22"/>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41</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5" name="Oval 24"/>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40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6" name="Oval 25"/>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39</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7" name="Oval 26"/>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8" name="Oval 27"/>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37</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9" name="Oval 28"/>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0" name="Oval 29"/>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1" name="Oval 30"/>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2" name="Oval 31"/>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33</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3" name="Oval 32"/>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4" name="Oval 33"/>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31</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5" name="Oval 34"/>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30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6" name="Oval 35"/>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29</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7" name="Oval 36"/>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8" name="Oval 37"/>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27</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9" name="Oval 38"/>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0" name="Oval 39"/>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1" name="Oval 40"/>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2" name="Oval 41"/>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23</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3" name="Oval 42"/>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4" name="Oval 43"/>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21</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5" name="Oval 44"/>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20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6" name="Oval 45"/>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19</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7" name="Oval 46"/>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8" name="Oval 47"/>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17</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9" name="Oval 48"/>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0" name="Oval 49"/>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1" name="Oval 50"/>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2" name="Oval 51"/>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13</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3" name="Oval 52"/>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4" name="Oval 53"/>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10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5" name="Oval 54"/>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09</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6" name="Oval 55"/>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08</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7" name="Oval 56"/>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07</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8" name="Oval 57"/>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06</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9" name="Oval 58"/>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05</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0" name="Oval 59"/>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04</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1" name="Oval 60"/>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03</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2" name="Oval 61"/>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02</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3" name="Oval 62"/>
          <p:cNvSpPr/>
          <p:nvPr/>
        </p:nvSpPr>
        <p:spPr>
          <a:xfrm>
            <a:off x="9924220" y="4738205"/>
            <a:ext cx="1749288" cy="1537253"/>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01</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4" name="Oval 63"/>
          <p:cNvSpPr/>
          <p:nvPr/>
        </p:nvSpPr>
        <p:spPr>
          <a:xfrm>
            <a:off x="9924220" y="4738205"/>
            <a:ext cx="1749288" cy="1537253"/>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anose="02020603050405020304" pitchFamily="18" charset="0"/>
                <a:cs typeface="Times New Roman" panose="02020603050405020304" pitchFamily="18" charset="0"/>
              </a:rPr>
              <a:t>00</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5" name="Rounded Rectangle 64"/>
          <p:cNvSpPr/>
          <p:nvPr/>
        </p:nvSpPr>
        <p:spPr>
          <a:xfrm>
            <a:off x="1358900" y="256568"/>
            <a:ext cx="7886700" cy="723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smtClean="0"/>
              <a:t>Được</a:t>
            </a:r>
            <a:r>
              <a:rPr lang="en-US" sz="2400" dirty="0" smtClean="0"/>
              <a:t> </a:t>
            </a:r>
            <a:r>
              <a:rPr lang="en-US" sz="2400" dirty="0" err="1" smtClean="0"/>
              <a:t>xây</a:t>
            </a:r>
            <a:r>
              <a:rPr lang="en-US" sz="2400" dirty="0" smtClean="0"/>
              <a:t> </a:t>
            </a:r>
            <a:r>
              <a:rPr lang="en-US" sz="2400" dirty="0" err="1" smtClean="0"/>
              <a:t>dựng</a:t>
            </a:r>
            <a:r>
              <a:rPr lang="en-US" sz="2400" dirty="0" smtClean="0"/>
              <a:t> </a:t>
            </a:r>
            <a:r>
              <a:rPr lang="en-US" sz="2400" dirty="0" err="1" smtClean="0"/>
              <a:t>vào</a:t>
            </a:r>
            <a:r>
              <a:rPr lang="en-US" sz="2400" dirty="0" smtClean="0"/>
              <a:t> </a:t>
            </a:r>
            <a:r>
              <a:rPr lang="en-US" sz="2400" dirty="0" err="1" smtClean="0"/>
              <a:t>năm</a:t>
            </a:r>
            <a:r>
              <a:rPr lang="en-US" sz="2400" dirty="0" smtClean="0"/>
              <a:t> 1070. </a:t>
            </a:r>
            <a:r>
              <a:rPr lang="en-US" sz="2400" dirty="0" err="1" smtClean="0"/>
              <a:t>Dưới</a:t>
            </a:r>
            <a:r>
              <a:rPr lang="en-US" sz="2400" dirty="0" smtClean="0"/>
              <a:t> </a:t>
            </a:r>
            <a:r>
              <a:rPr lang="en-US" sz="2400" dirty="0" err="1" smtClean="0"/>
              <a:t>thời</a:t>
            </a:r>
            <a:r>
              <a:rPr lang="en-US" sz="2400" dirty="0" smtClean="0"/>
              <a:t> </a:t>
            </a:r>
            <a:r>
              <a:rPr lang="en-US" sz="2400" dirty="0" err="1" smtClean="0"/>
              <a:t>vua</a:t>
            </a:r>
            <a:r>
              <a:rPr lang="en-US" sz="2400" dirty="0" smtClean="0"/>
              <a:t> </a:t>
            </a:r>
            <a:r>
              <a:rPr lang="en-US" sz="2400" dirty="0" err="1" smtClean="0"/>
              <a:t>Lý</a:t>
            </a:r>
            <a:r>
              <a:rPr lang="en-US" sz="2400" dirty="0" smtClean="0"/>
              <a:t> </a:t>
            </a:r>
            <a:r>
              <a:rPr lang="en-US" sz="2400" dirty="0" err="1" smtClean="0"/>
              <a:t>Thánh</a:t>
            </a:r>
            <a:r>
              <a:rPr lang="en-US" sz="2400" dirty="0" smtClean="0"/>
              <a:t> </a:t>
            </a:r>
            <a:r>
              <a:rPr lang="en-US" sz="2400" dirty="0" err="1" smtClean="0"/>
              <a:t>Tông</a:t>
            </a:r>
            <a:r>
              <a:rPr lang="en-US" sz="2400" dirty="0" smtClean="0"/>
              <a:t>.</a:t>
            </a:r>
            <a:endParaRPr lang="en-US" sz="2400" dirty="0"/>
          </a:p>
        </p:txBody>
      </p:sp>
      <p:sp>
        <p:nvSpPr>
          <p:cNvPr id="66" name="Rounded Rectangle 65"/>
          <p:cNvSpPr/>
          <p:nvPr/>
        </p:nvSpPr>
        <p:spPr>
          <a:xfrm>
            <a:off x="1358900" y="1176828"/>
            <a:ext cx="7886700"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t>Là</a:t>
            </a:r>
            <a:r>
              <a:rPr lang="en-US" sz="2400" dirty="0" smtClean="0"/>
              <a:t> </a:t>
            </a:r>
            <a:r>
              <a:rPr lang="en-US" sz="2400" dirty="0" err="1" smtClean="0"/>
              <a:t>nơi</a:t>
            </a:r>
            <a:r>
              <a:rPr lang="en-US" sz="2400" dirty="0" smtClean="0"/>
              <a:t> </a:t>
            </a:r>
            <a:r>
              <a:rPr lang="en-US" sz="2400" dirty="0" err="1" smtClean="0"/>
              <a:t>thờ</a:t>
            </a:r>
            <a:r>
              <a:rPr lang="en-US" sz="2400" dirty="0" smtClean="0"/>
              <a:t> </a:t>
            </a:r>
            <a:r>
              <a:rPr lang="en-US" sz="2400" dirty="0" err="1" smtClean="0"/>
              <a:t>cúng</a:t>
            </a:r>
            <a:r>
              <a:rPr lang="en-US" sz="2400" dirty="0" smtClean="0"/>
              <a:t> </a:t>
            </a:r>
            <a:r>
              <a:rPr lang="en-US" sz="2400" dirty="0" err="1" smtClean="0"/>
              <a:t>Khổng</a:t>
            </a:r>
            <a:r>
              <a:rPr lang="en-US" sz="2400" dirty="0" smtClean="0"/>
              <a:t> </a:t>
            </a:r>
            <a:r>
              <a:rPr lang="en-US" sz="2400" dirty="0" err="1" smtClean="0"/>
              <a:t>Tử</a:t>
            </a:r>
            <a:r>
              <a:rPr lang="en-US" sz="2400" dirty="0" smtClean="0"/>
              <a:t>.</a:t>
            </a:r>
            <a:endParaRPr lang="en-US" sz="2400" dirty="0"/>
          </a:p>
        </p:txBody>
      </p:sp>
      <p:sp>
        <p:nvSpPr>
          <p:cNvPr id="67" name="Rounded Rectangle 66"/>
          <p:cNvSpPr/>
          <p:nvPr/>
        </p:nvSpPr>
        <p:spPr>
          <a:xfrm>
            <a:off x="1358900" y="2152276"/>
            <a:ext cx="7886700" cy="117555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err="1" smtClean="0"/>
              <a:t>Nằm</a:t>
            </a:r>
            <a:r>
              <a:rPr lang="en-US" sz="2400" dirty="0" smtClean="0"/>
              <a:t> </a:t>
            </a:r>
            <a:r>
              <a:rPr lang="en-US" sz="2400" dirty="0"/>
              <a:t>ở </a:t>
            </a:r>
            <a:r>
              <a:rPr lang="en-US" sz="2400" dirty="0" err="1"/>
              <a:t>khu</a:t>
            </a:r>
            <a:r>
              <a:rPr lang="en-US" sz="2400" dirty="0"/>
              <a:t> </a:t>
            </a:r>
            <a:r>
              <a:rPr lang="en-US" sz="2400" dirty="0" err="1"/>
              <a:t>vực</a:t>
            </a:r>
            <a:r>
              <a:rPr lang="en-US" sz="2400" dirty="0"/>
              <a:t> </a:t>
            </a:r>
            <a:r>
              <a:rPr lang="en-US" sz="2400" dirty="0" err="1"/>
              <a:t>quận</a:t>
            </a:r>
            <a:r>
              <a:rPr lang="en-US" sz="2400" dirty="0"/>
              <a:t> </a:t>
            </a:r>
            <a:r>
              <a:rPr lang="en-US" sz="2400" dirty="0" err="1"/>
              <a:t>Đống</a:t>
            </a:r>
            <a:r>
              <a:rPr lang="en-US" sz="2400" dirty="0"/>
              <a:t> </a:t>
            </a:r>
            <a:r>
              <a:rPr lang="en-US" sz="2400" dirty="0" err="1"/>
              <a:t>Đa</a:t>
            </a:r>
            <a:r>
              <a:rPr lang="en-US" sz="2400" dirty="0"/>
              <a:t>, </a:t>
            </a:r>
            <a:r>
              <a:rPr lang="en-US" sz="2400" dirty="0" err="1"/>
              <a:t>Hà</a:t>
            </a:r>
            <a:r>
              <a:rPr lang="en-US" sz="2400" dirty="0"/>
              <a:t> </a:t>
            </a:r>
            <a:r>
              <a:rPr lang="en-US" sz="2400" dirty="0" err="1" smtClean="0"/>
              <a:t>Nội</a:t>
            </a:r>
            <a:r>
              <a:rPr lang="en-US" sz="2400" dirty="0" smtClean="0"/>
              <a:t>. </a:t>
            </a:r>
            <a:r>
              <a:rPr lang="en-US" sz="2400" dirty="0" err="1" smtClean="0"/>
              <a:t>Ngay</a:t>
            </a:r>
            <a:r>
              <a:rPr lang="en-US" sz="2400" dirty="0" smtClean="0"/>
              <a:t> </a:t>
            </a:r>
            <a:r>
              <a:rPr lang="en-US" sz="2400" dirty="0" err="1"/>
              <a:t>giữa</a:t>
            </a:r>
            <a:r>
              <a:rPr lang="en-US" sz="2400" dirty="0"/>
              <a:t> 4 </a:t>
            </a:r>
            <a:r>
              <a:rPr lang="en-US" sz="2400" dirty="0" err="1"/>
              <a:t>phố</a:t>
            </a:r>
            <a:r>
              <a:rPr lang="en-US" sz="2400" dirty="0"/>
              <a:t> </a:t>
            </a:r>
            <a:r>
              <a:rPr lang="en-US" sz="2400" dirty="0" err="1"/>
              <a:t>chính</a:t>
            </a:r>
            <a:r>
              <a:rPr lang="en-US" sz="2400" dirty="0"/>
              <a:t> </a:t>
            </a:r>
            <a:r>
              <a:rPr lang="en-US" sz="2400" dirty="0" err="1"/>
              <a:t>gồm</a:t>
            </a:r>
            <a:r>
              <a:rPr lang="en-US" sz="2400" dirty="0"/>
              <a:t> </a:t>
            </a:r>
            <a:r>
              <a:rPr lang="en-US" sz="2400" dirty="0" err="1"/>
              <a:t>Nguyễn</a:t>
            </a:r>
            <a:r>
              <a:rPr lang="en-US" sz="2400" dirty="0"/>
              <a:t> </a:t>
            </a:r>
            <a:r>
              <a:rPr lang="en-US" sz="2400" dirty="0" err="1"/>
              <a:t>Thái</a:t>
            </a:r>
            <a:r>
              <a:rPr lang="en-US" sz="2400" dirty="0"/>
              <a:t> </a:t>
            </a:r>
            <a:r>
              <a:rPr lang="en-US" sz="2400" dirty="0" err="1"/>
              <a:t>Học</a:t>
            </a:r>
            <a:r>
              <a:rPr lang="en-US" sz="2400" dirty="0"/>
              <a:t>, </a:t>
            </a:r>
            <a:r>
              <a:rPr lang="en-US" sz="2400" dirty="0" err="1"/>
              <a:t>Tôn</a:t>
            </a:r>
            <a:r>
              <a:rPr lang="en-US" sz="2400" dirty="0"/>
              <a:t> </a:t>
            </a:r>
            <a:r>
              <a:rPr lang="en-US" sz="2400" dirty="0" err="1"/>
              <a:t>Đức</a:t>
            </a:r>
            <a:r>
              <a:rPr lang="en-US" sz="2400" dirty="0"/>
              <a:t> </a:t>
            </a:r>
            <a:r>
              <a:rPr lang="en-US" sz="2400" dirty="0" err="1" smtClean="0"/>
              <a:t>Thắng</a:t>
            </a:r>
            <a:r>
              <a:rPr lang="en-US" sz="2400" dirty="0" smtClean="0"/>
              <a:t>, </a:t>
            </a:r>
            <a:r>
              <a:rPr lang="en-US" sz="2400" dirty="0" err="1"/>
              <a:t>Văn</a:t>
            </a:r>
            <a:r>
              <a:rPr lang="en-US" sz="2400" dirty="0"/>
              <a:t> </a:t>
            </a:r>
            <a:r>
              <a:rPr lang="en-US" sz="2400" dirty="0" err="1"/>
              <a:t>Miếu</a:t>
            </a:r>
            <a:r>
              <a:rPr lang="en-US" sz="2400" dirty="0"/>
              <a:t> </a:t>
            </a:r>
            <a:r>
              <a:rPr lang="en-US" sz="2400" dirty="0" err="1"/>
              <a:t>và</a:t>
            </a:r>
            <a:r>
              <a:rPr lang="en-US" sz="2400" dirty="0"/>
              <a:t> </a:t>
            </a:r>
            <a:r>
              <a:rPr lang="en-US" sz="2400" dirty="0" err="1"/>
              <a:t>Quốc</a:t>
            </a:r>
            <a:r>
              <a:rPr lang="en-US" sz="2400" dirty="0"/>
              <a:t> </a:t>
            </a:r>
            <a:r>
              <a:rPr lang="en-US" sz="2400" dirty="0" err="1"/>
              <a:t>Tử</a:t>
            </a:r>
            <a:r>
              <a:rPr lang="en-US" sz="2400" dirty="0"/>
              <a:t> </a:t>
            </a:r>
            <a:r>
              <a:rPr lang="en-US" sz="2400" dirty="0" err="1"/>
              <a:t>Giám</a:t>
            </a:r>
            <a:endParaRPr lang="en-US" sz="2400" dirty="0"/>
          </a:p>
        </p:txBody>
      </p:sp>
    </p:spTree>
    <p:extLst>
      <p:ext uri="{BB962C8B-B14F-4D97-AF65-F5344CB8AC3E}">
        <p14:creationId xmlns:p14="http://schemas.microsoft.com/office/powerpoint/2010/main" val="21993625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6" presetClass="entr" presetSubtype="16" fill="hold" grpId="0" nodeType="after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circle(in)">
                                      <p:cBhvr>
                                        <p:cTn id="10" dur="1000"/>
                                        <p:tgtEl>
                                          <p:spTgt spid="65"/>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6"/>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7"/>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8"/>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9"/>
                                        </p:tgtEl>
                                        <p:attrNameLst>
                                          <p:attrName>style.visibility</p:attrName>
                                        </p:attrNameLst>
                                      </p:cBhvr>
                                      <p:to>
                                        <p:strVal val="visible"/>
                                      </p:to>
                                    </p:set>
                                  </p:child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
                                        </p:tgtEl>
                                        <p:attrNameLst>
                                          <p:attrName>style.visibility</p:attrName>
                                        </p:attrNameLst>
                                      </p:cBhvr>
                                      <p:to>
                                        <p:strVal val="visible"/>
                                      </p:to>
                                    </p:set>
                                  </p:child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
                                        </p:tgtEl>
                                        <p:attrNameLst>
                                          <p:attrName>style.visibility</p:attrName>
                                        </p:attrNameLst>
                                      </p:cBhvr>
                                      <p:to>
                                        <p:strVal val="visible"/>
                                      </p:to>
                                    </p:set>
                                  </p:child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2"/>
                                        </p:tgtEl>
                                        <p:attrNameLst>
                                          <p:attrName>style.visibility</p:attrName>
                                        </p:attrNameLst>
                                      </p:cBhvr>
                                      <p:to>
                                        <p:strVal val="visible"/>
                                      </p:to>
                                    </p:set>
                                  </p:child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3"/>
                                        </p:tgtEl>
                                        <p:attrNameLst>
                                          <p:attrName>style.visibility</p:attrName>
                                        </p:attrNameLst>
                                      </p:cBhvr>
                                      <p:to>
                                        <p:strVal val="visible"/>
                                      </p:to>
                                    </p:set>
                                  </p:child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4"/>
                                        </p:tgtEl>
                                        <p:attrNameLst>
                                          <p:attrName>style.visibility</p:attrName>
                                        </p:attrNameLst>
                                      </p:cBhvr>
                                      <p:to>
                                        <p:strVal val="visible"/>
                                      </p:to>
                                    </p:set>
                                  </p:child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5"/>
                                        </p:tgtEl>
                                        <p:attrNameLst>
                                          <p:attrName>style.visibility</p:attrName>
                                        </p:attrNameLst>
                                      </p:cBhvr>
                                      <p:to>
                                        <p:strVal val="visible"/>
                                      </p:to>
                                    </p:set>
                                  </p:child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6"/>
                                        </p:tgtEl>
                                        <p:attrNameLst>
                                          <p:attrName>style.visibility</p:attrName>
                                        </p:attrNameLst>
                                      </p:cBhvr>
                                      <p:to>
                                        <p:strVal val="visible"/>
                                      </p:to>
                                    </p:set>
                                  </p:child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7"/>
                                        </p:tgtEl>
                                        <p:attrNameLst>
                                          <p:attrName>style.visibility</p:attrName>
                                        </p:attrNameLst>
                                      </p:cBhvr>
                                      <p:to>
                                        <p:strVal val="visible"/>
                                      </p:to>
                                    </p:set>
                                  </p:child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8"/>
                                        </p:tgtEl>
                                        <p:attrNameLst>
                                          <p:attrName>style.visibility</p:attrName>
                                        </p:attrNameLst>
                                      </p:cBhvr>
                                      <p:to>
                                        <p:strVal val="visible"/>
                                      </p:to>
                                    </p:set>
                                  </p:childTnLst>
                                </p:cTn>
                              </p:par>
                            </p:childTnLst>
                          </p:cTn>
                        </p:par>
                        <p:par>
                          <p:cTn id="50" fill="hold">
                            <p:stCondLst>
                              <p:cond delay="15000"/>
                            </p:stCondLst>
                            <p:childTnLst>
                              <p:par>
                                <p:cTn id="51" presetID="1" presetClass="entr" presetSubtype="0" fill="hold" grpId="0" nodeType="afterEffect">
                                  <p:stCondLst>
                                    <p:cond delay="0"/>
                                  </p:stCondLst>
                                  <p:childTnLst>
                                    <p:set>
                                      <p:cBhvr>
                                        <p:cTn id="52" dur="1" fill="hold">
                                          <p:stCondLst>
                                            <p:cond delay="999"/>
                                          </p:stCondLst>
                                        </p:cTn>
                                        <p:tgtEl>
                                          <p:spTgt spid="19"/>
                                        </p:tgtEl>
                                        <p:attrNameLst>
                                          <p:attrName>style.visibility</p:attrName>
                                        </p:attrNameLst>
                                      </p:cBhvr>
                                      <p:to>
                                        <p:strVal val="visible"/>
                                      </p:to>
                                    </p:set>
                                  </p:childTnLst>
                                </p:cTn>
                              </p:par>
                            </p:childTnLst>
                          </p:cTn>
                        </p:par>
                        <p:par>
                          <p:cTn id="53" fill="hold">
                            <p:stCondLst>
                              <p:cond delay="16000"/>
                            </p:stCondLst>
                            <p:childTnLst>
                              <p:par>
                                <p:cTn id="54" presetID="1" presetClass="entr" presetSubtype="0" fill="hold" grpId="0" nodeType="afterEffect">
                                  <p:stCondLst>
                                    <p:cond delay="0"/>
                                  </p:stCondLst>
                                  <p:childTnLst>
                                    <p:set>
                                      <p:cBhvr>
                                        <p:cTn id="55" dur="1" fill="hold">
                                          <p:stCondLst>
                                            <p:cond delay="999"/>
                                          </p:stCondLst>
                                        </p:cTn>
                                        <p:tgtEl>
                                          <p:spTgt spid="20"/>
                                        </p:tgtEl>
                                        <p:attrNameLst>
                                          <p:attrName>style.visibility</p:attrName>
                                        </p:attrNameLst>
                                      </p:cBhvr>
                                      <p:to>
                                        <p:strVal val="visible"/>
                                      </p:to>
                                    </p:set>
                                  </p:childTnLst>
                                </p:cTn>
                              </p:par>
                            </p:childTnLst>
                          </p:cTn>
                        </p:par>
                        <p:par>
                          <p:cTn id="56" fill="hold">
                            <p:stCondLst>
                              <p:cond delay="17000"/>
                            </p:stCondLst>
                            <p:childTnLst>
                              <p:par>
                                <p:cTn id="57" presetID="1" presetClass="entr" presetSubtype="0" fill="hold" grpId="0" nodeType="afterEffect">
                                  <p:stCondLst>
                                    <p:cond delay="0"/>
                                  </p:stCondLst>
                                  <p:childTnLst>
                                    <p:set>
                                      <p:cBhvr>
                                        <p:cTn id="58" dur="1" fill="hold">
                                          <p:stCondLst>
                                            <p:cond delay="999"/>
                                          </p:stCondLst>
                                        </p:cTn>
                                        <p:tgtEl>
                                          <p:spTgt spid="21"/>
                                        </p:tgtEl>
                                        <p:attrNameLst>
                                          <p:attrName>style.visibility</p:attrName>
                                        </p:attrNameLst>
                                      </p:cBhvr>
                                      <p:to>
                                        <p:strVal val="visible"/>
                                      </p:to>
                                    </p:set>
                                  </p:childTnLst>
                                </p:cTn>
                              </p:par>
                            </p:childTnLst>
                          </p:cTn>
                        </p:par>
                        <p:par>
                          <p:cTn id="59" fill="hold">
                            <p:stCondLst>
                              <p:cond delay="18000"/>
                            </p:stCondLst>
                            <p:childTnLst>
                              <p:par>
                                <p:cTn id="60" presetID="1" presetClass="entr" presetSubtype="0" fill="hold" grpId="0" nodeType="afterEffect">
                                  <p:stCondLst>
                                    <p:cond delay="0"/>
                                  </p:stCondLst>
                                  <p:childTnLst>
                                    <p:set>
                                      <p:cBhvr>
                                        <p:cTn id="61" dur="1" fill="hold">
                                          <p:stCondLst>
                                            <p:cond delay="999"/>
                                          </p:stCondLst>
                                        </p:cTn>
                                        <p:tgtEl>
                                          <p:spTgt spid="22"/>
                                        </p:tgtEl>
                                        <p:attrNameLst>
                                          <p:attrName>style.visibility</p:attrName>
                                        </p:attrNameLst>
                                      </p:cBhvr>
                                      <p:to>
                                        <p:strVal val="visible"/>
                                      </p:to>
                                    </p:set>
                                  </p:childTnLst>
                                </p:cTn>
                              </p:par>
                            </p:childTnLst>
                          </p:cTn>
                        </p:par>
                        <p:par>
                          <p:cTn id="62" fill="hold">
                            <p:stCondLst>
                              <p:cond delay="19000"/>
                            </p:stCondLst>
                            <p:childTnLst>
                              <p:par>
                                <p:cTn id="63" presetID="1" presetClass="entr" presetSubtype="0" fill="hold" grpId="0" nodeType="afterEffect">
                                  <p:stCondLst>
                                    <p:cond delay="0"/>
                                  </p:stCondLst>
                                  <p:childTnLst>
                                    <p:set>
                                      <p:cBhvr>
                                        <p:cTn id="64" dur="1" fill="hold">
                                          <p:stCondLst>
                                            <p:cond delay="999"/>
                                          </p:stCondLst>
                                        </p:cTn>
                                        <p:tgtEl>
                                          <p:spTgt spid="23"/>
                                        </p:tgtEl>
                                        <p:attrNameLst>
                                          <p:attrName>style.visibility</p:attrName>
                                        </p:attrNameLst>
                                      </p:cBhvr>
                                      <p:to>
                                        <p:strVal val="visible"/>
                                      </p:to>
                                    </p:set>
                                  </p:childTnLst>
                                </p:cTn>
                              </p:par>
                            </p:childTnLst>
                          </p:cTn>
                        </p:par>
                        <p:par>
                          <p:cTn id="65" fill="hold">
                            <p:stCondLst>
                              <p:cond delay="20000"/>
                            </p:stCondLst>
                            <p:childTnLst>
                              <p:par>
                                <p:cTn id="66" presetID="1" presetClass="entr" presetSubtype="0" fill="hold" grpId="0" nodeType="afterEffect">
                                  <p:stCondLst>
                                    <p:cond delay="0"/>
                                  </p:stCondLst>
                                  <p:childTnLst>
                                    <p:set>
                                      <p:cBhvr>
                                        <p:cTn id="67" dur="1" fill="hold">
                                          <p:stCondLst>
                                            <p:cond delay="999"/>
                                          </p:stCondLst>
                                        </p:cTn>
                                        <p:tgtEl>
                                          <p:spTgt spid="24"/>
                                        </p:tgtEl>
                                        <p:attrNameLst>
                                          <p:attrName>style.visibility</p:attrName>
                                        </p:attrNameLst>
                                      </p:cBhvr>
                                      <p:to>
                                        <p:strVal val="visible"/>
                                      </p:to>
                                    </p:set>
                                  </p:childTnLst>
                                </p:cTn>
                              </p:par>
                            </p:childTnLst>
                          </p:cTn>
                        </p:par>
                        <p:par>
                          <p:cTn id="68" fill="hold">
                            <p:stCondLst>
                              <p:cond delay="21000"/>
                            </p:stCondLst>
                            <p:childTnLst>
                              <p:par>
                                <p:cTn id="69" presetID="1" presetClass="entr" presetSubtype="0" fill="hold" grpId="0" nodeType="afterEffect">
                                  <p:stCondLst>
                                    <p:cond delay="0"/>
                                  </p:stCondLst>
                                  <p:childTnLst>
                                    <p:set>
                                      <p:cBhvr>
                                        <p:cTn id="70" dur="1" fill="hold">
                                          <p:stCondLst>
                                            <p:cond delay="999"/>
                                          </p:stCondLst>
                                        </p:cTn>
                                        <p:tgtEl>
                                          <p:spTgt spid="25"/>
                                        </p:tgtEl>
                                        <p:attrNameLst>
                                          <p:attrName>style.visibility</p:attrName>
                                        </p:attrNameLst>
                                      </p:cBhvr>
                                      <p:to>
                                        <p:strVal val="visible"/>
                                      </p:to>
                                    </p:set>
                                  </p:childTnLst>
                                </p:cTn>
                              </p:par>
                            </p:childTnLst>
                          </p:cTn>
                        </p:par>
                        <p:par>
                          <p:cTn id="71" fill="hold">
                            <p:stCondLst>
                              <p:cond delay="22000"/>
                            </p:stCondLst>
                            <p:childTnLst>
                              <p:par>
                                <p:cTn id="72" presetID="6" presetClass="entr" presetSubtype="16"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circle(in)">
                                      <p:cBhvr>
                                        <p:cTn id="74" dur="1000"/>
                                        <p:tgtEl>
                                          <p:spTgt spid="66"/>
                                        </p:tgtEl>
                                      </p:cBhvr>
                                    </p:animEffect>
                                  </p:childTnLst>
                                </p:cTn>
                              </p:par>
                            </p:childTnLst>
                          </p:cTn>
                        </p:par>
                        <p:par>
                          <p:cTn id="75" fill="hold">
                            <p:stCondLst>
                              <p:cond delay="23000"/>
                            </p:stCondLst>
                            <p:childTnLst>
                              <p:par>
                                <p:cTn id="76" presetID="1" presetClass="entr" presetSubtype="0" fill="hold" grpId="0" nodeType="afterEffect">
                                  <p:stCondLst>
                                    <p:cond delay="0"/>
                                  </p:stCondLst>
                                  <p:childTnLst>
                                    <p:set>
                                      <p:cBhvr>
                                        <p:cTn id="77" dur="1" fill="hold">
                                          <p:stCondLst>
                                            <p:cond delay="999"/>
                                          </p:stCondLst>
                                        </p:cTn>
                                        <p:tgtEl>
                                          <p:spTgt spid="26"/>
                                        </p:tgtEl>
                                        <p:attrNameLst>
                                          <p:attrName>style.visibility</p:attrName>
                                        </p:attrNameLst>
                                      </p:cBhvr>
                                      <p:to>
                                        <p:strVal val="visible"/>
                                      </p:to>
                                    </p:set>
                                  </p:childTnLst>
                                </p:cTn>
                              </p:par>
                            </p:childTnLst>
                          </p:cTn>
                        </p:par>
                        <p:par>
                          <p:cTn id="78" fill="hold">
                            <p:stCondLst>
                              <p:cond delay="24000"/>
                            </p:stCondLst>
                            <p:childTnLst>
                              <p:par>
                                <p:cTn id="79" presetID="1" presetClass="entr" presetSubtype="0" fill="hold" grpId="0" nodeType="afterEffect">
                                  <p:stCondLst>
                                    <p:cond delay="0"/>
                                  </p:stCondLst>
                                  <p:childTnLst>
                                    <p:set>
                                      <p:cBhvr>
                                        <p:cTn id="80" dur="1" fill="hold">
                                          <p:stCondLst>
                                            <p:cond delay="999"/>
                                          </p:stCondLst>
                                        </p:cTn>
                                        <p:tgtEl>
                                          <p:spTgt spid="27"/>
                                        </p:tgtEl>
                                        <p:attrNameLst>
                                          <p:attrName>style.visibility</p:attrName>
                                        </p:attrNameLst>
                                      </p:cBhvr>
                                      <p:to>
                                        <p:strVal val="visible"/>
                                      </p:to>
                                    </p:set>
                                  </p:childTnLst>
                                </p:cTn>
                              </p:par>
                            </p:childTnLst>
                          </p:cTn>
                        </p:par>
                        <p:par>
                          <p:cTn id="81" fill="hold">
                            <p:stCondLst>
                              <p:cond delay="25000"/>
                            </p:stCondLst>
                            <p:childTnLst>
                              <p:par>
                                <p:cTn id="82" presetID="1" presetClass="entr" presetSubtype="0" fill="hold" grpId="0" nodeType="afterEffect">
                                  <p:stCondLst>
                                    <p:cond delay="0"/>
                                  </p:stCondLst>
                                  <p:childTnLst>
                                    <p:set>
                                      <p:cBhvr>
                                        <p:cTn id="83" dur="1" fill="hold">
                                          <p:stCondLst>
                                            <p:cond delay="999"/>
                                          </p:stCondLst>
                                        </p:cTn>
                                        <p:tgtEl>
                                          <p:spTgt spid="28"/>
                                        </p:tgtEl>
                                        <p:attrNameLst>
                                          <p:attrName>style.visibility</p:attrName>
                                        </p:attrNameLst>
                                      </p:cBhvr>
                                      <p:to>
                                        <p:strVal val="visible"/>
                                      </p:to>
                                    </p:set>
                                  </p:childTnLst>
                                </p:cTn>
                              </p:par>
                            </p:childTnLst>
                          </p:cTn>
                        </p:par>
                        <p:par>
                          <p:cTn id="84" fill="hold">
                            <p:stCondLst>
                              <p:cond delay="26000"/>
                            </p:stCondLst>
                            <p:childTnLst>
                              <p:par>
                                <p:cTn id="85" presetID="1" presetClass="entr" presetSubtype="0" fill="hold" grpId="0" nodeType="afterEffect">
                                  <p:stCondLst>
                                    <p:cond delay="0"/>
                                  </p:stCondLst>
                                  <p:childTnLst>
                                    <p:set>
                                      <p:cBhvr>
                                        <p:cTn id="86" dur="1" fill="hold">
                                          <p:stCondLst>
                                            <p:cond delay="999"/>
                                          </p:stCondLst>
                                        </p:cTn>
                                        <p:tgtEl>
                                          <p:spTgt spid="29"/>
                                        </p:tgtEl>
                                        <p:attrNameLst>
                                          <p:attrName>style.visibility</p:attrName>
                                        </p:attrNameLst>
                                      </p:cBhvr>
                                      <p:to>
                                        <p:strVal val="visible"/>
                                      </p:to>
                                    </p:set>
                                  </p:childTnLst>
                                </p:cTn>
                              </p:par>
                            </p:childTnLst>
                          </p:cTn>
                        </p:par>
                        <p:par>
                          <p:cTn id="87" fill="hold">
                            <p:stCondLst>
                              <p:cond delay="27000"/>
                            </p:stCondLst>
                            <p:childTnLst>
                              <p:par>
                                <p:cTn id="88" presetID="1" presetClass="entr" presetSubtype="0" fill="hold" grpId="0" nodeType="afterEffect">
                                  <p:stCondLst>
                                    <p:cond delay="0"/>
                                  </p:stCondLst>
                                  <p:childTnLst>
                                    <p:set>
                                      <p:cBhvr>
                                        <p:cTn id="89" dur="1" fill="hold">
                                          <p:stCondLst>
                                            <p:cond delay="999"/>
                                          </p:stCondLst>
                                        </p:cTn>
                                        <p:tgtEl>
                                          <p:spTgt spid="30"/>
                                        </p:tgtEl>
                                        <p:attrNameLst>
                                          <p:attrName>style.visibility</p:attrName>
                                        </p:attrNameLst>
                                      </p:cBhvr>
                                      <p:to>
                                        <p:strVal val="visible"/>
                                      </p:to>
                                    </p:set>
                                  </p:childTnLst>
                                </p:cTn>
                              </p:par>
                            </p:childTnLst>
                          </p:cTn>
                        </p:par>
                        <p:par>
                          <p:cTn id="90" fill="hold">
                            <p:stCondLst>
                              <p:cond delay="28000"/>
                            </p:stCondLst>
                            <p:childTnLst>
                              <p:par>
                                <p:cTn id="91" presetID="1" presetClass="entr" presetSubtype="0" fill="hold" grpId="0" nodeType="afterEffect">
                                  <p:stCondLst>
                                    <p:cond delay="0"/>
                                  </p:stCondLst>
                                  <p:childTnLst>
                                    <p:set>
                                      <p:cBhvr>
                                        <p:cTn id="92" dur="1" fill="hold">
                                          <p:stCondLst>
                                            <p:cond delay="999"/>
                                          </p:stCondLst>
                                        </p:cTn>
                                        <p:tgtEl>
                                          <p:spTgt spid="31"/>
                                        </p:tgtEl>
                                        <p:attrNameLst>
                                          <p:attrName>style.visibility</p:attrName>
                                        </p:attrNameLst>
                                      </p:cBhvr>
                                      <p:to>
                                        <p:strVal val="visible"/>
                                      </p:to>
                                    </p:set>
                                  </p:childTnLst>
                                </p:cTn>
                              </p:par>
                            </p:childTnLst>
                          </p:cTn>
                        </p:par>
                        <p:par>
                          <p:cTn id="93" fill="hold">
                            <p:stCondLst>
                              <p:cond delay="29000"/>
                            </p:stCondLst>
                            <p:childTnLst>
                              <p:par>
                                <p:cTn id="94" presetID="1" presetClass="entr" presetSubtype="0" fill="hold" grpId="0" nodeType="afterEffect">
                                  <p:stCondLst>
                                    <p:cond delay="0"/>
                                  </p:stCondLst>
                                  <p:childTnLst>
                                    <p:set>
                                      <p:cBhvr>
                                        <p:cTn id="95" dur="1" fill="hold">
                                          <p:stCondLst>
                                            <p:cond delay="999"/>
                                          </p:stCondLst>
                                        </p:cTn>
                                        <p:tgtEl>
                                          <p:spTgt spid="32"/>
                                        </p:tgtEl>
                                        <p:attrNameLst>
                                          <p:attrName>style.visibility</p:attrName>
                                        </p:attrNameLst>
                                      </p:cBhvr>
                                      <p:to>
                                        <p:strVal val="visible"/>
                                      </p:to>
                                    </p:set>
                                  </p:childTnLst>
                                </p:cTn>
                              </p:par>
                            </p:childTnLst>
                          </p:cTn>
                        </p:par>
                        <p:par>
                          <p:cTn id="96" fill="hold">
                            <p:stCondLst>
                              <p:cond delay="30000"/>
                            </p:stCondLst>
                            <p:childTnLst>
                              <p:par>
                                <p:cTn id="97" presetID="1" presetClass="entr" presetSubtype="0" fill="hold" grpId="0" nodeType="afterEffect">
                                  <p:stCondLst>
                                    <p:cond delay="0"/>
                                  </p:stCondLst>
                                  <p:childTnLst>
                                    <p:set>
                                      <p:cBhvr>
                                        <p:cTn id="98" dur="1" fill="hold">
                                          <p:stCondLst>
                                            <p:cond delay="999"/>
                                          </p:stCondLst>
                                        </p:cTn>
                                        <p:tgtEl>
                                          <p:spTgt spid="33"/>
                                        </p:tgtEl>
                                        <p:attrNameLst>
                                          <p:attrName>style.visibility</p:attrName>
                                        </p:attrNameLst>
                                      </p:cBhvr>
                                      <p:to>
                                        <p:strVal val="visible"/>
                                      </p:to>
                                    </p:set>
                                  </p:childTnLst>
                                </p:cTn>
                              </p:par>
                            </p:childTnLst>
                          </p:cTn>
                        </p:par>
                        <p:par>
                          <p:cTn id="99" fill="hold">
                            <p:stCondLst>
                              <p:cond delay="31000"/>
                            </p:stCondLst>
                            <p:childTnLst>
                              <p:par>
                                <p:cTn id="100" presetID="1" presetClass="entr" presetSubtype="0" fill="hold" grpId="0" nodeType="afterEffect">
                                  <p:stCondLst>
                                    <p:cond delay="0"/>
                                  </p:stCondLst>
                                  <p:childTnLst>
                                    <p:set>
                                      <p:cBhvr>
                                        <p:cTn id="101" dur="1" fill="hold">
                                          <p:stCondLst>
                                            <p:cond delay="999"/>
                                          </p:stCondLst>
                                        </p:cTn>
                                        <p:tgtEl>
                                          <p:spTgt spid="34"/>
                                        </p:tgtEl>
                                        <p:attrNameLst>
                                          <p:attrName>style.visibility</p:attrName>
                                        </p:attrNameLst>
                                      </p:cBhvr>
                                      <p:to>
                                        <p:strVal val="visible"/>
                                      </p:to>
                                    </p:set>
                                  </p:childTnLst>
                                </p:cTn>
                              </p:par>
                            </p:childTnLst>
                          </p:cTn>
                        </p:par>
                        <p:par>
                          <p:cTn id="102" fill="hold">
                            <p:stCondLst>
                              <p:cond delay="32000"/>
                            </p:stCondLst>
                            <p:childTnLst>
                              <p:par>
                                <p:cTn id="103" presetID="1" presetClass="entr" presetSubtype="0" fill="hold" grpId="0" nodeType="afterEffect">
                                  <p:stCondLst>
                                    <p:cond delay="0"/>
                                  </p:stCondLst>
                                  <p:childTnLst>
                                    <p:set>
                                      <p:cBhvr>
                                        <p:cTn id="104" dur="1" fill="hold">
                                          <p:stCondLst>
                                            <p:cond delay="999"/>
                                          </p:stCondLst>
                                        </p:cTn>
                                        <p:tgtEl>
                                          <p:spTgt spid="35"/>
                                        </p:tgtEl>
                                        <p:attrNameLst>
                                          <p:attrName>style.visibility</p:attrName>
                                        </p:attrNameLst>
                                      </p:cBhvr>
                                      <p:to>
                                        <p:strVal val="visible"/>
                                      </p:to>
                                    </p:set>
                                  </p:childTnLst>
                                </p:cTn>
                              </p:par>
                            </p:childTnLst>
                          </p:cTn>
                        </p:par>
                        <p:par>
                          <p:cTn id="105" fill="hold">
                            <p:stCondLst>
                              <p:cond delay="33000"/>
                            </p:stCondLst>
                            <p:childTnLst>
                              <p:par>
                                <p:cTn id="106" presetID="6" presetClass="entr" presetSubtype="16" fill="hold" grpId="0"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circle(in)">
                                      <p:cBhvr>
                                        <p:cTn id="108" dur="1000"/>
                                        <p:tgtEl>
                                          <p:spTgt spid="67"/>
                                        </p:tgtEl>
                                      </p:cBhvr>
                                    </p:animEffect>
                                  </p:childTnLst>
                                </p:cTn>
                              </p:par>
                            </p:childTnLst>
                          </p:cTn>
                        </p:par>
                        <p:par>
                          <p:cTn id="109" fill="hold">
                            <p:stCondLst>
                              <p:cond delay="34000"/>
                            </p:stCondLst>
                            <p:childTnLst>
                              <p:par>
                                <p:cTn id="110" presetID="1" presetClass="entr" presetSubtype="0" fill="hold" grpId="0" nodeType="afterEffect">
                                  <p:stCondLst>
                                    <p:cond delay="0"/>
                                  </p:stCondLst>
                                  <p:childTnLst>
                                    <p:set>
                                      <p:cBhvr>
                                        <p:cTn id="111" dur="1" fill="hold">
                                          <p:stCondLst>
                                            <p:cond delay="999"/>
                                          </p:stCondLst>
                                        </p:cTn>
                                        <p:tgtEl>
                                          <p:spTgt spid="36"/>
                                        </p:tgtEl>
                                        <p:attrNameLst>
                                          <p:attrName>style.visibility</p:attrName>
                                        </p:attrNameLst>
                                      </p:cBhvr>
                                      <p:to>
                                        <p:strVal val="visible"/>
                                      </p:to>
                                    </p:set>
                                  </p:childTnLst>
                                </p:cTn>
                              </p:par>
                            </p:childTnLst>
                          </p:cTn>
                        </p:par>
                        <p:par>
                          <p:cTn id="112" fill="hold">
                            <p:stCondLst>
                              <p:cond delay="35000"/>
                            </p:stCondLst>
                            <p:childTnLst>
                              <p:par>
                                <p:cTn id="113" presetID="1" presetClass="entr" presetSubtype="0" fill="hold" grpId="0" nodeType="afterEffect">
                                  <p:stCondLst>
                                    <p:cond delay="0"/>
                                  </p:stCondLst>
                                  <p:childTnLst>
                                    <p:set>
                                      <p:cBhvr>
                                        <p:cTn id="114" dur="1" fill="hold">
                                          <p:stCondLst>
                                            <p:cond delay="999"/>
                                          </p:stCondLst>
                                        </p:cTn>
                                        <p:tgtEl>
                                          <p:spTgt spid="37"/>
                                        </p:tgtEl>
                                        <p:attrNameLst>
                                          <p:attrName>style.visibility</p:attrName>
                                        </p:attrNameLst>
                                      </p:cBhvr>
                                      <p:to>
                                        <p:strVal val="visible"/>
                                      </p:to>
                                    </p:set>
                                  </p:childTnLst>
                                </p:cTn>
                              </p:par>
                            </p:childTnLst>
                          </p:cTn>
                        </p:par>
                        <p:par>
                          <p:cTn id="115" fill="hold">
                            <p:stCondLst>
                              <p:cond delay="36000"/>
                            </p:stCondLst>
                            <p:childTnLst>
                              <p:par>
                                <p:cTn id="116" presetID="1" presetClass="entr" presetSubtype="0" fill="hold" grpId="0" nodeType="afterEffect">
                                  <p:stCondLst>
                                    <p:cond delay="0"/>
                                  </p:stCondLst>
                                  <p:childTnLst>
                                    <p:set>
                                      <p:cBhvr>
                                        <p:cTn id="117" dur="1" fill="hold">
                                          <p:stCondLst>
                                            <p:cond delay="999"/>
                                          </p:stCondLst>
                                        </p:cTn>
                                        <p:tgtEl>
                                          <p:spTgt spid="38"/>
                                        </p:tgtEl>
                                        <p:attrNameLst>
                                          <p:attrName>style.visibility</p:attrName>
                                        </p:attrNameLst>
                                      </p:cBhvr>
                                      <p:to>
                                        <p:strVal val="visible"/>
                                      </p:to>
                                    </p:set>
                                  </p:childTnLst>
                                </p:cTn>
                              </p:par>
                            </p:childTnLst>
                          </p:cTn>
                        </p:par>
                        <p:par>
                          <p:cTn id="118" fill="hold">
                            <p:stCondLst>
                              <p:cond delay="37000"/>
                            </p:stCondLst>
                            <p:childTnLst>
                              <p:par>
                                <p:cTn id="119" presetID="1" presetClass="entr" presetSubtype="0" fill="hold" grpId="0" nodeType="afterEffect">
                                  <p:stCondLst>
                                    <p:cond delay="0"/>
                                  </p:stCondLst>
                                  <p:childTnLst>
                                    <p:set>
                                      <p:cBhvr>
                                        <p:cTn id="120" dur="1" fill="hold">
                                          <p:stCondLst>
                                            <p:cond delay="999"/>
                                          </p:stCondLst>
                                        </p:cTn>
                                        <p:tgtEl>
                                          <p:spTgt spid="39"/>
                                        </p:tgtEl>
                                        <p:attrNameLst>
                                          <p:attrName>style.visibility</p:attrName>
                                        </p:attrNameLst>
                                      </p:cBhvr>
                                      <p:to>
                                        <p:strVal val="visible"/>
                                      </p:to>
                                    </p:set>
                                  </p:childTnLst>
                                </p:cTn>
                              </p:par>
                            </p:childTnLst>
                          </p:cTn>
                        </p:par>
                        <p:par>
                          <p:cTn id="121" fill="hold">
                            <p:stCondLst>
                              <p:cond delay="38000"/>
                            </p:stCondLst>
                            <p:childTnLst>
                              <p:par>
                                <p:cTn id="122" presetID="1" presetClass="entr" presetSubtype="0" fill="hold" grpId="0" nodeType="afterEffect">
                                  <p:stCondLst>
                                    <p:cond delay="0"/>
                                  </p:stCondLst>
                                  <p:childTnLst>
                                    <p:set>
                                      <p:cBhvr>
                                        <p:cTn id="123" dur="1" fill="hold">
                                          <p:stCondLst>
                                            <p:cond delay="999"/>
                                          </p:stCondLst>
                                        </p:cTn>
                                        <p:tgtEl>
                                          <p:spTgt spid="40"/>
                                        </p:tgtEl>
                                        <p:attrNameLst>
                                          <p:attrName>style.visibility</p:attrName>
                                        </p:attrNameLst>
                                      </p:cBhvr>
                                      <p:to>
                                        <p:strVal val="visible"/>
                                      </p:to>
                                    </p:set>
                                  </p:childTnLst>
                                </p:cTn>
                              </p:par>
                            </p:childTnLst>
                          </p:cTn>
                        </p:par>
                        <p:par>
                          <p:cTn id="124" fill="hold">
                            <p:stCondLst>
                              <p:cond delay="39000"/>
                            </p:stCondLst>
                            <p:childTnLst>
                              <p:par>
                                <p:cTn id="125" presetID="1" presetClass="entr" presetSubtype="0" fill="hold" grpId="0" nodeType="afterEffect">
                                  <p:stCondLst>
                                    <p:cond delay="0"/>
                                  </p:stCondLst>
                                  <p:childTnLst>
                                    <p:set>
                                      <p:cBhvr>
                                        <p:cTn id="126" dur="1" fill="hold">
                                          <p:stCondLst>
                                            <p:cond delay="999"/>
                                          </p:stCondLst>
                                        </p:cTn>
                                        <p:tgtEl>
                                          <p:spTgt spid="41"/>
                                        </p:tgtEl>
                                        <p:attrNameLst>
                                          <p:attrName>style.visibility</p:attrName>
                                        </p:attrNameLst>
                                      </p:cBhvr>
                                      <p:to>
                                        <p:strVal val="visible"/>
                                      </p:to>
                                    </p:set>
                                  </p:childTnLst>
                                </p:cTn>
                              </p:par>
                            </p:childTnLst>
                          </p:cTn>
                        </p:par>
                        <p:par>
                          <p:cTn id="127" fill="hold">
                            <p:stCondLst>
                              <p:cond delay="40000"/>
                            </p:stCondLst>
                            <p:childTnLst>
                              <p:par>
                                <p:cTn id="128" presetID="1" presetClass="entr" presetSubtype="0" fill="hold" grpId="0" nodeType="afterEffect">
                                  <p:stCondLst>
                                    <p:cond delay="0"/>
                                  </p:stCondLst>
                                  <p:childTnLst>
                                    <p:set>
                                      <p:cBhvr>
                                        <p:cTn id="129" dur="1" fill="hold">
                                          <p:stCondLst>
                                            <p:cond delay="999"/>
                                          </p:stCondLst>
                                        </p:cTn>
                                        <p:tgtEl>
                                          <p:spTgt spid="42"/>
                                        </p:tgtEl>
                                        <p:attrNameLst>
                                          <p:attrName>style.visibility</p:attrName>
                                        </p:attrNameLst>
                                      </p:cBhvr>
                                      <p:to>
                                        <p:strVal val="visible"/>
                                      </p:to>
                                    </p:set>
                                  </p:childTnLst>
                                </p:cTn>
                              </p:par>
                            </p:childTnLst>
                          </p:cTn>
                        </p:par>
                        <p:par>
                          <p:cTn id="130" fill="hold">
                            <p:stCondLst>
                              <p:cond delay="41000"/>
                            </p:stCondLst>
                            <p:childTnLst>
                              <p:par>
                                <p:cTn id="131" presetID="1" presetClass="entr" presetSubtype="0" fill="hold" grpId="0" nodeType="afterEffect">
                                  <p:stCondLst>
                                    <p:cond delay="0"/>
                                  </p:stCondLst>
                                  <p:childTnLst>
                                    <p:set>
                                      <p:cBhvr>
                                        <p:cTn id="132" dur="1" fill="hold">
                                          <p:stCondLst>
                                            <p:cond delay="999"/>
                                          </p:stCondLst>
                                        </p:cTn>
                                        <p:tgtEl>
                                          <p:spTgt spid="43"/>
                                        </p:tgtEl>
                                        <p:attrNameLst>
                                          <p:attrName>style.visibility</p:attrName>
                                        </p:attrNameLst>
                                      </p:cBhvr>
                                      <p:to>
                                        <p:strVal val="visible"/>
                                      </p:to>
                                    </p:set>
                                  </p:childTnLst>
                                </p:cTn>
                              </p:par>
                            </p:childTnLst>
                          </p:cTn>
                        </p:par>
                        <p:par>
                          <p:cTn id="133" fill="hold">
                            <p:stCondLst>
                              <p:cond delay="42000"/>
                            </p:stCondLst>
                            <p:childTnLst>
                              <p:par>
                                <p:cTn id="134" presetID="1" presetClass="entr" presetSubtype="0" fill="hold" grpId="0" nodeType="afterEffect">
                                  <p:stCondLst>
                                    <p:cond delay="0"/>
                                  </p:stCondLst>
                                  <p:childTnLst>
                                    <p:set>
                                      <p:cBhvr>
                                        <p:cTn id="135" dur="1" fill="hold">
                                          <p:stCondLst>
                                            <p:cond delay="999"/>
                                          </p:stCondLst>
                                        </p:cTn>
                                        <p:tgtEl>
                                          <p:spTgt spid="44"/>
                                        </p:tgtEl>
                                        <p:attrNameLst>
                                          <p:attrName>style.visibility</p:attrName>
                                        </p:attrNameLst>
                                      </p:cBhvr>
                                      <p:to>
                                        <p:strVal val="visible"/>
                                      </p:to>
                                    </p:set>
                                  </p:childTnLst>
                                </p:cTn>
                              </p:par>
                            </p:childTnLst>
                          </p:cTn>
                        </p:par>
                        <p:par>
                          <p:cTn id="136" fill="hold">
                            <p:stCondLst>
                              <p:cond delay="43000"/>
                            </p:stCondLst>
                            <p:childTnLst>
                              <p:par>
                                <p:cTn id="137" presetID="1" presetClass="entr" presetSubtype="0" fill="hold" grpId="0" nodeType="afterEffect">
                                  <p:stCondLst>
                                    <p:cond delay="0"/>
                                  </p:stCondLst>
                                  <p:childTnLst>
                                    <p:set>
                                      <p:cBhvr>
                                        <p:cTn id="138" dur="1" fill="hold">
                                          <p:stCondLst>
                                            <p:cond delay="999"/>
                                          </p:stCondLst>
                                        </p:cTn>
                                        <p:tgtEl>
                                          <p:spTgt spid="45"/>
                                        </p:tgtEl>
                                        <p:attrNameLst>
                                          <p:attrName>style.visibility</p:attrName>
                                        </p:attrNameLst>
                                      </p:cBhvr>
                                      <p:to>
                                        <p:strVal val="visible"/>
                                      </p:to>
                                    </p:set>
                                  </p:childTnLst>
                                </p:cTn>
                              </p:par>
                            </p:childTnLst>
                          </p:cTn>
                        </p:par>
                        <p:par>
                          <p:cTn id="139" fill="hold">
                            <p:stCondLst>
                              <p:cond delay="44000"/>
                            </p:stCondLst>
                            <p:childTnLst>
                              <p:par>
                                <p:cTn id="140" presetID="1" presetClass="entr" presetSubtype="0" fill="hold" grpId="0" nodeType="afterEffect">
                                  <p:stCondLst>
                                    <p:cond delay="0"/>
                                  </p:stCondLst>
                                  <p:childTnLst>
                                    <p:set>
                                      <p:cBhvr>
                                        <p:cTn id="141" dur="1" fill="hold">
                                          <p:stCondLst>
                                            <p:cond delay="999"/>
                                          </p:stCondLst>
                                        </p:cTn>
                                        <p:tgtEl>
                                          <p:spTgt spid="46"/>
                                        </p:tgtEl>
                                        <p:attrNameLst>
                                          <p:attrName>style.visibility</p:attrName>
                                        </p:attrNameLst>
                                      </p:cBhvr>
                                      <p:to>
                                        <p:strVal val="visible"/>
                                      </p:to>
                                    </p:set>
                                  </p:childTnLst>
                                </p:cTn>
                              </p:par>
                            </p:childTnLst>
                          </p:cTn>
                        </p:par>
                        <p:par>
                          <p:cTn id="142" fill="hold">
                            <p:stCondLst>
                              <p:cond delay="45000"/>
                            </p:stCondLst>
                            <p:childTnLst>
                              <p:par>
                                <p:cTn id="143" presetID="1" presetClass="entr" presetSubtype="0" fill="hold" grpId="0" nodeType="afterEffect">
                                  <p:stCondLst>
                                    <p:cond delay="0"/>
                                  </p:stCondLst>
                                  <p:childTnLst>
                                    <p:set>
                                      <p:cBhvr>
                                        <p:cTn id="144" dur="1" fill="hold">
                                          <p:stCondLst>
                                            <p:cond delay="999"/>
                                          </p:stCondLst>
                                        </p:cTn>
                                        <p:tgtEl>
                                          <p:spTgt spid="47"/>
                                        </p:tgtEl>
                                        <p:attrNameLst>
                                          <p:attrName>style.visibility</p:attrName>
                                        </p:attrNameLst>
                                      </p:cBhvr>
                                      <p:to>
                                        <p:strVal val="visible"/>
                                      </p:to>
                                    </p:set>
                                  </p:childTnLst>
                                </p:cTn>
                              </p:par>
                            </p:childTnLst>
                          </p:cTn>
                        </p:par>
                        <p:par>
                          <p:cTn id="145" fill="hold">
                            <p:stCondLst>
                              <p:cond delay="46000"/>
                            </p:stCondLst>
                            <p:childTnLst>
                              <p:par>
                                <p:cTn id="146" presetID="1" presetClass="entr" presetSubtype="0" fill="hold" grpId="0" nodeType="afterEffect">
                                  <p:stCondLst>
                                    <p:cond delay="0"/>
                                  </p:stCondLst>
                                  <p:childTnLst>
                                    <p:set>
                                      <p:cBhvr>
                                        <p:cTn id="147" dur="1" fill="hold">
                                          <p:stCondLst>
                                            <p:cond delay="999"/>
                                          </p:stCondLst>
                                        </p:cTn>
                                        <p:tgtEl>
                                          <p:spTgt spid="48"/>
                                        </p:tgtEl>
                                        <p:attrNameLst>
                                          <p:attrName>style.visibility</p:attrName>
                                        </p:attrNameLst>
                                      </p:cBhvr>
                                      <p:to>
                                        <p:strVal val="visible"/>
                                      </p:to>
                                    </p:set>
                                  </p:childTnLst>
                                </p:cTn>
                              </p:par>
                            </p:childTnLst>
                          </p:cTn>
                        </p:par>
                        <p:par>
                          <p:cTn id="148" fill="hold">
                            <p:stCondLst>
                              <p:cond delay="47000"/>
                            </p:stCondLst>
                            <p:childTnLst>
                              <p:par>
                                <p:cTn id="149" presetID="1" presetClass="entr" presetSubtype="0" fill="hold" grpId="0" nodeType="afterEffect">
                                  <p:stCondLst>
                                    <p:cond delay="0"/>
                                  </p:stCondLst>
                                  <p:childTnLst>
                                    <p:set>
                                      <p:cBhvr>
                                        <p:cTn id="150" dur="1" fill="hold">
                                          <p:stCondLst>
                                            <p:cond delay="999"/>
                                          </p:stCondLst>
                                        </p:cTn>
                                        <p:tgtEl>
                                          <p:spTgt spid="49"/>
                                        </p:tgtEl>
                                        <p:attrNameLst>
                                          <p:attrName>style.visibility</p:attrName>
                                        </p:attrNameLst>
                                      </p:cBhvr>
                                      <p:to>
                                        <p:strVal val="visible"/>
                                      </p:to>
                                    </p:set>
                                  </p:childTnLst>
                                </p:cTn>
                              </p:par>
                            </p:childTnLst>
                          </p:cTn>
                        </p:par>
                        <p:par>
                          <p:cTn id="151" fill="hold">
                            <p:stCondLst>
                              <p:cond delay="48000"/>
                            </p:stCondLst>
                            <p:childTnLst>
                              <p:par>
                                <p:cTn id="152" presetID="1" presetClass="entr" presetSubtype="0" fill="hold" grpId="0" nodeType="afterEffect">
                                  <p:stCondLst>
                                    <p:cond delay="0"/>
                                  </p:stCondLst>
                                  <p:childTnLst>
                                    <p:set>
                                      <p:cBhvr>
                                        <p:cTn id="153" dur="1" fill="hold">
                                          <p:stCondLst>
                                            <p:cond delay="999"/>
                                          </p:stCondLst>
                                        </p:cTn>
                                        <p:tgtEl>
                                          <p:spTgt spid="50"/>
                                        </p:tgtEl>
                                        <p:attrNameLst>
                                          <p:attrName>style.visibility</p:attrName>
                                        </p:attrNameLst>
                                      </p:cBhvr>
                                      <p:to>
                                        <p:strVal val="visible"/>
                                      </p:to>
                                    </p:set>
                                  </p:childTnLst>
                                </p:cTn>
                              </p:par>
                            </p:childTnLst>
                          </p:cTn>
                        </p:par>
                        <p:par>
                          <p:cTn id="154" fill="hold">
                            <p:stCondLst>
                              <p:cond delay="49000"/>
                            </p:stCondLst>
                            <p:childTnLst>
                              <p:par>
                                <p:cTn id="155" presetID="6" presetClass="entr" presetSubtype="16" fill="hold" nodeType="after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circle(in)">
                                      <p:cBhvr>
                                        <p:cTn id="157" dur="1000"/>
                                        <p:tgtEl>
                                          <p:spTgt spid="68"/>
                                        </p:tgtEl>
                                      </p:cBhvr>
                                    </p:animEffect>
                                  </p:childTnLst>
                                </p:cTn>
                              </p:par>
                            </p:childTnLst>
                          </p:cTn>
                        </p:par>
                        <p:par>
                          <p:cTn id="158" fill="hold">
                            <p:stCondLst>
                              <p:cond delay="50000"/>
                            </p:stCondLst>
                            <p:childTnLst>
                              <p:par>
                                <p:cTn id="159" presetID="1" presetClass="entr" presetSubtype="0" fill="hold" grpId="0" nodeType="afterEffect">
                                  <p:stCondLst>
                                    <p:cond delay="0"/>
                                  </p:stCondLst>
                                  <p:childTnLst>
                                    <p:set>
                                      <p:cBhvr>
                                        <p:cTn id="160" dur="1" fill="hold">
                                          <p:stCondLst>
                                            <p:cond delay="999"/>
                                          </p:stCondLst>
                                        </p:cTn>
                                        <p:tgtEl>
                                          <p:spTgt spid="51"/>
                                        </p:tgtEl>
                                        <p:attrNameLst>
                                          <p:attrName>style.visibility</p:attrName>
                                        </p:attrNameLst>
                                      </p:cBhvr>
                                      <p:to>
                                        <p:strVal val="visible"/>
                                      </p:to>
                                    </p:set>
                                  </p:childTnLst>
                                </p:cTn>
                              </p:par>
                            </p:childTnLst>
                          </p:cTn>
                        </p:par>
                        <p:par>
                          <p:cTn id="161" fill="hold">
                            <p:stCondLst>
                              <p:cond delay="51000"/>
                            </p:stCondLst>
                            <p:childTnLst>
                              <p:par>
                                <p:cTn id="162" presetID="1" presetClass="entr" presetSubtype="0" fill="hold" grpId="0" nodeType="afterEffect">
                                  <p:stCondLst>
                                    <p:cond delay="0"/>
                                  </p:stCondLst>
                                  <p:childTnLst>
                                    <p:set>
                                      <p:cBhvr>
                                        <p:cTn id="163" dur="1" fill="hold">
                                          <p:stCondLst>
                                            <p:cond delay="999"/>
                                          </p:stCondLst>
                                        </p:cTn>
                                        <p:tgtEl>
                                          <p:spTgt spid="52"/>
                                        </p:tgtEl>
                                        <p:attrNameLst>
                                          <p:attrName>style.visibility</p:attrName>
                                        </p:attrNameLst>
                                      </p:cBhvr>
                                      <p:to>
                                        <p:strVal val="visible"/>
                                      </p:to>
                                    </p:set>
                                  </p:childTnLst>
                                </p:cTn>
                              </p:par>
                            </p:childTnLst>
                          </p:cTn>
                        </p:par>
                        <p:par>
                          <p:cTn id="164" fill="hold">
                            <p:stCondLst>
                              <p:cond delay="52000"/>
                            </p:stCondLst>
                            <p:childTnLst>
                              <p:par>
                                <p:cTn id="165" presetID="1" presetClass="entr" presetSubtype="0" fill="hold" grpId="0" nodeType="afterEffect">
                                  <p:stCondLst>
                                    <p:cond delay="0"/>
                                  </p:stCondLst>
                                  <p:childTnLst>
                                    <p:set>
                                      <p:cBhvr>
                                        <p:cTn id="166" dur="1" fill="hold">
                                          <p:stCondLst>
                                            <p:cond delay="999"/>
                                          </p:stCondLst>
                                        </p:cTn>
                                        <p:tgtEl>
                                          <p:spTgt spid="53"/>
                                        </p:tgtEl>
                                        <p:attrNameLst>
                                          <p:attrName>style.visibility</p:attrName>
                                        </p:attrNameLst>
                                      </p:cBhvr>
                                      <p:to>
                                        <p:strVal val="visible"/>
                                      </p:to>
                                    </p:set>
                                  </p:childTnLst>
                                </p:cTn>
                              </p:par>
                            </p:childTnLst>
                          </p:cTn>
                        </p:par>
                        <p:par>
                          <p:cTn id="167" fill="hold">
                            <p:stCondLst>
                              <p:cond delay="53000"/>
                            </p:stCondLst>
                            <p:childTnLst>
                              <p:par>
                                <p:cTn id="168" presetID="1" presetClass="entr" presetSubtype="0" fill="hold" grpId="0" nodeType="afterEffect">
                                  <p:stCondLst>
                                    <p:cond delay="0"/>
                                  </p:stCondLst>
                                  <p:childTnLst>
                                    <p:set>
                                      <p:cBhvr>
                                        <p:cTn id="169" dur="1" fill="hold">
                                          <p:stCondLst>
                                            <p:cond delay="999"/>
                                          </p:stCondLst>
                                        </p:cTn>
                                        <p:tgtEl>
                                          <p:spTgt spid="54"/>
                                        </p:tgtEl>
                                        <p:attrNameLst>
                                          <p:attrName>style.visibility</p:attrName>
                                        </p:attrNameLst>
                                      </p:cBhvr>
                                      <p:to>
                                        <p:strVal val="visible"/>
                                      </p:to>
                                    </p:set>
                                  </p:childTnLst>
                                </p:cTn>
                              </p:par>
                            </p:childTnLst>
                          </p:cTn>
                        </p:par>
                        <p:par>
                          <p:cTn id="170" fill="hold">
                            <p:stCondLst>
                              <p:cond delay="54000"/>
                            </p:stCondLst>
                            <p:childTnLst>
                              <p:par>
                                <p:cTn id="171" presetID="1" presetClass="entr" presetSubtype="0" fill="hold" grpId="0" nodeType="afterEffect">
                                  <p:stCondLst>
                                    <p:cond delay="0"/>
                                  </p:stCondLst>
                                  <p:childTnLst>
                                    <p:set>
                                      <p:cBhvr>
                                        <p:cTn id="172" dur="1" fill="hold">
                                          <p:stCondLst>
                                            <p:cond delay="999"/>
                                          </p:stCondLst>
                                        </p:cTn>
                                        <p:tgtEl>
                                          <p:spTgt spid="55"/>
                                        </p:tgtEl>
                                        <p:attrNameLst>
                                          <p:attrName>style.visibility</p:attrName>
                                        </p:attrNameLst>
                                      </p:cBhvr>
                                      <p:to>
                                        <p:strVal val="visible"/>
                                      </p:to>
                                    </p:set>
                                  </p:childTnLst>
                                </p:cTn>
                              </p:par>
                            </p:childTnLst>
                          </p:cTn>
                        </p:par>
                        <p:par>
                          <p:cTn id="173" fill="hold">
                            <p:stCondLst>
                              <p:cond delay="55000"/>
                            </p:stCondLst>
                            <p:childTnLst>
                              <p:par>
                                <p:cTn id="174" presetID="1" presetClass="entr" presetSubtype="0" fill="hold" grpId="0" nodeType="afterEffect">
                                  <p:stCondLst>
                                    <p:cond delay="0"/>
                                  </p:stCondLst>
                                  <p:childTnLst>
                                    <p:set>
                                      <p:cBhvr>
                                        <p:cTn id="175" dur="1" fill="hold">
                                          <p:stCondLst>
                                            <p:cond delay="999"/>
                                          </p:stCondLst>
                                        </p:cTn>
                                        <p:tgtEl>
                                          <p:spTgt spid="56"/>
                                        </p:tgtEl>
                                        <p:attrNameLst>
                                          <p:attrName>style.visibility</p:attrName>
                                        </p:attrNameLst>
                                      </p:cBhvr>
                                      <p:to>
                                        <p:strVal val="visible"/>
                                      </p:to>
                                    </p:set>
                                  </p:childTnLst>
                                </p:cTn>
                              </p:par>
                            </p:childTnLst>
                          </p:cTn>
                        </p:par>
                        <p:par>
                          <p:cTn id="176" fill="hold">
                            <p:stCondLst>
                              <p:cond delay="56000"/>
                            </p:stCondLst>
                            <p:childTnLst>
                              <p:par>
                                <p:cTn id="177" presetID="1" presetClass="entr" presetSubtype="0" fill="hold" grpId="0" nodeType="afterEffect">
                                  <p:stCondLst>
                                    <p:cond delay="0"/>
                                  </p:stCondLst>
                                  <p:childTnLst>
                                    <p:set>
                                      <p:cBhvr>
                                        <p:cTn id="178" dur="1" fill="hold">
                                          <p:stCondLst>
                                            <p:cond delay="999"/>
                                          </p:stCondLst>
                                        </p:cTn>
                                        <p:tgtEl>
                                          <p:spTgt spid="57"/>
                                        </p:tgtEl>
                                        <p:attrNameLst>
                                          <p:attrName>style.visibility</p:attrName>
                                        </p:attrNameLst>
                                      </p:cBhvr>
                                      <p:to>
                                        <p:strVal val="visible"/>
                                      </p:to>
                                    </p:set>
                                  </p:childTnLst>
                                </p:cTn>
                              </p:par>
                            </p:childTnLst>
                          </p:cTn>
                        </p:par>
                        <p:par>
                          <p:cTn id="179" fill="hold">
                            <p:stCondLst>
                              <p:cond delay="57000"/>
                            </p:stCondLst>
                            <p:childTnLst>
                              <p:par>
                                <p:cTn id="180" presetID="1" presetClass="entr" presetSubtype="0" fill="hold" grpId="0" nodeType="afterEffect">
                                  <p:stCondLst>
                                    <p:cond delay="0"/>
                                  </p:stCondLst>
                                  <p:childTnLst>
                                    <p:set>
                                      <p:cBhvr>
                                        <p:cTn id="181" dur="1" fill="hold">
                                          <p:stCondLst>
                                            <p:cond delay="999"/>
                                          </p:stCondLst>
                                        </p:cTn>
                                        <p:tgtEl>
                                          <p:spTgt spid="58"/>
                                        </p:tgtEl>
                                        <p:attrNameLst>
                                          <p:attrName>style.visibility</p:attrName>
                                        </p:attrNameLst>
                                      </p:cBhvr>
                                      <p:to>
                                        <p:strVal val="visible"/>
                                      </p:to>
                                    </p:set>
                                  </p:childTnLst>
                                </p:cTn>
                              </p:par>
                            </p:childTnLst>
                          </p:cTn>
                        </p:par>
                        <p:par>
                          <p:cTn id="182" fill="hold">
                            <p:stCondLst>
                              <p:cond delay="58000"/>
                            </p:stCondLst>
                            <p:childTnLst>
                              <p:par>
                                <p:cTn id="183" presetID="1" presetClass="entr" presetSubtype="0" fill="hold" grpId="0" nodeType="afterEffect">
                                  <p:stCondLst>
                                    <p:cond delay="0"/>
                                  </p:stCondLst>
                                  <p:childTnLst>
                                    <p:set>
                                      <p:cBhvr>
                                        <p:cTn id="184" dur="1" fill="hold">
                                          <p:stCondLst>
                                            <p:cond delay="999"/>
                                          </p:stCondLst>
                                        </p:cTn>
                                        <p:tgtEl>
                                          <p:spTgt spid="59"/>
                                        </p:tgtEl>
                                        <p:attrNameLst>
                                          <p:attrName>style.visibility</p:attrName>
                                        </p:attrNameLst>
                                      </p:cBhvr>
                                      <p:to>
                                        <p:strVal val="visible"/>
                                      </p:to>
                                    </p:set>
                                  </p:childTnLst>
                                </p:cTn>
                              </p:par>
                            </p:childTnLst>
                          </p:cTn>
                        </p:par>
                        <p:par>
                          <p:cTn id="185" fill="hold">
                            <p:stCondLst>
                              <p:cond delay="59000"/>
                            </p:stCondLst>
                            <p:childTnLst>
                              <p:par>
                                <p:cTn id="186" presetID="1" presetClass="entr" presetSubtype="0" fill="hold" grpId="0" nodeType="afterEffect">
                                  <p:stCondLst>
                                    <p:cond delay="0"/>
                                  </p:stCondLst>
                                  <p:childTnLst>
                                    <p:set>
                                      <p:cBhvr>
                                        <p:cTn id="187" dur="1" fill="hold">
                                          <p:stCondLst>
                                            <p:cond delay="999"/>
                                          </p:stCondLst>
                                        </p:cTn>
                                        <p:tgtEl>
                                          <p:spTgt spid="60"/>
                                        </p:tgtEl>
                                        <p:attrNameLst>
                                          <p:attrName>style.visibility</p:attrName>
                                        </p:attrNameLst>
                                      </p:cBhvr>
                                      <p:to>
                                        <p:strVal val="visible"/>
                                      </p:to>
                                    </p:set>
                                  </p:childTnLst>
                                </p:cTn>
                              </p:par>
                            </p:childTnLst>
                          </p:cTn>
                        </p:par>
                        <p:par>
                          <p:cTn id="188" fill="hold">
                            <p:stCondLst>
                              <p:cond delay="60000"/>
                            </p:stCondLst>
                            <p:childTnLst>
                              <p:par>
                                <p:cTn id="189" presetID="1" presetClass="entr" presetSubtype="0" fill="hold" grpId="0" nodeType="afterEffect">
                                  <p:stCondLst>
                                    <p:cond delay="0"/>
                                  </p:stCondLst>
                                  <p:childTnLst>
                                    <p:set>
                                      <p:cBhvr>
                                        <p:cTn id="190" dur="1" fill="hold">
                                          <p:stCondLst>
                                            <p:cond delay="999"/>
                                          </p:stCondLst>
                                        </p:cTn>
                                        <p:tgtEl>
                                          <p:spTgt spid="61"/>
                                        </p:tgtEl>
                                        <p:attrNameLst>
                                          <p:attrName>style.visibility</p:attrName>
                                        </p:attrNameLst>
                                      </p:cBhvr>
                                      <p:to>
                                        <p:strVal val="visible"/>
                                      </p:to>
                                    </p:set>
                                  </p:childTnLst>
                                </p:cTn>
                              </p:par>
                            </p:childTnLst>
                          </p:cTn>
                        </p:par>
                        <p:par>
                          <p:cTn id="191" fill="hold">
                            <p:stCondLst>
                              <p:cond delay="61000"/>
                            </p:stCondLst>
                            <p:childTnLst>
                              <p:par>
                                <p:cTn id="192" presetID="1" presetClass="entr" presetSubtype="0" fill="hold" grpId="0" nodeType="afterEffect">
                                  <p:stCondLst>
                                    <p:cond delay="0"/>
                                  </p:stCondLst>
                                  <p:childTnLst>
                                    <p:set>
                                      <p:cBhvr>
                                        <p:cTn id="193" dur="1" fill="hold">
                                          <p:stCondLst>
                                            <p:cond delay="999"/>
                                          </p:stCondLst>
                                        </p:cTn>
                                        <p:tgtEl>
                                          <p:spTgt spid="62"/>
                                        </p:tgtEl>
                                        <p:attrNameLst>
                                          <p:attrName>style.visibility</p:attrName>
                                        </p:attrNameLst>
                                      </p:cBhvr>
                                      <p:to>
                                        <p:strVal val="visible"/>
                                      </p:to>
                                    </p:set>
                                  </p:childTnLst>
                                </p:cTn>
                              </p:par>
                            </p:childTnLst>
                          </p:cTn>
                        </p:par>
                        <p:par>
                          <p:cTn id="194" fill="hold">
                            <p:stCondLst>
                              <p:cond delay="62000"/>
                            </p:stCondLst>
                            <p:childTnLst>
                              <p:par>
                                <p:cTn id="195" presetID="1" presetClass="entr" presetSubtype="0" fill="hold" grpId="0" nodeType="afterEffect">
                                  <p:stCondLst>
                                    <p:cond delay="0"/>
                                  </p:stCondLst>
                                  <p:childTnLst>
                                    <p:set>
                                      <p:cBhvr>
                                        <p:cTn id="196" dur="1" fill="hold">
                                          <p:stCondLst>
                                            <p:cond delay="999"/>
                                          </p:stCondLst>
                                        </p:cTn>
                                        <p:tgtEl>
                                          <p:spTgt spid="63"/>
                                        </p:tgtEl>
                                        <p:attrNameLst>
                                          <p:attrName>style.visibility</p:attrName>
                                        </p:attrNameLst>
                                      </p:cBhvr>
                                      <p:to>
                                        <p:strVal val="visible"/>
                                      </p:to>
                                    </p:set>
                                  </p:childTnLst>
                                </p:cTn>
                              </p:par>
                            </p:childTnLst>
                          </p:cTn>
                        </p:par>
                        <p:par>
                          <p:cTn id="197" fill="hold">
                            <p:stCondLst>
                              <p:cond delay="63000"/>
                            </p:stCondLst>
                            <p:childTnLst>
                              <p:par>
                                <p:cTn id="198" presetID="1" presetClass="entr" presetSubtype="0" fill="hold" grpId="0" nodeType="afterEffect">
                                  <p:stCondLst>
                                    <p:cond delay="0"/>
                                  </p:stCondLst>
                                  <p:childTnLst>
                                    <p:set>
                                      <p:cBhvr>
                                        <p:cTn id="199" dur="1" fill="hold">
                                          <p:stCondLst>
                                            <p:cond delay="999"/>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034" y="2097087"/>
            <a:ext cx="6912733" cy="4224200"/>
          </a:xfrm>
        </p:spPr>
      </p:pic>
      <p:sp>
        <p:nvSpPr>
          <p:cNvPr id="5" name="Oval 4"/>
          <p:cNvSpPr/>
          <p:nvPr/>
        </p:nvSpPr>
        <p:spPr>
          <a:xfrm>
            <a:off x="3576498" y="794585"/>
            <a:ext cx="5035826" cy="1126435"/>
          </a:xfrm>
          <a:prstGeom prst="ellipse">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ĐÁP ÁN</a:t>
            </a:r>
            <a:endParaRPr lang="en-US" sz="3600" dirty="0">
              <a:solidFill>
                <a:srgbClr val="FF0000"/>
              </a:solidFill>
            </a:endParaRPr>
          </a:p>
        </p:txBody>
      </p:sp>
      <p:sp>
        <p:nvSpPr>
          <p:cNvPr id="7" name="Rounded Rectangle 6"/>
          <p:cNvSpPr/>
          <p:nvPr/>
        </p:nvSpPr>
        <p:spPr>
          <a:xfrm>
            <a:off x="172277" y="2273155"/>
            <a:ext cx="4320209" cy="14842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VĂN MIẾU – QUỐC TỬ GIÁM</a:t>
            </a:r>
            <a:endParaRPr lang="en-US" sz="3600" dirty="0">
              <a:solidFill>
                <a:srgbClr val="FF0000"/>
              </a:solidFill>
            </a:endParaRPr>
          </a:p>
        </p:txBody>
      </p:sp>
    </p:spTree>
    <p:extLst>
      <p:ext uri="{BB962C8B-B14F-4D97-AF65-F5344CB8AC3E}">
        <p14:creationId xmlns:p14="http://schemas.microsoft.com/office/powerpoint/2010/main" val="271665401"/>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735645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146811"/>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14982"/>
          </a:xfrm>
        </p:spPr>
        <p:txBody>
          <a:bodyPr/>
          <a:lstStyle/>
          <a:p>
            <a:r>
              <a:rPr lang="en-US" dirty="0" smtClean="0"/>
              <a:t>1. TÌNH HÌNH GIÁO DỤC VÀ KHOA CỬ</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1333500"/>
            <a:ext cx="9905998" cy="5107057"/>
          </a:xfrm>
        </p:spPr>
      </p:pic>
    </p:spTree>
    <p:extLst>
      <p:ext uri="{BB962C8B-B14F-4D97-AF65-F5344CB8AC3E}">
        <p14:creationId xmlns:p14="http://schemas.microsoft.com/office/powerpoint/2010/main" val="4045406937"/>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3399630"/>
            <a:ext cx="1903413" cy="1903413"/>
          </a:xfrm>
        </p:spPr>
      </p:pic>
      <p:sp>
        <p:nvSpPr>
          <p:cNvPr id="3" name="Oval Callout 2"/>
          <p:cNvSpPr/>
          <p:nvPr/>
        </p:nvSpPr>
        <p:spPr>
          <a:xfrm>
            <a:off x="1433511" y="979488"/>
            <a:ext cx="4787900" cy="2032000"/>
          </a:xfrm>
          <a:prstGeom prst="wedgeEllipseCallout">
            <a:avLst>
              <a:gd name="adj1" fmla="val -31128"/>
              <a:gd name="adj2" fmla="val 817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t>Nhà</a:t>
            </a:r>
            <a:r>
              <a:rPr lang="en-US" sz="2400" dirty="0"/>
              <a:t> </a:t>
            </a:r>
            <a:r>
              <a:rPr lang="en-US" sz="2400" dirty="0" err="1"/>
              <a:t>nước</a:t>
            </a:r>
            <a:r>
              <a:rPr lang="en-US" sz="2400" dirty="0"/>
              <a:t> </a:t>
            </a:r>
            <a:r>
              <a:rPr lang="en-US" sz="2400" dirty="0" err="1"/>
              <a:t>đã</a:t>
            </a:r>
            <a:r>
              <a:rPr lang="en-US" sz="2400" dirty="0"/>
              <a:t> </a:t>
            </a:r>
            <a:r>
              <a:rPr lang="en-US" sz="2400" dirty="0" err="1"/>
              <a:t>quan</a:t>
            </a:r>
            <a:r>
              <a:rPr lang="en-US" sz="2400" dirty="0"/>
              <a:t> </a:t>
            </a:r>
            <a:r>
              <a:rPr lang="en-US" sz="2400" dirty="0" err="1"/>
              <a:t>tâm</a:t>
            </a:r>
            <a:r>
              <a:rPr lang="en-US" sz="2400" dirty="0"/>
              <a:t> </a:t>
            </a:r>
            <a:r>
              <a:rPr lang="en-US" sz="2400" dirty="0" err="1"/>
              <a:t>phát</a:t>
            </a:r>
            <a:r>
              <a:rPr lang="en-US" sz="2400" dirty="0"/>
              <a:t> </a:t>
            </a:r>
            <a:r>
              <a:rPr lang="en-US" sz="2400" dirty="0" err="1"/>
              <a:t>triển</a:t>
            </a:r>
            <a:r>
              <a:rPr lang="en-US" sz="2400" dirty="0"/>
              <a:t> </a:t>
            </a:r>
            <a:r>
              <a:rPr lang="en-US" sz="2400" dirty="0" err="1"/>
              <a:t>giáo</a:t>
            </a:r>
            <a:r>
              <a:rPr lang="en-US" sz="2400" dirty="0"/>
              <a:t> </a:t>
            </a:r>
            <a:r>
              <a:rPr lang="en-US" sz="2400" dirty="0" err="1"/>
              <a:t>dục</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p>
        </p:txBody>
      </p:sp>
      <p:sp>
        <p:nvSpPr>
          <p:cNvPr id="6" name="Rounded Rectangle 5"/>
          <p:cNvSpPr/>
          <p:nvPr/>
        </p:nvSpPr>
        <p:spPr>
          <a:xfrm>
            <a:off x="4445000" y="3962400"/>
            <a:ext cx="6426200" cy="1841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t>+ </a:t>
            </a:r>
            <a:r>
              <a:rPr lang="en-US" sz="2800" dirty="0" err="1"/>
              <a:t>Dựng</a:t>
            </a:r>
            <a:r>
              <a:rPr lang="en-US" sz="2800" dirty="0"/>
              <a:t> </a:t>
            </a:r>
            <a:r>
              <a:rPr lang="en-US" sz="2800" dirty="0" err="1"/>
              <a:t>lại</a:t>
            </a:r>
            <a:r>
              <a:rPr lang="en-US" sz="2800" dirty="0"/>
              <a:t> </a:t>
            </a:r>
            <a:r>
              <a:rPr lang="en-US" sz="2800" dirty="0" err="1"/>
              <a:t>Quốc</a:t>
            </a:r>
            <a:r>
              <a:rPr lang="en-US" sz="2800" dirty="0"/>
              <a:t> </a:t>
            </a:r>
            <a:r>
              <a:rPr lang="en-US" sz="2800" dirty="0" err="1"/>
              <a:t>Tử</a:t>
            </a:r>
            <a:r>
              <a:rPr lang="en-US" sz="2800" dirty="0"/>
              <a:t> </a:t>
            </a:r>
            <a:r>
              <a:rPr lang="en-US" sz="2800" dirty="0" err="1"/>
              <a:t>Giám</a:t>
            </a:r>
            <a:r>
              <a:rPr lang="en-US" sz="2800" dirty="0"/>
              <a:t>, </a:t>
            </a:r>
            <a:r>
              <a:rPr lang="en-US" sz="2800" dirty="0" err="1"/>
              <a:t>mở</a:t>
            </a:r>
            <a:r>
              <a:rPr lang="en-US" sz="2800" dirty="0"/>
              <a:t> </a:t>
            </a:r>
            <a:r>
              <a:rPr lang="en-US" sz="2800" dirty="0" err="1"/>
              <a:t>nhiều</a:t>
            </a:r>
            <a:r>
              <a:rPr lang="en-US" sz="2800" dirty="0"/>
              <a:t> </a:t>
            </a:r>
            <a:r>
              <a:rPr lang="en-US" sz="2800" dirty="0" err="1"/>
              <a:t>trường</a:t>
            </a:r>
            <a:r>
              <a:rPr lang="en-US" sz="2800" dirty="0"/>
              <a:t> </a:t>
            </a:r>
            <a:r>
              <a:rPr lang="en-US" sz="2800" dirty="0" err="1"/>
              <a:t>học</a:t>
            </a:r>
            <a:r>
              <a:rPr lang="en-US" sz="2800" dirty="0"/>
              <a:t> ở </a:t>
            </a:r>
            <a:r>
              <a:rPr lang="en-US" sz="2800" dirty="0" err="1"/>
              <a:t>các</a:t>
            </a:r>
            <a:r>
              <a:rPr lang="en-US" sz="2800" dirty="0"/>
              <a:t> </a:t>
            </a:r>
            <a:r>
              <a:rPr lang="en-US" sz="2800" dirty="0" err="1"/>
              <a:t>đạo</a:t>
            </a:r>
            <a:r>
              <a:rPr lang="en-US" sz="2800" dirty="0"/>
              <a:t>, </a:t>
            </a:r>
            <a:r>
              <a:rPr lang="en-US" sz="2800" dirty="0" err="1"/>
              <a:t>phủ</a:t>
            </a:r>
            <a:r>
              <a:rPr lang="en-US" sz="2800" dirty="0"/>
              <a:t>. </a:t>
            </a:r>
          </a:p>
          <a:p>
            <a:pPr algn="just"/>
            <a:r>
              <a:rPr lang="en-US" sz="2800" dirty="0"/>
              <a:t>+ </a:t>
            </a:r>
            <a:r>
              <a:rPr lang="en-US" sz="2800" dirty="0" err="1"/>
              <a:t>Tuyển</a:t>
            </a:r>
            <a:r>
              <a:rPr lang="en-US" sz="2800" dirty="0"/>
              <a:t> </a:t>
            </a:r>
            <a:r>
              <a:rPr lang="en-US" sz="2800" dirty="0" err="1"/>
              <a:t>chọn</a:t>
            </a:r>
            <a:r>
              <a:rPr lang="en-US" sz="2800" dirty="0"/>
              <a:t> </a:t>
            </a:r>
            <a:r>
              <a:rPr lang="en-US" sz="2800" dirty="0" err="1"/>
              <a:t>người</a:t>
            </a:r>
            <a:r>
              <a:rPr lang="en-US" sz="2800" dirty="0"/>
              <a:t> </a:t>
            </a:r>
            <a:r>
              <a:rPr lang="en-US" sz="2800" dirty="0" err="1"/>
              <a:t>tài</a:t>
            </a:r>
            <a:r>
              <a:rPr lang="en-US" sz="2800" dirty="0"/>
              <a:t> </a:t>
            </a:r>
            <a:r>
              <a:rPr lang="en-US" sz="2800" dirty="0" err="1"/>
              <a:t>giỏi</a:t>
            </a:r>
            <a:r>
              <a:rPr lang="en-US" sz="2800" dirty="0"/>
              <a:t> </a:t>
            </a:r>
            <a:r>
              <a:rPr lang="en-US" sz="2800" dirty="0" err="1"/>
              <a:t>có</a:t>
            </a:r>
            <a:r>
              <a:rPr lang="en-US" sz="2800" dirty="0"/>
              <a:t> </a:t>
            </a:r>
            <a:r>
              <a:rPr lang="en-US" sz="2800" dirty="0" err="1"/>
              <a:t>đạo</a:t>
            </a:r>
            <a:r>
              <a:rPr lang="en-US" sz="2800" dirty="0"/>
              <a:t> </a:t>
            </a:r>
            <a:r>
              <a:rPr lang="en-US" sz="2800" dirty="0" err="1"/>
              <a:t>đức</a:t>
            </a:r>
            <a:r>
              <a:rPr lang="en-US" sz="2800" dirty="0"/>
              <a:t> </a:t>
            </a:r>
            <a:r>
              <a:rPr lang="en-US" sz="2800" dirty="0" err="1"/>
              <a:t>để</a:t>
            </a:r>
            <a:r>
              <a:rPr lang="en-US" sz="2800" dirty="0"/>
              <a:t> </a:t>
            </a:r>
            <a:r>
              <a:rPr lang="en-US" sz="2800" dirty="0" err="1"/>
              <a:t>làm</a:t>
            </a:r>
            <a:r>
              <a:rPr lang="en-US" sz="2800" dirty="0"/>
              <a:t> </a:t>
            </a:r>
            <a:r>
              <a:rPr lang="en-US" sz="2800" dirty="0" err="1"/>
              <a:t>thầy</a:t>
            </a:r>
            <a:r>
              <a:rPr lang="en-US" sz="2800" dirty="0"/>
              <a:t> </a:t>
            </a:r>
            <a:r>
              <a:rPr lang="en-US" sz="2800" dirty="0" err="1"/>
              <a:t>giáo</a:t>
            </a:r>
            <a:r>
              <a:rPr lang="en-US" sz="2800" dirty="0"/>
              <a:t>. </a:t>
            </a:r>
          </a:p>
        </p:txBody>
      </p:sp>
    </p:spTree>
    <p:extLst>
      <p:ext uri="{BB962C8B-B14F-4D97-AF65-F5344CB8AC3E}">
        <p14:creationId xmlns:p14="http://schemas.microsoft.com/office/powerpoint/2010/main" val="14212214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427957" y="5016500"/>
            <a:ext cx="2293143" cy="1625600"/>
          </a:xfrm>
        </p:spPr>
      </p:pic>
      <p:sp>
        <p:nvSpPr>
          <p:cNvPr id="5" name="Cloud Callout 4"/>
          <p:cNvSpPr/>
          <p:nvPr/>
        </p:nvSpPr>
        <p:spPr>
          <a:xfrm>
            <a:off x="1739900" y="1854200"/>
            <a:ext cx="6540500" cy="2197100"/>
          </a:xfrm>
          <a:prstGeom prst="cloudCallout">
            <a:avLst>
              <a:gd name="adj1" fmla="val -36142"/>
              <a:gd name="adj2" fmla="val 1075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Để</a:t>
            </a:r>
            <a:r>
              <a:rPr lang="en-US" sz="2800" dirty="0" smtClean="0"/>
              <a:t> </a:t>
            </a:r>
            <a:r>
              <a:rPr lang="en-US" sz="2800" dirty="0" err="1" smtClean="0"/>
              <a:t>khuyến</a:t>
            </a:r>
            <a:r>
              <a:rPr lang="en-US" sz="2800" dirty="0" smtClean="0"/>
              <a:t> </a:t>
            </a:r>
            <a:r>
              <a:rPr lang="en-US" sz="2800" dirty="0" err="1" smtClean="0"/>
              <a:t>khích</a:t>
            </a:r>
            <a:r>
              <a:rPr lang="en-US" sz="2800" dirty="0" smtClean="0"/>
              <a:t> </a:t>
            </a:r>
            <a:r>
              <a:rPr lang="en-US" sz="2800" dirty="0" err="1" smtClean="0"/>
              <a:t>học</a:t>
            </a:r>
            <a:r>
              <a:rPr lang="en-US" sz="2800" dirty="0" smtClean="0"/>
              <a:t> </a:t>
            </a:r>
            <a:r>
              <a:rPr lang="en-US" sz="2800" dirty="0" err="1" smtClean="0"/>
              <a:t>tập</a:t>
            </a:r>
            <a:r>
              <a:rPr lang="en-US" sz="2800" dirty="0" smtClean="0"/>
              <a:t> </a:t>
            </a:r>
            <a:r>
              <a:rPr lang="en-US" sz="2800" dirty="0" err="1" smtClean="0"/>
              <a:t>và</a:t>
            </a:r>
            <a:r>
              <a:rPr lang="en-US" sz="2800" dirty="0" smtClean="0"/>
              <a:t> </a:t>
            </a:r>
            <a:r>
              <a:rPr lang="en-US" sz="2800" dirty="0" err="1" smtClean="0"/>
              <a:t>kén</a:t>
            </a:r>
            <a:r>
              <a:rPr lang="en-US" sz="2800" dirty="0" smtClean="0"/>
              <a:t> </a:t>
            </a:r>
            <a:r>
              <a:rPr lang="en-US" sz="2800" dirty="0" err="1" smtClean="0"/>
              <a:t>chọn</a:t>
            </a:r>
            <a:r>
              <a:rPr lang="en-US" sz="2800" dirty="0" smtClean="0"/>
              <a:t> </a:t>
            </a:r>
            <a:r>
              <a:rPr lang="en-US" sz="2800" dirty="0" err="1" smtClean="0"/>
              <a:t>nhân</a:t>
            </a:r>
            <a:r>
              <a:rPr lang="en-US" sz="2800" dirty="0" smtClean="0"/>
              <a:t> </a:t>
            </a:r>
            <a:r>
              <a:rPr lang="en-US" sz="2800" dirty="0" err="1" smtClean="0"/>
              <a:t>tài</a:t>
            </a:r>
            <a:r>
              <a:rPr lang="en-US" sz="2800" dirty="0" smtClean="0"/>
              <a:t>, </a:t>
            </a:r>
            <a:r>
              <a:rPr lang="en-US" sz="2800" dirty="0" err="1" smtClean="0"/>
              <a:t>nhà</a:t>
            </a:r>
            <a:r>
              <a:rPr lang="en-US" sz="2800" dirty="0" smtClean="0"/>
              <a:t> </a:t>
            </a:r>
            <a:r>
              <a:rPr lang="en-US" sz="2800" dirty="0" err="1" smtClean="0"/>
              <a:t>Lê</a:t>
            </a:r>
            <a:r>
              <a:rPr lang="en-US" sz="2800" dirty="0" smtClean="0"/>
              <a:t> </a:t>
            </a:r>
            <a:r>
              <a:rPr lang="en-US" sz="2800" dirty="0" err="1" smtClean="0"/>
              <a:t>đã</a:t>
            </a:r>
            <a:r>
              <a:rPr lang="en-US" sz="2800" dirty="0" smtClean="0"/>
              <a:t> </a:t>
            </a:r>
            <a:r>
              <a:rPr lang="en-US" sz="2800" dirty="0" err="1" smtClean="0"/>
              <a:t>có</a:t>
            </a:r>
            <a:r>
              <a:rPr lang="en-US" sz="2800" dirty="0" smtClean="0"/>
              <a:t> </a:t>
            </a:r>
            <a:r>
              <a:rPr lang="en-US" sz="2800" dirty="0" err="1" smtClean="0"/>
              <a:t>biện</a:t>
            </a:r>
            <a:r>
              <a:rPr lang="en-US" sz="2800" dirty="0" smtClean="0"/>
              <a:t> </a:t>
            </a:r>
            <a:r>
              <a:rPr lang="en-US" sz="2800" dirty="0" err="1" smtClean="0"/>
              <a:t>pháp</a:t>
            </a:r>
            <a:r>
              <a:rPr lang="en-US" sz="2800" dirty="0" smtClean="0"/>
              <a:t> </a:t>
            </a:r>
            <a:r>
              <a:rPr lang="en-US" sz="2800" dirty="0" err="1" smtClean="0"/>
              <a:t>gì</a:t>
            </a:r>
            <a:r>
              <a:rPr lang="en-US" sz="2800" dirty="0" smtClean="0"/>
              <a:t>?</a:t>
            </a:r>
            <a:endParaRPr lang="en-US" sz="2800" dirty="0"/>
          </a:p>
        </p:txBody>
      </p:sp>
      <p:sp>
        <p:nvSpPr>
          <p:cNvPr id="6" name="Rounded Rectangle 5"/>
          <p:cNvSpPr/>
          <p:nvPr/>
        </p:nvSpPr>
        <p:spPr>
          <a:xfrm>
            <a:off x="4375150" y="4864100"/>
            <a:ext cx="7181850" cy="16383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2400" dirty="0"/>
              <a:t>Nhà nước có nhiều hình thức khuyến khích, động viên mọi người học tập, thi cử như lập bia khắc tên những người đỗ tiến sĩ vào bia đá, những người đỗ cao đều được bổ dụng làm quan.</a:t>
            </a:r>
            <a:endParaRPr lang="en-US" sz="2400" dirty="0"/>
          </a:p>
        </p:txBody>
      </p:sp>
    </p:spTree>
    <p:extLst>
      <p:ext uri="{BB962C8B-B14F-4D97-AF65-F5344CB8AC3E}">
        <p14:creationId xmlns:p14="http://schemas.microsoft.com/office/powerpoint/2010/main" val="7511920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686" y="1919288"/>
            <a:ext cx="5741514" cy="3541712"/>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41300"/>
            <a:ext cx="4076700" cy="5219700"/>
          </a:xfrm>
          <a:prstGeom prst="rect">
            <a:avLst/>
          </a:prstGeom>
        </p:spPr>
      </p:pic>
      <p:sp>
        <p:nvSpPr>
          <p:cNvPr id="8" name="TextBox 7"/>
          <p:cNvSpPr txBox="1"/>
          <p:nvPr/>
        </p:nvSpPr>
        <p:spPr>
          <a:xfrm>
            <a:off x="1205943" y="5511800"/>
            <a:ext cx="4952999" cy="830997"/>
          </a:xfrm>
          <a:prstGeom prst="rect">
            <a:avLst/>
          </a:prstGeom>
          <a:noFill/>
        </p:spPr>
        <p:txBody>
          <a:bodyPr wrap="square" rtlCol="0">
            <a:spAutoFit/>
          </a:bodyPr>
          <a:lstStyle/>
          <a:p>
            <a:pPr algn="ctr"/>
            <a:r>
              <a:rPr lang="en-US" sz="2400" dirty="0" err="1" smtClean="0"/>
              <a:t>Bia</a:t>
            </a:r>
            <a:r>
              <a:rPr lang="en-US" sz="2400" dirty="0" smtClean="0"/>
              <a:t> </a:t>
            </a:r>
            <a:r>
              <a:rPr lang="en-US" sz="2400" dirty="0" err="1" smtClean="0"/>
              <a:t>tiến</a:t>
            </a:r>
            <a:r>
              <a:rPr lang="en-US" sz="2400" dirty="0" smtClean="0"/>
              <a:t> </a:t>
            </a:r>
            <a:r>
              <a:rPr lang="en-US" sz="2400" dirty="0" err="1" smtClean="0"/>
              <a:t>sĩ</a:t>
            </a:r>
            <a:r>
              <a:rPr lang="en-US" sz="2400" dirty="0" smtClean="0"/>
              <a:t> </a:t>
            </a:r>
            <a:r>
              <a:rPr lang="en-US" sz="2400" dirty="0" err="1" smtClean="0"/>
              <a:t>trong</a:t>
            </a:r>
            <a:r>
              <a:rPr lang="en-US" sz="2400" dirty="0" smtClean="0"/>
              <a:t> </a:t>
            </a:r>
            <a:r>
              <a:rPr lang="en-US" sz="2400" dirty="0" err="1" smtClean="0"/>
              <a:t>khuôn</a:t>
            </a:r>
            <a:r>
              <a:rPr lang="en-US" sz="2400" dirty="0" smtClean="0"/>
              <a:t> </a:t>
            </a:r>
            <a:r>
              <a:rPr lang="en-US" sz="2400" dirty="0" err="1" smtClean="0"/>
              <a:t>viên</a:t>
            </a:r>
            <a:endParaRPr lang="en-US" sz="2400" dirty="0" smtClean="0"/>
          </a:p>
          <a:p>
            <a:pPr algn="ctr"/>
            <a:r>
              <a:rPr lang="en-US" sz="2400" dirty="0" smtClean="0"/>
              <a:t> </a:t>
            </a:r>
            <a:r>
              <a:rPr lang="en-US" sz="2400" dirty="0" err="1" smtClean="0"/>
              <a:t>Văn</a:t>
            </a:r>
            <a:r>
              <a:rPr lang="en-US" sz="2400" dirty="0" smtClean="0"/>
              <a:t> </a:t>
            </a:r>
            <a:r>
              <a:rPr lang="en-US" sz="2400" dirty="0" err="1" smtClean="0"/>
              <a:t>Miếu</a:t>
            </a:r>
            <a:r>
              <a:rPr lang="en-US" sz="2400" dirty="0" smtClean="0"/>
              <a:t> – </a:t>
            </a:r>
            <a:r>
              <a:rPr lang="en-US" sz="2400" dirty="0" err="1" smtClean="0"/>
              <a:t>Quốc</a:t>
            </a:r>
            <a:r>
              <a:rPr lang="en-US" sz="2400" dirty="0" smtClean="0"/>
              <a:t> </a:t>
            </a:r>
            <a:r>
              <a:rPr lang="en-US" sz="2400" dirty="0" err="1" smtClean="0"/>
              <a:t>Tử</a:t>
            </a:r>
            <a:r>
              <a:rPr lang="en-US" sz="2400" dirty="0" smtClean="0"/>
              <a:t> </a:t>
            </a:r>
            <a:r>
              <a:rPr lang="en-US" sz="2400" dirty="0" err="1" smtClean="0"/>
              <a:t>Giám</a:t>
            </a:r>
            <a:endParaRPr lang="en-US" sz="2400" dirty="0"/>
          </a:p>
        </p:txBody>
      </p:sp>
      <p:sp>
        <p:nvSpPr>
          <p:cNvPr id="9" name="TextBox 8"/>
          <p:cNvSpPr txBox="1"/>
          <p:nvPr/>
        </p:nvSpPr>
        <p:spPr>
          <a:xfrm>
            <a:off x="7327901" y="5511800"/>
            <a:ext cx="3556000" cy="461665"/>
          </a:xfrm>
          <a:prstGeom prst="rect">
            <a:avLst/>
          </a:prstGeom>
          <a:noFill/>
        </p:spPr>
        <p:txBody>
          <a:bodyPr wrap="square" rtlCol="0">
            <a:spAutoFit/>
          </a:bodyPr>
          <a:lstStyle/>
          <a:p>
            <a:pPr algn="ctr"/>
            <a:r>
              <a:rPr lang="en-US" sz="2400" dirty="0" err="1" smtClean="0"/>
              <a:t>Bác</a:t>
            </a:r>
            <a:r>
              <a:rPr lang="en-US" sz="2400" dirty="0" smtClean="0"/>
              <a:t> </a:t>
            </a:r>
            <a:r>
              <a:rPr lang="en-US" sz="2400" dirty="0" err="1" smtClean="0"/>
              <a:t>Hồ</a:t>
            </a:r>
            <a:r>
              <a:rPr lang="en-US" sz="2400" dirty="0" smtClean="0"/>
              <a:t> </a:t>
            </a:r>
            <a:r>
              <a:rPr lang="en-US" sz="2400" dirty="0" err="1" smtClean="0"/>
              <a:t>thăm</a:t>
            </a:r>
            <a:r>
              <a:rPr lang="en-US" sz="2400" dirty="0" smtClean="0"/>
              <a:t> </a:t>
            </a:r>
            <a:r>
              <a:rPr lang="en-US" sz="2400" dirty="0" err="1" smtClean="0"/>
              <a:t>Văn</a:t>
            </a:r>
            <a:r>
              <a:rPr lang="en-US" sz="2400" dirty="0" smtClean="0"/>
              <a:t> </a:t>
            </a:r>
            <a:r>
              <a:rPr lang="en-US" sz="2400" dirty="0" err="1" smtClean="0"/>
              <a:t>Miếu</a:t>
            </a:r>
            <a:endParaRPr lang="en-US" sz="2400" dirty="0"/>
          </a:p>
        </p:txBody>
      </p:sp>
    </p:spTree>
    <p:extLst>
      <p:ext uri="{BB962C8B-B14F-4D97-AF65-F5344CB8AC3E}">
        <p14:creationId xmlns:p14="http://schemas.microsoft.com/office/powerpoint/2010/main" val="1278169080"/>
      </p:ext>
    </p:extLst>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ustom 2">
      <a:majorFont>
        <a:latin typeface="Times New Roman"/>
        <a:ea typeface=""/>
        <a:cs typeface=""/>
      </a:majorFont>
      <a:minorFont>
        <a:latin typeface="Times New Roman"/>
        <a:ea typeface=""/>
        <a:cs typeface=""/>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1890</TotalTime>
  <Words>1063</Words>
  <Application>Microsoft Office PowerPoint</Application>
  <PresentationFormat>Widescreen</PresentationFormat>
  <Paragraphs>156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Symbol</vt:lpstr>
      <vt:lpstr>Times New Roman</vt:lpstr>
      <vt:lpstr>Trebuchet MS</vt:lpstr>
      <vt:lpstr>Circuit</vt:lpstr>
      <vt:lpstr>TiếT 42 – bài 20:  nước đại việt thời lê sơ</vt:lpstr>
      <vt:lpstr>PowerPoint Presentation</vt:lpstr>
      <vt:lpstr>PowerPoint Presentation</vt:lpstr>
      <vt:lpstr>PowerPoint Presentation</vt:lpstr>
      <vt:lpstr>PowerPoint Presentation</vt:lpstr>
      <vt:lpstr>1. TÌNH HÌNH GIÁO DỤC VÀ KHOA CỬ</vt:lpstr>
      <vt:lpstr>PowerPoint Presentation</vt:lpstr>
      <vt:lpstr>PowerPoint Presentation</vt:lpstr>
      <vt:lpstr>PowerPoint Presentation</vt:lpstr>
      <vt:lpstr>PowerPoint Presentation</vt:lpstr>
      <vt:lpstr>PowerPoint Presentation</vt:lpstr>
      <vt:lpstr>1. TÌNH HÌNH GIÁO DỤC VÀ KHOA CỬ</vt:lpstr>
      <vt:lpstr>2. VĂN HỌC, KHOA HỌC, NGHỆ THUẬT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 QUOC AN</dc:creator>
  <cp:lastModifiedBy>LY QUOC AN</cp:lastModifiedBy>
  <cp:revision>28</cp:revision>
  <dcterms:created xsi:type="dcterms:W3CDTF">2020-01-13T13:27:57Z</dcterms:created>
  <dcterms:modified xsi:type="dcterms:W3CDTF">2020-01-15T16:42:40Z</dcterms:modified>
</cp:coreProperties>
</file>