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2" r:id="rId6"/>
    <p:sldId id="267" r:id="rId7"/>
    <p:sldId id="269" r:id="rId8"/>
    <p:sldId id="265" r:id="rId9"/>
    <p:sldId id="268" r:id="rId10"/>
    <p:sldId id="275" r:id="rId11"/>
    <p:sldId id="263" r:id="rId12"/>
    <p:sldId id="264" r:id="rId13"/>
    <p:sldId id="266" r:id="rId14"/>
    <p:sldId id="276" r:id="rId15"/>
    <p:sldId id="260" r:id="rId16"/>
    <p:sldId id="277" r:id="rId17"/>
    <p:sldId id="261" r:id="rId18"/>
    <p:sldId id="278" r:id="rId19"/>
    <p:sldId id="271" r:id="rId20"/>
    <p:sldId id="273" r:id="rId21"/>
    <p:sldId id="274" r:id="rId22"/>
    <p:sldId id="279" r:id="rId23"/>
    <p:sldId id="27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36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14BBCD-749D-4DAF-8537-4F0670CD99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6B2361F-5847-4C00-925E-D13E18244395}">
      <dgm:prSet phldrT="[Text]" custT="1"/>
      <dgm:spPr>
        <a:solidFill>
          <a:srgbClr val="FF0000"/>
        </a:solidFill>
      </dgm:spPr>
      <dgm:t>
        <a:bodyPr/>
        <a:lstStyle/>
        <a:p>
          <a:r>
            <a:rPr lang="vi-VN" sz="2800" dirty="0" smtClean="0">
              <a:solidFill>
                <a:schemeClr val="bg1"/>
              </a:solidFill>
            </a:rPr>
            <a:t>1. NHỮNG THAY ĐỔI VỀ MẶT XÃ HỘI</a:t>
          </a:r>
          <a:endParaRPr lang="en-US" sz="2800" dirty="0">
            <a:solidFill>
              <a:schemeClr val="bg1"/>
            </a:solidFill>
          </a:endParaRPr>
        </a:p>
      </dgm:t>
    </dgm:pt>
    <dgm:pt modelId="{2EDDF626-2C70-4A42-951D-30136B8C7DFE}" type="parTrans" cxnId="{A97F0E07-A550-4E3A-9E64-EE212FEA2E24}">
      <dgm:prSet/>
      <dgm:spPr/>
      <dgm:t>
        <a:bodyPr/>
        <a:lstStyle/>
        <a:p>
          <a:endParaRPr lang="en-US"/>
        </a:p>
      </dgm:t>
    </dgm:pt>
    <dgm:pt modelId="{F4ED1CAE-45E2-4708-B01C-1F1CCC7A8EE4}" type="sibTrans" cxnId="{A97F0E07-A550-4E3A-9E64-EE212FEA2E24}">
      <dgm:prSet/>
      <dgm:spPr/>
      <dgm:t>
        <a:bodyPr/>
        <a:lstStyle/>
        <a:p>
          <a:endParaRPr lang="en-US"/>
        </a:p>
      </dgm:t>
    </dgm:pt>
    <dgm:pt modelId="{E01F7A99-9B5E-40DE-A2E4-12860F0564B1}">
      <dgm:prSet phldrT="[Text]" phldr="1"/>
      <dgm:spPr/>
      <dgm:t>
        <a:bodyPr/>
        <a:lstStyle/>
        <a:p>
          <a:endParaRPr lang="en-US"/>
        </a:p>
      </dgm:t>
    </dgm:pt>
    <dgm:pt modelId="{1495CB72-CDA9-42FC-87D3-187277231EFC}" type="parTrans" cxnId="{71D2F936-2450-4853-B5C5-0516957AE3BA}">
      <dgm:prSet/>
      <dgm:spPr/>
      <dgm:t>
        <a:bodyPr/>
        <a:lstStyle/>
        <a:p>
          <a:endParaRPr lang="en-US"/>
        </a:p>
      </dgm:t>
    </dgm:pt>
    <dgm:pt modelId="{65DF9497-60AC-4FCB-925C-8D44347331E7}" type="sibTrans" cxnId="{71D2F936-2450-4853-B5C5-0516957AE3BA}">
      <dgm:prSet/>
      <dgm:spPr/>
      <dgm:t>
        <a:bodyPr/>
        <a:lstStyle/>
        <a:p>
          <a:endParaRPr lang="en-US"/>
        </a:p>
      </dgm:t>
    </dgm:pt>
    <dgm:pt modelId="{345EF0F4-C7EE-4F00-966B-3C97E432CFB7}">
      <dgm:prSet phldrT="[Text]" custT="1"/>
      <dgm:spPr>
        <a:solidFill>
          <a:srgbClr val="002060"/>
        </a:solidFill>
      </dgm:spPr>
      <dgm:t>
        <a:bodyPr/>
        <a:lstStyle/>
        <a:p>
          <a:r>
            <a:rPr lang="vi-VN" sz="2800" dirty="0" smtClean="0"/>
            <a:t>2. GIÁO DỤC VÀ VĂN HÓA</a:t>
          </a:r>
          <a:endParaRPr lang="en-US" sz="2800" dirty="0"/>
        </a:p>
      </dgm:t>
    </dgm:pt>
    <dgm:pt modelId="{CC573409-275A-45BD-AE6A-C370F5FFD33E}" type="parTrans" cxnId="{639E6886-F104-41B9-A82B-6E0F1E095D8C}">
      <dgm:prSet/>
      <dgm:spPr/>
      <dgm:t>
        <a:bodyPr/>
        <a:lstStyle/>
        <a:p>
          <a:endParaRPr lang="en-US"/>
        </a:p>
      </dgm:t>
    </dgm:pt>
    <dgm:pt modelId="{F18A7168-3022-486C-9952-AABA95B37EC5}" type="sibTrans" cxnId="{639E6886-F104-41B9-A82B-6E0F1E095D8C}">
      <dgm:prSet/>
      <dgm:spPr/>
      <dgm:t>
        <a:bodyPr/>
        <a:lstStyle/>
        <a:p>
          <a:endParaRPr lang="en-US"/>
        </a:p>
      </dgm:t>
    </dgm:pt>
    <dgm:pt modelId="{DB633B46-4A60-4D9E-8CBA-5636C0B0F65E}">
      <dgm:prSet phldrT="[Text]" phldr="1"/>
      <dgm:spPr/>
      <dgm:t>
        <a:bodyPr/>
        <a:lstStyle/>
        <a:p>
          <a:endParaRPr lang="en-US"/>
        </a:p>
      </dgm:t>
    </dgm:pt>
    <dgm:pt modelId="{140921A2-FABD-40C5-982D-6B80FEEE61FF}" type="parTrans" cxnId="{00E612C8-60DE-4CA8-894F-1ABBA32FC97A}">
      <dgm:prSet/>
      <dgm:spPr/>
      <dgm:t>
        <a:bodyPr/>
        <a:lstStyle/>
        <a:p>
          <a:endParaRPr lang="en-US"/>
        </a:p>
      </dgm:t>
    </dgm:pt>
    <dgm:pt modelId="{7C66212A-93CC-431D-A4D3-922C69CABC8A}" type="sibTrans" cxnId="{00E612C8-60DE-4CA8-894F-1ABBA32FC97A}">
      <dgm:prSet/>
      <dgm:spPr/>
      <dgm:t>
        <a:bodyPr/>
        <a:lstStyle/>
        <a:p>
          <a:endParaRPr lang="en-US"/>
        </a:p>
      </dgm:t>
    </dgm:pt>
    <dgm:pt modelId="{206574FF-3963-4600-820F-FA21598D2EBB}" type="pres">
      <dgm:prSet presAssocID="{9814BBCD-749D-4DAF-8537-4F0670CD99A7}" presName="linear" presStyleCnt="0">
        <dgm:presLayoutVars>
          <dgm:animLvl val="lvl"/>
          <dgm:resizeHandles val="exact"/>
        </dgm:presLayoutVars>
      </dgm:prSet>
      <dgm:spPr/>
      <dgm:t>
        <a:bodyPr/>
        <a:lstStyle/>
        <a:p>
          <a:endParaRPr lang="en-US"/>
        </a:p>
      </dgm:t>
    </dgm:pt>
    <dgm:pt modelId="{688E9B9C-FE21-446B-B385-6C5D8165E8CF}" type="pres">
      <dgm:prSet presAssocID="{06B2361F-5847-4C00-925E-D13E18244395}" presName="parentText" presStyleLbl="node1" presStyleIdx="0" presStyleCnt="2">
        <dgm:presLayoutVars>
          <dgm:chMax val="0"/>
          <dgm:bulletEnabled val="1"/>
        </dgm:presLayoutVars>
      </dgm:prSet>
      <dgm:spPr/>
      <dgm:t>
        <a:bodyPr/>
        <a:lstStyle/>
        <a:p>
          <a:endParaRPr lang="en-US"/>
        </a:p>
      </dgm:t>
    </dgm:pt>
    <dgm:pt modelId="{2D8CEDBE-4592-480C-9B6C-85DE792087A1}" type="pres">
      <dgm:prSet presAssocID="{06B2361F-5847-4C00-925E-D13E18244395}" presName="childText" presStyleLbl="revTx" presStyleIdx="0" presStyleCnt="2">
        <dgm:presLayoutVars>
          <dgm:bulletEnabled val="1"/>
        </dgm:presLayoutVars>
      </dgm:prSet>
      <dgm:spPr/>
      <dgm:t>
        <a:bodyPr/>
        <a:lstStyle/>
        <a:p>
          <a:endParaRPr lang="en-US"/>
        </a:p>
      </dgm:t>
    </dgm:pt>
    <dgm:pt modelId="{1C763D0F-6E90-4D0F-9489-C963151DD9BD}" type="pres">
      <dgm:prSet presAssocID="{345EF0F4-C7EE-4F00-966B-3C97E432CFB7}" presName="parentText" presStyleLbl="node1" presStyleIdx="1" presStyleCnt="2">
        <dgm:presLayoutVars>
          <dgm:chMax val="0"/>
          <dgm:bulletEnabled val="1"/>
        </dgm:presLayoutVars>
      </dgm:prSet>
      <dgm:spPr/>
      <dgm:t>
        <a:bodyPr/>
        <a:lstStyle/>
        <a:p>
          <a:endParaRPr lang="en-US"/>
        </a:p>
      </dgm:t>
    </dgm:pt>
    <dgm:pt modelId="{DE45561D-95FA-4E2C-92DD-4F7740904E80}" type="pres">
      <dgm:prSet presAssocID="{345EF0F4-C7EE-4F00-966B-3C97E432CFB7}" presName="childText" presStyleLbl="revTx" presStyleIdx="1" presStyleCnt="2">
        <dgm:presLayoutVars>
          <dgm:bulletEnabled val="1"/>
        </dgm:presLayoutVars>
      </dgm:prSet>
      <dgm:spPr/>
      <dgm:t>
        <a:bodyPr/>
        <a:lstStyle/>
        <a:p>
          <a:endParaRPr lang="en-US"/>
        </a:p>
      </dgm:t>
    </dgm:pt>
  </dgm:ptLst>
  <dgm:cxnLst>
    <dgm:cxn modelId="{00E612C8-60DE-4CA8-894F-1ABBA32FC97A}" srcId="{345EF0F4-C7EE-4F00-966B-3C97E432CFB7}" destId="{DB633B46-4A60-4D9E-8CBA-5636C0B0F65E}" srcOrd="0" destOrd="0" parTransId="{140921A2-FABD-40C5-982D-6B80FEEE61FF}" sibTransId="{7C66212A-93CC-431D-A4D3-922C69CABC8A}"/>
    <dgm:cxn modelId="{639E6886-F104-41B9-A82B-6E0F1E095D8C}" srcId="{9814BBCD-749D-4DAF-8537-4F0670CD99A7}" destId="{345EF0F4-C7EE-4F00-966B-3C97E432CFB7}" srcOrd="1" destOrd="0" parTransId="{CC573409-275A-45BD-AE6A-C370F5FFD33E}" sibTransId="{F18A7168-3022-486C-9952-AABA95B37EC5}"/>
    <dgm:cxn modelId="{FC9D2581-014F-4204-93BD-1255557A01BA}" type="presOf" srcId="{E01F7A99-9B5E-40DE-A2E4-12860F0564B1}" destId="{2D8CEDBE-4592-480C-9B6C-85DE792087A1}" srcOrd="0" destOrd="0" presId="urn:microsoft.com/office/officeart/2005/8/layout/vList2"/>
    <dgm:cxn modelId="{FCA1CB1C-C51F-4723-AC67-44E0FFCC8537}" type="presOf" srcId="{345EF0F4-C7EE-4F00-966B-3C97E432CFB7}" destId="{1C763D0F-6E90-4D0F-9489-C963151DD9BD}" srcOrd="0" destOrd="0" presId="urn:microsoft.com/office/officeart/2005/8/layout/vList2"/>
    <dgm:cxn modelId="{F4324919-40C0-4BE9-8F9E-460273DB044B}" type="presOf" srcId="{06B2361F-5847-4C00-925E-D13E18244395}" destId="{688E9B9C-FE21-446B-B385-6C5D8165E8CF}" srcOrd="0" destOrd="0" presId="urn:microsoft.com/office/officeart/2005/8/layout/vList2"/>
    <dgm:cxn modelId="{9DEC1B6D-9443-4DB1-9F5B-10A1791A7370}" type="presOf" srcId="{9814BBCD-749D-4DAF-8537-4F0670CD99A7}" destId="{206574FF-3963-4600-820F-FA21598D2EBB}" srcOrd="0" destOrd="0" presId="urn:microsoft.com/office/officeart/2005/8/layout/vList2"/>
    <dgm:cxn modelId="{A97F0E07-A550-4E3A-9E64-EE212FEA2E24}" srcId="{9814BBCD-749D-4DAF-8537-4F0670CD99A7}" destId="{06B2361F-5847-4C00-925E-D13E18244395}" srcOrd="0" destOrd="0" parTransId="{2EDDF626-2C70-4A42-951D-30136B8C7DFE}" sibTransId="{F4ED1CAE-45E2-4708-B01C-1F1CCC7A8EE4}"/>
    <dgm:cxn modelId="{6156DB85-EC13-4879-B177-9F2122FE036B}" type="presOf" srcId="{DB633B46-4A60-4D9E-8CBA-5636C0B0F65E}" destId="{DE45561D-95FA-4E2C-92DD-4F7740904E80}" srcOrd="0" destOrd="0" presId="urn:microsoft.com/office/officeart/2005/8/layout/vList2"/>
    <dgm:cxn modelId="{71D2F936-2450-4853-B5C5-0516957AE3BA}" srcId="{06B2361F-5847-4C00-925E-D13E18244395}" destId="{E01F7A99-9B5E-40DE-A2E4-12860F0564B1}" srcOrd="0" destOrd="0" parTransId="{1495CB72-CDA9-42FC-87D3-187277231EFC}" sibTransId="{65DF9497-60AC-4FCB-925C-8D44347331E7}"/>
    <dgm:cxn modelId="{D30E2167-FA6B-4143-A2A6-E7F7E92E9649}" type="presParOf" srcId="{206574FF-3963-4600-820F-FA21598D2EBB}" destId="{688E9B9C-FE21-446B-B385-6C5D8165E8CF}" srcOrd="0" destOrd="0" presId="urn:microsoft.com/office/officeart/2005/8/layout/vList2"/>
    <dgm:cxn modelId="{B89B2D91-0AF0-4A46-8AE0-371975BA4E3B}" type="presParOf" srcId="{206574FF-3963-4600-820F-FA21598D2EBB}" destId="{2D8CEDBE-4592-480C-9B6C-85DE792087A1}" srcOrd="1" destOrd="0" presId="urn:microsoft.com/office/officeart/2005/8/layout/vList2"/>
    <dgm:cxn modelId="{0887ED23-2A6F-43E9-9C92-9034235B05B4}" type="presParOf" srcId="{206574FF-3963-4600-820F-FA21598D2EBB}" destId="{1C763D0F-6E90-4D0F-9489-C963151DD9BD}" srcOrd="2" destOrd="0" presId="urn:microsoft.com/office/officeart/2005/8/layout/vList2"/>
    <dgm:cxn modelId="{CD05B154-80CC-4584-8CF3-58BB2CB70396}" type="presParOf" srcId="{206574FF-3963-4600-820F-FA21598D2EBB}" destId="{DE45561D-95FA-4E2C-92DD-4F7740904E8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E9B9C-FE21-446B-B385-6C5D8165E8CF}">
      <dsp:nvSpPr>
        <dsp:cNvPr id="0" name=""/>
        <dsp:cNvSpPr/>
      </dsp:nvSpPr>
      <dsp:spPr>
        <a:xfrm>
          <a:off x="0" y="19285"/>
          <a:ext cx="6686550" cy="99216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vi-VN" sz="2800" kern="1200" dirty="0" smtClean="0">
              <a:solidFill>
                <a:schemeClr val="bg1"/>
              </a:solidFill>
            </a:rPr>
            <a:t>1. NHỮNG THAY ĐỔI VỀ MẶT XÃ HỘI</a:t>
          </a:r>
          <a:endParaRPr lang="en-US" sz="2800" kern="1200" dirty="0">
            <a:solidFill>
              <a:schemeClr val="bg1"/>
            </a:solidFill>
          </a:endParaRPr>
        </a:p>
      </dsp:txBody>
      <dsp:txXfrm>
        <a:off x="48433" y="67718"/>
        <a:ext cx="6589684" cy="895294"/>
      </dsp:txXfrm>
    </dsp:sp>
    <dsp:sp modelId="{2D8CEDBE-4592-480C-9B6C-85DE792087A1}">
      <dsp:nvSpPr>
        <dsp:cNvPr id="0" name=""/>
        <dsp:cNvSpPr/>
      </dsp:nvSpPr>
      <dsp:spPr>
        <a:xfrm>
          <a:off x="0" y="1011445"/>
          <a:ext cx="6686550"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298" tIns="67310" rIns="376936" bIns="67310" numCol="1" spcCol="1270" anchor="t" anchorCtr="0">
          <a:noAutofit/>
        </a:bodyPr>
        <a:lstStyle/>
        <a:p>
          <a:pPr marL="285750" lvl="1" indent="-285750" algn="l" defTabSz="1822450">
            <a:lnSpc>
              <a:spcPct val="90000"/>
            </a:lnSpc>
            <a:spcBef>
              <a:spcPct val="0"/>
            </a:spcBef>
            <a:spcAft>
              <a:spcPct val="20000"/>
            </a:spcAft>
            <a:buChar char="••"/>
          </a:pPr>
          <a:endParaRPr lang="en-US" sz="4100" kern="1200"/>
        </a:p>
      </dsp:txBody>
      <dsp:txXfrm>
        <a:off x="0" y="1011445"/>
        <a:ext cx="6686550" cy="877680"/>
      </dsp:txXfrm>
    </dsp:sp>
    <dsp:sp modelId="{1C763D0F-6E90-4D0F-9489-C963151DD9BD}">
      <dsp:nvSpPr>
        <dsp:cNvPr id="0" name=""/>
        <dsp:cNvSpPr/>
      </dsp:nvSpPr>
      <dsp:spPr>
        <a:xfrm>
          <a:off x="0" y="1889125"/>
          <a:ext cx="6686550" cy="99216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vi-VN" sz="2800" kern="1200" dirty="0" smtClean="0"/>
            <a:t>2. GIÁO DỤC VÀ VĂN HÓA</a:t>
          </a:r>
          <a:endParaRPr lang="en-US" sz="2800" kern="1200" dirty="0"/>
        </a:p>
      </dsp:txBody>
      <dsp:txXfrm>
        <a:off x="48433" y="1937558"/>
        <a:ext cx="6589684" cy="895294"/>
      </dsp:txXfrm>
    </dsp:sp>
    <dsp:sp modelId="{DE45561D-95FA-4E2C-92DD-4F7740904E80}">
      <dsp:nvSpPr>
        <dsp:cNvPr id="0" name=""/>
        <dsp:cNvSpPr/>
      </dsp:nvSpPr>
      <dsp:spPr>
        <a:xfrm>
          <a:off x="0" y="2881285"/>
          <a:ext cx="6686550"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298" tIns="67310" rIns="376936" bIns="67310" numCol="1" spcCol="1270" anchor="t" anchorCtr="0">
          <a:noAutofit/>
        </a:bodyPr>
        <a:lstStyle/>
        <a:p>
          <a:pPr marL="285750" lvl="1" indent="-285750" algn="l" defTabSz="1822450">
            <a:lnSpc>
              <a:spcPct val="90000"/>
            </a:lnSpc>
            <a:spcBef>
              <a:spcPct val="0"/>
            </a:spcBef>
            <a:spcAft>
              <a:spcPct val="20000"/>
            </a:spcAft>
            <a:buChar char="••"/>
          </a:pPr>
          <a:endParaRPr lang="en-US" sz="4100" kern="1200"/>
        </a:p>
      </dsp:txBody>
      <dsp:txXfrm>
        <a:off x="0" y="2881285"/>
        <a:ext cx="6686550" cy="8776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1" y="2514601"/>
            <a:ext cx="6686549" cy="2262781"/>
          </a:xfrm>
        </p:spPr>
        <p:txBody>
          <a:bodyPr anchor="b">
            <a:normAutofit/>
          </a:bodyPr>
          <a:lstStyle>
            <a:lvl1pPr>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941911" y="4777382"/>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E95DA16-D0F6-40B9-BE7E-8269656F6EE9}"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1" y="4323813"/>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1" y="4529543"/>
            <a:ext cx="584825" cy="365125"/>
          </a:xfrm>
        </p:spPr>
        <p:txBody>
          <a:bodyPr/>
          <a:lstStyle/>
          <a:p>
            <a:fld id="{D21DC91E-3CE5-4832-85E3-0CDAF7F3C1C7}" type="slidenum">
              <a:rPr lang="en-US" smtClean="0"/>
              <a:t>‹#›</a:t>
            </a:fld>
            <a:endParaRPr lang="en-US"/>
          </a:p>
        </p:txBody>
      </p:sp>
    </p:spTree>
    <p:extLst>
      <p:ext uri="{BB962C8B-B14F-4D97-AF65-F5344CB8AC3E}">
        <p14:creationId xmlns:p14="http://schemas.microsoft.com/office/powerpoint/2010/main" val="589391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1" y="609600"/>
            <a:ext cx="6686549" cy="3117040"/>
          </a:xfrm>
        </p:spPr>
        <p:txBody>
          <a:bodyPr anchor="ctr">
            <a:normAutofit/>
          </a:bodyPr>
          <a:lstStyle>
            <a:lvl1pPr algn="l">
              <a:defRPr sz="3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1911"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E95DA16-D0F6-40B9-BE7E-8269656F6EE9}"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1" y="3244142"/>
            <a:ext cx="584825" cy="365125"/>
          </a:xfrm>
        </p:spPr>
        <p:txBody>
          <a:bodyPr/>
          <a:lstStyle/>
          <a:p>
            <a:fld id="{D21DC91E-3CE5-4832-85E3-0CDAF7F3C1C7}" type="slidenum">
              <a:rPr lang="en-US" smtClean="0"/>
              <a:t>‹#›</a:t>
            </a:fld>
            <a:endParaRPr lang="en-US"/>
          </a:p>
        </p:txBody>
      </p:sp>
    </p:spTree>
    <p:extLst>
      <p:ext uri="{BB962C8B-B14F-4D97-AF65-F5344CB8AC3E}">
        <p14:creationId xmlns:p14="http://schemas.microsoft.com/office/powerpoint/2010/main" val="771540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3" y="609600"/>
            <a:ext cx="6295445" cy="2895600"/>
          </a:xfrm>
        </p:spPr>
        <p:txBody>
          <a:bodyPr anchor="ctr">
            <a:normAutofit/>
          </a:bodyPr>
          <a:lstStyle>
            <a:lvl1pPr algn="l">
              <a:defRPr sz="36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1941911"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E95DA16-D0F6-40B9-BE7E-8269656F6EE9}"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1" y="3244142"/>
            <a:ext cx="584825" cy="365125"/>
          </a:xfrm>
        </p:spPr>
        <p:txBody>
          <a:bodyPr/>
          <a:lstStyle/>
          <a:p>
            <a:fld id="{D21DC91E-3CE5-4832-85E3-0CDAF7F3C1C7}" type="slidenum">
              <a:rPr lang="en-US" smtClean="0"/>
              <a:t>‹#›</a:t>
            </a:fld>
            <a:endParaRPr lang="en-US"/>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64984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3"/>
            <a:ext cx="6686550" cy="2724845"/>
          </a:xfrm>
        </p:spPr>
        <p:txBody>
          <a:bodyPr anchor="b">
            <a:normAutofit/>
          </a:bodyPr>
          <a:lstStyle>
            <a:lvl1pPr algn="l">
              <a:defRPr sz="36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2E95DA16-D0F6-40B9-BE7E-8269656F6EE9}"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491172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4983090"/>
            <a:ext cx="584825" cy="365125"/>
          </a:xfrm>
        </p:spPr>
        <p:txBody>
          <a:bodyPr/>
          <a:lstStyle/>
          <a:p>
            <a:fld id="{D21DC91E-3CE5-4832-85E3-0CDAF7F3C1C7}" type="slidenum">
              <a:rPr lang="en-US" smtClean="0"/>
              <a:t>‹#›</a:t>
            </a:fld>
            <a:endParaRPr lang="en-US"/>
          </a:p>
        </p:txBody>
      </p:sp>
    </p:spTree>
    <p:extLst>
      <p:ext uri="{BB962C8B-B14F-4D97-AF65-F5344CB8AC3E}">
        <p14:creationId xmlns:p14="http://schemas.microsoft.com/office/powerpoint/2010/main" val="1647225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3" y="609600"/>
            <a:ext cx="6295445" cy="2895600"/>
          </a:xfrm>
        </p:spPr>
        <p:txBody>
          <a:bodyPr anchor="ctr">
            <a:normAutofit/>
          </a:bodyPr>
          <a:lstStyle>
            <a:lvl1pPr algn="l">
              <a:defRPr sz="36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2E95DA16-D0F6-40B9-BE7E-8269656F6EE9}"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3141" y="491172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4983090"/>
            <a:ext cx="584825" cy="365125"/>
          </a:xfrm>
        </p:spPr>
        <p:txBody>
          <a:bodyPr/>
          <a:lstStyle/>
          <a:p>
            <a:fld id="{D21DC91E-3CE5-4832-85E3-0CDAF7F3C1C7}" type="slidenum">
              <a:rPr lang="en-US" smtClean="0"/>
              <a:t>‹#›</a:t>
            </a:fld>
            <a:endParaRPr lang="en-US"/>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86841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1" y="627407"/>
            <a:ext cx="6686549" cy="2880020"/>
          </a:xfrm>
        </p:spPr>
        <p:txBody>
          <a:bodyPr anchor="ctr">
            <a:normAutofit/>
          </a:bodyPr>
          <a:lstStyle>
            <a:lvl1pPr algn="l">
              <a:defRPr sz="36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2E95DA16-D0F6-40B9-BE7E-8269656F6EE9}"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491172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4983090"/>
            <a:ext cx="584825" cy="365125"/>
          </a:xfrm>
        </p:spPr>
        <p:txBody>
          <a:bodyPr/>
          <a:lstStyle/>
          <a:p>
            <a:fld id="{D21DC91E-3CE5-4832-85E3-0CDAF7F3C1C7}" type="slidenum">
              <a:rPr lang="en-US" smtClean="0"/>
              <a:t>‹#›</a:t>
            </a:fld>
            <a:endParaRPr lang="en-US"/>
          </a:p>
        </p:txBody>
      </p:sp>
    </p:spTree>
    <p:extLst>
      <p:ext uri="{BB962C8B-B14F-4D97-AF65-F5344CB8AC3E}">
        <p14:creationId xmlns:p14="http://schemas.microsoft.com/office/powerpoint/2010/main" val="558229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95DA16-D0F6-40B9-BE7E-8269656F6EE9}"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7143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21DC91E-3CE5-4832-85E3-0CDAF7F3C1C7}" type="slidenum">
              <a:rPr lang="en-US" smtClean="0"/>
              <a:t>‹#›</a:t>
            </a:fld>
            <a:endParaRPr lang="en-US"/>
          </a:p>
        </p:txBody>
      </p:sp>
    </p:spTree>
    <p:extLst>
      <p:ext uri="{BB962C8B-B14F-4D97-AF65-F5344CB8AC3E}">
        <p14:creationId xmlns:p14="http://schemas.microsoft.com/office/powerpoint/2010/main" val="4135538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10" y="627408"/>
            <a:ext cx="16557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1909" y="627408"/>
            <a:ext cx="485775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95DA16-D0F6-40B9-BE7E-8269656F6EE9}"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7143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21DC91E-3CE5-4832-85E3-0CDAF7F3C1C7}" type="slidenum">
              <a:rPr lang="en-US" smtClean="0"/>
              <a:t>‹#›</a:t>
            </a:fld>
            <a:endParaRPr lang="en-US"/>
          </a:p>
        </p:txBody>
      </p:sp>
    </p:spTree>
    <p:extLst>
      <p:ext uri="{BB962C8B-B14F-4D97-AF65-F5344CB8AC3E}">
        <p14:creationId xmlns:p14="http://schemas.microsoft.com/office/powerpoint/2010/main" val="1015757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10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1909" y="2133600"/>
            <a:ext cx="668655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reeform 11"/>
          <p:cNvSpPr/>
          <p:nvPr/>
        </p:nvSpPr>
        <p:spPr bwMode="auto">
          <a:xfrm flipV="1">
            <a:off x="-3141" y="7143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Tree>
    <p:extLst>
      <p:ext uri="{BB962C8B-B14F-4D97-AF65-F5344CB8AC3E}">
        <p14:creationId xmlns:p14="http://schemas.microsoft.com/office/powerpoint/2010/main" val="262063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1911"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Tree>
    <p:extLst>
      <p:ext uri="{BB962C8B-B14F-4D97-AF65-F5344CB8AC3E}">
        <p14:creationId xmlns:p14="http://schemas.microsoft.com/office/powerpoint/2010/main" val="1973613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41909" y="2133600"/>
            <a:ext cx="3235398"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reeform 11"/>
          <p:cNvSpPr/>
          <p:nvPr/>
        </p:nvSpPr>
        <p:spPr bwMode="auto">
          <a:xfrm flipV="1">
            <a:off x="-3141" y="7143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Tree>
    <p:extLst>
      <p:ext uri="{BB962C8B-B14F-4D97-AF65-F5344CB8AC3E}">
        <p14:creationId xmlns:p14="http://schemas.microsoft.com/office/powerpoint/2010/main" val="141596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04531"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29973"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E95DA16-D0F6-40B9-BE7E-8269656F6EE9}" type="datetimeFigureOut">
              <a:rPr lang="en-US" smtClean="0"/>
              <a:t>11/14/2020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3141" y="7143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1" y="787785"/>
            <a:ext cx="584825" cy="365125"/>
          </a:xfrm>
        </p:spPr>
        <p:txBody>
          <a:bodyPr/>
          <a:lstStyle/>
          <a:p>
            <a:fld id="{D21DC91E-3CE5-4832-85E3-0CDAF7F3C1C7}" type="slidenum">
              <a:rPr lang="en-US" smtClean="0"/>
              <a:t>‹#›</a:t>
            </a:fld>
            <a:endParaRPr lang="en-US"/>
          </a:p>
        </p:txBody>
      </p:sp>
    </p:spTree>
    <p:extLst>
      <p:ext uri="{BB962C8B-B14F-4D97-AF65-F5344CB8AC3E}">
        <p14:creationId xmlns:p14="http://schemas.microsoft.com/office/powerpoint/2010/main" val="163109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E95DA16-D0F6-40B9-BE7E-8269656F6EE9}" type="datetimeFigureOut">
              <a:rPr lang="en-US" smtClean="0"/>
              <a:t>11/14/2020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3141" y="7143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21DC91E-3CE5-4832-85E3-0CDAF7F3C1C7}" type="slidenum">
              <a:rPr lang="en-US" smtClean="0"/>
              <a:t>‹#›</a:t>
            </a:fld>
            <a:endParaRPr lang="en-US"/>
          </a:p>
        </p:txBody>
      </p:sp>
    </p:spTree>
    <p:extLst>
      <p:ext uri="{BB962C8B-B14F-4D97-AF65-F5344CB8AC3E}">
        <p14:creationId xmlns:p14="http://schemas.microsoft.com/office/powerpoint/2010/main" val="1365932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95DA16-D0F6-40B9-BE7E-8269656F6EE9}" type="datetimeFigureOut">
              <a:rPr lang="en-US" smtClean="0"/>
              <a:t>11/14/2020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3141" y="7143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21DC91E-3CE5-4832-85E3-0CDAF7F3C1C7}" type="slidenum">
              <a:rPr lang="en-US" smtClean="0"/>
              <a:t>‹#›</a:t>
            </a:fld>
            <a:endParaRPr lang="en-US"/>
          </a:p>
        </p:txBody>
      </p:sp>
    </p:spTree>
    <p:extLst>
      <p:ext uri="{BB962C8B-B14F-4D97-AF65-F5344CB8AC3E}">
        <p14:creationId xmlns:p14="http://schemas.microsoft.com/office/powerpoint/2010/main" val="385703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1" y="446088"/>
            <a:ext cx="2628899" cy="976312"/>
          </a:xfrm>
        </p:spPr>
        <p:txBody>
          <a:bodyPr anchor="b"/>
          <a:lstStyle>
            <a:lvl1pPr algn="l">
              <a:defRPr sz="1500" b="0"/>
            </a:lvl1pPr>
          </a:lstStyle>
          <a:p>
            <a:r>
              <a:rPr lang="en-US" smtClean="0"/>
              <a:t>Click to edit Master title style</a:t>
            </a:r>
            <a:endParaRPr lang="en-US" dirty="0"/>
          </a:p>
        </p:txBody>
      </p:sp>
      <p:sp>
        <p:nvSpPr>
          <p:cNvPr id="3" name="Content Placeholder 2"/>
          <p:cNvSpPr>
            <a:spLocks noGrp="1"/>
          </p:cNvSpPr>
          <p:nvPr>
            <p:ph idx="1"/>
          </p:nvPr>
        </p:nvSpPr>
        <p:spPr>
          <a:xfrm>
            <a:off x="4742259" y="446091"/>
            <a:ext cx="38862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1911"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2E95DA16-D0F6-40B9-BE7E-8269656F6EE9}"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7143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21DC91E-3CE5-4832-85E3-0CDAF7F3C1C7}" type="slidenum">
              <a:rPr lang="en-US" smtClean="0"/>
              <a:t>‹#›</a:t>
            </a:fld>
            <a:endParaRPr lang="en-US"/>
          </a:p>
        </p:txBody>
      </p:sp>
    </p:spTree>
    <p:extLst>
      <p:ext uri="{BB962C8B-B14F-4D97-AF65-F5344CB8AC3E}">
        <p14:creationId xmlns:p14="http://schemas.microsoft.com/office/powerpoint/2010/main" val="2637014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2E95DA16-D0F6-40B9-BE7E-8269656F6EE9}"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491172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1" y="4983090"/>
            <a:ext cx="584825" cy="365125"/>
          </a:xfrm>
        </p:spPr>
        <p:txBody>
          <a:bodyPr/>
          <a:lstStyle/>
          <a:p>
            <a:fld id="{D21DC91E-3CE5-4832-85E3-0CDAF7F3C1C7}" type="slidenum">
              <a:rPr lang="en-US" smtClean="0"/>
              <a:t>‹#›</a:t>
            </a:fld>
            <a:endParaRPr lang="en-US"/>
          </a:p>
        </p:txBody>
      </p:sp>
    </p:spTree>
    <p:extLst>
      <p:ext uri="{BB962C8B-B14F-4D97-AF65-F5344CB8AC3E}">
        <p14:creationId xmlns:p14="http://schemas.microsoft.com/office/powerpoint/2010/main" val="2445036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2"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5" y="624110"/>
            <a:ext cx="6683765" cy="128089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2E95DA16-D0F6-40B9-BE7E-8269656F6EE9}" type="datetimeFigureOut">
              <a:rPr lang="en-US" smtClean="0"/>
              <a:t>11/14/2020</a:t>
            </a:fld>
            <a:endParaRPr lang="en-US"/>
          </a:p>
        </p:txBody>
      </p:sp>
      <p:sp>
        <p:nvSpPr>
          <p:cNvPr id="5" name="Footer Placeholder 4"/>
          <p:cNvSpPr>
            <a:spLocks noGrp="1"/>
          </p:cNvSpPr>
          <p:nvPr>
            <p:ph type="ftr" sz="quarter" idx="3"/>
          </p:nvPr>
        </p:nvSpPr>
        <p:spPr>
          <a:xfrm>
            <a:off x="1941911" y="6135811"/>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398861" y="787785"/>
            <a:ext cx="584825" cy="365125"/>
          </a:xfrm>
          <a:prstGeom prst="rect">
            <a:avLst/>
          </a:prstGeom>
        </p:spPr>
        <p:txBody>
          <a:bodyPr vert="horz" lIns="91440" tIns="45720" rIns="91440" bIns="45720" rtlCol="0" anchor="ctr"/>
          <a:lstStyle>
            <a:lvl1pPr algn="r">
              <a:defRPr sz="1500">
                <a:solidFill>
                  <a:srgbClr val="FEFFFF"/>
                </a:solidFill>
              </a:defRPr>
            </a:lvl1pPr>
          </a:lstStyle>
          <a:p>
            <a:fld id="{D21DC91E-3CE5-4832-85E3-0CDAF7F3C1C7}" type="slidenum">
              <a:rPr lang="en-US" smtClean="0"/>
              <a:t>‹#›</a:t>
            </a:fld>
            <a:endParaRPr lang="en-US"/>
          </a:p>
        </p:txBody>
      </p:sp>
    </p:spTree>
    <p:extLst>
      <p:ext uri="{BB962C8B-B14F-4D97-AF65-F5344CB8AC3E}">
        <p14:creationId xmlns:p14="http://schemas.microsoft.com/office/powerpoint/2010/main" val="23987569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342900" rtl="0" eaLnBrk="1" latinLnBrk="0" hangingPunct="1">
        <a:spcBef>
          <a:spcPct val="0"/>
        </a:spcBef>
        <a:buNone/>
        <a:defRPr sz="2700" kern="1200">
          <a:solidFill>
            <a:schemeClr val="tx1">
              <a:lumMod val="85000"/>
              <a:lumOff val="15000"/>
            </a:schemeClr>
          </a:solidFill>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485901"/>
            <a:ext cx="6686549" cy="2262781"/>
          </a:xfrm>
        </p:spPr>
        <p:txBody>
          <a:bodyPr>
            <a:normAutofit/>
          </a:bodyPr>
          <a:lstStyle/>
          <a:p>
            <a:pPr algn="ctr"/>
            <a:r>
              <a:rPr lang="vi-VN" sz="3200" b="1" dirty="0" smtClean="0">
                <a:solidFill>
                  <a:srgbClr val="FF0000"/>
                </a:solidFill>
                <a:latin typeface="+mj-lt"/>
              </a:rPr>
              <a:t>TIẾT 20 – BÀI 12:</a:t>
            </a:r>
            <a:br>
              <a:rPr lang="vi-VN" sz="3200" b="1" dirty="0" smtClean="0">
                <a:solidFill>
                  <a:srgbClr val="FF0000"/>
                </a:solidFill>
                <a:latin typeface="+mj-lt"/>
              </a:rPr>
            </a:br>
            <a:r>
              <a:rPr lang="vi-VN" sz="3200" b="1" dirty="0" smtClean="0">
                <a:solidFill>
                  <a:srgbClr val="FF0000"/>
                </a:solidFill>
                <a:latin typeface="+mj-lt"/>
              </a:rPr>
              <a:t>ĐỜI SỐNG KINH TẾ, VĂN HÓA</a:t>
            </a:r>
            <a:endParaRPr lang="en-US" sz="3200" b="1" dirty="0">
              <a:solidFill>
                <a:srgbClr val="FF0000"/>
              </a:solidFill>
              <a:latin typeface="+mj-lt"/>
            </a:endParaRPr>
          </a:p>
        </p:txBody>
      </p:sp>
      <p:sp>
        <p:nvSpPr>
          <p:cNvPr id="4" name="Subtitle 3"/>
          <p:cNvSpPr>
            <a:spLocks noGrp="1"/>
          </p:cNvSpPr>
          <p:nvPr>
            <p:ph type="subTitle" idx="1"/>
          </p:nvPr>
        </p:nvSpPr>
        <p:spPr>
          <a:xfrm>
            <a:off x="1941910" y="3901082"/>
            <a:ext cx="6686549" cy="1126283"/>
          </a:xfrm>
        </p:spPr>
        <p:txBody>
          <a:bodyPr>
            <a:normAutofit/>
          </a:bodyPr>
          <a:lstStyle/>
          <a:p>
            <a:pPr algn="ctr"/>
            <a:r>
              <a:rPr lang="vi-VN" sz="2400" dirty="0" smtClean="0">
                <a:solidFill>
                  <a:srgbClr val="002060"/>
                </a:solidFill>
                <a:latin typeface="+mn-lt"/>
              </a:rPr>
              <a:t>II – SINH HOẠT XÃ HỘI VÀ VĂN HÓA</a:t>
            </a:r>
            <a:endParaRPr lang="en-US" sz="2400" dirty="0">
              <a:solidFill>
                <a:srgbClr val="002060"/>
              </a:solidFill>
              <a:latin typeface="+mn-lt"/>
            </a:endParaRPr>
          </a:p>
        </p:txBody>
      </p:sp>
    </p:spTree>
    <p:extLst>
      <p:ext uri="{BB962C8B-B14F-4D97-AF65-F5344CB8AC3E}">
        <p14:creationId xmlns:p14="http://schemas.microsoft.com/office/powerpoint/2010/main" val="17834029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vi-VN" sz="2000" dirty="0" smtClean="0"/>
              <a:t>Xã hội có 2 giai cấp:</a:t>
            </a:r>
          </a:p>
          <a:p>
            <a:pPr>
              <a:buFont typeface="Arial" panose="020B0604020202020204" pitchFamily="34" charset="0"/>
              <a:buChar char="•"/>
            </a:pPr>
            <a:r>
              <a:rPr lang="vi-VN" sz="2000" dirty="0" smtClean="0"/>
              <a:t>Giai cấp thống trị: vua, quan, địa chủ</a:t>
            </a:r>
          </a:p>
          <a:p>
            <a:pPr>
              <a:buFont typeface="Arial" panose="020B0604020202020204" pitchFamily="34" charset="0"/>
              <a:buChar char="•"/>
            </a:pPr>
            <a:r>
              <a:rPr lang="vi-VN" sz="2000" dirty="0" smtClean="0"/>
              <a:t>Giai cấp bị  trị: Nông dân, thợ thủ công, thương nhân, nô tỳ</a:t>
            </a:r>
            <a:endParaRPr lang="en-US" sz="2000" dirty="0"/>
          </a:p>
        </p:txBody>
      </p:sp>
      <p:sp>
        <p:nvSpPr>
          <p:cNvPr id="3" name="Rectangle 2"/>
          <p:cNvSpPr/>
          <p:nvPr/>
        </p:nvSpPr>
        <p:spPr>
          <a:xfrm>
            <a:off x="1941909" y="584200"/>
            <a:ext cx="6686550" cy="571500"/>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1. NHỮNG THAY ĐỔI VỀ MẶT XÃ HỘI</a:t>
            </a:r>
            <a:endParaRPr lang="en-US" dirty="0"/>
          </a:p>
        </p:txBody>
      </p:sp>
    </p:spTree>
    <p:extLst>
      <p:ext uri="{BB962C8B-B14F-4D97-AF65-F5344CB8AC3E}">
        <p14:creationId xmlns:p14="http://schemas.microsoft.com/office/powerpoint/2010/main" val="19868884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Rectangle 2"/>
          <p:cNvSpPr/>
          <p:nvPr/>
        </p:nvSpPr>
        <p:spPr>
          <a:xfrm>
            <a:off x="1941909" y="482600"/>
            <a:ext cx="6686550" cy="7239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t>2. GIÁO DỤC VÀ VĂN HÓA</a:t>
            </a:r>
            <a:endParaRPr lang="en-US" sz="2800" dirty="0"/>
          </a:p>
        </p:txBody>
      </p:sp>
      <p:sp>
        <p:nvSpPr>
          <p:cNvPr id="4" name="Oval 3"/>
          <p:cNvSpPr/>
          <p:nvPr/>
        </p:nvSpPr>
        <p:spPr>
          <a:xfrm>
            <a:off x="3367484" y="2724778"/>
            <a:ext cx="3835400" cy="1016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rPr>
              <a:t>TRÒ CHƠI</a:t>
            </a:r>
            <a:endParaRPr lang="en-US" sz="3200" b="1" dirty="0">
              <a:solidFill>
                <a:srgbClr val="FF0000"/>
              </a:solidFill>
            </a:endParaRPr>
          </a:p>
        </p:txBody>
      </p:sp>
      <p:sp>
        <p:nvSpPr>
          <p:cNvPr id="5" name="Rounded Rectangle 4"/>
          <p:cNvSpPr/>
          <p:nvPr/>
        </p:nvSpPr>
        <p:spPr>
          <a:xfrm>
            <a:off x="2929334" y="4127500"/>
            <a:ext cx="4711700" cy="13970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VƯỢT CHƯỚNG NGẠI VẬT</a:t>
            </a:r>
          </a:p>
          <a:p>
            <a:pPr algn="ctr"/>
            <a:r>
              <a:rPr lang="vi-VN" sz="2800" dirty="0" smtClean="0">
                <a:solidFill>
                  <a:srgbClr val="FF0000"/>
                </a:solidFill>
              </a:rPr>
              <a:t>Câu hỏi: Đây là đâu?</a:t>
            </a:r>
            <a:endParaRPr lang="en-US" sz="2800" dirty="0">
              <a:solidFill>
                <a:srgbClr val="FF0000"/>
              </a:solidFill>
            </a:endParaRPr>
          </a:p>
        </p:txBody>
      </p:sp>
      <p:sp>
        <p:nvSpPr>
          <p:cNvPr id="8" name="TextBox 7"/>
          <p:cNvSpPr txBox="1"/>
          <p:nvPr/>
        </p:nvSpPr>
        <p:spPr>
          <a:xfrm>
            <a:off x="1956593" y="1367819"/>
            <a:ext cx="6769100" cy="461665"/>
          </a:xfrm>
          <a:prstGeom prst="rect">
            <a:avLst/>
          </a:prstGeom>
          <a:noFill/>
        </p:spPr>
        <p:txBody>
          <a:bodyPr wrap="square" rtlCol="0">
            <a:spAutoFit/>
          </a:bodyPr>
          <a:lstStyle/>
          <a:p>
            <a:r>
              <a:rPr lang="vi-VN" sz="2400" dirty="0" smtClean="0"/>
              <a:t>a. Giáo dục</a:t>
            </a:r>
            <a:endParaRPr lang="en-US" sz="2400" dirty="0"/>
          </a:p>
        </p:txBody>
      </p:sp>
    </p:spTree>
    <p:extLst>
      <p:ext uri="{BB962C8B-B14F-4D97-AF65-F5344CB8AC3E}">
        <p14:creationId xmlns:p14="http://schemas.microsoft.com/office/powerpoint/2010/main" val="3653381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STAR</a:t>
            </a:r>
            <a:endParaRPr lang="en-US" sz="3200" dirty="0"/>
          </a:p>
        </p:txBody>
      </p:sp>
      <p:sp>
        <p:nvSpPr>
          <p:cNvPr id="5" name="Oval 4"/>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30</a:t>
            </a:r>
            <a:endParaRPr lang="en-US" sz="3200" dirty="0"/>
          </a:p>
        </p:txBody>
      </p:sp>
      <p:sp>
        <p:nvSpPr>
          <p:cNvPr id="6" name="Oval 5"/>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29</a:t>
            </a:r>
            <a:endParaRPr lang="en-US" sz="3200" dirty="0"/>
          </a:p>
        </p:txBody>
      </p:sp>
      <p:sp>
        <p:nvSpPr>
          <p:cNvPr id="7" name="Oval 6"/>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28</a:t>
            </a:r>
            <a:endParaRPr lang="en-US" sz="3200" dirty="0"/>
          </a:p>
        </p:txBody>
      </p:sp>
      <p:sp>
        <p:nvSpPr>
          <p:cNvPr id="9" name="Oval 8"/>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27</a:t>
            </a:r>
            <a:endParaRPr lang="en-US" sz="3200" dirty="0"/>
          </a:p>
        </p:txBody>
      </p:sp>
      <p:sp>
        <p:nvSpPr>
          <p:cNvPr id="10" name="Oval 9"/>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26</a:t>
            </a:r>
            <a:endParaRPr lang="en-US" sz="3200" dirty="0"/>
          </a:p>
        </p:txBody>
      </p:sp>
      <p:sp>
        <p:nvSpPr>
          <p:cNvPr id="11" name="Oval 10"/>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25</a:t>
            </a:r>
            <a:endParaRPr lang="en-US" sz="3200" dirty="0"/>
          </a:p>
        </p:txBody>
      </p:sp>
      <p:sp>
        <p:nvSpPr>
          <p:cNvPr id="12" name="Oval 11"/>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24</a:t>
            </a:r>
            <a:endParaRPr lang="en-US" sz="3200" dirty="0"/>
          </a:p>
        </p:txBody>
      </p:sp>
      <p:sp>
        <p:nvSpPr>
          <p:cNvPr id="13" name="Oval 12"/>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23</a:t>
            </a:r>
            <a:endParaRPr lang="en-US" sz="3200" dirty="0"/>
          </a:p>
        </p:txBody>
      </p:sp>
      <p:sp>
        <p:nvSpPr>
          <p:cNvPr id="14" name="Oval 13"/>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22</a:t>
            </a:r>
            <a:endParaRPr lang="en-US" sz="3200" dirty="0"/>
          </a:p>
        </p:txBody>
      </p:sp>
      <p:sp>
        <p:nvSpPr>
          <p:cNvPr id="15" name="Oval 14"/>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21</a:t>
            </a:r>
            <a:endParaRPr lang="en-US" sz="3200" dirty="0"/>
          </a:p>
        </p:txBody>
      </p:sp>
      <p:sp>
        <p:nvSpPr>
          <p:cNvPr id="16" name="Oval 15"/>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20</a:t>
            </a:r>
            <a:endParaRPr lang="en-US" sz="3200" dirty="0"/>
          </a:p>
        </p:txBody>
      </p:sp>
      <p:sp>
        <p:nvSpPr>
          <p:cNvPr id="17" name="Oval 16"/>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19</a:t>
            </a:r>
            <a:endParaRPr lang="en-US" sz="3200" dirty="0"/>
          </a:p>
        </p:txBody>
      </p:sp>
      <p:sp>
        <p:nvSpPr>
          <p:cNvPr id="18" name="Oval 17"/>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18</a:t>
            </a:r>
            <a:endParaRPr lang="en-US" sz="3200" dirty="0"/>
          </a:p>
        </p:txBody>
      </p:sp>
      <p:sp>
        <p:nvSpPr>
          <p:cNvPr id="19" name="Oval 18"/>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17</a:t>
            </a:r>
            <a:endParaRPr lang="en-US" sz="3200" dirty="0"/>
          </a:p>
        </p:txBody>
      </p:sp>
      <p:sp>
        <p:nvSpPr>
          <p:cNvPr id="20" name="Oval 19"/>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16</a:t>
            </a:r>
            <a:endParaRPr lang="en-US" sz="3200" dirty="0"/>
          </a:p>
        </p:txBody>
      </p:sp>
      <p:sp>
        <p:nvSpPr>
          <p:cNvPr id="21" name="Oval 20"/>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15</a:t>
            </a:r>
            <a:endParaRPr lang="en-US" sz="3200" dirty="0"/>
          </a:p>
        </p:txBody>
      </p:sp>
      <p:sp>
        <p:nvSpPr>
          <p:cNvPr id="22" name="Oval 21"/>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14</a:t>
            </a:r>
            <a:endParaRPr lang="en-US" sz="3200" dirty="0"/>
          </a:p>
        </p:txBody>
      </p:sp>
      <p:sp>
        <p:nvSpPr>
          <p:cNvPr id="23" name="Oval 22"/>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13</a:t>
            </a:r>
            <a:endParaRPr lang="en-US" sz="3200" dirty="0"/>
          </a:p>
        </p:txBody>
      </p:sp>
      <p:sp>
        <p:nvSpPr>
          <p:cNvPr id="24" name="Oval 23"/>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12</a:t>
            </a:r>
            <a:endParaRPr lang="en-US" sz="3200" dirty="0"/>
          </a:p>
        </p:txBody>
      </p:sp>
      <p:sp>
        <p:nvSpPr>
          <p:cNvPr id="25" name="Oval 24"/>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11</a:t>
            </a:r>
            <a:endParaRPr lang="en-US" sz="3200" dirty="0"/>
          </a:p>
        </p:txBody>
      </p:sp>
      <p:sp>
        <p:nvSpPr>
          <p:cNvPr id="26" name="Oval 25"/>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10</a:t>
            </a:r>
            <a:endParaRPr lang="en-US" sz="3200" dirty="0"/>
          </a:p>
        </p:txBody>
      </p:sp>
      <p:sp>
        <p:nvSpPr>
          <p:cNvPr id="27" name="Oval 26"/>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9</a:t>
            </a:r>
            <a:endParaRPr lang="en-US" sz="3200" dirty="0"/>
          </a:p>
        </p:txBody>
      </p:sp>
      <p:sp>
        <p:nvSpPr>
          <p:cNvPr id="28" name="Oval 27"/>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8</a:t>
            </a:r>
            <a:endParaRPr lang="en-US" sz="3200" dirty="0"/>
          </a:p>
        </p:txBody>
      </p:sp>
      <p:sp>
        <p:nvSpPr>
          <p:cNvPr id="29" name="Oval 28"/>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7</a:t>
            </a:r>
            <a:endParaRPr lang="en-US" sz="3200" dirty="0"/>
          </a:p>
        </p:txBody>
      </p:sp>
      <p:sp>
        <p:nvSpPr>
          <p:cNvPr id="30" name="Oval 29"/>
          <p:cNvSpPr/>
          <p:nvPr/>
        </p:nvSpPr>
        <p:spPr>
          <a:xfrm>
            <a:off x="6946900" y="5076825"/>
            <a:ext cx="1701800" cy="146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6</a:t>
            </a:r>
            <a:endParaRPr lang="en-US" sz="3200" dirty="0"/>
          </a:p>
        </p:txBody>
      </p:sp>
      <p:sp>
        <p:nvSpPr>
          <p:cNvPr id="31" name="Oval 30"/>
          <p:cNvSpPr/>
          <p:nvPr/>
        </p:nvSpPr>
        <p:spPr>
          <a:xfrm>
            <a:off x="6946900" y="5076825"/>
            <a:ext cx="1701800" cy="14605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rgbClr val="FF0000"/>
                </a:solidFill>
              </a:rPr>
              <a:t>5</a:t>
            </a:r>
            <a:endParaRPr lang="en-US" sz="3200" dirty="0">
              <a:solidFill>
                <a:srgbClr val="FF0000"/>
              </a:solidFill>
            </a:endParaRPr>
          </a:p>
        </p:txBody>
      </p:sp>
      <p:sp>
        <p:nvSpPr>
          <p:cNvPr id="32" name="Oval 31"/>
          <p:cNvSpPr/>
          <p:nvPr/>
        </p:nvSpPr>
        <p:spPr>
          <a:xfrm>
            <a:off x="6946900" y="5076825"/>
            <a:ext cx="1701800" cy="14605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rgbClr val="FF0000"/>
                </a:solidFill>
              </a:rPr>
              <a:t>4</a:t>
            </a:r>
            <a:endParaRPr lang="en-US" sz="3200" dirty="0">
              <a:solidFill>
                <a:srgbClr val="FF0000"/>
              </a:solidFill>
            </a:endParaRPr>
          </a:p>
        </p:txBody>
      </p:sp>
      <p:sp>
        <p:nvSpPr>
          <p:cNvPr id="33" name="Oval 32"/>
          <p:cNvSpPr/>
          <p:nvPr/>
        </p:nvSpPr>
        <p:spPr>
          <a:xfrm>
            <a:off x="6946900" y="5076825"/>
            <a:ext cx="1701800" cy="14605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rgbClr val="FF0000"/>
                </a:solidFill>
              </a:rPr>
              <a:t>3</a:t>
            </a:r>
            <a:endParaRPr lang="en-US" sz="3200" dirty="0">
              <a:solidFill>
                <a:srgbClr val="FF0000"/>
              </a:solidFill>
            </a:endParaRPr>
          </a:p>
        </p:txBody>
      </p:sp>
      <p:sp>
        <p:nvSpPr>
          <p:cNvPr id="34" name="Oval 33"/>
          <p:cNvSpPr/>
          <p:nvPr/>
        </p:nvSpPr>
        <p:spPr>
          <a:xfrm>
            <a:off x="6946900" y="5076825"/>
            <a:ext cx="1701800" cy="14605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rgbClr val="FF0000"/>
                </a:solidFill>
              </a:rPr>
              <a:t>2</a:t>
            </a:r>
            <a:endParaRPr lang="en-US" sz="3200" dirty="0">
              <a:solidFill>
                <a:srgbClr val="FF0000"/>
              </a:solidFill>
            </a:endParaRPr>
          </a:p>
        </p:txBody>
      </p:sp>
      <p:sp>
        <p:nvSpPr>
          <p:cNvPr id="35" name="Oval 34"/>
          <p:cNvSpPr/>
          <p:nvPr/>
        </p:nvSpPr>
        <p:spPr>
          <a:xfrm>
            <a:off x="6946900" y="5076825"/>
            <a:ext cx="1701800" cy="14605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rgbClr val="FF0000"/>
                </a:solidFill>
              </a:rPr>
              <a:t>1</a:t>
            </a:r>
            <a:endParaRPr lang="en-US" sz="3200" dirty="0">
              <a:solidFill>
                <a:srgbClr val="FF0000"/>
              </a:solidFill>
            </a:endParaRPr>
          </a:p>
        </p:txBody>
      </p:sp>
      <p:sp>
        <p:nvSpPr>
          <p:cNvPr id="36" name="Oval 35"/>
          <p:cNvSpPr/>
          <p:nvPr/>
        </p:nvSpPr>
        <p:spPr>
          <a:xfrm>
            <a:off x="6946900" y="5076825"/>
            <a:ext cx="1701800" cy="14605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rgbClr val="FF0000"/>
                </a:solidFill>
              </a:rPr>
              <a:t>END</a:t>
            </a:r>
            <a:endParaRPr lang="en-US" sz="3200" dirty="0">
              <a:solidFill>
                <a:srgbClr val="FF0000"/>
              </a:solidFill>
            </a:endParaRPr>
          </a:p>
        </p:txBody>
      </p:sp>
      <p:sp>
        <p:nvSpPr>
          <p:cNvPr id="41" name="Cloud Callout 40"/>
          <p:cNvSpPr/>
          <p:nvPr/>
        </p:nvSpPr>
        <p:spPr>
          <a:xfrm>
            <a:off x="1587500" y="1676400"/>
            <a:ext cx="4813300" cy="2044700"/>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rgbClr val="002060"/>
                </a:solidFill>
              </a:rPr>
              <a:t>Công trình này được xây dựng vào các năm 1070 và 1076.</a:t>
            </a:r>
            <a:endParaRPr lang="en-US" sz="2400" dirty="0">
              <a:solidFill>
                <a:srgbClr val="002060"/>
              </a:solidFill>
            </a:endParaRPr>
          </a:p>
        </p:txBody>
      </p:sp>
      <p:sp>
        <p:nvSpPr>
          <p:cNvPr id="42" name="Cloud Callout 41"/>
          <p:cNvSpPr/>
          <p:nvPr/>
        </p:nvSpPr>
        <p:spPr>
          <a:xfrm>
            <a:off x="2097746" y="1666875"/>
            <a:ext cx="3591853" cy="1892300"/>
          </a:xfrm>
          <a:prstGeom prst="cloud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rgbClr val="002060"/>
                </a:solidFill>
              </a:rPr>
              <a:t>Đây là nơi thờ Khổng Tử</a:t>
            </a:r>
            <a:endParaRPr lang="en-US" sz="2400" dirty="0">
              <a:solidFill>
                <a:srgbClr val="002060"/>
              </a:solidFill>
            </a:endParaRPr>
          </a:p>
        </p:txBody>
      </p:sp>
      <p:sp>
        <p:nvSpPr>
          <p:cNvPr id="43" name="Cloud Callout 42"/>
          <p:cNvSpPr/>
          <p:nvPr/>
        </p:nvSpPr>
        <p:spPr>
          <a:xfrm>
            <a:off x="1612899" y="1830387"/>
            <a:ext cx="4910602" cy="1736725"/>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rgbClr val="002060"/>
                </a:solidFill>
              </a:rPr>
              <a:t>Nơi đây được coi là trường đại học đầu tiên của nước ta</a:t>
            </a:r>
            <a:endParaRPr lang="en-US" sz="2400" dirty="0">
              <a:solidFill>
                <a:srgbClr val="002060"/>
              </a:solidFill>
            </a:endParaRPr>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603" y="1216025"/>
            <a:ext cx="6498297" cy="5514975"/>
          </a:xfrm>
          <a:prstGeom prst="rect">
            <a:avLst/>
          </a:prstGeom>
        </p:spPr>
      </p:pic>
      <p:sp>
        <p:nvSpPr>
          <p:cNvPr id="2" name="TextBox 1"/>
          <p:cNvSpPr txBox="1"/>
          <p:nvPr/>
        </p:nvSpPr>
        <p:spPr>
          <a:xfrm>
            <a:off x="1403350" y="687327"/>
            <a:ext cx="6769100" cy="400110"/>
          </a:xfrm>
          <a:prstGeom prst="rect">
            <a:avLst/>
          </a:prstGeom>
          <a:noFill/>
        </p:spPr>
        <p:txBody>
          <a:bodyPr wrap="square" rtlCol="0">
            <a:spAutoFit/>
          </a:bodyPr>
          <a:lstStyle/>
          <a:p>
            <a:r>
              <a:rPr lang="vi-VN" sz="2000" dirty="0" smtClean="0"/>
              <a:t>a. Giáo dục:</a:t>
            </a:r>
            <a:endParaRPr lang="en-US" sz="2000" dirty="0"/>
          </a:p>
        </p:txBody>
      </p:sp>
    </p:spTree>
    <p:extLst>
      <p:ext uri="{BB962C8B-B14F-4D97-AF65-F5344CB8AC3E}">
        <p14:creationId xmlns:p14="http://schemas.microsoft.com/office/powerpoint/2010/main" val="223618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999"/>
                                          </p:stCondLst>
                                        </p:cTn>
                                        <p:tgtEl>
                                          <p:spTgt spid="6"/>
                                        </p:tgtEl>
                                        <p:attrNameLst>
                                          <p:attrName>style.visibility</p:attrName>
                                        </p:attrNameLst>
                                      </p:cBhvr>
                                      <p:to>
                                        <p:strVal val="visible"/>
                                      </p:to>
                                    </p:set>
                                  </p:childTnLst>
                                </p:cTn>
                              </p:par>
                              <p:par>
                                <p:cTn id="10" presetID="22" presetClass="entr" presetSubtype="4"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999"/>
                                          </p:stCondLst>
                                        </p:cTn>
                                        <p:tgtEl>
                                          <p:spTgt spid="7"/>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0"/>
                                  </p:stCondLst>
                                  <p:childTnLst>
                                    <p:set>
                                      <p:cBhvr>
                                        <p:cTn id="18" dur="1" fill="hold">
                                          <p:stCondLst>
                                            <p:cond delay="999"/>
                                          </p:stCondLst>
                                        </p:cTn>
                                        <p:tgtEl>
                                          <p:spTgt spid="9"/>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0"/>
                                  </p:stCondLst>
                                  <p:childTnLst>
                                    <p:set>
                                      <p:cBhvr>
                                        <p:cTn id="21" dur="1" fill="hold">
                                          <p:stCondLst>
                                            <p:cond delay="999"/>
                                          </p:stCondLst>
                                        </p:cTn>
                                        <p:tgtEl>
                                          <p:spTgt spid="10"/>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0" nodeType="afterEffect">
                                  <p:stCondLst>
                                    <p:cond delay="0"/>
                                  </p:stCondLst>
                                  <p:childTnLst>
                                    <p:set>
                                      <p:cBhvr>
                                        <p:cTn id="24" dur="1" fill="hold">
                                          <p:stCondLst>
                                            <p:cond delay="999"/>
                                          </p:stCondLst>
                                        </p:cTn>
                                        <p:tgtEl>
                                          <p:spTgt spid="11"/>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grpId="0" nodeType="afterEffect">
                                  <p:stCondLst>
                                    <p:cond delay="0"/>
                                  </p:stCondLst>
                                  <p:childTnLst>
                                    <p:set>
                                      <p:cBhvr>
                                        <p:cTn id="27" dur="1" fill="hold">
                                          <p:stCondLst>
                                            <p:cond delay="999"/>
                                          </p:stCondLst>
                                        </p:cTn>
                                        <p:tgtEl>
                                          <p:spTgt spid="12"/>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grpId="0" nodeType="afterEffect">
                                  <p:stCondLst>
                                    <p:cond delay="0"/>
                                  </p:stCondLst>
                                  <p:childTnLst>
                                    <p:set>
                                      <p:cBhvr>
                                        <p:cTn id="30" dur="1" fill="hold">
                                          <p:stCondLst>
                                            <p:cond delay="999"/>
                                          </p:stCondLst>
                                        </p:cTn>
                                        <p:tgtEl>
                                          <p:spTgt spid="13"/>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grpId="0" nodeType="afterEffect">
                                  <p:stCondLst>
                                    <p:cond delay="0"/>
                                  </p:stCondLst>
                                  <p:childTnLst>
                                    <p:set>
                                      <p:cBhvr>
                                        <p:cTn id="33" dur="1" fill="hold">
                                          <p:stCondLst>
                                            <p:cond delay="999"/>
                                          </p:stCondLst>
                                        </p:cTn>
                                        <p:tgtEl>
                                          <p:spTgt spid="14"/>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grpId="0" nodeType="afterEffect">
                                  <p:stCondLst>
                                    <p:cond delay="0"/>
                                  </p:stCondLst>
                                  <p:childTnLst>
                                    <p:set>
                                      <p:cBhvr>
                                        <p:cTn id="36" dur="1" fill="hold">
                                          <p:stCondLst>
                                            <p:cond delay="999"/>
                                          </p:stCondLst>
                                        </p:cTn>
                                        <p:tgtEl>
                                          <p:spTgt spid="15"/>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grpId="0" nodeType="afterEffect">
                                  <p:stCondLst>
                                    <p:cond delay="0"/>
                                  </p:stCondLst>
                                  <p:childTnLst>
                                    <p:set>
                                      <p:cBhvr>
                                        <p:cTn id="39" dur="1" fill="hold">
                                          <p:stCondLst>
                                            <p:cond delay="999"/>
                                          </p:stCondLst>
                                        </p:cTn>
                                        <p:tgtEl>
                                          <p:spTgt spid="16"/>
                                        </p:tgtEl>
                                        <p:attrNameLst>
                                          <p:attrName>style.visibility</p:attrName>
                                        </p:attrNameLst>
                                      </p:cBhvr>
                                      <p:to>
                                        <p:strVal val="visible"/>
                                      </p:to>
                                    </p:set>
                                  </p:childTnLst>
                                </p:cTn>
                              </p:par>
                              <p:par>
                                <p:cTn id="40" presetID="22" presetClass="exit" presetSubtype="4" fill="hold" grpId="1" nodeType="withEffect">
                                  <p:stCondLst>
                                    <p:cond delay="0"/>
                                  </p:stCondLst>
                                  <p:childTnLst>
                                    <p:animEffect transition="out" filter="wipe(down)">
                                      <p:cBhvr>
                                        <p:cTn id="41" dur="500"/>
                                        <p:tgtEl>
                                          <p:spTgt spid="41"/>
                                        </p:tgtEl>
                                      </p:cBhvr>
                                    </p:animEffect>
                                    <p:set>
                                      <p:cBhvr>
                                        <p:cTn id="42" dur="1" fill="hold">
                                          <p:stCondLst>
                                            <p:cond delay="499"/>
                                          </p:stCondLst>
                                        </p:cTn>
                                        <p:tgtEl>
                                          <p:spTgt spid="41"/>
                                        </p:tgtEl>
                                        <p:attrNameLst>
                                          <p:attrName>style.visibility</p:attrName>
                                        </p:attrNameLst>
                                      </p:cBhvr>
                                      <p:to>
                                        <p:strVal val="hidden"/>
                                      </p:to>
                                    </p:set>
                                  </p:childTnLst>
                                </p:cTn>
                              </p:par>
                            </p:childTnLst>
                          </p:cTn>
                        </p:par>
                        <p:par>
                          <p:cTn id="43" fill="hold">
                            <p:stCondLst>
                              <p:cond delay="11000"/>
                            </p:stCondLst>
                            <p:childTnLst>
                              <p:par>
                                <p:cTn id="44" presetID="6" presetClass="entr" presetSubtype="16"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circle(in)">
                                      <p:cBhvr>
                                        <p:cTn id="46" dur="2000"/>
                                        <p:tgtEl>
                                          <p:spTgt spid="43"/>
                                        </p:tgtEl>
                                      </p:cBhvr>
                                    </p:animEffect>
                                  </p:childTnLst>
                                </p:cTn>
                              </p:par>
                              <p:par>
                                <p:cTn id="47" presetID="1" presetClass="entr" presetSubtype="0" fill="hold" grpId="0" nodeType="withEffect">
                                  <p:stCondLst>
                                    <p:cond delay="0"/>
                                  </p:stCondLst>
                                  <p:childTnLst>
                                    <p:set>
                                      <p:cBhvr>
                                        <p:cTn id="48" dur="1" fill="hold">
                                          <p:stCondLst>
                                            <p:cond delay="999"/>
                                          </p:stCondLst>
                                        </p:cTn>
                                        <p:tgtEl>
                                          <p:spTgt spid="17"/>
                                        </p:tgtEl>
                                        <p:attrNameLst>
                                          <p:attrName>style.visibility</p:attrName>
                                        </p:attrNameLst>
                                      </p:cBhvr>
                                      <p:to>
                                        <p:strVal val="visible"/>
                                      </p:to>
                                    </p:set>
                                  </p:childTnLst>
                                </p:cTn>
                              </p:par>
                            </p:childTnLst>
                          </p:cTn>
                        </p:par>
                        <p:par>
                          <p:cTn id="49" fill="hold">
                            <p:stCondLst>
                              <p:cond delay="13000"/>
                            </p:stCondLst>
                            <p:childTnLst>
                              <p:par>
                                <p:cTn id="50" presetID="1" presetClass="entr" presetSubtype="0" fill="hold" grpId="0" nodeType="afterEffect">
                                  <p:stCondLst>
                                    <p:cond delay="0"/>
                                  </p:stCondLst>
                                  <p:childTnLst>
                                    <p:set>
                                      <p:cBhvr>
                                        <p:cTn id="51" dur="1" fill="hold">
                                          <p:stCondLst>
                                            <p:cond delay="999"/>
                                          </p:stCondLst>
                                        </p:cTn>
                                        <p:tgtEl>
                                          <p:spTgt spid="18"/>
                                        </p:tgtEl>
                                        <p:attrNameLst>
                                          <p:attrName>style.visibility</p:attrName>
                                        </p:attrNameLst>
                                      </p:cBhvr>
                                      <p:to>
                                        <p:strVal val="visible"/>
                                      </p:to>
                                    </p:set>
                                  </p:childTnLst>
                                </p:cTn>
                              </p:par>
                            </p:childTnLst>
                          </p:cTn>
                        </p:par>
                        <p:par>
                          <p:cTn id="52" fill="hold">
                            <p:stCondLst>
                              <p:cond delay="14000"/>
                            </p:stCondLst>
                            <p:childTnLst>
                              <p:par>
                                <p:cTn id="53" presetID="1" presetClass="entr" presetSubtype="0" fill="hold" grpId="0" nodeType="afterEffect">
                                  <p:stCondLst>
                                    <p:cond delay="0"/>
                                  </p:stCondLst>
                                  <p:childTnLst>
                                    <p:set>
                                      <p:cBhvr>
                                        <p:cTn id="54" dur="1" fill="hold">
                                          <p:stCondLst>
                                            <p:cond delay="999"/>
                                          </p:stCondLst>
                                        </p:cTn>
                                        <p:tgtEl>
                                          <p:spTgt spid="19"/>
                                        </p:tgtEl>
                                        <p:attrNameLst>
                                          <p:attrName>style.visibility</p:attrName>
                                        </p:attrNameLst>
                                      </p:cBhvr>
                                      <p:to>
                                        <p:strVal val="visible"/>
                                      </p:to>
                                    </p:set>
                                  </p:childTnLst>
                                </p:cTn>
                              </p:par>
                            </p:childTnLst>
                          </p:cTn>
                        </p:par>
                        <p:par>
                          <p:cTn id="55" fill="hold">
                            <p:stCondLst>
                              <p:cond delay="15000"/>
                            </p:stCondLst>
                            <p:childTnLst>
                              <p:par>
                                <p:cTn id="56" presetID="1" presetClass="entr" presetSubtype="0" fill="hold" grpId="0" nodeType="afterEffect">
                                  <p:stCondLst>
                                    <p:cond delay="0"/>
                                  </p:stCondLst>
                                  <p:childTnLst>
                                    <p:set>
                                      <p:cBhvr>
                                        <p:cTn id="57" dur="1" fill="hold">
                                          <p:stCondLst>
                                            <p:cond delay="999"/>
                                          </p:stCondLst>
                                        </p:cTn>
                                        <p:tgtEl>
                                          <p:spTgt spid="20"/>
                                        </p:tgtEl>
                                        <p:attrNameLst>
                                          <p:attrName>style.visibility</p:attrName>
                                        </p:attrNameLst>
                                      </p:cBhvr>
                                      <p:to>
                                        <p:strVal val="visible"/>
                                      </p:to>
                                    </p:set>
                                  </p:childTnLst>
                                </p:cTn>
                              </p:par>
                            </p:childTnLst>
                          </p:cTn>
                        </p:par>
                        <p:par>
                          <p:cTn id="58" fill="hold">
                            <p:stCondLst>
                              <p:cond delay="16000"/>
                            </p:stCondLst>
                            <p:childTnLst>
                              <p:par>
                                <p:cTn id="59" presetID="1" presetClass="entr" presetSubtype="0" fill="hold" grpId="0" nodeType="afterEffect">
                                  <p:stCondLst>
                                    <p:cond delay="0"/>
                                  </p:stCondLst>
                                  <p:childTnLst>
                                    <p:set>
                                      <p:cBhvr>
                                        <p:cTn id="60" dur="1" fill="hold">
                                          <p:stCondLst>
                                            <p:cond delay="999"/>
                                          </p:stCondLst>
                                        </p:cTn>
                                        <p:tgtEl>
                                          <p:spTgt spid="21"/>
                                        </p:tgtEl>
                                        <p:attrNameLst>
                                          <p:attrName>style.visibility</p:attrName>
                                        </p:attrNameLst>
                                      </p:cBhvr>
                                      <p:to>
                                        <p:strVal val="visible"/>
                                      </p:to>
                                    </p:set>
                                  </p:childTnLst>
                                </p:cTn>
                              </p:par>
                            </p:childTnLst>
                          </p:cTn>
                        </p:par>
                        <p:par>
                          <p:cTn id="61" fill="hold">
                            <p:stCondLst>
                              <p:cond delay="17000"/>
                            </p:stCondLst>
                            <p:childTnLst>
                              <p:par>
                                <p:cTn id="62" presetID="1" presetClass="entr" presetSubtype="0" fill="hold" grpId="0" nodeType="afterEffect">
                                  <p:stCondLst>
                                    <p:cond delay="0"/>
                                  </p:stCondLst>
                                  <p:childTnLst>
                                    <p:set>
                                      <p:cBhvr>
                                        <p:cTn id="63" dur="1" fill="hold">
                                          <p:stCondLst>
                                            <p:cond delay="999"/>
                                          </p:stCondLst>
                                        </p:cTn>
                                        <p:tgtEl>
                                          <p:spTgt spid="22"/>
                                        </p:tgtEl>
                                        <p:attrNameLst>
                                          <p:attrName>style.visibility</p:attrName>
                                        </p:attrNameLst>
                                      </p:cBhvr>
                                      <p:to>
                                        <p:strVal val="visible"/>
                                      </p:to>
                                    </p:set>
                                  </p:childTnLst>
                                </p:cTn>
                              </p:par>
                            </p:childTnLst>
                          </p:cTn>
                        </p:par>
                        <p:par>
                          <p:cTn id="64" fill="hold">
                            <p:stCondLst>
                              <p:cond delay="18000"/>
                            </p:stCondLst>
                            <p:childTnLst>
                              <p:par>
                                <p:cTn id="65" presetID="1" presetClass="entr" presetSubtype="0" fill="hold" grpId="0" nodeType="afterEffect">
                                  <p:stCondLst>
                                    <p:cond delay="0"/>
                                  </p:stCondLst>
                                  <p:childTnLst>
                                    <p:set>
                                      <p:cBhvr>
                                        <p:cTn id="66" dur="1" fill="hold">
                                          <p:stCondLst>
                                            <p:cond delay="999"/>
                                          </p:stCondLst>
                                        </p:cTn>
                                        <p:tgtEl>
                                          <p:spTgt spid="23"/>
                                        </p:tgtEl>
                                        <p:attrNameLst>
                                          <p:attrName>style.visibility</p:attrName>
                                        </p:attrNameLst>
                                      </p:cBhvr>
                                      <p:to>
                                        <p:strVal val="visible"/>
                                      </p:to>
                                    </p:set>
                                  </p:childTnLst>
                                </p:cTn>
                              </p:par>
                            </p:childTnLst>
                          </p:cTn>
                        </p:par>
                        <p:par>
                          <p:cTn id="67" fill="hold">
                            <p:stCondLst>
                              <p:cond delay="19000"/>
                            </p:stCondLst>
                            <p:childTnLst>
                              <p:par>
                                <p:cTn id="68" presetID="1" presetClass="entr" presetSubtype="0" fill="hold" grpId="0" nodeType="afterEffect">
                                  <p:stCondLst>
                                    <p:cond delay="0"/>
                                  </p:stCondLst>
                                  <p:childTnLst>
                                    <p:set>
                                      <p:cBhvr>
                                        <p:cTn id="69" dur="1" fill="hold">
                                          <p:stCondLst>
                                            <p:cond delay="999"/>
                                          </p:stCondLst>
                                        </p:cTn>
                                        <p:tgtEl>
                                          <p:spTgt spid="24"/>
                                        </p:tgtEl>
                                        <p:attrNameLst>
                                          <p:attrName>style.visibility</p:attrName>
                                        </p:attrNameLst>
                                      </p:cBhvr>
                                      <p:to>
                                        <p:strVal val="visible"/>
                                      </p:to>
                                    </p:set>
                                  </p:childTnLst>
                                </p:cTn>
                              </p:par>
                            </p:childTnLst>
                          </p:cTn>
                        </p:par>
                        <p:par>
                          <p:cTn id="70" fill="hold">
                            <p:stCondLst>
                              <p:cond delay="20000"/>
                            </p:stCondLst>
                            <p:childTnLst>
                              <p:par>
                                <p:cTn id="71" presetID="1" presetClass="entr" presetSubtype="0" fill="hold" grpId="0" nodeType="afterEffect">
                                  <p:stCondLst>
                                    <p:cond delay="0"/>
                                  </p:stCondLst>
                                  <p:childTnLst>
                                    <p:set>
                                      <p:cBhvr>
                                        <p:cTn id="72" dur="1" fill="hold">
                                          <p:stCondLst>
                                            <p:cond delay="999"/>
                                          </p:stCondLst>
                                        </p:cTn>
                                        <p:tgtEl>
                                          <p:spTgt spid="25"/>
                                        </p:tgtEl>
                                        <p:attrNameLst>
                                          <p:attrName>style.visibility</p:attrName>
                                        </p:attrNameLst>
                                      </p:cBhvr>
                                      <p:to>
                                        <p:strVal val="visible"/>
                                      </p:to>
                                    </p:set>
                                  </p:childTnLst>
                                </p:cTn>
                              </p:par>
                              <p:par>
                                <p:cTn id="73" presetID="22" presetClass="exit" presetSubtype="4" fill="hold" grpId="1" nodeType="withEffect">
                                  <p:stCondLst>
                                    <p:cond delay="0"/>
                                  </p:stCondLst>
                                  <p:childTnLst>
                                    <p:animEffect transition="out" filter="wipe(down)">
                                      <p:cBhvr>
                                        <p:cTn id="74" dur="500"/>
                                        <p:tgtEl>
                                          <p:spTgt spid="43"/>
                                        </p:tgtEl>
                                      </p:cBhvr>
                                    </p:animEffect>
                                    <p:set>
                                      <p:cBhvr>
                                        <p:cTn id="75" dur="1" fill="hold">
                                          <p:stCondLst>
                                            <p:cond delay="499"/>
                                          </p:stCondLst>
                                        </p:cTn>
                                        <p:tgtEl>
                                          <p:spTgt spid="43"/>
                                        </p:tgtEl>
                                        <p:attrNameLst>
                                          <p:attrName>style.visibility</p:attrName>
                                        </p:attrNameLst>
                                      </p:cBhvr>
                                      <p:to>
                                        <p:strVal val="hidden"/>
                                      </p:to>
                                    </p:set>
                                  </p:childTnLst>
                                </p:cTn>
                              </p:par>
                            </p:childTnLst>
                          </p:cTn>
                        </p:par>
                        <p:par>
                          <p:cTn id="76" fill="hold">
                            <p:stCondLst>
                              <p:cond delay="21000"/>
                            </p:stCondLst>
                            <p:childTnLst>
                              <p:par>
                                <p:cTn id="77" presetID="6" presetClass="entr" presetSubtype="16"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ircle(in)">
                                      <p:cBhvr>
                                        <p:cTn id="79" dur="2000"/>
                                        <p:tgtEl>
                                          <p:spTgt spid="42"/>
                                        </p:tgtEl>
                                      </p:cBhvr>
                                    </p:animEffect>
                                  </p:childTnLst>
                                </p:cTn>
                              </p:par>
                              <p:par>
                                <p:cTn id="80" presetID="1" presetClass="entr" presetSubtype="0" fill="hold" grpId="0" nodeType="withEffect">
                                  <p:stCondLst>
                                    <p:cond delay="0"/>
                                  </p:stCondLst>
                                  <p:childTnLst>
                                    <p:set>
                                      <p:cBhvr>
                                        <p:cTn id="81" dur="1" fill="hold">
                                          <p:stCondLst>
                                            <p:cond delay="999"/>
                                          </p:stCondLst>
                                        </p:cTn>
                                        <p:tgtEl>
                                          <p:spTgt spid="26"/>
                                        </p:tgtEl>
                                        <p:attrNameLst>
                                          <p:attrName>style.visibility</p:attrName>
                                        </p:attrNameLst>
                                      </p:cBhvr>
                                      <p:to>
                                        <p:strVal val="visible"/>
                                      </p:to>
                                    </p:set>
                                  </p:childTnLst>
                                </p:cTn>
                              </p:par>
                            </p:childTnLst>
                          </p:cTn>
                        </p:par>
                        <p:par>
                          <p:cTn id="82" fill="hold">
                            <p:stCondLst>
                              <p:cond delay="23000"/>
                            </p:stCondLst>
                            <p:childTnLst>
                              <p:par>
                                <p:cTn id="83" presetID="1" presetClass="entr" presetSubtype="0" fill="hold" grpId="0" nodeType="afterEffect">
                                  <p:stCondLst>
                                    <p:cond delay="0"/>
                                  </p:stCondLst>
                                  <p:childTnLst>
                                    <p:set>
                                      <p:cBhvr>
                                        <p:cTn id="84" dur="1" fill="hold">
                                          <p:stCondLst>
                                            <p:cond delay="999"/>
                                          </p:stCondLst>
                                        </p:cTn>
                                        <p:tgtEl>
                                          <p:spTgt spid="27"/>
                                        </p:tgtEl>
                                        <p:attrNameLst>
                                          <p:attrName>style.visibility</p:attrName>
                                        </p:attrNameLst>
                                      </p:cBhvr>
                                      <p:to>
                                        <p:strVal val="visible"/>
                                      </p:to>
                                    </p:set>
                                  </p:childTnLst>
                                </p:cTn>
                              </p:par>
                            </p:childTnLst>
                          </p:cTn>
                        </p:par>
                        <p:par>
                          <p:cTn id="85" fill="hold">
                            <p:stCondLst>
                              <p:cond delay="24000"/>
                            </p:stCondLst>
                            <p:childTnLst>
                              <p:par>
                                <p:cTn id="86" presetID="1" presetClass="entr" presetSubtype="0" fill="hold" grpId="0" nodeType="afterEffect">
                                  <p:stCondLst>
                                    <p:cond delay="0"/>
                                  </p:stCondLst>
                                  <p:childTnLst>
                                    <p:set>
                                      <p:cBhvr>
                                        <p:cTn id="87" dur="1" fill="hold">
                                          <p:stCondLst>
                                            <p:cond delay="999"/>
                                          </p:stCondLst>
                                        </p:cTn>
                                        <p:tgtEl>
                                          <p:spTgt spid="28"/>
                                        </p:tgtEl>
                                        <p:attrNameLst>
                                          <p:attrName>style.visibility</p:attrName>
                                        </p:attrNameLst>
                                      </p:cBhvr>
                                      <p:to>
                                        <p:strVal val="visible"/>
                                      </p:to>
                                    </p:set>
                                  </p:childTnLst>
                                </p:cTn>
                              </p:par>
                            </p:childTnLst>
                          </p:cTn>
                        </p:par>
                        <p:par>
                          <p:cTn id="88" fill="hold">
                            <p:stCondLst>
                              <p:cond delay="25000"/>
                            </p:stCondLst>
                            <p:childTnLst>
                              <p:par>
                                <p:cTn id="89" presetID="1" presetClass="entr" presetSubtype="0" fill="hold" grpId="0" nodeType="afterEffect">
                                  <p:stCondLst>
                                    <p:cond delay="0"/>
                                  </p:stCondLst>
                                  <p:childTnLst>
                                    <p:set>
                                      <p:cBhvr>
                                        <p:cTn id="90" dur="1" fill="hold">
                                          <p:stCondLst>
                                            <p:cond delay="999"/>
                                          </p:stCondLst>
                                        </p:cTn>
                                        <p:tgtEl>
                                          <p:spTgt spid="29"/>
                                        </p:tgtEl>
                                        <p:attrNameLst>
                                          <p:attrName>style.visibility</p:attrName>
                                        </p:attrNameLst>
                                      </p:cBhvr>
                                      <p:to>
                                        <p:strVal val="visible"/>
                                      </p:to>
                                    </p:set>
                                  </p:childTnLst>
                                </p:cTn>
                              </p:par>
                            </p:childTnLst>
                          </p:cTn>
                        </p:par>
                        <p:par>
                          <p:cTn id="91" fill="hold">
                            <p:stCondLst>
                              <p:cond delay="26000"/>
                            </p:stCondLst>
                            <p:childTnLst>
                              <p:par>
                                <p:cTn id="92" presetID="1" presetClass="entr" presetSubtype="0" fill="hold" grpId="0" nodeType="afterEffect">
                                  <p:stCondLst>
                                    <p:cond delay="0"/>
                                  </p:stCondLst>
                                  <p:childTnLst>
                                    <p:set>
                                      <p:cBhvr>
                                        <p:cTn id="93" dur="1" fill="hold">
                                          <p:stCondLst>
                                            <p:cond delay="999"/>
                                          </p:stCondLst>
                                        </p:cTn>
                                        <p:tgtEl>
                                          <p:spTgt spid="30"/>
                                        </p:tgtEl>
                                        <p:attrNameLst>
                                          <p:attrName>style.visibility</p:attrName>
                                        </p:attrNameLst>
                                      </p:cBhvr>
                                      <p:to>
                                        <p:strVal val="visible"/>
                                      </p:to>
                                    </p:set>
                                  </p:childTnLst>
                                </p:cTn>
                              </p:par>
                            </p:childTnLst>
                          </p:cTn>
                        </p:par>
                        <p:par>
                          <p:cTn id="94" fill="hold">
                            <p:stCondLst>
                              <p:cond delay="27000"/>
                            </p:stCondLst>
                            <p:childTnLst>
                              <p:par>
                                <p:cTn id="95" presetID="1" presetClass="entr" presetSubtype="0" fill="hold" grpId="0" nodeType="afterEffect">
                                  <p:stCondLst>
                                    <p:cond delay="0"/>
                                  </p:stCondLst>
                                  <p:childTnLst>
                                    <p:set>
                                      <p:cBhvr>
                                        <p:cTn id="96" dur="1" fill="hold">
                                          <p:stCondLst>
                                            <p:cond delay="999"/>
                                          </p:stCondLst>
                                        </p:cTn>
                                        <p:tgtEl>
                                          <p:spTgt spid="31"/>
                                        </p:tgtEl>
                                        <p:attrNameLst>
                                          <p:attrName>style.visibility</p:attrName>
                                        </p:attrNameLst>
                                      </p:cBhvr>
                                      <p:to>
                                        <p:strVal val="visible"/>
                                      </p:to>
                                    </p:set>
                                  </p:childTnLst>
                                </p:cTn>
                              </p:par>
                            </p:childTnLst>
                          </p:cTn>
                        </p:par>
                        <p:par>
                          <p:cTn id="97" fill="hold">
                            <p:stCondLst>
                              <p:cond delay="28000"/>
                            </p:stCondLst>
                            <p:childTnLst>
                              <p:par>
                                <p:cTn id="98" presetID="1" presetClass="entr" presetSubtype="0" fill="hold" grpId="0" nodeType="afterEffect">
                                  <p:stCondLst>
                                    <p:cond delay="0"/>
                                  </p:stCondLst>
                                  <p:childTnLst>
                                    <p:set>
                                      <p:cBhvr>
                                        <p:cTn id="99" dur="1" fill="hold">
                                          <p:stCondLst>
                                            <p:cond delay="999"/>
                                          </p:stCondLst>
                                        </p:cTn>
                                        <p:tgtEl>
                                          <p:spTgt spid="32"/>
                                        </p:tgtEl>
                                        <p:attrNameLst>
                                          <p:attrName>style.visibility</p:attrName>
                                        </p:attrNameLst>
                                      </p:cBhvr>
                                      <p:to>
                                        <p:strVal val="visible"/>
                                      </p:to>
                                    </p:set>
                                  </p:childTnLst>
                                </p:cTn>
                              </p:par>
                            </p:childTnLst>
                          </p:cTn>
                        </p:par>
                        <p:par>
                          <p:cTn id="100" fill="hold">
                            <p:stCondLst>
                              <p:cond delay="29000"/>
                            </p:stCondLst>
                            <p:childTnLst>
                              <p:par>
                                <p:cTn id="101" presetID="1" presetClass="entr" presetSubtype="0" fill="hold" grpId="0" nodeType="afterEffect">
                                  <p:stCondLst>
                                    <p:cond delay="0"/>
                                  </p:stCondLst>
                                  <p:childTnLst>
                                    <p:set>
                                      <p:cBhvr>
                                        <p:cTn id="102" dur="1" fill="hold">
                                          <p:stCondLst>
                                            <p:cond delay="999"/>
                                          </p:stCondLst>
                                        </p:cTn>
                                        <p:tgtEl>
                                          <p:spTgt spid="33"/>
                                        </p:tgtEl>
                                        <p:attrNameLst>
                                          <p:attrName>style.visibility</p:attrName>
                                        </p:attrNameLst>
                                      </p:cBhvr>
                                      <p:to>
                                        <p:strVal val="visible"/>
                                      </p:to>
                                    </p:set>
                                  </p:childTnLst>
                                </p:cTn>
                              </p:par>
                              <p:par>
                                <p:cTn id="103" presetID="22" presetClass="exit" presetSubtype="4" fill="hold" grpId="1" nodeType="withEffect">
                                  <p:stCondLst>
                                    <p:cond delay="0"/>
                                  </p:stCondLst>
                                  <p:childTnLst>
                                    <p:animEffect transition="out" filter="wipe(down)">
                                      <p:cBhvr>
                                        <p:cTn id="104" dur="500"/>
                                        <p:tgtEl>
                                          <p:spTgt spid="42"/>
                                        </p:tgtEl>
                                      </p:cBhvr>
                                    </p:animEffect>
                                    <p:set>
                                      <p:cBhvr>
                                        <p:cTn id="105" dur="1" fill="hold">
                                          <p:stCondLst>
                                            <p:cond delay="499"/>
                                          </p:stCondLst>
                                        </p:cTn>
                                        <p:tgtEl>
                                          <p:spTgt spid="42"/>
                                        </p:tgtEl>
                                        <p:attrNameLst>
                                          <p:attrName>style.visibility</p:attrName>
                                        </p:attrNameLst>
                                      </p:cBhvr>
                                      <p:to>
                                        <p:strVal val="hidden"/>
                                      </p:to>
                                    </p:set>
                                  </p:childTnLst>
                                </p:cTn>
                              </p:par>
                            </p:childTnLst>
                          </p:cTn>
                        </p:par>
                        <p:par>
                          <p:cTn id="106" fill="hold">
                            <p:stCondLst>
                              <p:cond delay="30000"/>
                            </p:stCondLst>
                            <p:childTnLst>
                              <p:par>
                                <p:cTn id="107" presetID="22" presetClass="entr" presetSubtype="4" fill="hold" nodeType="after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wipe(down)">
                                      <p:cBhvr>
                                        <p:cTn id="109" dur="500"/>
                                        <p:tgtEl>
                                          <p:spTgt spid="45"/>
                                        </p:tgtEl>
                                      </p:cBhvr>
                                    </p:animEffect>
                                  </p:childTnLst>
                                </p:cTn>
                              </p:par>
                              <p:par>
                                <p:cTn id="110" presetID="1" presetClass="entr" presetSubtype="0" fill="hold" grpId="0" nodeType="withEffect">
                                  <p:stCondLst>
                                    <p:cond delay="0"/>
                                  </p:stCondLst>
                                  <p:childTnLst>
                                    <p:set>
                                      <p:cBhvr>
                                        <p:cTn id="111" dur="1" fill="hold">
                                          <p:stCondLst>
                                            <p:cond delay="999"/>
                                          </p:stCondLst>
                                        </p:cTn>
                                        <p:tgtEl>
                                          <p:spTgt spid="34"/>
                                        </p:tgtEl>
                                        <p:attrNameLst>
                                          <p:attrName>style.visibility</p:attrName>
                                        </p:attrNameLst>
                                      </p:cBhvr>
                                      <p:to>
                                        <p:strVal val="visible"/>
                                      </p:to>
                                    </p:set>
                                  </p:childTnLst>
                                </p:cTn>
                              </p:par>
                            </p:childTnLst>
                          </p:cTn>
                        </p:par>
                        <p:par>
                          <p:cTn id="112" fill="hold">
                            <p:stCondLst>
                              <p:cond delay="31000"/>
                            </p:stCondLst>
                            <p:childTnLst>
                              <p:par>
                                <p:cTn id="113" presetID="1" presetClass="entr" presetSubtype="0" fill="hold" grpId="0" nodeType="afterEffect">
                                  <p:stCondLst>
                                    <p:cond delay="0"/>
                                  </p:stCondLst>
                                  <p:childTnLst>
                                    <p:set>
                                      <p:cBhvr>
                                        <p:cTn id="114" dur="1" fill="hold">
                                          <p:stCondLst>
                                            <p:cond delay="999"/>
                                          </p:stCondLst>
                                        </p:cTn>
                                        <p:tgtEl>
                                          <p:spTgt spid="35"/>
                                        </p:tgtEl>
                                        <p:attrNameLst>
                                          <p:attrName>style.visibility</p:attrName>
                                        </p:attrNameLst>
                                      </p:cBhvr>
                                      <p:to>
                                        <p:strVal val="visible"/>
                                      </p:to>
                                    </p:set>
                                  </p:childTnLst>
                                </p:cTn>
                              </p:par>
                            </p:childTnLst>
                          </p:cTn>
                        </p:par>
                        <p:par>
                          <p:cTn id="115" fill="hold">
                            <p:stCondLst>
                              <p:cond delay="32000"/>
                            </p:stCondLst>
                            <p:childTnLst>
                              <p:par>
                                <p:cTn id="116" presetID="1" presetClass="entr" presetSubtype="0" fill="hold" grpId="0" nodeType="afterEffect">
                                  <p:stCondLst>
                                    <p:cond delay="0"/>
                                  </p:stCondLst>
                                  <p:childTnLst>
                                    <p:set>
                                      <p:cBhvr>
                                        <p:cTn id="117" dur="1" fill="hold">
                                          <p:stCondLst>
                                            <p:cond delay="999"/>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P spid="41" grpId="1" animBg="1"/>
      <p:bldP spid="42" grpId="0" animBg="1"/>
      <p:bldP spid="42" grpId="1" animBg="1"/>
      <p:bldP spid="43" grpId="0" animBg="1"/>
      <p:bldP spid="4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4648200" cy="327660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0"/>
            <a:ext cx="4495799" cy="3276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76600"/>
            <a:ext cx="4648199" cy="3581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199" y="3276600"/>
            <a:ext cx="4495800" cy="3581400"/>
          </a:xfrm>
          <a:prstGeom prst="rect">
            <a:avLst/>
          </a:prstGeom>
        </p:spPr>
      </p:pic>
    </p:spTree>
    <p:extLst>
      <p:ext uri="{BB962C8B-B14F-4D97-AF65-F5344CB8AC3E}">
        <p14:creationId xmlns:p14="http://schemas.microsoft.com/office/powerpoint/2010/main" val="24384691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vi-VN" sz="2800" dirty="0" smtClean="0"/>
              <a:t>1070, xây dựng Văn Miếu.</a:t>
            </a:r>
          </a:p>
          <a:p>
            <a:r>
              <a:rPr lang="vi-VN" sz="2800" dirty="0" smtClean="0"/>
              <a:t>1075, mở khoa thi đầu tiên.</a:t>
            </a:r>
          </a:p>
          <a:p>
            <a:r>
              <a:rPr lang="vi-VN" sz="2800" dirty="0" smtClean="0"/>
              <a:t>1076, mở Quốc Tử Giám</a:t>
            </a:r>
          </a:p>
          <a:p>
            <a:r>
              <a:rPr lang="vi-VN" sz="2800" dirty="0" smtClean="0"/>
              <a:t>Văn học chữ Hán bắt đầu phát triển.</a:t>
            </a:r>
            <a:endParaRPr lang="en-US" sz="2800" dirty="0"/>
          </a:p>
        </p:txBody>
      </p:sp>
      <p:sp>
        <p:nvSpPr>
          <p:cNvPr id="3" name="TextBox 2"/>
          <p:cNvSpPr txBox="1"/>
          <p:nvPr/>
        </p:nvSpPr>
        <p:spPr>
          <a:xfrm>
            <a:off x="1941909" y="865127"/>
            <a:ext cx="6769100" cy="400110"/>
          </a:xfrm>
          <a:prstGeom prst="rect">
            <a:avLst/>
          </a:prstGeom>
          <a:noFill/>
        </p:spPr>
        <p:txBody>
          <a:bodyPr wrap="square" rtlCol="0">
            <a:spAutoFit/>
          </a:bodyPr>
          <a:lstStyle/>
          <a:p>
            <a:r>
              <a:rPr lang="vi-VN" sz="2000" dirty="0" smtClean="0"/>
              <a:t>a. Giáo dục:</a:t>
            </a:r>
            <a:endParaRPr lang="en-US" sz="2000" dirty="0"/>
          </a:p>
        </p:txBody>
      </p:sp>
    </p:spTree>
    <p:extLst>
      <p:ext uri="{BB962C8B-B14F-4D97-AF65-F5344CB8AC3E}">
        <p14:creationId xmlns:p14="http://schemas.microsoft.com/office/powerpoint/2010/main" val="37140400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Rectangle 2"/>
          <p:cNvSpPr/>
          <p:nvPr/>
        </p:nvSpPr>
        <p:spPr>
          <a:xfrm>
            <a:off x="1941909" y="673100"/>
            <a:ext cx="6686550" cy="2209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i="1" dirty="0" smtClean="0">
                <a:solidFill>
                  <a:schemeClr val="tx1"/>
                </a:solidFill>
              </a:rPr>
              <a:t>“Lý  Thái Tổ lên ngôi mới được 2 năm, tôn miếu chưa dựng, xã tắc chưa lập mà đã dựng 8 chùa ở phủ Thiên Đức, lại sửa chùa quán ở các lộ, cấp độ điệp cho hơn 1000 người ở kinh sư làm tăng...”</a:t>
            </a:r>
          </a:p>
          <a:p>
            <a:pPr algn="just"/>
            <a:r>
              <a:rPr lang="vi-VN" i="1" dirty="0">
                <a:solidFill>
                  <a:schemeClr val="tx1"/>
                </a:solidFill>
              </a:rPr>
              <a:t>	</a:t>
            </a:r>
            <a:r>
              <a:rPr lang="vi-VN" i="1" dirty="0" smtClean="0">
                <a:solidFill>
                  <a:schemeClr val="tx1"/>
                </a:solidFill>
              </a:rPr>
              <a:t>			- Đại Việt sử kí toàn thư -</a:t>
            </a:r>
            <a:endParaRPr lang="en-US" i="1" dirty="0">
              <a:solidFill>
                <a:schemeClr val="tx1"/>
              </a:solidFill>
            </a:endParaRPr>
          </a:p>
        </p:txBody>
      </p:sp>
      <p:sp>
        <p:nvSpPr>
          <p:cNvPr id="5" name="Rectangle 4"/>
          <p:cNvSpPr/>
          <p:nvPr/>
        </p:nvSpPr>
        <p:spPr>
          <a:xfrm>
            <a:off x="1941909" y="3238500"/>
            <a:ext cx="6686550" cy="2209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i="1" dirty="0">
                <a:solidFill>
                  <a:schemeClr val="tx1"/>
                </a:solidFill>
              </a:rPr>
              <a:t>Trường hợp sư Giác Hải khi chết được vua Lý Nhân Tông miễn thuế cho 30 hộ để hương đèn thờ phụng; sư Mãn Giác khi được phong là Hoài Tín đại sư, giao chức nhập nội đạo tràng Tử y đại sa môn thì được triều đình cấp 50 hộ; Thiền sư Giới Không năm 1135 có công cứu sống hàng ngàn người bị bệnh dịch được vua Lý Thần Tông cấp “10 hộ được miễn tô thuế để thờ phụng</a:t>
            </a:r>
            <a:endParaRPr lang="en-US" dirty="0">
              <a:solidFill>
                <a:schemeClr val="tx1"/>
              </a:solidFill>
            </a:endParaRPr>
          </a:p>
        </p:txBody>
      </p:sp>
      <p:sp>
        <p:nvSpPr>
          <p:cNvPr id="4" name="Rounded Rectangle 3"/>
          <p:cNvSpPr/>
          <p:nvPr/>
        </p:nvSpPr>
        <p:spPr>
          <a:xfrm>
            <a:off x="1295400" y="5727700"/>
            <a:ext cx="7708900" cy="762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rPr>
              <a:t>Em có nhận xét gì về sự phát triển của Phật giáo thời nhà Lý?</a:t>
            </a:r>
            <a:endParaRPr lang="en-US" dirty="0">
              <a:solidFill>
                <a:schemeClr val="tx1"/>
              </a:solidFill>
            </a:endParaRPr>
          </a:p>
        </p:txBody>
      </p:sp>
      <p:sp>
        <p:nvSpPr>
          <p:cNvPr id="6" name="TextBox 5"/>
          <p:cNvSpPr txBox="1"/>
          <p:nvPr/>
        </p:nvSpPr>
        <p:spPr>
          <a:xfrm>
            <a:off x="1941909" y="152400"/>
            <a:ext cx="4001691" cy="400110"/>
          </a:xfrm>
          <a:prstGeom prst="rect">
            <a:avLst/>
          </a:prstGeom>
          <a:noFill/>
        </p:spPr>
        <p:txBody>
          <a:bodyPr wrap="square" rtlCol="0">
            <a:spAutoFit/>
          </a:bodyPr>
          <a:lstStyle/>
          <a:p>
            <a:r>
              <a:rPr lang="vi-VN" sz="2000" dirty="0" smtClean="0"/>
              <a:t>b. Tôn giáo:</a:t>
            </a:r>
            <a:endParaRPr lang="en-US" sz="2000" dirty="0"/>
          </a:p>
        </p:txBody>
      </p:sp>
    </p:spTree>
    <p:extLst>
      <p:ext uri="{BB962C8B-B14F-4D97-AF65-F5344CB8AC3E}">
        <p14:creationId xmlns:p14="http://schemas.microsoft.com/office/powerpoint/2010/main" val="1077002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vi-VN" sz="3200" dirty="0" smtClean="0"/>
              <a:t>Phật giáo được chọn làm quốc giáo.</a:t>
            </a:r>
          </a:p>
          <a:p>
            <a:r>
              <a:rPr lang="vi-VN" sz="3200" dirty="0" smtClean="0"/>
              <a:t>Nho giáo mới bắt đầu phát triển.</a:t>
            </a:r>
          </a:p>
        </p:txBody>
      </p:sp>
      <p:sp>
        <p:nvSpPr>
          <p:cNvPr id="3" name="TextBox 2"/>
          <p:cNvSpPr txBox="1"/>
          <p:nvPr/>
        </p:nvSpPr>
        <p:spPr>
          <a:xfrm>
            <a:off x="1941909" y="800100"/>
            <a:ext cx="4001691" cy="400110"/>
          </a:xfrm>
          <a:prstGeom prst="rect">
            <a:avLst/>
          </a:prstGeom>
          <a:noFill/>
        </p:spPr>
        <p:txBody>
          <a:bodyPr wrap="square" rtlCol="0">
            <a:spAutoFit/>
          </a:bodyPr>
          <a:lstStyle/>
          <a:p>
            <a:r>
              <a:rPr lang="vi-VN" sz="2000" dirty="0" smtClean="0"/>
              <a:t>b. Tôn giáo:</a:t>
            </a:r>
            <a:endParaRPr lang="en-US" sz="2000" dirty="0"/>
          </a:p>
        </p:txBody>
      </p:sp>
    </p:spTree>
    <p:extLst>
      <p:ext uri="{BB962C8B-B14F-4D97-AF65-F5344CB8AC3E}">
        <p14:creationId xmlns:p14="http://schemas.microsoft.com/office/powerpoint/2010/main" val="13301097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extBox 2"/>
          <p:cNvSpPr txBox="1"/>
          <p:nvPr/>
        </p:nvSpPr>
        <p:spPr>
          <a:xfrm>
            <a:off x="1941909" y="787400"/>
            <a:ext cx="4001691" cy="400110"/>
          </a:xfrm>
          <a:prstGeom prst="rect">
            <a:avLst/>
          </a:prstGeom>
          <a:noFill/>
        </p:spPr>
        <p:txBody>
          <a:bodyPr wrap="square" rtlCol="0">
            <a:spAutoFit/>
          </a:bodyPr>
          <a:lstStyle/>
          <a:p>
            <a:r>
              <a:rPr lang="vi-VN" sz="2000" dirty="0" smtClean="0"/>
              <a:t>c. Văn hóa dân gian</a:t>
            </a:r>
            <a:endParaRPr lang="en-US" sz="2000" dirty="0"/>
          </a:p>
        </p:txBody>
      </p:sp>
      <p:sp>
        <p:nvSpPr>
          <p:cNvPr id="4" name="Cloud Callout 3"/>
          <p:cNvSpPr/>
          <p:nvPr/>
        </p:nvSpPr>
        <p:spPr>
          <a:xfrm>
            <a:off x="2590800" y="2400300"/>
            <a:ext cx="4406900" cy="2501900"/>
          </a:xfrm>
          <a:prstGeom prst="cloudCallout">
            <a:avLst>
              <a:gd name="adj1" fmla="val -44464"/>
              <a:gd name="adj2" fmla="val 579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rPr>
              <a:t>Thời nhà Lý có những hoạt động văn hóa dân gian nào?</a:t>
            </a:r>
            <a:endParaRPr lang="en-US" sz="2400" dirty="0">
              <a:solidFill>
                <a:schemeClr val="tx1"/>
              </a:solidFill>
            </a:endParaRPr>
          </a:p>
        </p:txBody>
      </p:sp>
    </p:spTree>
    <p:extLst>
      <p:ext uri="{BB962C8B-B14F-4D97-AF65-F5344CB8AC3E}">
        <p14:creationId xmlns:p14="http://schemas.microsoft.com/office/powerpoint/2010/main" val="543711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vi-VN" sz="3200" dirty="0" smtClean="0"/>
              <a:t>Văn hóa dân gian đa dạng từ múa hát, chèo, múa rối nước.</a:t>
            </a:r>
            <a:endParaRPr lang="en-US" sz="3200" dirty="0"/>
          </a:p>
        </p:txBody>
      </p:sp>
      <p:sp>
        <p:nvSpPr>
          <p:cNvPr id="3" name="TextBox 2"/>
          <p:cNvSpPr txBox="1"/>
          <p:nvPr/>
        </p:nvSpPr>
        <p:spPr>
          <a:xfrm>
            <a:off x="1941909" y="838200"/>
            <a:ext cx="4001691" cy="400110"/>
          </a:xfrm>
          <a:prstGeom prst="rect">
            <a:avLst/>
          </a:prstGeom>
          <a:noFill/>
        </p:spPr>
        <p:txBody>
          <a:bodyPr wrap="square" rtlCol="0">
            <a:spAutoFit/>
          </a:bodyPr>
          <a:lstStyle/>
          <a:p>
            <a:r>
              <a:rPr lang="vi-VN" sz="2000" dirty="0" smtClean="0"/>
              <a:t>c. Văn hóa dân gian</a:t>
            </a:r>
            <a:endParaRPr lang="en-US" sz="2000" dirty="0"/>
          </a:p>
        </p:txBody>
      </p:sp>
    </p:spTree>
    <p:extLst>
      <p:ext uri="{BB962C8B-B14F-4D97-AF65-F5344CB8AC3E}">
        <p14:creationId xmlns:p14="http://schemas.microsoft.com/office/powerpoint/2010/main" val="3177700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1908" y="641410"/>
            <a:ext cx="6655991" cy="3138488"/>
          </a:xfrm>
        </p:spPr>
      </p:pic>
      <p:sp>
        <p:nvSpPr>
          <p:cNvPr id="3" name="TextBox 2"/>
          <p:cNvSpPr txBox="1"/>
          <p:nvPr/>
        </p:nvSpPr>
        <p:spPr>
          <a:xfrm>
            <a:off x="1941909" y="241300"/>
            <a:ext cx="4001691" cy="400110"/>
          </a:xfrm>
          <a:prstGeom prst="rect">
            <a:avLst/>
          </a:prstGeom>
          <a:noFill/>
        </p:spPr>
        <p:txBody>
          <a:bodyPr wrap="square" rtlCol="0">
            <a:spAutoFit/>
          </a:bodyPr>
          <a:lstStyle/>
          <a:p>
            <a:r>
              <a:rPr lang="vi-VN" sz="2000" dirty="0" smtClean="0"/>
              <a:t>d. Kiến trúc:</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909" y="3779898"/>
            <a:ext cx="6655991" cy="3078103"/>
          </a:xfrm>
          <a:prstGeom prst="rect">
            <a:avLst/>
          </a:prstGeom>
        </p:spPr>
      </p:pic>
    </p:spTree>
    <p:extLst>
      <p:ext uri="{BB962C8B-B14F-4D97-AF65-F5344CB8AC3E}">
        <p14:creationId xmlns:p14="http://schemas.microsoft.com/office/powerpoint/2010/main" val="1001492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44695" y="624110"/>
            <a:ext cx="6683765" cy="1280890"/>
          </a:xfrm>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77053971"/>
              </p:ext>
            </p:extLst>
          </p:nvPr>
        </p:nvGraphicFramePr>
        <p:xfrm>
          <a:off x="1941513" y="2133600"/>
          <a:ext cx="6686550"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41860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4444" y="0"/>
            <a:ext cx="3993356" cy="377825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0"/>
            <a:ext cx="3886200" cy="3778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444" y="3778250"/>
            <a:ext cx="7879556" cy="3079750"/>
          </a:xfrm>
          <a:prstGeom prst="rect">
            <a:avLst/>
          </a:prstGeom>
        </p:spPr>
      </p:pic>
    </p:spTree>
    <p:extLst>
      <p:ext uri="{BB962C8B-B14F-4D97-AF65-F5344CB8AC3E}">
        <p14:creationId xmlns:p14="http://schemas.microsoft.com/office/powerpoint/2010/main" val="31812326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0054" y="457200"/>
            <a:ext cx="7508345" cy="6019800"/>
          </a:xfrm>
        </p:spPr>
      </p:pic>
    </p:spTree>
    <p:extLst>
      <p:ext uri="{BB962C8B-B14F-4D97-AF65-F5344CB8AC3E}">
        <p14:creationId xmlns:p14="http://schemas.microsoft.com/office/powerpoint/2010/main" val="19668696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54609" y="2133600"/>
            <a:ext cx="6686550" cy="3777622"/>
          </a:xfrm>
        </p:spPr>
        <p:txBody>
          <a:bodyPr>
            <a:normAutofit/>
          </a:bodyPr>
          <a:lstStyle/>
          <a:p>
            <a:r>
              <a:rPr lang="vi-VN" sz="2000" dirty="0" smtClean="0"/>
              <a:t>Các công trình kiến trúc có quy mô lớn.</a:t>
            </a:r>
          </a:p>
          <a:p>
            <a:r>
              <a:rPr lang="vi-VN" sz="2000" dirty="0" smtClean="0"/>
              <a:t>Trình độ điêu khắc tinh xảo.</a:t>
            </a:r>
          </a:p>
          <a:p>
            <a:r>
              <a:rPr lang="vi-VN" sz="2000" dirty="0" smtClean="0"/>
              <a:t>Thời Lý đã xây dựng được 1 nền văn hóa riêng biệt của dân tộc.</a:t>
            </a:r>
            <a:endParaRPr lang="en-US" sz="2000" dirty="0"/>
          </a:p>
        </p:txBody>
      </p:sp>
      <p:sp>
        <p:nvSpPr>
          <p:cNvPr id="3" name="TextBox 2"/>
          <p:cNvSpPr txBox="1"/>
          <p:nvPr/>
        </p:nvSpPr>
        <p:spPr>
          <a:xfrm>
            <a:off x="1941909" y="825500"/>
            <a:ext cx="4001691" cy="400110"/>
          </a:xfrm>
          <a:prstGeom prst="rect">
            <a:avLst/>
          </a:prstGeom>
          <a:noFill/>
        </p:spPr>
        <p:txBody>
          <a:bodyPr wrap="square" rtlCol="0">
            <a:spAutoFit/>
          </a:bodyPr>
          <a:lstStyle/>
          <a:p>
            <a:r>
              <a:rPr lang="vi-VN" sz="2000" dirty="0" smtClean="0"/>
              <a:t>d. Kiến trúc:</a:t>
            </a:r>
            <a:endParaRPr lang="en-US" sz="2000" dirty="0"/>
          </a:p>
        </p:txBody>
      </p:sp>
    </p:spTree>
    <p:extLst>
      <p:ext uri="{BB962C8B-B14F-4D97-AF65-F5344CB8AC3E}">
        <p14:creationId xmlns:p14="http://schemas.microsoft.com/office/powerpoint/2010/main" val="35280361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ột sản phẩm hướng 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spTree>
    <p:extLst>
      <p:ext uri="{BB962C8B-B14F-4D97-AF65-F5344CB8AC3E}">
        <p14:creationId xmlns:p14="http://schemas.microsoft.com/office/powerpoint/2010/main" val="1768114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Oval 2"/>
          <p:cNvSpPr/>
          <p:nvPr/>
        </p:nvSpPr>
        <p:spPr>
          <a:xfrm>
            <a:off x="2541984" y="330200"/>
            <a:ext cx="4927600" cy="8001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chemeClr val="tx1"/>
                </a:solidFill>
              </a:rPr>
              <a:t>KHỞI ĐỘNG</a:t>
            </a:r>
            <a:endParaRPr lang="en-US" sz="2800" dirty="0">
              <a:solidFill>
                <a:schemeClr val="tx1"/>
              </a:solidFill>
            </a:endParaRPr>
          </a:p>
        </p:txBody>
      </p:sp>
      <p:cxnSp>
        <p:nvCxnSpPr>
          <p:cNvPr id="5" name="Straight Connector 4"/>
          <p:cNvCxnSpPr/>
          <p:nvPr/>
        </p:nvCxnSpPr>
        <p:spPr>
          <a:xfrm>
            <a:off x="5005784" y="1168400"/>
            <a:ext cx="0" cy="4742822"/>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1341834" y="1346200"/>
            <a:ext cx="2959100" cy="609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rPr>
              <a:t>NHÓM 1</a:t>
            </a:r>
            <a:endParaRPr lang="en-US" dirty="0">
              <a:solidFill>
                <a:schemeClr val="tx1"/>
              </a:solidFill>
            </a:endParaRPr>
          </a:p>
        </p:txBody>
      </p:sp>
      <p:sp>
        <p:nvSpPr>
          <p:cNvPr id="12" name="Rounded Rectangle 11"/>
          <p:cNvSpPr/>
          <p:nvPr/>
        </p:nvSpPr>
        <p:spPr>
          <a:xfrm>
            <a:off x="5602783" y="1301750"/>
            <a:ext cx="2984500" cy="5842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rPr>
              <a:t>NHÓM 2</a:t>
            </a:r>
            <a:endParaRPr lang="en-US" dirty="0">
              <a:solidFill>
                <a:schemeClr val="tx1"/>
              </a:solidFill>
            </a:endParaRPr>
          </a:p>
        </p:txBody>
      </p:sp>
      <p:sp>
        <p:nvSpPr>
          <p:cNvPr id="14" name="TextBox 13"/>
          <p:cNvSpPr txBox="1"/>
          <p:nvPr/>
        </p:nvSpPr>
        <p:spPr>
          <a:xfrm>
            <a:off x="902494" y="2120900"/>
            <a:ext cx="3478609" cy="2308324"/>
          </a:xfrm>
          <a:prstGeom prst="rect">
            <a:avLst/>
          </a:prstGeom>
          <a:noFill/>
        </p:spPr>
        <p:txBody>
          <a:bodyPr wrap="square" rtlCol="0">
            <a:spAutoFit/>
          </a:bodyPr>
          <a:lstStyle/>
          <a:p>
            <a:pPr marL="285750" indent="-285750" algn="just">
              <a:buFont typeface="Arial" panose="020B0604020202020204" pitchFamily="34" charset="0"/>
              <a:buChar char="•"/>
            </a:pPr>
            <a:r>
              <a:rPr lang="vi-VN" sz="2400" dirty="0" smtClean="0"/>
              <a:t>Em hãy nêu những điều em đã biết về xã hội thời Lý? (Cột K)</a:t>
            </a:r>
          </a:p>
          <a:p>
            <a:pPr marL="285750" indent="-285750" algn="just">
              <a:buFont typeface="Arial" panose="020B0604020202020204" pitchFamily="34" charset="0"/>
              <a:buChar char="•"/>
            </a:pPr>
            <a:r>
              <a:rPr lang="vi-VN" sz="2400" dirty="0" smtClean="0"/>
              <a:t>Em muốn biết thêm những điều gì về xã hội thời Lý? (Cột W)</a:t>
            </a:r>
          </a:p>
        </p:txBody>
      </p:sp>
      <p:sp>
        <p:nvSpPr>
          <p:cNvPr id="15" name="TextBox 14"/>
          <p:cNvSpPr txBox="1"/>
          <p:nvPr/>
        </p:nvSpPr>
        <p:spPr>
          <a:xfrm>
            <a:off x="5085954" y="2133600"/>
            <a:ext cx="3818930" cy="2308324"/>
          </a:xfrm>
          <a:prstGeom prst="rect">
            <a:avLst/>
          </a:prstGeom>
          <a:noFill/>
        </p:spPr>
        <p:txBody>
          <a:bodyPr wrap="square" rtlCol="0">
            <a:spAutoFit/>
          </a:bodyPr>
          <a:lstStyle/>
          <a:p>
            <a:pPr marL="285750" indent="-285750" algn="just">
              <a:buFont typeface="Arial" panose="020B0604020202020204" pitchFamily="34" charset="0"/>
              <a:buChar char="•"/>
            </a:pPr>
            <a:r>
              <a:rPr lang="vi-VN" sz="2400" dirty="0" smtClean="0"/>
              <a:t>Em hãy nêu những điều đã biết về văn hóa – giáo dục thời Lý? (Cột K)</a:t>
            </a:r>
          </a:p>
          <a:p>
            <a:pPr marL="285750" indent="-285750" algn="just">
              <a:buFont typeface="Arial" panose="020B0604020202020204" pitchFamily="34" charset="0"/>
              <a:buChar char="•"/>
            </a:pPr>
            <a:r>
              <a:rPr lang="vi-VN" sz="2400" dirty="0" smtClean="0"/>
              <a:t>Em muốn biết thêm điều gì về văn hóa nước ta thời này? (Cột W)</a:t>
            </a:r>
          </a:p>
        </p:txBody>
      </p:sp>
    </p:spTree>
    <p:extLst>
      <p:ext uri="{BB962C8B-B14F-4D97-AF65-F5344CB8AC3E}">
        <p14:creationId xmlns:p14="http://schemas.microsoft.com/office/powerpoint/2010/main" val="1016253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41910" y="393700"/>
            <a:ext cx="6686550" cy="698500"/>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1. NHỮNG THAY ĐỔI VỀ MẶT XÃ HỘI</a:t>
            </a:r>
            <a:endParaRPr lang="en-US" dirty="0"/>
          </a:p>
        </p:txBody>
      </p:sp>
      <p:sp>
        <p:nvSpPr>
          <p:cNvPr id="8" name="Rectangle 7"/>
          <p:cNvSpPr/>
          <p:nvPr/>
        </p:nvSpPr>
        <p:spPr>
          <a:xfrm>
            <a:off x="3380184" y="1320800"/>
            <a:ext cx="3810000" cy="711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THẢO LUẬN NHÓM</a:t>
            </a:r>
            <a:endParaRPr lang="en-US" dirty="0">
              <a:solidFill>
                <a:srgbClr val="FF0000"/>
              </a:solidFill>
            </a:endParaRPr>
          </a:p>
        </p:txBody>
      </p:sp>
      <p:sp>
        <p:nvSpPr>
          <p:cNvPr id="9" name="Rectangle 8"/>
          <p:cNvSpPr/>
          <p:nvPr/>
        </p:nvSpPr>
        <p:spPr>
          <a:xfrm>
            <a:off x="1941910" y="2438400"/>
            <a:ext cx="6159500" cy="2501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smtClean="0">
                <a:solidFill>
                  <a:schemeClr val="tx1"/>
                </a:solidFill>
              </a:rPr>
              <a:t>Hoàn thành những nhiệm vụ trong phiếu thảo luận:</a:t>
            </a:r>
          </a:p>
          <a:p>
            <a:pPr marL="342900" indent="-342900" algn="just">
              <a:buAutoNum type="arabicPeriod"/>
            </a:pPr>
            <a:r>
              <a:rPr lang="vi-VN" sz="2400" dirty="0" smtClean="0">
                <a:solidFill>
                  <a:schemeClr val="tx1"/>
                </a:solidFill>
              </a:rPr>
              <a:t>Điền vào chỗ trống trong sơ đồ các giai cấp xã hội thời Lý.</a:t>
            </a:r>
          </a:p>
          <a:p>
            <a:pPr marL="342900" indent="-342900" algn="just">
              <a:buAutoNum type="arabicPeriod"/>
            </a:pPr>
            <a:r>
              <a:rPr lang="vi-VN" sz="2400" dirty="0" smtClean="0">
                <a:solidFill>
                  <a:schemeClr val="tx1"/>
                </a:solidFill>
              </a:rPr>
              <a:t>So sánh xã hội nước ta thời Lý và Đinh – Tiền Lê.</a:t>
            </a:r>
            <a:endParaRPr lang="en-US" sz="2400" dirty="0">
              <a:solidFill>
                <a:schemeClr val="tx1"/>
              </a:solidFill>
            </a:endParaRPr>
          </a:p>
        </p:txBody>
      </p:sp>
    </p:spTree>
    <p:extLst>
      <p:ext uri="{BB962C8B-B14F-4D97-AF65-F5344CB8AC3E}">
        <p14:creationId xmlns:p14="http://schemas.microsoft.com/office/powerpoint/2010/main" val="3258367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5" name="Flowchart: Extract 4"/>
          <p:cNvSpPr/>
          <p:nvPr/>
        </p:nvSpPr>
        <p:spPr>
          <a:xfrm>
            <a:off x="461168" y="792090"/>
            <a:ext cx="5291932" cy="4567310"/>
          </a:xfrm>
          <a:prstGeom prst="flowChartExtract">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40568" y="5541890"/>
            <a:ext cx="5156200" cy="369332"/>
          </a:xfrm>
          <a:prstGeom prst="rect">
            <a:avLst/>
          </a:prstGeom>
          <a:noFill/>
        </p:spPr>
        <p:txBody>
          <a:bodyPr wrap="square" rtlCol="0">
            <a:spAutoFit/>
          </a:bodyPr>
          <a:lstStyle/>
          <a:p>
            <a:pPr algn="ctr"/>
            <a:r>
              <a:rPr lang="vi-VN" dirty="0" smtClean="0"/>
              <a:t>SƠ ĐỒ CÁC GIAI CẤP THỜI NHÀ LÝ</a:t>
            </a:r>
            <a:endParaRPr lang="en-US" dirty="0"/>
          </a:p>
        </p:txBody>
      </p:sp>
      <p:sp>
        <p:nvSpPr>
          <p:cNvPr id="12" name="Flowchart: Extract 11"/>
          <p:cNvSpPr/>
          <p:nvPr/>
        </p:nvSpPr>
        <p:spPr>
          <a:xfrm>
            <a:off x="1968500" y="698500"/>
            <a:ext cx="2260600" cy="1968500"/>
          </a:xfrm>
          <a:prstGeom prst="flowChartExtract">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ine Callout 1 12"/>
          <p:cNvSpPr/>
          <p:nvPr/>
        </p:nvSpPr>
        <p:spPr>
          <a:xfrm>
            <a:off x="3445470" y="1473398"/>
            <a:ext cx="4528741" cy="856565"/>
          </a:xfrm>
          <a:prstGeom prst="borderCallout1">
            <a:avLst>
              <a:gd name="adj1" fmla="val 52083"/>
              <a:gd name="adj2" fmla="val -114"/>
              <a:gd name="adj3" fmla="val 117763"/>
              <a:gd name="adj4" fmla="val -1915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smtClean="0"/>
              <a:t>Giai cấp:</a:t>
            </a:r>
          </a:p>
          <a:p>
            <a:r>
              <a:rPr lang="vi-VN" sz="2000" dirty="0" smtClean="0"/>
              <a:t>Vai trò: </a:t>
            </a:r>
            <a:endParaRPr lang="en-US" sz="2000" dirty="0"/>
          </a:p>
        </p:txBody>
      </p:sp>
      <p:sp>
        <p:nvSpPr>
          <p:cNvPr id="15" name="Rectangle 14"/>
          <p:cNvSpPr/>
          <p:nvPr/>
        </p:nvSpPr>
        <p:spPr>
          <a:xfrm>
            <a:off x="3632200" y="3810000"/>
            <a:ext cx="4572000" cy="8382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smtClean="0"/>
              <a:t>Giai cấp: </a:t>
            </a:r>
          </a:p>
          <a:p>
            <a:r>
              <a:rPr lang="vi-VN" sz="2000" dirty="0" smtClean="0"/>
              <a:t>Vai trò:</a:t>
            </a:r>
            <a:endParaRPr lang="en-US" sz="2000" dirty="0"/>
          </a:p>
        </p:txBody>
      </p:sp>
    </p:spTree>
    <p:extLst>
      <p:ext uri="{BB962C8B-B14F-4D97-AF65-F5344CB8AC3E}">
        <p14:creationId xmlns:p14="http://schemas.microsoft.com/office/powerpoint/2010/main" val="2106653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748839882"/>
              </p:ext>
            </p:extLst>
          </p:nvPr>
        </p:nvGraphicFramePr>
        <p:xfrm>
          <a:off x="330196" y="1828800"/>
          <a:ext cx="8496304" cy="2545006"/>
        </p:xfrm>
        <a:graphic>
          <a:graphicData uri="http://schemas.openxmlformats.org/drawingml/2006/table">
            <a:tbl>
              <a:tblPr firstRow="1" bandRow="1">
                <a:tableStyleId>{5C22544A-7EE6-4342-B048-85BDC9FD1C3A}</a:tableStyleId>
              </a:tblPr>
              <a:tblGrid>
                <a:gridCol w="4354027">
                  <a:extLst>
                    <a:ext uri="{9D8B030D-6E8A-4147-A177-3AD203B41FA5}">
                      <a16:colId xmlns:a16="http://schemas.microsoft.com/office/drawing/2014/main" val="3439839099"/>
                    </a:ext>
                  </a:extLst>
                </a:gridCol>
                <a:gridCol w="4142277">
                  <a:extLst>
                    <a:ext uri="{9D8B030D-6E8A-4147-A177-3AD203B41FA5}">
                      <a16:colId xmlns:a16="http://schemas.microsoft.com/office/drawing/2014/main" val="588030813"/>
                    </a:ext>
                  </a:extLst>
                </a:gridCol>
              </a:tblGrid>
              <a:tr h="647700">
                <a:tc>
                  <a:txBody>
                    <a:bodyPr/>
                    <a:lstStyle/>
                    <a:p>
                      <a:pPr algn="ctr"/>
                      <a:r>
                        <a:rPr lang="vi-VN" dirty="0" smtClean="0">
                          <a:solidFill>
                            <a:schemeClr val="tx1"/>
                          </a:solidFill>
                        </a:rPr>
                        <a:t>THỜI</a:t>
                      </a:r>
                      <a:r>
                        <a:rPr lang="vi-VN" baseline="0" dirty="0" smtClean="0">
                          <a:solidFill>
                            <a:schemeClr val="tx1"/>
                          </a:solidFill>
                        </a:rPr>
                        <a:t> ĐINH – TIỀN LÊ</a:t>
                      </a:r>
                      <a:endParaRPr lang="en-US" dirty="0">
                        <a:solidFill>
                          <a:schemeClr val="tx1"/>
                        </a:solidFill>
                      </a:endParaRPr>
                    </a:p>
                  </a:txBody>
                  <a:tcPr anchor="ctr">
                    <a:solidFill>
                      <a:srgbClr val="FFFF00"/>
                    </a:solidFill>
                  </a:tcPr>
                </a:tc>
                <a:tc>
                  <a:txBody>
                    <a:bodyPr/>
                    <a:lstStyle/>
                    <a:p>
                      <a:pPr algn="ctr"/>
                      <a:r>
                        <a:rPr lang="vi-VN" dirty="0" smtClean="0">
                          <a:solidFill>
                            <a:schemeClr val="tx1"/>
                          </a:solidFill>
                        </a:rPr>
                        <a:t>THỜI</a:t>
                      </a:r>
                      <a:r>
                        <a:rPr lang="vi-VN" baseline="0" dirty="0" smtClean="0">
                          <a:solidFill>
                            <a:schemeClr val="tx1"/>
                          </a:solidFill>
                        </a:rPr>
                        <a:t> LÝ</a:t>
                      </a:r>
                      <a:endParaRPr lang="en-US" dirty="0">
                        <a:solidFill>
                          <a:schemeClr val="tx1"/>
                        </a:solidFill>
                      </a:endParaRPr>
                    </a:p>
                  </a:txBody>
                  <a:tcPr anchor="ctr">
                    <a:solidFill>
                      <a:srgbClr val="FFFF00"/>
                    </a:solidFill>
                  </a:tcPr>
                </a:tc>
                <a:extLst>
                  <a:ext uri="{0D108BD9-81ED-4DB2-BD59-A6C34878D82A}">
                    <a16:rowId xmlns:a16="http://schemas.microsoft.com/office/drawing/2014/main" val="3996423973"/>
                  </a:ext>
                </a:extLst>
              </a:tr>
              <a:tr h="1897306">
                <a:tc>
                  <a:txBody>
                    <a:bodyPr/>
                    <a:lstStyle/>
                    <a:p>
                      <a:r>
                        <a:rPr lang="vi-VN" sz="2400" dirty="0" smtClean="0"/>
                        <a:t>Bộ máy</a:t>
                      </a:r>
                      <a:r>
                        <a:rPr lang="vi-VN" sz="2400" baseline="0" dirty="0" smtClean="0"/>
                        <a:t> thống trị?</a:t>
                      </a:r>
                    </a:p>
                    <a:p>
                      <a:r>
                        <a:rPr lang="vi-VN" sz="2400" baseline="0" dirty="0" smtClean="0"/>
                        <a:t>Những tầng lớp bị cai trị?</a:t>
                      </a:r>
                    </a:p>
                    <a:p>
                      <a:r>
                        <a:rPr lang="vi-VN" sz="2400" baseline="0" dirty="0" smtClean="0"/>
                        <a:t>Lực lượng lao động chủ yếu?</a:t>
                      </a:r>
                      <a:endParaRPr lang="en-US" sz="2400" dirty="0"/>
                    </a:p>
                  </a:txBody>
                  <a:tcPr anchor="ctr"/>
                </a:tc>
                <a:tc>
                  <a:txBody>
                    <a:bodyPr/>
                    <a:lstStyle/>
                    <a:p>
                      <a:r>
                        <a:rPr lang="vi-VN" sz="2400" dirty="0" smtClean="0"/>
                        <a:t>Bộ máy</a:t>
                      </a:r>
                      <a:r>
                        <a:rPr lang="vi-VN" sz="2400" baseline="0" dirty="0" smtClean="0"/>
                        <a:t> thống trị?</a:t>
                      </a:r>
                    </a:p>
                    <a:p>
                      <a:r>
                        <a:rPr lang="vi-VN" sz="2400" baseline="0" dirty="0" smtClean="0"/>
                        <a:t>Những tầng lớp bị cai trị?</a:t>
                      </a:r>
                    </a:p>
                    <a:p>
                      <a:r>
                        <a:rPr lang="vi-VN" sz="2400" baseline="0" dirty="0" smtClean="0"/>
                        <a:t>Lực lượng lao động chủ yếu?</a:t>
                      </a:r>
                      <a:endParaRPr lang="en-US" sz="2400" dirty="0" smtClean="0"/>
                    </a:p>
                  </a:txBody>
                  <a:tcPr anchor="ctr"/>
                </a:tc>
                <a:extLst>
                  <a:ext uri="{0D108BD9-81ED-4DB2-BD59-A6C34878D82A}">
                    <a16:rowId xmlns:a16="http://schemas.microsoft.com/office/drawing/2014/main" val="3783918665"/>
                  </a:ext>
                </a:extLst>
              </a:tr>
            </a:tbl>
          </a:graphicData>
        </a:graphic>
      </p:graphicFrame>
    </p:spTree>
    <p:extLst>
      <p:ext uri="{BB962C8B-B14F-4D97-AF65-F5344CB8AC3E}">
        <p14:creationId xmlns:p14="http://schemas.microsoft.com/office/powerpoint/2010/main" val="40277125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41910" y="393700"/>
            <a:ext cx="6686550" cy="825500"/>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1. NHỮNG THAY ĐỔI VỀ MẶT XÃ HỘI</a:t>
            </a:r>
            <a:endParaRPr lang="en-US" dirty="0"/>
          </a:p>
        </p:txBody>
      </p:sp>
      <p:sp>
        <p:nvSpPr>
          <p:cNvPr id="8" name="Rectangle 7"/>
          <p:cNvSpPr/>
          <p:nvPr/>
        </p:nvSpPr>
        <p:spPr>
          <a:xfrm>
            <a:off x="3380184" y="1320800"/>
            <a:ext cx="3810000" cy="711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THẢO LUẬN NHÓM</a:t>
            </a:r>
            <a:endParaRPr lang="en-US" dirty="0">
              <a:solidFill>
                <a:srgbClr val="FF0000"/>
              </a:solidFill>
            </a:endParaRPr>
          </a:p>
        </p:txBody>
      </p:sp>
      <p:sp>
        <p:nvSpPr>
          <p:cNvPr id="9" name="Rectangle 8"/>
          <p:cNvSpPr/>
          <p:nvPr/>
        </p:nvSpPr>
        <p:spPr>
          <a:xfrm>
            <a:off x="1941910" y="2438400"/>
            <a:ext cx="6159500" cy="2501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smtClean="0">
                <a:solidFill>
                  <a:schemeClr val="tx1"/>
                </a:solidFill>
              </a:rPr>
              <a:t>Hoàn thành những nhiệm vụ trong phiếu thảo luận:</a:t>
            </a:r>
          </a:p>
          <a:p>
            <a:pPr marL="342900" indent="-342900" algn="just">
              <a:buAutoNum type="arabicPeriod"/>
            </a:pPr>
            <a:r>
              <a:rPr lang="vi-VN" sz="2400" dirty="0" smtClean="0">
                <a:solidFill>
                  <a:schemeClr val="tx1"/>
                </a:solidFill>
              </a:rPr>
              <a:t>Điền vào chỗ trống trong sơ đồ các giai cấp xã hội thời Lý.</a:t>
            </a:r>
          </a:p>
          <a:p>
            <a:pPr marL="342900" indent="-342900" algn="just">
              <a:buAutoNum type="arabicPeriod"/>
            </a:pPr>
            <a:r>
              <a:rPr lang="vi-VN" sz="2400" dirty="0" smtClean="0">
                <a:solidFill>
                  <a:schemeClr val="tx1"/>
                </a:solidFill>
              </a:rPr>
              <a:t>So sánh xã hội nước ta thời Lý và Đinh – Tiền Lê.</a:t>
            </a:r>
            <a:endParaRPr lang="en-US" sz="2400" dirty="0">
              <a:solidFill>
                <a:schemeClr val="tx1"/>
              </a:solidFill>
            </a:endParaRPr>
          </a:p>
        </p:txBody>
      </p:sp>
      <p:sp>
        <p:nvSpPr>
          <p:cNvPr id="6" name="Rounded Rectangle 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04:00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ounded Rectangle 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03:59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Rounded Rectangle 1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03:58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Rounded Rectangle 1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03:57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Rounded Rectangle 1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03:56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Rounded Rectangle 1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03:55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Rounded Rectangle 1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03:54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 name="Rounded Rectangle 1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03:53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 name="Rounded Rectangle 1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03:52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 name="Rounded Rectangle 1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03:51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9" name="Rounded Rectangle 1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03:50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 name="Rounded Rectangle 1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03:49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 name="Rounded Rectangle 2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03:48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2" name="Rounded Rectangle 2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03:47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3" name="Rounded Rectangle 2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03:46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4" name="Rounded Rectangle 2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03:45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5" name="Rounded Rectangle 2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03:44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6" name="Rounded Rectangle 2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03:43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7" name="Rounded Rectangle 2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03:42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8" name="Rounded Rectangle 2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03:41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9" name="Rounded Rectangle 2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03:40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0" name="Rounded Rectangle 2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03:39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1" name="Rounded Rectangle 3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03:38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2" name="Rounded Rectangle 3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03:37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3" name="Rounded Rectangle 3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03:36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4" name="Rounded Rectangle 3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03:35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5" name="Rounded Rectangle 3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03:34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6" name="Rounded Rectangle 3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03:33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7" name="Rounded Rectangle 3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03:32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8" name="Rounded Rectangle 3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03:31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9" name="Rounded Rectangle 3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03:30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0" name="Rounded Rectangle 3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03:29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1" name="Rounded Rectangle 4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03:28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2" name="Rounded Rectangle 4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03:27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3" name="Rounded Rectangle 4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03:26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4" name="Rounded Rectangle 4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03:25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5" name="Rounded Rectangle 4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03:24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6" name="Rounded Rectangle 4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03:23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7" name="Rounded Rectangle 4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03:22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Rounded Rectangle 4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03:21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9" name="Rounded Rectangle 4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03:20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0" name="Rounded Rectangle 4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03:19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1" name="Rounded Rectangle 5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03:18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2" name="Rounded Rectangle 5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03:17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3" name="Rounded Rectangle 5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03:16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4" name="Rounded Rectangle 5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03:15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5" name="Rounded Rectangle 5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03:14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6" name="Rounded Rectangle 5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03:13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7" name="Rounded Rectangle 5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03:12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8" name="Rounded Rectangle 5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03:11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9" name="Rounded Rectangle 5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03:10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0" name="Rounded Rectangle 5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03:09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1" name="Rounded Rectangle 6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03:08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2" name="Rounded Rectangle 6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03:07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3" name="Rounded Rectangle 6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03:06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4" name="Rounded Rectangle 6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03:05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5" name="Rounded Rectangle 6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03:04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6" name="Rounded Rectangle 6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03:03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7" name="Rounded Rectangle 6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03:02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8" name="Rounded Rectangle 6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03:01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9" name="Rounded Rectangle 6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03:00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0" name="Rounded Rectangle 6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02:59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1" name="Rounded Rectangle 7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02:58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2" name="Rounded Rectangle 7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02:57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3" name="Rounded Rectangle 7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02:56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4" name="Rounded Rectangle 7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02:55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5" name="Rounded Rectangle 7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02:54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6" name="Rounded Rectangle 7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02:53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7" name="Rounded Rectangle 7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02:52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8" name="Rounded Rectangle 7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02:51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9" name="Rounded Rectangle 7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02:50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0" name="Rounded Rectangle 7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02:49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1" name="Rounded Rectangle 8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02:48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2" name="Rounded Rectangle 8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02:47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3" name="Rounded Rectangle 8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02:46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4" name="Rounded Rectangle 8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02:45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5" name="Rounded Rectangle 8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02:44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6" name="Rounded Rectangle 8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02:43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7" name="Rounded Rectangle 8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02:42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8" name="Rounded Rectangle 8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02:41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9" name="Rounded Rectangle 8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02:40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0" name="Rounded Rectangle 8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02:39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1" name="Rounded Rectangle 9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02:38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2" name="Rounded Rectangle 9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02:37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3" name="Rounded Rectangle 9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02:36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4" name="Rounded Rectangle 9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02:35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5" name="Rounded Rectangle 9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02:34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6" name="Rounded Rectangle 9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02:33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7" name="Rounded Rectangle 9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02:32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8" name="Rounded Rectangle 9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02:31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9" name="Rounded Rectangle 9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02:30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0" name="Rounded Rectangle 9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02:29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1" name="Rounded Rectangle 10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02:28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2" name="Rounded Rectangle 10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02:27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3" name="Rounded Rectangle 10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02:26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4" name="Rounded Rectangle 10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02:25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5" name="Rounded Rectangle 10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02:24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6" name="Rounded Rectangle 10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02:23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7" name="Rounded Rectangle 10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02:22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8" name="Rounded Rectangle 10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02:21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9" name="Rounded Rectangle 10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02:20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0" name="Rounded Rectangle 10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02:19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1" name="Rounded Rectangle 11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02:18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2" name="Rounded Rectangle 11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02:17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3" name="Rounded Rectangle 11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02:16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4" name="Rounded Rectangle 11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02:15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5" name="Rounded Rectangle 11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02:14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6" name="Rounded Rectangle 11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02:13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7" name="Rounded Rectangle 11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02:12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8" name="Rounded Rectangle 11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02:11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9" name="Rounded Rectangle 11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02:10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0" name="Rounded Rectangle 11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02:09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1" name="Rounded Rectangle 12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02:08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2" name="Rounded Rectangle 12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02:07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3" name="Rounded Rectangle 12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02:06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4" name="Rounded Rectangle 12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02:05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5" name="Rounded Rectangle 12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02:04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6" name="Rounded Rectangle 12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02:03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7" name="Rounded Rectangle 12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02:02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8" name="Rounded Rectangle 12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02:01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9" name="Rounded Rectangle 12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02:00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0" name="Rounded Rectangle 12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01:59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1" name="Rounded Rectangle 13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01:58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2" name="Rounded Rectangle 13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01:57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3" name="Rounded Rectangle 13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01:56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4" name="Rounded Rectangle 13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01:55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5" name="Rounded Rectangle 13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01:54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6" name="Rounded Rectangle 13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01:53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7" name="Rounded Rectangle 13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01:52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8" name="Rounded Rectangle 13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01:51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9" name="Rounded Rectangle 13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01:50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0" name="Rounded Rectangle 13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01:49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1" name="Rounded Rectangle 14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01:48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2" name="Rounded Rectangle 14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01:47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3" name="Rounded Rectangle 14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01:46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4" name="Rounded Rectangle 14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01:45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5" name="Rounded Rectangle 14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01:44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6" name="Rounded Rectangle 14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01:43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7" name="Rounded Rectangle 14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01:42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8" name="Rounded Rectangle 14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01:41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9" name="Rounded Rectangle 14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01:40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0" name="Rounded Rectangle 14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01:39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1" name="Rounded Rectangle 15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01:38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2" name="Rounded Rectangle 15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01:37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3" name="Rounded Rectangle 15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01:36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4" name="Rounded Rectangle 15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01:35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5" name="Rounded Rectangle 15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01:34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6" name="Rounded Rectangle 15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01:33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7" name="Rounded Rectangle 15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01:32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8" name="Rounded Rectangle 15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01:31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9" name="Rounded Rectangle 15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01:30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0" name="Rounded Rectangle 15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01:29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1" name="Rounded Rectangle 16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01:28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2" name="Rounded Rectangle 16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01:27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3" name="Rounded Rectangle 16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01:26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4" name="Rounded Rectangle 16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01:25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5" name="Rounded Rectangle 16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01:24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6" name="Rounded Rectangle 16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01:23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7" name="Rounded Rectangle 16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01:22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8" name="Rounded Rectangle 16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01:21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9" name="Rounded Rectangle 16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01:20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0" name="Rounded Rectangle 16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01:19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1" name="Rounded Rectangle 17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01:18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2" name="Rounded Rectangle 17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01:17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3" name="Rounded Rectangle 17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01:16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4" name="Rounded Rectangle 17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01:15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5" name="Rounded Rectangle 17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01:14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6" name="Rounded Rectangle 17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01:13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7" name="Rounded Rectangle 17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01:12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8" name="Rounded Rectangle 17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01:11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9" name="Rounded Rectangle 17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01:10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0" name="Rounded Rectangle 17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01:09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1" name="Rounded Rectangle 18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01:08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2" name="Rounded Rectangle 18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01:07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3" name="Rounded Rectangle 18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01:06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4" name="Rounded Rectangle 18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01:05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5" name="Rounded Rectangle 18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01:04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6" name="Rounded Rectangle 18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01:03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7" name="Rounded Rectangle 18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01:02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8" name="Rounded Rectangle 18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01:01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9" name="Rounded Rectangle 18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01:00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90" name="Rounded Rectangle 18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00:59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91" name="Rounded Rectangle 19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00:58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92" name="Rounded Rectangle 19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00:57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93" name="Rounded Rectangle 19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00:56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94" name="Rounded Rectangle 19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00:55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95" name="Rounded Rectangle 19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00:54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96" name="Rounded Rectangle 19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00:53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97" name="Rounded Rectangle 19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00:52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98" name="Rounded Rectangle 19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00:51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99" name="Rounded Rectangle 19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00:50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0" name="Rounded Rectangle 19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00:49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1" name="Rounded Rectangle 20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00:48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2" name="Rounded Rectangle 20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00:47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3" name="Rounded Rectangle 20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00:46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4" name="Rounded Rectangle 20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00:45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5" name="Rounded Rectangle 20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00:44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6" name="Rounded Rectangle 20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00:43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7" name="Rounded Rectangle 20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00:42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8" name="Rounded Rectangle 20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00:41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9" name="Rounded Rectangle 20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00:40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0" name="Rounded Rectangle 20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00:39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1" name="Rounded Rectangle 21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00:38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2" name="Rounded Rectangle 21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00:37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3" name="Rounded Rectangle 21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00:36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4" name="Rounded Rectangle 21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00:35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5" name="Rounded Rectangle 21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00:34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6" name="Rounded Rectangle 21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00:33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7" name="Rounded Rectangle 21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00:32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8" name="Rounded Rectangle 21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00:31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9" name="Rounded Rectangle 21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00:30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20" name="Rounded Rectangle 21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00:29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21" name="Rounded Rectangle 22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00:28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22" name="Rounded Rectangle 22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00:27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23" name="Rounded Rectangle 22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00:26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24" name="Rounded Rectangle 22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00:25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25" name="Rounded Rectangle 22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00:24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26" name="Rounded Rectangle 22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00:23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27" name="Rounded Rectangle 22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00:22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28" name="Rounded Rectangle 22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00:21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29" name="Rounded Rectangle 22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00:20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30" name="Rounded Rectangle 22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00:19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31" name="Rounded Rectangle 23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00:18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32" name="Rounded Rectangle 23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00:17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33" name="Rounded Rectangle 23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00:16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34" name="Rounded Rectangle 23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00:15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35" name="Rounded Rectangle 23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00:14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36" name="Rounded Rectangle 23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00:13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37" name="Rounded Rectangle 23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00:12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38" name="Rounded Rectangle 23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00:11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39" name="Rounded Rectangle 23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00:10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40" name="Rounded Rectangle 239"/>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00:09</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41" name="Rounded Rectangle 240"/>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00:08</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42" name="Rounded Rectangle 241"/>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00:07</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43" name="Rounded Rectangle 242"/>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00:06</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44" name="Rounded Rectangle 243"/>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00:05</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45" name="Rounded Rectangle 244"/>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00:04</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46" name="Rounded Rectangle 245"/>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00:03</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47" name="Rounded Rectangle 246"/>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00:02</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48" name="Rounded Rectangle 247"/>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00:01</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49" name="Rounded Rectangle 248"/>
          <p:cNvSpPr/>
          <p:nvPr/>
        </p:nvSpPr>
        <p:spPr>
          <a:xfrm>
            <a:off x="6172200" y="5461000"/>
            <a:ext cx="2159000" cy="9652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ln w="9525">
                  <a:solidFill>
                    <a:schemeClr val="bg1"/>
                  </a:solidFill>
                  <a:prstDash val="solid"/>
                </a:ln>
                <a:solidFill>
                  <a:schemeClr val="tx1"/>
                </a:solidFill>
                <a:effectLst>
                  <a:outerShdw blurRad="12700" dist="38100" dir="2700000" algn="tl" rotWithShape="0">
                    <a:schemeClr val="bg1">
                      <a:lumMod val="50000"/>
                    </a:schemeClr>
                  </a:outerShdw>
                </a:effectLst>
              </a:rPr>
              <a:t>00:00</a:t>
            </a:r>
            <a:endPar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02150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1"/>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2"/>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3"/>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4"/>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5"/>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6"/>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7"/>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8"/>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9"/>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0"/>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1"/>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2"/>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3"/>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4"/>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5"/>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6"/>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27"/>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28"/>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29"/>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0"/>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1"/>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2"/>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3"/>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4"/>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5"/>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6"/>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37"/>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38"/>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39"/>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0"/>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41"/>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42"/>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43"/>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44"/>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45"/>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46"/>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47"/>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48"/>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49"/>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0"/>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51"/>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52"/>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53"/>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54"/>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55"/>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56"/>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57"/>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58"/>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59"/>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0"/>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61"/>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62"/>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63"/>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64"/>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65"/>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66"/>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67"/>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68"/>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69"/>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70"/>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71"/>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72"/>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73"/>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74"/>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75"/>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76"/>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77"/>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78"/>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79"/>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80"/>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81"/>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82"/>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83"/>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84"/>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85"/>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86"/>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87"/>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88"/>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89"/>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90"/>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91"/>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92"/>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93"/>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94"/>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95"/>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96"/>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97"/>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98"/>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99"/>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100"/>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101"/>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102"/>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103"/>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104"/>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105"/>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106"/>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107"/>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108"/>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109"/>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110"/>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111"/>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112"/>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113"/>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114"/>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115"/>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116"/>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117"/>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118"/>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119"/>
                                        </p:tgtEl>
                                        <p:attrNameLst>
                                          <p:attrName>style.visibility</p:attrName>
                                        </p:attrNameLst>
                                      </p:cBhvr>
                                      <p:to>
                                        <p:strVal val="visible"/>
                                      </p:to>
                                    </p:set>
                                  </p:child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120"/>
                                        </p:tgtEl>
                                        <p:attrNameLst>
                                          <p:attrName>style.visibility</p:attrName>
                                        </p:attrNameLst>
                                      </p:cBhvr>
                                      <p:to>
                                        <p:strVal val="visible"/>
                                      </p:to>
                                    </p:set>
                                  </p:child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121"/>
                                        </p:tgtEl>
                                        <p:attrNameLst>
                                          <p:attrName>style.visibility</p:attrName>
                                        </p:attrNameLst>
                                      </p:cBhvr>
                                      <p:to>
                                        <p:strVal val="visible"/>
                                      </p:to>
                                    </p:set>
                                  </p:child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122"/>
                                        </p:tgtEl>
                                        <p:attrNameLst>
                                          <p:attrName>style.visibility</p:attrName>
                                        </p:attrNameLst>
                                      </p:cBhvr>
                                      <p:to>
                                        <p:strVal val="visible"/>
                                      </p:to>
                                    </p:set>
                                  </p:child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123"/>
                                        </p:tgtEl>
                                        <p:attrNameLst>
                                          <p:attrName>style.visibility</p:attrName>
                                        </p:attrNameLst>
                                      </p:cBhvr>
                                      <p:to>
                                        <p:strVal val="visible"/>
                                      </p:to>
                                    </p:set>
                                  </p:child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124"/>
                                        </p:tgtEl>
                                        <p:attrNameLst>
                                          <p:attrName>style.visibility</p:attrName>
                                        </p:attrNameLst>
                                      </p:cBhvr>
                                      <p:to>
                                        <p:strVal val="visible"/>
                                      </p:to>
                                    </p:set>
                                  </p:child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125"/>
                                        </p:tgtEl>
                                        <p:attrNameLst>
                                          <p:attrName>style.visibility</p:attrName>
                                        </p:attrNameLst>
                                      </p:cBhvr>
                                      <p:to>
                                        <p:strVal val="visible"/>
                                      </p:to>
                                    </p:set>
                                  </p:child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126"/>
                                        </p:tgtEl>
                                        <p:attrNameLst>
                                          <p:attrName>style.visibility</p:attrName>
                                        </p:attrNameLst>
                                      </p:cBhvr>
                                      <p:to>
                                        <p:strVal val="visible"/>
                                      </p:to>
                                    </p:set>
                                  </p:child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127"/>
                                        </p:tgtEl>
                                        <p:attrNameLst>
                                          <p:attrName>style.visibility</p:attrName>
                                        </p:attrNameLst>
                                      </p:cBhvr>
                                      <p:to>
                                        <p:strVal val="visible"/>
                                      </p:to>
                                    </p:set>
                                  </p:child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128"/>
                                        </p:tgtEl>
                                        <p:attrNameLst>
                                          <p:attrName>style.visibility</p:attrName>
                                        </p:attrNameLst>
                                      </p:cBhvr>
                                      <p:to>
                                        <p:strVal val="visible"/>
                                      </p:to>
                                    </p:set>
                                  </p:child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129"/>
                                        </p:tgtEl>
                                        <p:attrNameLst>
                                          <p:attrName>style.visibility</p:attrName>
                                        </p:attrNameLst>
                                      </p:cBhvr>
                                      <p:to>
                                        <p:strVal val="visible"/>
                                      </p:to>
                                    </p:set>
                                  </p:childTnLst>
                                </p:cTn>
                              </p:par>
                            </p:childTnLst>
                          </p:cTn>
                        </p:par>
                        <p:par>
                          <p:cTn id="367" fill="hold">
                            <p:stCondLst>
                              <p:cond delay="121000"/>
                            </p:stCondLst>
                            <p:childTnLst>
                              <p:par>
                                <p:cTn id="368" presetID="11" presetClass="entr" presetSubtype="0" fill="hold" grpId="0" nodeType="afterEffect">
                                  <p:stCondLst>
                                    <p:cond delay="0"/>
                                  </p:stCondLst>
                                  <p:childTnLst>
                                    <p:set>
                                      <p:cBhvr>
                                        <p:cTn id="369" dur="1000">
                                          <p:stCondLst>
                                            <p:cond delay="0"/>
                                          </p:stCondLst>
                                        </p:cTn>
                                        <p:tgtEl>
                                          <p:spTgt spid="130"/>
                                        </p:tgtEl>
                                        <p:attrNameLst>
                                          <p:attrName>style.visibility</p:attrName>
                                        </p:attrNameLst>
                                      </p:cBhvr>
                                      <p:to>
                                        <p:strVal val="visible"/>
                                      </p:to>
                                    </p:set>
                                  </p:childTnLst>
                                </p:cTn>
                              </p:par>
                            </p:childTnLst>
                          </p:cTn>
                        </p:par>
                        <p:par>
                          <p:cTn id="370" fill="hold">
                            <p:stCondLst>
                              <p:cond delay="122000"/>
                            </p:stCondLst>
                            <p:childTnLst>
                              <p:par>
                                <p:cTn id="371" presetID="11" presetClass="entr" presetSubtype="0" fill="hold" grpId="0" nodeType="afterEffect">
                                  <p:stCondLst>
                                    <p:cond delay="0"/>
                                  </p:stCondLst>
                                  <p:childTnLst>
                                    <p:set>
                                      <p:cBhvr>
                                        <p:cTn id="372" dur="1000">
                                          <p:stCondLst>
                                            <p:cond delay="0"/>
                                          </p:stCondLst>
                                        </p:cTn>
                                        <p:tgtEl>
                                          <p:spTgt spid="131"/>
                                        </p:tgtEl>
                                        <p:attrNameLst>
                                          <p:attrName>style.visibility</p:attrName>
                                        </p:attrNameLst>
                                      </p:cBhvr>
                                      <p:to>
                                        <p:strVal val="visible"/>
                                      </p:to>
                                    </p:set>
                                  </p:childTnLst>
                                </p:cTn>
                              </p:par>
                            </p:childTnLst>
                          </p:cTn>
                        </p:par>
                        <p:par>
                          <p:cTn id="373" fill="hold">
                            <p:stCondLst>
                              <p:cond delay="123000"/>
                            </p:stCondLst>
                            <p:childTnLst>
                              <p:par>
                                <p:cTn id="374" presetID="11" presetClass="entr" presetSubtype="0" fill="hold" grpId="0" nodeType="afterEffect">
                                  <p:stCondLst>
                                    <p:cond delay="0"/>
                                  </p:stCondLst>
                                  <p:childTnLst>
                                    <p:set>
                                      <p:cBhvr>
                                        <p:cTn id="375" dur="1000">
                                          <p:stCondLst>
                                            <p:cond delay="0"/>
                                          </p:stCondLst>
                                        </p:cTn>
                                        <p:tgtEl>
                                          <p:spTgt spid="132"/>
                                        </p:tgtEl>
                                        <p:attrNameLst>
                                          <p:attrName>style.visibility</p:attrName>
                                        </p:attrNameLst>
                                      </p:cBhvr>
                                      <p:to>
                                        <p:strVal val="visible"/>
                                      </p:to>
                                    </p:set>
                                  </p:childTnLst>
                                </p:cTn>
                              </p:par>
                            </p:childTnLst>
                          </p:cTn>
                        </p:par>
                        <p:par>
                          <p:cTn id="376" fill="hold">
                            <p:stCondLst>
                              <p:cond delay="124000"/>
                            </p:stCondLst>
                            <p:childTnLst>
                              <p:par>
                                <p:cTn id="377" presetID="11" presetClass="entr" presetSubtype="0" fill="hold" grpId="0" nodeType="afterEffect">
                                  <p:stCondLst>
                                    <p:cond delay="0"/>
                                  </p:stCondLst>
                                  <p:childTnLst>
                                    <p:set>
                                      <p:cBhvr>
                                        <p:cTn id="378" dur="1000">
                                          <p:stCondLst>
                                            <p:cond delay="0"/>
                                          </p:stCondLst>
                                        </p:cTn>
                                        <p:tgtEl>
                                          <p:spTgt spid="133"/>
                                        </p:tgtEl>
                                        <p:attrNameLst>
                                          <p:attrName>style.visibility</p:attrName>
                                        </p:attrNameLst>
                                      </p:cBhvr>
                                      <p:to>
                                        <p:strVal val="visible"/>
                                      </p:to>
                                    </p:set>
                                  </p:childTnLst>
                                </p:cTn>
                              </p:par>
                            </p:childTnLst>
                          </p:cTn>
                        </p:par>
                        <p:par>
                          <p:cTn id="379" fill="hold">
                            <p:stCondLst>
                              <p:cond delay="125000"/>
                            </p:stCondLst>
                            <p:childTnLst>
                              <p:par>
                                <p:cTn id="380" presetID="11" presetClass="entr" presetSubtype="0" fill="hold" grpId="0" nodeType="afterEffect">
                                  <p:stCondLst>
                                    <p:cond delay="0"/>
                                  </p:stCondLst>
                                  <p:childTnLst>
                                    <p:set>
                                      <p:cBhvr>
                                        <p:cTn id="381" dur="1000">
                                          <p:stCondLst>
                                            <p:cond delay="0"/>
                                          </p:stCondLst>
                                        </p:cTn>
                                        <p:tgtEl>
                                          <p:spTgt spid="134"/>
                                        </p:tgtEl>
                                        <p:attrNameLst>
                                          <p:attrName>style.visibility</p:attrName>
                                        </p:attrNameLst>
                                      </p:cBhvr>
                                      <p:to>
                                        <p:strVal val="visible"/>
                                      </p:to>
                                    </p:set>
                                  </p:childTnLst>
                                </p:cTn>
                              </p:par>
                            </p:childTnLst>
                          </p:cTn>
                        </p:par>
                        <p:par>
                          <p:cTn id="382" fill="hold">
                            <p:stCondLst>
                              <p:cond delay="126000"/>
                            </p:stCondLst>
                            <p:childTnLst>
                              <p:par>
                                <p:cTn id="383" presetID="11" presetClass="entr" presetSubtype="0" fill="hold" grpId="0" nodeType="afterEffect">
                                  <p:stCondLst>
                                    <p:cond delay="0"/>
                                  </p:stCondLst>
                                  <p:childTnLst>
                                    <p:set>
                                      <p:cBhvr>
                                        <p:cTn id="384" dur="1000">
                                          <p:stCondLst>
                                            <p:cond delay="0"/>
                                          </p:stCondLst>
                                        </p:cTn>
                                        <p:tgtEl>
                                          <p:spTgt spid="135"/>
                                        </p:tgtEl>
                                        <p:attrNameLst>
                                          <p:attrName>style.visibility</p:attrName>
                                        </p:attrNameLst>
                                      </p:cBhvr>
                                      <p:to>
                                        <p:strVal val="visible"/>
                                      </p:to>
                                    </p:set>
                                  </p:childTnLst>
                                </p:cTn>
                              </p:par>
                            </p:childTnLst>
                          </p:cTn>
                        </p:par>
                        <p:par>
                          <p:cTn id="385" fill="hold">
                            <p:stCondLst>
                              <p:cond delay="127000"/>
                            </p:stCondLst>
                            <p:childTnLst>
                              <p:par>
                                <p:cTn id="386" presetID="11" presetClass="entr" presetSubtype="0" fill="hold" grpId="0" nodeType="afterEffect">
                                  <p:stCondLst>
                                    <p:cond delay="0"/>
                                  </p:stCondLst>
                                  <p:childTnLst>
                                    <p:set>
                                      <p:cBhvr>
                                        <p:cTn id="387" dur="1000">
                                          <p:stCondLst>
                                            <p:cond delay="0"/>
                                          </p:stCondLst>
                                        </p:cTn>
                                        <p:tgtEl>
                                          <p:spTgt spid="136"/>
                                        </p:tgtEl>
                                        <p:attrNameLst>
                                          <p:attrName>style.visibility</p:attrName>
                                        </p:attrNameLst>
                                      </p:cBhvr>
                                      <p:to>
                                        <p:strVal val="visible"/>
                                      </p:to>
                                    </p:set>
                                  </p:childTnLst>
                                </p:cTn>
                              </p:par>
                            </p:childTnLst>
                          </p:cTn>
                        </p:par>
                        <p:par>
                          <p:cTn id="388" fill="hold">
                            <p:stCondLst>
                              <p:cond delay="128000"/>
                            </p:stCondLst>
                            <p:childTnLst>
                              <p:par>
                                <p:cTn id="389" presetID="11" presetClass="entr" presetSubtype="0" fill="hold" grpId="0" nodeType="afterEffect">
                                  <p:stCondLst>
                                    <p:cond delay="0"/>
                                  </p:stCondLst>
                                  <p:childTnLst>
                                    <p:set>
                                      <p:cBhvr>
                                        <p:cTn id="390" dur="1000">
                                          <p:stCondLst>
                                            <p:cond delay="0"/>
                                          </p:stCondLst>
                                        </p:cTn>
                                        <p:tgtEl>
                                          <p:spTgt spid="137"/>
                                        </p:tgtEl>
                                        <p:attrNameLst>
                                          <p:attrName>style.visibility</p:attrName>
                                        </p:attrNameLst>
                                      </p:cBhvr>
                                      <p:to>
                                        <p:strVal val="visible"/>
                                      </p:to>
                                    </p:set>
                                  </p:childTnLst>
                                </p:cTn>
                              </p:par>
                            </p:childTnLst>
                          </p:cTn>
                        </p:par>
                        <p:par>
                          <p:cTn id="391" fill="hold">
                            <p:stCondLst>
                              <p:cond delay="129000"/>
                            </p:stCondLst>
                            <p:childTnLst>
                              <p:par>
                                <p:cTn id="392" presetID="11" presetClass="entr" presetSubtype="0" fill="hold" grpId="0" nodeType="afterEffect">
                                  <p:stCondLst>
                                    <p:cond delay="0"/>
                                  </p:stCondLst>
                                  <p:childTnLst>
                                    <p:set>
                                      <p:cBhvr>
                                        <p:cTn id="393" dur="1000">
                                          <p:stCondLst>
                                            <p:cond delay="0"/>
                                          </p:stCondLst>
                                        </p:cTn>
                                        <p:tgtEl>
                                          <p:spTgt spid="138"/>
                                        </p:tgtEl>
                                        <p:attrNameLst>
                                          <p:attrName>style.visibility</p:attrName>
                                        </p:attrNameLst>
                                      </p:cBhvr>
                                      <p:to>
                                        <p:strVal val="visible"/>
                                      </p:to>
                                    </p:set>
                                  </p:childTnLst>
                                </p:cTn>
                              </p:par>
                            </p:childTnLst>
                          </p:cTn>
                        </p:par>
                        <p:par>
                          <p:cTn id="394" fill="hold">
                            <p:stCondLst>
                              <p:cond delay="130000"/>
                            </p:stCondLst>
                            <p:childTnLst>
                              <p:par>
                                <p:cTn id="395" presetID="11" presetClass="entr" presetSubtype="0" fill="hold" grpId="0" nodeType="afterEffect">
                                  <p:stCondLst>
                                    <p:cond delay="0"/>
                                  </p:stCondLst>
                                  <p:childTnLst>
                                    <p:set>
                                      <p:cBhvr>
                                        <p:cTn id="396" dur="1000">
                                          <p:stCondLst>
                                            <p:cond delay="0"/>
                                          </p:stCondLst>
                                        </p:cTn>
                                        <p:tgtEl>
                                          <p:spTgt spid="139"/>
                                        </p:tgtEl>
                                        <p:attrNameLst>
                                          <p:attrName>style.visibility</p:attrName>
                                        </p:attrNameLst>
                                      </p:cBhvr>
                                      <p:to>
                                        <p:strVal val="visible"/>
                                      </p:to>
                                    </p:set>
                                  </p:childTnLst>
                                </p:cTn>
                              </p:par>
                            </p:childTnLst>
                          </p:cTn>
                        </p:par>
                        <p:par>
                          <p:cTn id="397" fill="hold">
                            <p:stCondLst>
                              <p:cond delay="131000"/>
                            </p:stCondLst>
                            <p:childTnLst>
                              <p:par>
                                <p:cTn id="398" presetID="11" presetClass="entr" presetSubtype="0" fill="hold" grpId="0" nodeType="afterEffect">
                                  <p:stCondLst>
                                    <p:cond delay="0"/>
                                  </p:stCondLst>
                                  <p:childTnLst>
                                    <p:set>
                                      <p:cBhvr>
                                        <p:cTn id="399" dur="1000">
                                          <p:stCondLst>
                                            <p:cond delay="0"/>
                                          </p:stCondLst>
                                        </p:cTn>
                                        <p:tgtEl>
                                          <p:spTgt spid="140"/>
                                        </p:tgtEl>
                                        <p:attrNameLst>
                                          <p:attrName>style.visibility</p:attrName>
                                        </p:attrNameLst>
                                      </p:cBhvr>
                                      <p:to>
                                        <p:strVal val="visible"/>
                                      </p:to>
                                    </p:set>
                                  </p:childTnLst>
                                </p:cTn>
                              </p:par>
                            </p:childTnLst>
                          </p:cTn>
                        </p:par>
                        <p:par>
                          <p:cTn id="400" fill="hold">
                            <p:stCondLst>
                              <p:cond delay="132000"/>
                            </p:stCondLst>
                            <p:childTnLst>
                              <p:par>
                                <p:cTn id="401" presetID="11" presetClass="entr" presetSubtype="0" fill="hold" grpId="0" nodeType="afterEffect">
                                  <p:stCondLst>
                                    <p:cond delay="0"/>
                                  </p:stCondLst>
                                  <p:childTnLst>
                                    <p:set>
                                      <p:cBhvr>
                                        <p:cTn id="402" dur="1000">
                                          <p:stCondLst>
                                            <p:cond delay="0"/>
                                          </p:stCondLst>
                                        </p:cTn>
                                        <p:tgtEl>
                                          <p:spTgt spid="141"/>
                                        </p:tgtEl>
                                        <p:attrNameLst>
                                          <p:attrName>style.visibility</p:attrName>
                                        </p:attrNameLst>
                                      </p:cBhvr>
                                      <p:to>
                                        <p:strVal val="visible"/>
                                      </p:to>
                                    </p:set>
                                  </p:childTnLst>
                                </p:cTn>
                              </p:par>
                            </p:childTnLst>
                          </p:cTn>
                        </p:par>
                        <p:par>
                          <p:cTn id="403" fill="hold">
                            <p:stCondLst>
                              <p:cond delay="133000"/>
                            </p:stCondLst>
                            <p:childTnLst>
                              <p:par>
                                <p:cTn id="404" presetID="11" presetClass="entr" presetSubtype="0" fill="hold" grpId="0" nodeType="afterEffect">
                                  <p:stCondLst>
                                    <p:cond delay="0"/>
                                  </p:stCondLst>
                                  <p:childTnLst>
                                    <p:set>
                                      <p:cBhvr>
                                        <p:cTn id="405" dur="1000">
                                          <p:stCondLst>
                                            <p:cond delay="0"/>
                                          </p:stCondLst>
                                        </p:cTn>
                                        <p:tgtEl>
                                          <p:spTgt spid="142"/>
                                        </p:tgtEl>
                                        <p:attrNameLst>
                                          <p:attrName>style.visibility</p:attrName>
                                        </p:attrNameLst>
                                      </p:cBhvr>
                                      <p:to>
                                        <p:strVal val="visible"/>
                                      </p:to>
                                    </p:set>
                                  </p:childTnLst>
                                </p:cTn>
                              </p:par>
                            </p:childTnLst>
                          </p:cTn>
                        </p:par>
                        <p:par>
                          <p:cTn id="406" fill="hold">
                            <p:stCondLst>
                              <p:cond delay="134000"/>
                            </p:stCondLst>
                            <p:childTnLst>
                              <p:par>
                                <p:cTn id="407" presetID="11" presetClass="entr" presetSubtype="0" fill="hold" grpId="0" nodeType="afterEffect">
                                  <p:stCondLst>
                                    <p:cond delay="0"/>
                                  </p:stCondLst>
                                  <p:childTnLst>
                                    <p:set>
                                      <p:cBhvr>
                                        <p:cTn id="408" dur="1000">
                                          <p:stCondLst>
                                            <p:cond delay="0"/>
                                          </p:stCondLst>
                                        </p:cTn>
                                        <p:tgtEl>
                                          <p:spTgt spid="143"/>
                                        </p:tgtEl>
                                        <p:attrNameLst>
                                          <p:attrName>style.visibility</p:attrName>
                                        </p:attrNameLst>
                                      </p:cBhvr>
                                      <p:to>
                                        <p:strVal val="visible"/>
                                      </p:to>
                                    </p:set>
                                  </p:childTnLst>
                                </p:cTn>
                              </p:par>
                            </p:childTnLst>
                          </p:cTn>
                        </p:par>
                        <p:par>
                          <p:cTn id="409" fill="hold">
                            <p:stCondLst>
                              <p:cond delay="135000"/>
                            </p:stCondLst>
                            <p:childTnLst>
                              <p:par>
                                <p:cTn id="410" presetID="11" presetClass="entr" presetSubtype="0" fill="hold" grpId="0" nodeType="afterEffect">
                                  <p:stCondLst>
                                    <p:cond delay="0"/>
                                  </p:stCondLst>
                                  <p:childTnLst>
                                    <p:set>
                                      <p:cBhvr>
                                        <p:cTn id="411" dur="1000">
                                          <p:stCondLst>
                                            <p:cond delay="0"/>
                                          </p:stCondLst>
                                        </p:cTn>
                                        <p:tgtEl>
                                          <p:spTgt spid="144"/>
                                        </p:tgtEl>
                                        <p:attrNameLst>
                                          <p:attrName>style.visibility</p:attrName>
                                        </p:attrNameLst>
                                      </p:cBhvr>
                                      <p:to>
                                        <p:strVal val="visible"/>
                                      </p:to>
                                    </p:set>
                                  </p:childTnLst>
                                </p:cTn>
                              </p:par>
                            </p:childTnLst>
                          </p:cTn>
                        </p:par>
                        <p:par>
                          <p:cTn id="412" fill="hold">
                            <p:stCondLst>
                              <p:cond delay="136000"/>
                            </p:stCondLst>
                            <p:childTnLst>
                              <p:par>
                                <p:cTn id="413" presetID="11" presetClass="entr" presetSubtype="0" fill="hold" grpId="0" nodeType="afterEffect">
                                  <p:stCondLst>
                                    <p:cond delay="0"/>
                                  </p:stCondLst>
                                  <p:childTnLst>
                                    <p:set>
                                      <p:cBhvr>
                                        <p:cTn id="414" dur="1000">
                                          <p:stCondLst>
                                            <p:cond delay="0"/>
                                          </p:stCondLst>
                                        </p:cTn>
                                        <p:tgtEl>
                                          <p:spTgt spid="145"/>
                                        </p:tgtEl>
                                        <p:attrNameLst>
                                          <p:attrName>style.visibility</p:attrName>
                                        </p:attrNameLst>
                                      </p:cBhvr>
                                      <p:to>
                                        <p:strVal val="visible"/>
                                      </p:to>
                                    </p:set>
                                  </p:childTnLst>
                                </p:cTn>
                              </p:par>
                            </p:childTnLst>
                          </p:cTn>
                        </p:par>
                        <p:par>
                          <p:cTn id="415" fill="hold">
                            <p:stCondLst>
                              <p:cond delay="137000"/>
                            </p:stCondLst>
                            <p:childTnLst>
                              <p:par>
                                <p:cTn id="416" presetID="11" presetClass="entr" presetSubtype="0" fill="hold" grpId="0" nodeType="afterEffect">
                                  <p:stCondLst>
                                    <p:cond delay="0"/>
                                  </p:stCondLst>
                                  <p:childTnLst>
                                    <p:set>
                                      <p:cBhvr>
                                        <p:cTn id="417" dur="1000">
                                          <p:stCondLst>
                                            <p:cond delay="0"/>
                                          </p:stCondLst>
                                        </p:cTn>
                                        <p:tgtEl>
                                          <p:spTgt spid="146"/>
                                        </p:tgtEl>
                                        <p:attrNameLst>
                                          <p:attrName>style.visibility</p:attrName>
                                        </p:attrNameLst>
                                      </p:cBhvr>
                                      <p:to>
                                        <p:strVal val="visible"/>
                                      </p:to>
                                    </p:set>
                                  </p:childTnLst>
                                </p:cTn>
                              </p:par>
                            </p:childTnLst>
                          </p:cTn>
                        </p:par>
                        <p:par>
                          <p:cTn id="418" fill="hold">
                            <p:stCondLst>
                              <p:cond delay="138000"/>
                            </p:stCondLst>
                            <p:childTnLst>
                              <p:par>
                                <p:cTn id="419" presetID="11" presetClass="entr" presetSubtype="0" fill="hold" grpId="0" nodeType="afterEffect">
                                  <p:stCondLst>
                                    <p:cond delay="0"/>
                                  </p:stCondLst>
                                  <p:childTnLst>
                                    <p:set>
                                      <p:cBhvr>
                                        <p:cTn id="420" dur="1000">
                                          <p:stCondLst>
                                            <p:cond delay="0"/>
                                          </p:stCondLst>
                                        </p:cTn>
                                        <p:tgtEl>
                                          <p:spTgt spid="147"/>
                                        </p:tgtEl>
                                        <p:attrNameLst>
                                          <p:attrName>style.visibility</p:attrName>
                                        </p:attrNameLst>
                                      </p:cBhvr>
                                      <p:to>
                                        <p:strVal val="visible"/>
                                      </p:to>
                                    </p:set>
                                  </p:childTnLst>
                                </p:cTn>
                              </p:par>
                            </p:childTnLst>
                          </p:cTn>
                        </p:par>
                        <p:par>
                          <p:cTn id="421" fill="hold">
                            <p:stCondLst>
                              <p:cond delay="139000"/>
                            </p:stCondLst>
                            <p:childTnLst>
                              <p:par>
                                <p:cTn id="422" presetID="11" presetClass="entr" presetSubtype="0" fill="hold" grpId="0" nodeType="afterEffect">
                                  <p:stCondLst>
                                    <p:cond delay="0"/>
                                  </p:stCondLst>
                                  <p:childTnLst>
                                    <p:set>
                                      <p:cBhvr>
                                        <p:cTn id="423" dur="1000">
                                          <p:stCondLst>
                                            <p:cond delay="0"/>
                                          </p:stCondLst>
                                        </p:cTn>
                                        <p:tgtEl>
                                          <p:spTgt spid="148"/>
                                        </p:tgtEl>
                                        <p:attrNameLst>
                                          <p:attrName>style.visibility</p:attrName>
                                        </p:attrNameLst>
                                      </p:cBhvr>
                                      <p:to>
                                        <p:strVal val="visible"/>
                                      </p:to>
                                    </p:set>
                                  </p:childTnLst>
                                </p:cTn>
                              </p:par>
                            </p:childTnLst>
                          </p:cTn>
                        </p:par>
                        <p:par>
                          <p:cTn id="424" fill="hold">
                            <p:stCondLst>
                              <p:cond delay="140000"/>
                            </p:stCondLst>
                            <p:childTnLst>
                              <p:par>
                                <p:cTn id="425" presetID="11" presetClass="entr" presetSubtype="0" fill="hold" grpId="0" nodeType="afterEffect">
                                  <p:stCondLst>
                                    <p:cond delay="0"/>
                                  </p:stCondLst>
                                  <p:childTnLst>
                                    <p:set>
                                      <p:cBhvr>
                                        <p:cTn id="426" dur="1000">
                                          <p:stCondLst>
                                            <p:cond delay="0"/>
                                          </p:stCondLst>
                                        </p:cTn>
                                        <p:tgtEl>
                                          <p:spTgt spid="149"/>
                                        </p:tgtEl>
                                        <p:attrNameLst>
                                          <p:attrName>style.visibility</p:attrName>
                                        </p:attrNameLst>
                                      </p:cBhvr>
                                      <p:to>
                                        <p:strVal val="visible"/>
                                      </p:to>
                                    </p:set>
                                  </p:childTnLst>
                                </p:cTn>
                              </p:par>
                            </p:childTnLst>
                          </p:cTn>
                        </p:par>
                        <p:par>
                          <p:cTn id="427" fill="hold">
                            <p:stCondLst>
                              <p:cond delay="141000"/>
                            </p:stCondLst>
                            <p:childTnLst>
                              <p:par>
                                <p:cTn id="428" presetID="11" presetClass="entr" presetSubtype="0" fill="hold" grpId="0" nodeType="afterEffect">
                                  <p:stCondLst>
                                    <p:cond delay="0"/>
                                  </p:stCondLst>
                                  <p:childTnLst>
                                    <p:set>
                                      <p:cBhvr>
                                        <p:cTn id="429" dur="1000">
                                          <p:stCondLst>
                                            <p:cond delay="0"/>
                                          </p:stCondLst>
                                        </p:cTn>
                                        <p:tgtEl>
                                          <p:spTgt spid="150"/>
                                        </p:tgtEl>
                                        <p:attrNameLst>
                                          <p:attrName>style.visibility</p:attrName>
                                        </p:attrNameLst>
                                      </p:cBhvr>
                                      <p:to>
                                        <p:strVal val="visible"/>
                                      </p:to>
                                    </p:set>
                                  </p:childTnLst>
                                </p:cTn>
                              </p:par>
                            </p:childTnLst>
                          </p:cTn>
                        </p:par>
                        <p:par>
                          <p:cTn id="430" fill="hold">
                            <p:stCondLst>
                              <p:cond delay="142000"/>
                            </p:stCondLst>
                            <p:childTnLst>
                              <p:par>
                                <p:cTn id="431" presetID="11" presetClass="entr" presetSubtype="0" fill="hold" grpId="0" nodeType="afterEffect">
                                  <p:stCondLst>
                                    <p:cond delay="0"/>
                                  </p:stCondLst>
                                  <p:childTnLst>
                                    <p:set>
                                      <p:cBhvr>
                                        <p:cTn id="432" dur="1000">
                                          <p:stCondLst>
                                            <p:cond delay="0"/>
                                          </p:stCondLst>
                                        </p:cTn>
                                        <p:tgtEl>
                                          <p:spTgt spid="151"/>
                                        </p:tgtEl>
                                        <p:attrNameLst>
                                          <p:attrName>style.visibility</p:attrName>
                                        </p:attrNameLst>
                                      </p:cBhvr>
                                      <p:to>
                                        <p:strVal val="visible"/>
                                      </p:to>
                                    </p:set>
                                  </p:childTnLst>
                                </p:cTn>
                              </p:par>
                            </p:childTnLst>
                          </p:cTn>
                        </p:par>
                        <p:par>
                          <p:cTn id="433" fill="hold">
                            <p:stCondLst>
                              <p:cond delay="143000"/>
                            </p:stCondLst>
                            <p:childTnLst>
                              <p:par>
                                <p:cTn id="434" presetID="11" presetClass="entr" presetSubtype="0" fill="hold" grpId="0" nodeType="afterEffect">
                                  <p:stCondLst>
                                    <p:cond delay="0"/>
                                  </p:stCondLst>
                                  <p:childTnLst>
                                    <p:set>
                                      <p:cBhvr>
                                        <p:cTn id="435" dur="1000">
                                          <p:stCondLst>
                                            <p:cond delay="0"/>
                                          </p:stCondLst>
                                        </p:cTn>
                                        <p:tgtEl>
                                          <p:spTgt spid="152"/>
                                        </p:tgtEl>
                                        <p:attrNameLst>
                                          <p:attrName>style.visibility</p:attrName>
                                        </p:attrNameLst>
                                      </p:cBhvr>
                                      <p:to>
                                        <p:strVal val="visible"/>
                                      </p:to>
                                    </p:set>
                                  </p:childTnLst>
                                </p:cTn>
                              </p:par>
                            </p:childTnLst>
                          </p:cTn>
                        </p:par>
                        <p:par>
                          <p:cTn id="436" fill="hold">
                            <p:stCondLst>
                              <p:cond delay="144000"/>
                            </p:stCondLst>
                            <p:childTnLst>
                              <p:par>
                                <p:cTn id="437" presetID="11" presetClass="entr" presetSubtype="0" fill="hold" grpId="0" nodeType="afterEffect">
                                  <p:stCondLst>
                                    <p:cond delay="0"/>
                                  </p:stCondLst>
                                  <p:childTnLst>
                                    <p:set>
                                      <p:cBhvr>
                                        <p:cTn id="438" dur="1000">
                                          <p:stCondLst>
                                            <p:cond delay="0"/>
                                          </p:stCondLst>
                                        </p:cTn>
                                        <p:tgtEl>
                                          <p:spTgt spid="153"/>
                                        </p:tgtEl>
                                        <p:attrNameLst>
                                          <p:attrName>style.visibility</p:attrName>
                                        </p:attrNameLst>
                                      </p:cBhvr>
                                      <p:to>
                                        <p:strVal val="visible"/>
                                      </p:to>
                                    </p:set>
                                  </p:childTnLst>
                                </p:cTn>
                              </p:par>
                            </p:childTnLst>
                          </p:cTn>
                        </p:par>
                        <p:par>
                          <p:cTn id="439" fill="hold">
                            <p:stCondLst>
                              <p:cond delay="145000"/>
                            </p:stCondLst>
                            <p:childTnLst>
                              <p:par>
                                <p:cTn id="440" presetID="11" presetClass="entr" presetSubtype="0" fill="hold" grpId="0" nodeType="afterEffect">
                                  <p:stCondLst>
                                    <p:cond delay="0"/>
                                  </p:stCondLst>
                                  <p:childTnLst>
                                    <p:set>
                                      <p:cBhvr>
                                        <p:cTn id="441" dur="1000">
                                          <p:stCondLst>
                                            <p:cond delay="0"/>
                                          </p:stCondLst>
                                        </p:cTn>
                                        <p:tgtEl>
                                          <p:spTgt spid="154"/>
                                        </p:tgtEl>
                                        <p:attrNameLst>
                                          <p:attrName>style.visibility</p:attrName>
                                        </p:attrNameLst>
                                      </p:cBhvr>
                                      <p:to>
                                        <p:strVal val="visible"/>
                                      </p:to>
                                    </p:set>
                                  </p:childTnLst>
                                </p:cTn>
                              </p:par>
                            </p:childTnLst>
                          </p:cTn>
                        </p:par>
                        <p:par>
                          <p:cTn id="442" fill="hold">
                            <p:stCondLst>
                              <p:cond delay="146000"/>
                            </p:stCondLst>
                            <p:childTnLst>
                              <p:par>
                                <p:cTn id="443" presetID="11" presetClass="entr" presetSubtype="0" fill="hold" grpId="0" nodeType="afterEffect">
                                  <p:stCondLst>
                                    <p:cond delay="0"/>
                                  </p:stCondLst>
                                  <p:childTnLst>
                                    <p:set>
                                      <p:cBhvr>
                                        <p:cTn id="444" dur="1000">
                                          <p:stCondLst>
                                            <p:cond delay="0"/>
                                          </p:stCondLst>
                                        </p:cTn>
                                        <p:tgtEl>
                                          <p:spTgt spid="155"/>
                                        </p:tgtEl>
                                        <p:attrNameLst>
                                          <p:attrName>style.visibility</p:attrName>
                                        </p:attrNameLst>
                                      </p:cBhvr>
                                      <p:to>
                                        <p:strVal val="visible"/>
                                      </p:to>
                                    </p:set>
                                  </p:childTnLst>
                                </p:cTn>
                              </p:par>
                            </p:childTnLst>
                          </p:cTn>
                        </p:par>
                        <p:par>
                          <p:cTn id="445" fill="hold">
                            <p:stCondLst>
                              <p:cond delay="147000"/>
                            </p:stCondLst>
                            <p:childTnLst>
                              <p:par>
                                <p:cTn id="446" presetID="11" presetClass="entr" presetSubtype="0" fill="hold" grpId="0" nodeType="afterEffect">
                                  <p:stCondLst>
                                    <p:cond delay="0"/>
                                  </p:stCondLst>
                                  <p:childTnLst>
                                    <p:set>
                                      <p:cBhvr>
                                        <p:cTn id="447" dur="1000">
                                          <p:stCondLst>
                                            <p:cond delay="0"/>
                                          </p:stCondLst>
                                        </p:cTn>
                                        <p:tgtEl>
                                          <p:spTgt spid="156"/>
                                        </p:tgtEl>
                                        <p:attrNameLst>
                                          <p:attrName>style.visibility</p:attrName>
                                        </p:attrNameLst>
                                      </p:cBhvr>
                                      <p:to>
                                        <p:strVal val="visible"/>
                                      </p:to>
                                    </p:set>
                                  </p:childTnLst>
                                </p:cTn>
                              </p:par>
                            </p:childTnLst>
                          </p:cTn>
                        </p:par>
                        <p:par>
                          <p:cTn id="448" fill="hold">
                            <p:stCondLst>
                              <p:cond delay="148000"/>
                            </p:stCondLst>
                            <p:childTnLst>
                              <p:par>
                                <p:cTn id="449" presetID="11" presetClass="entr" presetSubtype="0" fill="hold" grpId="0" nodeType="afterEffect">
                                  <p:stCondLst>
                                    <p:cond delay="0"/>
                                  </p:stCondLst>
                                  <p:childTnLst>
                                    <p:set>
                                      <p:cBhvr>
                                        <p:cTn id="450" dur="1000">
                                          <p:stCondLst>
                                            <p:cond delay="0"/>
                                          </p:stCondLst>
                                        </p:cTn>
                                        <p:tgtEl>
                                          <p:spTgt spid="157"/>
                                        </p:tgtEl>
                                        <p:attrNameLst>
                                          <p:attrName>style.visibility</p:attrName>
                                        </p:attrNameLst>
                                      </p:cBhvr>
                                      <p:to>
                                        <p:strVal val="visible"/>
                                      </p:to>
                                    </p:set>
                                  </p:childTnLst>
                                </p:cTn>
                              </p:par>
                            </p:childTnLst>
                          </p:cTn>
                        </p:par>
                        <p:par>
                          <p:cTn id="451" fill="hold">
                            <p:stCondLst>
                              <p:cond delay="149000"/>
                            </p:stCondLst>
                            <p:childTnLst>
                              <p:par>
                                <p:cTn id="452" presetID="11" presetClass="entr" presetSubtype="0" fill="hold" grpId="0" nodeType="afterEffect">
                                  <p:stCondLst>
                                    <p:cond delay="0"/>
                                  </p:stCondLst>
                                  <p:childTnLst>
                                    <p:set>
                                      <p:cBhvr>
                                        <p:cTn id="453" dur="1000">
                                          <p:stCondLst>
                                            <p:cond delay="0"/>
                                          </p:stCondLst>
                                        </p:cTn>
                                        <p:tgtEl>
                                          <p:spTgt spid="158"/>
                                        </p:tgtEl>
                                        <p:attrNameLst>
                                          <p:attrName>style.visibility</p:attrName>
                                        </p:attrNameLst>
                                      </p:cBhvr>
                                      <p:to>
                                        <p:strVal val="visible"/>
                                      </p:to>
                                    </p:set>
                                  </p:childTnLst>
                                </p:cTn>
                              </p:par>
                            </p:childTnLst>
                          </p:cTn>
                        </p:par>
                        <p:par>
                          <p:cTn id="454" fill="hold">
                            <p:stCondLst>
                              <p:cond delay="150000"/>
                            </p:stCondLst>
                            <p:childTnLst>
                              <p:par>
                                <p:cTn id="455" presetID="11" presetClass="entr" presetSubtype="0" fill="hold" grpId="0" nodeType="afterEffect">
                                  <p:stCondLst>
                                    <p:cond delay="0"/>
                                  </p:stCondLst>
                                  <p:childTnLst>
                                    <p:set>
                                      <p:cBhvr>
                                        <p:cTn id="456" dur="1000">
                                          <p:stCondLst>
                                            <p:cond delay="0"/>
                                          </p:stCondLst>
                                        </p:cTn>
                                        <p:tgtEl>
                                          <p:spTgt spid="159"/>
                                        </p:tgtEl>
                                        <p:attrNameLst>
                                          <p:attrName>style.visibility</p:attrName>
                                        </p:attrNameLst>
                                      </p:cBhvr>
                                      <p:to>
                                        <p:strVal val="visible"/>
                                      </p:to>
                                    </p:set>
                                  </p:childTnLst>
                                </p:cTn>
                              </p:par>
                            </p:childTnLst>
                          </p:cTn>
                        </p:par>
                        <p:par>
                          <p:cTn id="457" fill="hold">
                            <p:stCondLst>
                              <p:cond delay="151000"/>
                            </p:stCondLst>
                            <p:childTnLst>
                              <p:par>
                                <p:cTn id="458" presetID="11" presetClass="entr" presetSubtype="0" fill="hold" grpId="0" nodeType="afterEffect">
                                  <p:stCondLst>
                                    <p:cond delay="0"/>
                                  </p:stCondLst>
                                  <p:childTnLst>
                                    <p:set>
                                      <p:cBhvr>
                                        <p:cTn id="459" dur="1000">
                                          <p:stCondLst>
                                            <p:cond delay="0"/>
                                          </p:stCondLst>
                                        </p:cTn>
                                        <p:tgtEl>
                                          <p:spTgt spid="160"/>
                                        </p:tgtEl>
                                        <p:attrNameLst>
                                          <p:attrName>style.visibility</p:attrName>
                                        </p:attrNameLst>
                                      </p:cBhvr>
                                      <p:to>
                                        <p:strVal val="visible"/>
                                      </p:to>
                                    </p:set>
                                  </p:childTnLst>
                                </p:cTn>
                              </p:par>
                            </p:childTnLst>
                          </p:cTn>
                        </p:par>
                        <p:par>
                          <p:cTn id="460" fill="hold">
                            <p:stCondLst>
                              <p:cond delay="152000"/>
                            </p:stCondLst>
                            <p:childTnLst>
                              <p:par>
                                <p:cTn id="461" presetID="11" presetClass="entr" presetSubtype="0" fill="hold" grpId="0" nodeType="afterEffect">
                                  <p:stCondLst>
                                    <p:cond delay="0"/>
                                  </p:stCondLst>
                                  <p:childTnLst>
                                    <p:set>
                                      <p:cBhvr>
                                        <p:cTn id="462" dur="1000">
                                          <p:stCondLst>
                                            <p:cond delay="0"/>
                                          </p:stCondLst>
                                        </p:cTn>
                                        <p:tgtEl>
                                          <p:spTgt spid="161"/>
                                        </p:tgtEl>
                                        <p:attrNameLst>
                                          <p:attrName>style.visibility</p:attrName>
                                        </p:attrNameLst>
                                      </p:cBhvr>
                                      <p:to>
                                        <p:strVal val="visible"/>
                                      </p:to>
                                    </p:set>
                                  </p:childTnLst>
                                </p:cTn>
                              </p:par>
                            </p:childTnLst>
                          </p:cTn>
                        </p:par>
                        <p:par>
                          <p:cTn id="463" fill="hold">
                            <p:stCondLst>
                              <p:cond delay="153000"/>
                            </p:stCondLst>
                            <p:childTnLst>
                              <p:par>
                                <p:cTn id="464" presetID="11" presetClass="entr" presetSubtype="0" fill="hold" grpId="0" nodeType="afterEffect">
                                  <p:stCondLst>
                                    <p:cond delay="0"/>
                                  </p:stCondLst>
                                  <p:childTnLst>
                                    <p:set>
                                      <p:cBhvr>
                                        <p:cTn id="465" dur="1000">
                                          <p:stCondLst>
                                            <p:cond delay="0"/>
                                          </p:stCondLst>
                                        </p:cTn>
                                        <p:tgtEl>
                                          <p:spTgt spid="162"/>
                                        </p:tgtEl>
                                        <p:attrNameLst>
                                          <p:attrName>style.visibility</p:attrName>
                                        </p:attrNameLst>
                                      </p:cBhvr>
                                      <p:to>
                                        <p:strVal val="visible"/>
                                      </p:to>
                                    </p:set>
                                  </p:childTnLst>
                                </p:cTn>
                              </p:par>
                            </p:childTnLst>
                          </p:cTn>
                        </p:par>
                        <p:par>
                          <p:cTn id="466" fill="hold">
                            <p:stCondLst>
                              <p:cond delay="154000"/>
                            </p:stCondLst>
                            <p:childTnLst>
                              <p:par>
                                <p:cTn id="467" presetID="11" presetClass="entr" presetSubtype="0" fill="hold" grpId="0" nodeType="afterEffect">
                                  <p:stCondLst>
                                    <p:cond delay="0"/>
                                  </p:stCondLst>
                                  <p:childTnLst>
                                    <p:set>
                                      <p:cBhvr>
                                        <p:cTn id="468" dur="1000">
                                          <p:stCondLst>
                                            <p:cond delay="0"/>
                                          </p:stCondLst>
                                        </p:cTn>
                                        <p:tgtEl>
                                          <p:spTgt spid="163"/>
                                        </p:tgtEl>
                                        <p:attrNameLst>
                                          <p:attrName>style.visibility</p:attrName>
                                        </p:attrNameLst>
                                      </p:cBhvr>
                                      <p:to>
                                        <p:strVal val="visible"/>
                                      </p:to>
                                    </p:set>
                                  </p:childTnLst>
                                </p:cTn>
                              </p:par>
                            </p:childTnLst>
                          </p:cTn>
                        </p:par>
                        <p:par>
                          <p:cTn id="469" fill="hold">
                            <p:stCondLst>
                              <p:cond delay="155000"/>
                            </p:stCondLst>
                            <p:childTnLst>
                              <p:par>
                                <p:cTn id="470" presetID="11" presetClass="entr" presetSubtype="0" fill="hold" grpId="0" nodeType="afterEffect">
                                  <p:stCondLst>
                                    <p:cond delay="0"/>
                                  </p:stCondLst>
                                  <p:childTnLst>
                                    <p:set>
                                      <p:cBhvr>
                                        <p:cTn id="471" dur="1000">
                                          <p:stCondLst>
                                            <p:cond delay="0"/>
                                          </p:stCondLst>
                                        </p:cTn>
                                        <p:tgtEl>
                                          <p:spTgt spid="164"/>
                                        </p:tgtEl>
                                        <p:attrNameLst>
                                          <p:attrName>style.visibility</p:attrName>
                                        </p:attrNameLst>
                                      </p:cBhvr>
                                      <p:to>
                                        <p:strVal val="visible"/>
                                      </p:to>
                                    </p:set>
                                  </p:childTnLst>
                                </p:cTn>
                              </p:par>
                            </p:childTnLst>
                          </p:cTn>
                        </p:par>
                        <p:par>
                          <p:cTn id="472" fill="hold">
                            <p:stCondLst>
                              <p:cond delay="156000"/>
                            </p:stCondLst>
                            <p:childTnLst>
                              <p:par>
                                <p:cTn id="473" presetID="11" presetClass="entr" presetSubtype="0" fill="hold" grpId="0" nodeType="afterEffect">
                                  <p:stCondLst>
                                    <p:cond delay="0"/>
                                  </p:stCondLst>
                                  <p:childTnLst>
                                    <p:set>
                                      <p:cBhvr>
                                        <p:cTn id="474" dur="1000">
                                          <p:stCondLst>
                                            <p:cond delay="0"/>
                                          </p:stCondLst>
                                        </p:cTn>
                                        <p:tgtEl>
                                          <p:spTgt spid="165"/>
                                        </p:tgtEl>
                                        <p:attrNameLst>
                                          <p:attrName>style.visibility</p:attrName>
                                        </p:attrNameLst>
                                      </p:cBhvr>
                                      <p:to>
                                        <p:strVal val="visible"/>
                                      </p:to>
                                    </p:set>
                                  </p:childTnLst>
                                </p:cTn>
                              </p:par>
                            </p:childTnLst>
                          </p:cTn>
                        </p:par>
                        <p:par>
                          <p:cTn id="475" fill="hold">
                            <p:stCondLst>
                              <p:cond delay="157000"/>
                            </p:stCondLst>
                            <p:childTnLst>
                              <p:par>
                                <p:cTn id="476" presetID="11" presetClass="entr" presetSubtype="0" fill="hold" grpId="0" nodeType="afterEffect">
                                  <p:stCondLst>
                                    <p:cond delay="0"/>
                                  </p:stCondLst>
                                  <p:childTnLst>
                                    <p:set>
                                      <p:cBhvr>
                                        <p:cTn id="477" dur="1000">
                                          <p:stCondLst>
                                            <p:cond delay="0"/>
                                          </p:stCondLst>
                                        </p:cTn>
                                        <p:tgtEl>
                                          <p:spTgt spid="166"/>
                                        </p:tgtEl>
                                        <p:attrNameLst>
                                          <p:attrName>style.visibility</p:attrName>
                                        </p:attrNameLst>
                                      </p:cBhvr>
                                      <p:to>
                                        <p:strVal val="visible"/>
                                      </p:to>
                                    </p:set>
                                  </p:childTnLst>
                                </p:cTn>
                              </p:par>
                            </p:childTnLst>
                          </p:cTn>
                        </p:par>
                        <p:par>
                          <p:cTn id="478" fill="hold">
                            <p:stCondLst>
                              <p:cond delay="158000"/>
                            </p:stCondLst>
                            <p:childTnLst>
                              <p:par>
                                <p:cTn id="479" presetID="11" presetClass="entr" presetSubtype="0" fill="hold" grpId="0" nodeType="afterEffect">
                                  <p:stCondLst>
                                    <p:cond delay="0"/>
                                  </p:stCondLst>
                                  <p:childTnLst>
                                    <p:set>
                                      <p:cBhvr>
                                        <p:cTn id="480" dur="1000">
                                          <p:stCondLst>
                                            <p:cond delay="0"/>
                                          </p:stCondLst>
                                        </p:cTn>
                                        <p:tgtEl>
                                          <p:spTgt spid="167"/>
                                        </p:tgtEl>
                                        <p:attrNameLst>
                                          <p:attrName>style.visibility</p:attrName>
                                        </p:attrNameLst>
                                      </p:cBhvr>
                                      <p:to>
                                        <p:strVal val="visible"/>
                                      </p:to>
                                    </p:set>
                                  </p:childTnLst>
                                </p:cTn>
                              </p:par>
                            </p:childTnLst>
                          </p:cTn>
                        </p:par>
                        <p:par>
                          <p:cTn id="481" fill="hold">
                            <p:stCondLst>
                              <p:cond delay="159000"/>
                            </p:stCondLst>
                            <p:childTnLst>
                              <p:par>
                                <p:cTn id="482" presetID="11" presetClass="entr" presetSubtype="0" fill="hold" grpId="0" nodeType="afterEffect">
                                  <p:stCondLst>
                                    <p:cond delay="0"/>
                                  </p:stCondLst>
                                  <p:childTnLst>
                                    <p:set>
                                      <p:cBhvr>
                                        <p:cTn id="483" dur="1000">
                                          <p:stCondLst>
                                            <p:cond delay="0"/>
                                          </p:stCondLst>
                                        </p:cTn>
                                        <p:tgtEl>
                                          <p:spTgt spid="168"/>
                                        </p:tgtEl>
                                        <p:attrNameLst>
                                          <p:attrName>style.visibility</p:attrName>
                                        </p:attrNameLst>
                                      </p:cBhvr>
                                      <p:to>
                                        <p:strVal val="visible"/>
                                      </p:to>
                                    </p:set>
                                  </p:childTnLst>
                                </p:cTn>
                              </p:par>
                            </p:childTnLst>
                          </p:cTn>
                        </p:par>
                        <p:par>
                          <p:cTn id="484" fill="hold">
                            <p:stCondLst>
                              <p:cond delay="160000"/>
                            </p:stCondLst>
                            <p:childTnLst>
                              <p:par>
                                <p:cTn id="485" presetID="11" presetClass="entr" presetSubtype="0" fill="hold" grpId="0" nodeType="afterEffect">
                                  <p:stCondLst>
                                    <p:cond delay="0"/>
                                  </p:stCondLst>
                                  <p:childTnLst>
                                    <p:set>
                                      <p:cBhvr>
                                        <p:cTn id="486" dur="1000">
                                          <p:stCondLst>
                                            <p:cond delay="0"/>
                                          </p:stCondLst>
                                        </p:cTn>
                                        <p:tgtEl>
                                          <p:spTgt spid="169"/>
                                        </p:tgtEl>
                                        <p:attrNameLst>
                                          <p:attrName>style.visibility</p:attrName>
                                        </p:attrNameLst>
                                      </p:cBhvr>
                                      <p:to>
                                        <p:strVal val="visible"/>
                                      </p:to>
                                    </p:set>
                                  </p:childTnLst>
                                </p:cTn>
                              </p:par>
                            </p:childTnLst>
                          </p:cTn>
                        </p:par>
                        <p:par>
                          <p:cTn id="487" fill="hold">
                            <p:stCondLst>
                              <p:cond delay="161000"/>
                            </p:stCondLst>
                            <p:childTnLst>
                              <p:par>
                                <p:cTn id="488" presetID="11" presetClass="entr" presetSubtype="0" fill="hold" grpId="0" nodeType="afterEffect">
                                  <p:stCondLst>
                                    <p:cond delay="0"/>
                                  </p:stCondLst>
                                  <p:childTnLst>
                                    <p:set>
                                      <p:cBhvr>
                                        <p:cTn id="489" dur="1000">
                                          <p:stCondLst>
                                            <p:cond delay="0"/>
                                          </p:stCondLst>
                                        </p:cTn>
                                        <p:tgtEl>
                                          <p:spTgt spid="170"/>
                                        </p:tgtEl>
                                        <p:attrNameLst>
                                          <p:attrName>style.visibility</p:attrName>
                                        </p:attrNameLst>
                                      </p:cBhvr>
                                      <p:to>
                                        <p:strVal val="visible"/>
                                      </p:to>
                                    </p:set>
                                  </p:childTnLst>
                                </p:cTn>
                              </p:par>
                            </p:childTnLst>
                          </p:cTn>
                        </p:par>
                        <p:par>
                          <p:cTn id="490" fill="hold">
                            <p:stCondLst>
                              <p:cond delay="162000"/>
                            </p:stCondLst>
                            <p:childTnLst>
                              <p:par>
                                <p:cTn id="491" presetID="11" presetClass="entr" presetSubtype="0" fill="hold" grpId="0" nodeType="afterEffect">
                                  <p:stCondLst>
                                    <p:cond delay="0"/>
                                  </p:stCondLst>
                                  <p:childTnLst>
                                    <p:set>
                                      <p:cBhvr>
                                        <p:cTn id="492" dur="1000">
                                          <p:stCondLst>
                                            <p:cond delay="0"/>
                                          </p:stCondLst>
                                        </p:cTn>
                                        <p:tgtEl>
                                          <p:spTgt spid="171"/>
                                        </p:tgtEl>
                                        <p:attrNameLst>
                                          <p:attrName>style.visibility</p:attrName>
                                        </p:attrNameLst>
                                      </p:cBhvr>
                                      <p:to>
                                        <p:strVal val="visible"/>
                                      </p:to>
                                    </p:set>
                                  </p:childTnLst>
                                </p:cTn>
                              </p:par>
                            </p:childTnLst>
                          </p:cTn>
                        </p:par>
                        <p:par>
                          <p:cTn id="493" fill="hold">
                            <p:stCondLst>
                              <p:cond delay="163000"/>
                            </p:stCondLst>
                            <p:childTnLst>
                              <p:par>
                                <p:cTn id="494" presetID="11" presetClass="entr" presetSubtype="0" fill="hold" grpId="0" nodeType="afterEffect">
                                  <p:stCondLst>
                                    <p:cond delay="0"/>
                                  </p:stCondLst>
                                  <p:childTnLst>
                                    <p:set>
                                      <p:cBhvr>
                                        <p:cTn id="495" dur="1000">
                                          <p:stCondLst>
                                            <p:cond delay="0"/>
                                          </p:stCondLst>
                                        </p:cTn>
                                        <p:tgtEl>
                                          <p:spTgt spid="172"/>
                                        </p:tgtEl>
                                        <p:attrNameLst>
                                          <p:attrName>style.visibility</p:attrName>
                                        </p:attrNameLst>
                                      </p:cBhvr>
                                      <p:to>
                                        <p:strVal val="visible"/>
                                      </p:to>
                                    </p:set>
                                  </p:childTnLst>
                                </p:cTn>
                              </p:par>
                            </p:childTnLst>
                          </p:cTn>
                        </p:par>
                        <p:par>
                          <p:cTn id="496" fill="hold">
                            <p:stCondLst>
                              <p:cond delay="164000"/>
                            </p:stCondLst>
                            <p:childTnLst>
                              <p:par>
                                <p:cTn id="497" presetID="11" presetClass="entr" presetSubtype="0" fill="hold" grpId="0" nodeType="afterEffect">
                                  <p:stCondLst>
                                    <p:cond delay="0"/>
                                  </p:stCondLst>
                                  <p:childTnLst>
                                    <p:set>
                                      <p:cBhvr>
                                        <p:cTn id="498" dur="1000">
                                          <p:stCondLst>
                                            <p:cond delay="0"/>
                                          </p:stCondLst>
                                        </p:cTn>
                                        <p:tgtEl>
                                          <p:spTgt spid="173"/>
                                        </p:tgtEl>
                                        <p:attrNameLst>
                                          <p:attrName>style.visibility</p:attrName>
                                        </p:attrNameLst>
                                      </p:cBhvr>
                                      <p:to>
                                        <p:strVal val="visible"/>
                                      </p:to>
                                    </p:set>
                                  </p:childTnLst>
                                </p:cTn>
                              </p:par>
                            </p:childTnLst>
                          </p:cTn>
                        </p:par>
                        <p:par>
                          <p:cTn id="499" fill="hold">
                            <p:stCondLst>
                              <p:cond delay="165000"/>
                            </p:stCondLst>
                            <p:childTnLst>
                              <p:par>
                                <p:cTn id="500" presetID="11" presetClass="entr" presetSubtype="0" fill="hold" grpId="0" nodeType="afterEffect">
                                  <p:stCondLst>
                                    <p:cond delay="0"/>
                                  </p:stCondLst>
                                  <p:childTnLst>
                                    <p:set>
                                      <p:cBhvr>
                                        <p:cTn id="501" dur="1000">
                                          <p:stCondLst>
                                            <p:cond delay="0"/>
                                          </p:stCondLst>
                                        </p:cTn>
                                        <p:tgtEl>
                                          <p:spTgt spid="174"/>
                                        </p:tgtEl>
                                        <p:attrNameLst>
                                          <p:attrName>style.visibility</p:attrName>
                                        </p:attrNameLst>
                                      </p:cBhvr>
                                      <p:to>
                                        <p:strVal val="visible"/>
                                      </p:to>
                                    </p:set>
                                  </p:childTnLst>
                                </p:cTn>
                              </p:par>
                            </p:childTnLst>
                          </p:cTn>
                        </p:par>
                        <p:par>
                          <p:cTn id="502" fill="hold">
                            <p:stCondLst>
                              <p:cond delay="166000"/>
                            </p:stCondLst>
                            <p:childTnLst>
                              <p:par>
                                <p:cTn id="503" presetID="11" presetClass="entr" presetSubtype="0" fill="hold" grpId="0" nodeType="afterEffect">
                                  <p:stCondLst>
                                    <p:cond delay="0"/>
                                  </p:stCondLst>
                                  <p:childTnLst>
                                    <p:set>
                                      <p:cBhvr>
                                        <p:cTn id="504" dur="1000">
                                          <p:stCondLst>
                                            <p:cond delay="0"/>
                                          </p:stCondLst>
                                        </p:cTn>
                                        <p:tgtEl>
                                          <p:spTgt spid="175"/>
                                        </p:tgtEl>
                                        <p:attrNameLst>
                                          <p:attrName>style.visibility</p:attrName>
                                        </p:attrNameLst>
                                      </p:cBhvr>
                                      <p:to>
                                        <p:strVal val="visible"/>
                                      </p:to>
                                    </p:set>
                                  </p:childTnLst>
                                </p:cTn>
                              </p:par>
                            </p:childTnLst>
                          </p:cTn>
                        </p:par>
                        <p:par>
                          <p:cTn id="505" fill="hold">
                            <p:stCondLst>
                              <p:cond delay="167000"/>
                            </p:stCondLst>
                            <p:childTnLst>
                              <p:par>
                                <p:cTn id="506" presetID="11" presetClass="entr" presetSubtype="0" fill="hold" grpId="0" nodeType="afterEffect">
                                  <p:stCondLst>
                                    <p:cond delay="0"/>
                                  </p:stCondLst>
                                  <p:childTnLst>
                                    <p:set>
                                      <p:cBhvr>
                                        <p:cTn id="507" dur="1000">
                                          <p:stCondLst>
                                            <p:cond delay="0"/>
                                          </p:stCondLst>
                                        </p:cTn>
                                        <p:tgtEl>
                                          <p:spTgt spid="176"/>
                                        </p:tgtEl>
                                        <p:attrNameLst>
                                          <p:attrName>style.visibility</p:attrName>
                                        </p:attrNameLst>
                                      </p:cBhvr>
                                      <p:to>
                                        <p:strVal val="visible"/>
                                      </p:to>
                                    </p:set>
                                  </p:childTnLst>
                                </p:cTn>
                              </p:par>
                            </p:childTnLst>
                          </p:cTn>
                        </p:par>
                        <p:par>
                          <p:cTn id="508" fill="hold">
                            <p:stCondLst>
                              <p:cond delay="168000"/>
                            </p:stCondLst>
                            <p:childTnLst>
                              <p:par>
                                <p:cTn id="509" presetID="11" presetClass="entr" presetSubtype="0" fill="hold" grpId="0" nodeType="afterEffect">
                                  <p:stCondLst>
                                    <p:cond delay="0"/>
                                  </p:stCondLst>
                                  <p:childTnLst>
                                    <p:set>
                                      <p:cBhvr>
                                        <p:cTn id="510" dur="1000">
                                          <p:stCondLst>
                                            <p:cond delay="0"/>
                                          </p:stCondLst>
                                        </p:cTn>
                                        <p:tgtEl>
                                          <p:spTgt spid="177"/>
                                        </p:tgtEl>
                                        <p:attrNameLst>
                                          <p:attrName>style.visibility</p:attrName>
                                        </p:attrNameLst>
                                      </p:cBhvr>
                                      <p:to>
                                        <p:strVal val="visible"/>
                                      </p:to>
                                    </p:set>
                                  </p:childTnLst>
                                </p:cTn>
                              </p:par>
                            </p:childTnLst>
                          </p:cTn>
                        </p:par>
                        <p:par>
                          <p:cTn id="511" fill="hold">
                            <p:stCondLst>
                              <p:cond delay="169000"/>
                            </p:stCondLst>
                            <p:childTnLst>
                              <p:par>
                                <p:cTn id="512" presetID="11" presetClass="entr" presetSubtype="0" fill="hold" grpId="0" nodeType="afterEffect">
                                  <p:stCondLst>
                                    <p:cond delay="0"/>
                                  </p:stCondLst>
                                  <p:childTnLst>
                                    <p:set>
                                      <p:cBhvr>
                                        <p:cTn id="513" dur="1000">
                                          <p:stCondLst>
                                            <p:cond delay="0"/>
                                          </p:stCondLst>
                                        </p:cTn>
                                        <p:tgtEl>
                                          <p:spTgt spid="178"/>
                                        </p:tgtEl>
                                        <p:attrNameLst>
                                          <p:attrName>style.visibility</p:attrName>
                                        </p:attrNameLst>
                                      </p:cBhvr>
                                      <p:to>
                                        <p:strVal val="visible"/>
                                      </p:to>
                                    </p:set>
                                  </p:childTnLst>
                                </p:cTn>
                              </p:par>
                            </p:childTnLst>
                          </p:cTn>
                        </p:par>
                        <p:par>
                          <p:cTn id="514" fill="hold">
                            <p:stCondLst>
                              <p:cond delay="170000"/>
                            </p:stCondLst>
                            <p:childTnLst>
                              <p:par>
                                <p:cTn id="515" presetID="11" presetClass="entr" presetSubtype="0" fill="hold" grpId="0" nodeType="afterEffect">
                                  <p:stCondLst>
                                    <p:cond delay="0"/>
                                  </p:stCondLst>
                                  <p:childTnLst>
                                    <p:set>
                                      <p:cBhvr>
                                        <p:cTn id="516" dur="1000">
                                          <p:stCondLst>
                                            <p:cond delay="0"/>
                                          </p:stCondLst>
                                        </p:cTn>
                                        <p:tgtEl>
                                          <p:spTgt spid="179"/>
                                        </p:tgtEl>
                                        <p:attrNameLst>
                                          <p:attrName>style.visibility</p:attrName>
                                        </p:attrNameLst>
                                      </p:cBhvr>
                                      <p:to>
                                        <p:strVal val="visible"/>
                                      </p:to>
                                    </p:set>
                                  </p:childTnLst>
                                </p:cTn>
                              </p:par>
                            </p:childTnLst>
                          </p:cTn>
                        </p:par>
                        <p:par>
                          <p:cTn id="517" fill="hold">
                            <p:stCondLst>
                              <p:cond delay="171000"/>
                            </p:stCondLst>
                            <p:childTnLst>
                              <p:par>
                                <p:cTn id="518" presetID="11" presetClass="entr" presetSubtype="0" fill="hold" grpId="0" nodeType="afterEffect">
                                  <p:stCondLst>
                                    <p:cond delay="0"/>
                                  </p:stCondLst>
                                  <p:childTnLst>
                                    <p:set>
                                      <p:cBhvr>
                                        <p:cTn id="519" dur="1000">
                                          <p:stCondLst>
                                            <p:cond delay="0"/>
                                          </p:stCondLst>
                                        </p:cTn>
                                        <p:tgtEl>
                                          <p:spTgt spid="180"/>
                                        </p:tgtEl>
                                        <p:attrNameLst>
                                          <p:attrName>style.visibility</p:attrName>
                                        </p:attrNameLst>
                                      </p:cBhvr>
                                      <p:to>
                                        <p:strVal val="visible"/>
                                      </p:to>
                                    </p:set>
                                  </p:childTnLst>
                                </p:cTn>
                              </p:par>
                            </p:childTnLst>
                          </p:cTn>
                        </p:par>
                        <p:par>
                          <p:cTn id="520" fill="hold">
                            <p:stCondLst>
                              <p:cond delay="172000"/>
                            </p:stCondLst>
                            <p:childTnLst>
                              <p:par>
                                <p:cTn id="521" presetID="11" presetClass="entr" presetSubtype="0" fill="hold" grpId="0" nodeType="afterEffect">
                                  <p:stCondLst>
                                    <p:cond delay="0"/>
                                  </p:stCondLst>
                                  <p:childTnLst>
                                    <p:set>
                                      <p:cBhvr>
                                        <p:cTn id="522" dur="1000">
                                          <p:stCondLst>
                                            <p:cond delay="0"/>
                                          </p:stCondLst>
                                        </p:cTn>
                                        <p:tgtEl>
                                          <p:spTgt spid="181"/>
                                        </p:tgtEl>
                                        <p:attrNameLst>
                                          <p:attrName>style.visibility</p:attrName>
                                        </p:attrNameLst>
                                      </p:cBhvr>
                                      <p:to>
                                        <p:strVal val="visible"/>
                                      </p:to>
                                    </p:set>
                                  </p:childTnLst>
                                </p:cTn>
                              </p:par>
                            </p:childTnLst>
                          </p:cTn>
                        </p:par>
                        <p:par>
                          <p:cTn id="523" fill="hold">
                            <p:stCondLst>
                              <p:cond delay="173000"/>
                            </p:stCondLst>
                            <p:childTnLst>
                              <p:par>
                                <p:cTn id="524" presetID="11" presetClass="entr" presetSubtype="0" fill="hold" grpId="0" nodeType="afterEffect">
                                  <p:stCondLst>
                                    <p:cond delay="0"/>
                                  </p:stCondLst>
                                  <p:childTnLst>
                                    <p:set>
                                      <p:cBhvr>
                                        <p:cTn id="525" dur="1000">
                                          <p:stCondLst>
                                            <p:cond delay="0"/>
                                          </p:stCondLst>
                                        </p:cTn>
                                        <p:tgtEl>
                                          <p:spTgt spid="182"/>
                                        </p:tgtEl>
                                        <p:attrNameLst>
                                          <p:attrName>style.visibility</p:attrName>
                                        </p:attrNameLst>
                                      </p:cBhvr>
                                      <p:to>
                                        <p:strVal val="visible"/>
                                      </p:to>
                                    </p:set>
                                  </p:childTnLst>
                                </p:cTn>
                              </p:par>
                            </p:childTnLst>
                          </p:cTn>
                        </p:par>
                        <p:par>
                          <p:cTn id="526" fill="hold">
                            <p:stCondLst>
                              <p:cond delay="174000"/>
                            </p:stCondLst>
                            <p:childTnLst>
                              <p:par>
                                <p:cTn id="527" presetID="11" presetClass="entr" presetSubtype="0" fill="hold" grpId="0" nodeType="afterEffect">
                                  <p:stCondLst>
                                    <p:cond delay="0"/>
                                  </p:stCondLst>
                                  <p:childTnLst>
                                    <p:set>
                                      <p:cBhvr>
                                        <p:cTn id="528" dur="1000">
                                          <p:stCondLst>
                                            <p:cond delay="0"/>
                                          </p:stCondLst>
                                        </p:cTn>
                                        <p:tgtEl>
                                          <p:spTgt spid="183"/>
                                        </p:tgtEl>
                                        <p:attrNameLst>
                                          <p:attrName>style.visibility</p:attrName>
                                        </p:attrNameLst>
                                      </p:cBhvr>
                                      <p:to>
                                        <p:strVal val="visible"/>
                                      </p:to>
                                    </p:set>
                                  </p:childTnLst>
                                </p:cTn>
                              </p:par>
                            </p:childTnLst>
                          </p:cTn>
                        </p:par>
                        <p:par>
                          <p:cTn id="529" fill="hold">
                            <p:stCondLst>
                              <p:cond delay="175000"/>
                            </p:stCondLst>
                            <p:childTnLst>
                              <p:par>
                                <p:cTn id="530" presetID="11" presetClass="entr" presetSubtype="0" fill="hold" grpId="0" nodeType="afterEffect">
                                  <p:stCondLst>
                                    <p:cond delay="0"/>
                                  </p:stCondLst>
                                  <p:childTnLst>
                                    <p:set>
                                      <p:cBhvr>
                                        <p:cTn id="531" dur="1000">
                                          <p:stCondLst>
                                            <p:cond delay="0"/>
                                          </p:stCondLst>
                                        </p:cTn>
                                        <p:tgtEl>
                                          <p:spTgt spid="184"/>
                                        </p:tgtEl>
                                        <p:attrNameLst>
                                          <p:attrName>style.visibility</p:attrName>
                                        </p:attrNameLst>
                                      </p:cBhvr>
                                      <p:to>
                                        <p:strVal val="visible"/>
                                      </p:to>
                                    </p:set>
                                  </p:childTnLst>
                                </p:cTn>
                              </p:par>
                            </p:childTnLst>
                          </p:cTn>
                        </p:par>
                        <p:par>
                          <p:cTn id="532" fill="hold">
                            <p:stCondLst>
                              <p:cond delay="176000"/>
                            </p:stCondLst>
                            <p:childTnLst>
                              <p:par>
                                <p:cTn id="533" presetID="11" presetClass="entr" presetSubtype="0" fill="hold" grpId="0" nodeType="afterEffect">
                                  <p:stCondLst>
                                    <p:cond delay="0"/>
                                  </p:stCondLst>
                                  <p:childTnLst>
                                    <p:set>
                                      <p:cBhvr>
                                        <p:cTn id="534" dur="1000">
                                          <p:stCondLst>
                                            <p:cond delay="0"/>
                                          </p:stCondLst>
                                        </p:cTn>
                                        <p:tgtEl>
                                          <p:spTgt spid="185"/>
                                        </p:tgtEl>
                                        <p:attrNameLst>
                                          <p:attrName>style.visibility</p:attrName>
                                        </p:attrNameLst>
                                      </p:cBhvr>
                                      <p:to>
                                        <p:strVal val="visible"/>
                                      </p:to>
                                    </p:set>
                                  </p:childTnLst>
                                </p:cTn>
                              </p:par>
                            </p:childTnLst>
                          </p:cTn>
                        </p:par>
                        <p:par>
                          <p:cTn id="535" fill="hold">
                            <p:stCondLst>
                              <p:cond delay="177000"/>
                            </p:stCondLst>
                            <p:childTnLst>
                              <p:par>
                                <p:cTn id="536" presetID="11" presetClass="entr" presetSubtype="0" fill="hold" grpId="0" nodeType="afterEffect">
                                  <p:stCondLst>
                                    <p:cond delay="0"/>
                                  </p:stCondLst>
                                  <p:childTnLst>
                                    <p:set>
                                      <p:cBhvr>
                                        <p:cTn id="537" dur="1000">
                                          <p:stCondLst>
                                            <p:cond delay="0"/>
                                          </p:stCondLst>
                                        </p:cTn>
                                        <p:tgtEl>
                                          <p:spTgt spid="186"/>
                                        </p:tgtEl>
                                        <p:attrNameLst>
                                          <p:attrName>style.visibility</p:attrName>
                                        </p:attrNameLst>
                                      </p:cBhvr>
                                      <p:to>
                                        <p:strVal val="visible"/>
                                      </p:to>
                                    </p:set>
                                  </p:childTnLst>
                                </p:cTn>
                              </p:par>
                            </p:childTnLst>
                          </p:cTn>
                        </p:par>
                        <p:par>
                          <p:cTn id="538" fill="hold">
                            <p:stCondLst>
                              <p:cond delay="178000"/>
                            </p:stCondLst>
                            <p:childTnLst>
                              <p:par>
                                <p:cTn id="539" presetID="11" presetClass="entr" presetSubtype="0" fill="hold" grpId="0" nodeType="afterEffect">
                                  <p:stCondLst>
                                    <p:cond delay="0"/>
                                  </p:stCondLst>
                                  <p:childTnLst>
                                    <p:set>
                                      <p:cBhvr>
                                        <p:cTn id="540" dur="1000">
                                          <p:stCondLst>
                                            <p:cond delay="0"/>
                                          </p:stCondLst>
                                        </p:cTn>
                                        <p:tgtEl>
                                          <p:spTgt spid="187"/>
                                        </p:tgtEl>
                                        <p:attrNameLst>
                                          <p:attrName>style.visibility</p:attrName>
                                        </p:attrNameLst>
                                      </p:cBhvr>
                                      <p:to>
                                        <p:strVal val="visible"/>
                                      </p:to>
                                    </p:set>
                                  </p:childTnLst>
                                </p:cTn>
                              </p:par>
                            </p:childTnLst>
                          </p:cTn>
                        </p:par>
                        <p:par>
                          <p:cTn id="541" fill="hold">
                            <p:stCondLst>
                              <p:cond delay="179000"/>
                            </p:stCondLst>
                            <p:childTnLst>
                              <p:par>
                                <p:cTn id="542" presetID="11" presetClass="entr" presetSubtype="0" fill="hold" grpId="0" nodeType="afterEffect">
                                  <p:stCondLst>
                                    <p:cond delay="0"/>
                                  </p:stCondLst>
                                  <p:childTnLst>
                                    <p:set>
                                      <p:cBhvr>
                                        <p:cTn id="543" dur="1000">
                                          <p:stCondLst>
                                            <p:cond delay="0"/>
                                          </p:stCondLst>
                                        </p:cTn>
                                        <p:tgtEl>
                                          <p:spTgt spid="188"/>
                                        </p:tgtEl>
                                        <p:attrNameLst>
                                          <p:attrName>style.visibility</p:attrName>
                                        </p:attrNameLst>
                                      </p:cBhvr>
                                      <p:to>
                                        <p:strVal val="visible"/>
                                      </p:to>
                                    </p:set>
                                  </p:childTnLst>
                                </p:cTn>
                              </p:par>
                            </p:childTnLst>
                          </p:cTn>
                        </p:par>
                        <p:par>
                          <p:cTn id="544" fill="hold">
                            <p:stCondLst>
                              <p:cond delay="180000"/>
                            </p:stCondLst>
                            <p:childTnLst>
                              <p:par>
                                <p:cTn id="545" presetID="11" presetClass="entr" presetSubtype="0" fill="hold" grpId="0" nodeType="afterEffect">
                                  <p:stCondLst>
                                    <p:cond delay="0"/>
                                  </p:stCondLst>
                                  <p:childTnLst>
                                    <p:set>
                                      <p:cBhvr>
                                        <p:cTn id="546" dur="1000">
                                          <p:stCondLst>
                                            <p:cond delay="0"/>
                                          </p:stCondLst>
                                        </p:cTn>
                                        <p:tgtEl>
                                          <p:spTgt spid="189"/>
                                        </p:tgtEl>
                                        <p:attrNameLst>
                                          <p:attrName>style.visibility</p:attrName>
                                        </p:attrNameLst>
                                      </p:cBhvr>
                                      <p:to>
                                        <p:strVal val="visible"/>
                                      </p:to>
                                    </p:set>
                                  </p:childTnLst>
                                </p:cTn>
                              </p:par>
                            </p:childTnLst>
                          </p:cTn>
                        </p:par>
                        <p:par>
                          <p:cTn id="547" fill="hold">
                            <p:stCondLst>
                              <p:cond delay="181000"/>
                            </p:stCondLst>
                            <p:childTnLst>
                              <p:par>
                                <p:cTn id="548" presetID="11" presetClass="entr" presetSubtype="0" fill="hold" grpId="0" nodeType="afterEffect">
                                  <p:stCondLst>
                                    <p:cond delay="0"/>
                                  </p:stCondLst>
                                  <p:childTnLst>
                                    <p:set>
                                      <p:cBhvr>
                                        <p:cTn id="549" dur="1000">
                                          <p:stCondLst>
                                            <p:cond delay="0"/>
                                          </p:stCondLst>
                                        </p:cTn>
                                        <p:tgtEl>
                                          <p:spTgt spid="190"/>
                                        </p:tgtEl>
                                        <p:attrNameLst>
                                          <p:attrName>style.visibility</p:attrName>
                                        </p:attrNameLst>
                                      </p:cBhvr>
                                      <p:to>
                                        <p:strVal val="visible"/>
                                      </p:to>
                                    </p:set>
                                  </p:childTnLst>
                                </p:cTn>
                              </p:par>
                            </p:childTnLst>
                          </p:cTn>
                        </p:par>
                        <p:par>
                          <p:cTn id="550" fill="hold">
                            <p:stCondLst>
                              <p:cond delay="182000"/>
                            </p:stCondLst>
                            <p:childTnLst>
                              <p:par>
                                <p:cTn id="551" presetID="11" presetClass="entr" presetSubtype="0" fill="hold" grpId="0" nodeType="afterEffect">
                                  <p:stCondLst>
                                    <p:cond delay="0"/>
                                  </p:stCondLst>
                                  <p:childTnLst>
                                    <p:set>
                                      <p:cBhvr>
                                        <p:cTn id="552" dur="1000">
                                          <p:stCondLst>
                                            <p:cond delay="0"/>
                                          </p:stCondLst>
                                        </p:cTn>
                                        <p:tgtEl>
                                          <p:spTgt spid="191"/>
                                        </p:tgtEl>
                                        <p:attrNameLst>
                                          <p:attrName>style.visibility</p:attrName>
                                        </p:attrNameLst>
                                      </p:cBhvr>
                                      <p:to>
                                        <p:strVal val="visible"/>
                                      </p:to>
                                    </p:set>
                                  </p:childTnLst>
                                </p:cTn>
                              </p:par>
                            </p:childTnLst>
                          </p:cTn>
                        </p:par>
                        <p:par>
                          <p:cTn id="553" fill="hold">
                            <p:stCondLst>
                              <p:cond delay="183000"/>
                            </p:stCondLst>
                            <p:childTnLst>
                              <p:par>
                                <p:cTn id="554" presetID="11" presetClass="entr" presetSubtype="0" fill="hold" grpId="0" nodeType="afterEffect">
                                  <p:stCondLst>
                                    <p:cond delay="0"/>
                                  </p:stCondLst>
                                  <p:childTnLst>
                                    <p:set>
                                      <p:cBhvr>
                                        <p:cTn id="555" dur="1000">
                                          <p:stCondLst>
                                            <p:cond delay="0"/>
                                          </p:stCondLst>
                                        </p:cTn>
                                        <p:tgtEl>
                                          <p:spTgt spid="192"/>
                                        </p:tgtEl>
                                        <p:attrNameLst>
                                          <p:attrName>style.visibility</p:attrName>
                                        </p:attrNameLst>
                                      </p:cBhvr>
                                      <p:to>
                                        <p:strVal val="visible"/>
                                      </p:to>
                                    </p:set>
                                  </p:childTnLst>
                                </p:cTn>
                              </p:par>
                            </p:childTnLst>
                          </p:cTn>
                        </p:par>
                        <p:par>
                          <p:cTn id="556" fill="hold">
                            <p:stCondLst>
                              <p:cond delay="184000"/>
                            </p:stCondLst>
                            <p:childTnLst>
                              <p:par>
                                <p:cTn id="557" presetID="11" presetClass="entr" presetSubtype="0" fill="hold" grpId="0" nodeType="afterEffect">
                                  <p:stCondLst>
                                    <p:cond delay="0"/>
                                  </p:stCondLst>
                                  <p:childTnLst>
                                    <p:set>
                                      <p:cBhvr>
                                        <p:cTn id="558" dur="1000">
                                          <p:stCondLst>
                                            <p:cond delay="0"/>
                                          </p:stCondLst>
                                        </p:cTn>
                                        <p:tgtEl>
                                          <p:spTgt spid="193"/>
                                        </p:tgtEl>
                                        <p:attrNameLst>
                                          <p:attrName>style.visibility</p:attrName>
                                        </p:attrNameLst>
                                      </p:cBhvr>
                                      <p:to>
                                        <p:strVal val="visible"/>
                                      </p:to>
                                    </p:set>
                                  </p:childTnLst>
                                </p:cTn>
                              </p:par>
                            </p:childTnLst>
                          </p:cTn>
                        </p:par>
                        <p:par>
                          <p:cTn id="559" fill="hold">
                            <p:stCondLst>
                              <p:cond delay="185000"/>
                            </p:stCondLst>
                            <p:childTnLst>
                              <p:par>
                                <p:cTn id="560" presetID="11" presetClass="entr" presetSubtype="0" fill="hold" grpId="0" nodeType="afterEffect">
                                  <p:stCondLst>
                                    <p:cond delay="0"/>
                                  </p:stCondLst>
                                  <p:childTnLst>
                                    <p:set>
                                      <p:cBhvr>
                                        <p:cTn id="561" dur="1000">
                                          <p:stCondLst>
                                            <p:cond delay="0"/>
                                          </p:stCondLst>
                                        </p:cTn>
                                        <p:tgtEl>
                                          <p:spTgt spid="194"/>
                                        </p:tgtEl>
                                        <p:attrNameLst>
                                          <p:attrName>style.visibility</p:attrName>
                                        </p:attrNameLst>
                                      </p:cBhvr>
                                      <p:to>
                                        <p:strVal val="visible"/>
                                      </p:to>
                                    </p:set>
                                  </p:childTnLst>
                                </p:cTn>
                              </p:par>
                            </p:childTnLst>
                          </p:cTn>
                        </p:par>
                        <p:par>
                          <p:cTn id="562" fill="hold">
                            <p:stCondLst>
                              <p:cond delay="186000"/>
                            </p:stCondLst>
                            <p:childTnLst>
                              <p:par>
                                <p:cTn id="563" presetID="11" presetClass="entr" presetSubtype="0" fill="hold" grpId="0" nodeType="afterEffect">
                                  <p:stCondLst>
                                    <p:cond delay="0"/>
                                  </p:stCondLst>
                                  <p:childTnLst>
                                    <p:set>
                                      <p:cBhvr>
                                        <p:cTn id="564" dur="1000">
                                          <p:stCondLst>
                                            <p:cond delay="0"/>
                                          </p:stCondLst>
                                        </p:cTn>
                                        <p:tgtEl>
                                          <p:spTgt spid="195"/>
                                        </p:tgtEl>
                                        <p:attrNameLst>
                                          <p:attrName>style.visibility</p:attrName>
                                        </p:attrNameLst>
                                      </p:cBhvr>
                                      <p:to>
                                        <p:strVal val="visible"/>
                                      </p:to>
                                    </p:set>
                                  </p:childTnLst>
                                </p:cTn>
                              </p:par>
                            </p:childTnLst>
                          </p:cTn>
                        </p:par>
                        <p:par>
                          <p:cTn id="565" fill="hold">
                            <p:stCondLst>
                              <p:cond delay="187000"/>
                            </p:stCondLst>
                            <p:childTnLst>
                              <p:par>
                                <p:cTn id="566" presetID="11" presetClass="entr" presetSubtype="0" fill="hold" grpId="0" nodeType="afterEffect">
                                  <p:stCondLst>
                                    <p:cond delay="0"/>
                                  </p:stCondLst>
                                  <p:childTnLst>
                                    <p:set>
                                      <p:cBhvr>
                                        <p:cTn id="567" dur="1000">
                                          <p:stCondLst>
                                            <p:cond delay="0"/>
                                          </p:stCondLst>
                                        </p:cTn>
                                        <p:tgtEl>
                                          <p:spTgt spid="196"/>
                                        </p:tgtEl>
                                        <p:attrNameLst>
                                          <p:attrName>style.visibility</p:attrName>
                                        </p:attrNameLst>
                                      </p:cBhvr>
                                      <p:to>
                                        <p:strVal val="visible"/>
                                      </p:to>
                                    </p:set>
                                  </p:childTnLst>
                                </p:cTn>
                              </p:par>
                            </p:childTnLst>
                          </p:cTn>
                        </p:par>
                        <p:par>
                          <p:cTn id="568" fill="hold">
                            <p:stCondLst>
                              <p:cond delay="188000"/>
                            </p:stCondLst>
                            <p:childTnLst>
                              <p:par>
                                <p:cTn id="569" presetID="11" presetClass="entr" presetSubtype="0" fill="hold" grpId="0" nodeType="afterEffect">
                                  <p:stCondLst>
                                    <p:cond delay="0"/>
                                  </p:stCondLst>
                                  <p:childTnLst>
                                    <p:set>
                                      <p:cBhvr>
                                        <p:cTn id="570" dur="1000">
                                          <p:stCondLst>
                                            <p:cond delay="0"/>
                                          </p:stCondLst>
                                        </p:cTn>
                                        <p:tgtEl>
                                          <p:spTgt spid="197"/>
                                        </p:tgtEl>
                                        <p:attrNameLst>
                                          <p:attrName>style.visibility</p:attrName>
                                        </p:attrNameLst>
                                      </p:cBhvr>
                                      <p:to>
                                        <p:strVal val="visible"/>
                                      </p:to>
                                    </p:set>
                                  </p:childTnLst>
                                </p:cTn>
                              </p:par>
                            </p:childTnLst>
                          </p:cTn>
                        </p:par>
                        <p:par>
                          <p:cTn id="571" fill="hold">
                            <p:stCondLst>
                              <p:cond delay="189000"/>
                            </p:stCondLst>
                            <p:childTnLst>
                              <p:par>
                                <p:cTn id="572" presetID="11" presetClass="entr" presetSubtype="0" fill="hold" grpId="0" nodeType="afterEffect">
                                  <p:stCondLst>
                                    <p:cond delay="0"/>
                                  </p:stCondLst>
                                  <p:childTnLst>
                                    <p:set>
                                      <p:cBhvr>
                                        <p:cTn id="573" dur="1000">
                                          <p:stCondLst>
                                            <p:cond delay="0"/>
                                          </p:stCondLst>
                                        </p:cTn>
                                        <p:tgtEl>
                                          <p:spTgt spid="198"/>
                                        </p:tgtEl>
                                        <p:attrNameLst>
                                          <p:attrName>style.visibility</p:attrName>
                                        </p:attrNameLst>
                                      </p:cBhvr>
                                      <p:to>
                                        <p:strVal val="visible"/>
                                      </p:to>
                                    </p:set>
                                  </p:childTnLst>
                                </p:cTn>
                              </p:par>
                            </p:childTnLst>
                          </p:cTn>
                        </p:par>
                        <p:par>
                          <p:cTn id="574" fill="hold">
                            <p:stCondLst>
                              <p:cond delay="190000"/>
                            </p:stCondLst>
                            <p:childTnLst>
                              <p:par>
                                <p:cTn id="575" presetID="11" presetClass="entr" presetSubtype="0" fill="hold" grpId="0" nodeType="afterEffect">
                                  <p:stCondLst>
                                    <p:cond delay="0"/>
                                  </p:stCondLst>
                                  <p:childTnLst>
                                    <p:set>
                                      <p:cBhvr>
                                        <p:cTn id="576" dur="1000">
                                          <p:stCondLst>
                                            <p:cond delay="0"/>
                                          </p:stCondLst>
                                        </p:cTn>
                                        <p:tgtEl>
                                          <p:spTgt spid="199"/>
                                        </p:tgtEl>
                                        <p:attrNameLst>
                                          <p:attrName>style.visibility</p:attrName>
                                        </p:attrNameLst>
                                      </p:cBhvr>
                                      <p:to>
                                        <p:strVal val="visible"/>
                                      </p:to>
                                    </p:set>
                                  </p:childTnLst>
                                </p:cTn>
                              </p:par>
                            </p:childTnLst>
                          </p:cTn>
                        </p:par>
                        <p:par>
                          <p:cTn id="577" fill="hold">
                            <p:stCondLst>
                              <p:cond delay="191000"/>
                            </p:stCondLst>
                            <p:childTnLst>
                              <p:par>
                                <p:cTn id="578" presetID="11" presetClass="entr" presetSubtype="0" fill="hold" grpId="0" nodeType="afterEffect">
                                  <p:stCondLst>
                                    <p:cond delay="0"/>
                                  </p:stCondLst>
                                  <p:childTnLst>
                                    <p:set>
                                      <p:cBhvr>
                                        <p:cTn id="579" dur="1000">
                                          <p:stCondLst>
                                            <p:cond delay="0"/>
                                          </p:stCondLst>
                                        </p:cTn>
                                        <p:tgtEl>
                                          <p:spTgt spid="200"/>
                                        </p:tgtEl>
                                        <p:attrNameLst>
                                          <p:attrName>style.visibility</p:attrName>
                                        </p:attrNameLst>
                                      </p:cBhvr>
                                      <p:to>
                                        <p:strVal val="visible"/>
                                      </p:to>
                                    </p:set>
                                  </p:childTnLst>
                                </p:cTn>
                              </p:par>
                            </p:childTnLst>
                          </p:cTn>
                        </p:par>
                        <p:par>
                          <p:cTn id="580" fill="hold">
                            <p:stCondLst>
                              <p:cond delay="192000"/>
                            </p:stCondLst>
                            <p:childTnLst>
                              <p:par>
                                <p:cTn id="581" presetID="11" presetClass="entr" presetSubtype="0" fill="hold" grpId="0" nodeType="afterEffect">
                                  <p:stCondLst>
                                    <p:cond delay="0"/>
                                  </p:stCondLst>
                                  <p:childTnLst>
                                    <p:set>
                                      <p:cBhvr>
                                        <p:cTn id="582" dur="1000">
                                          <p:stCondLst>
                                            <p:cond delay="0"/>
                                          </p:stCondLst>
                                        </p:cTn>
                                        <p:tgtEl>
                                          <p:spTgt spid="201"/>
                                        </p:tgtEl>
                                        <p:attrNameLst>
                                          <p:attrName>style.visibility</p:attrName>
                                        </p:attrNameLst>
                                      </p:cBhvr>
                                      <p:to>
                                        <p:strVal val="visible"/>
                                      </p:to>
                                    </p:set>
                                  </p:childTnLst>
                                </p:cTn>
                              </p:par>
                            </p:childTnLst>
                          </p:cTn>
                        </p:par>
                        <p:par>
                          <p:cTn id="583" fill="hold">
                            <p:stCondLst>
                              <p:cond delay="193000"/>
                            </p:stCondLst>
                            <p:childTnLst>
                              <p:par>
                                <p:cTn id="584" presetID="11" presetClass="entr" presetSubtype="0" fill="hold" grpId="0" nodeType="afterEffect">
                                  <p:stCondLst>
                                    <p:cond delay="0"/>
                                  </p:stCondLst>
                                  <p:childTnLst>
                                    <p:set>
                                      <p:cBhvr>
                                        <p:cTn id="585" dur="1000">
                                          <p:stCondLst>
                                            <p:cond delay="0"/>
                                          </p:stCondLst>
                                        </p:cTn>
                                        <p:tgtEl>
                                          <p:spTgt spid="202"/>
                                        </p:tgtEl>
                                        <p:attrNameLst>
                                          <p:attrName>style.visibility</p:attrName>
                                        </p:attrNameLst>
                                      </p:cBhvr>
                                      <p:to>
                                        <p:strVal val="visible"/>
                                      </p:to>
                                    </p:set>
                                  </p:childTnLst>
                                </p:cTn>
                              </p:par>
                            </p:childTnLst>
                          </p:cTn>
                        </p:par>
                        <p:par>
                          <p:cTn id="586" fill="hold">
                            <p:stCondLst>
                              <p:cond delay="194000"/>
                            </p:stCondLst>
                            <p:childTnLst>
                              <p:par>
                                <p:cTn id="587" presetID="11" presetClass="entr" presetSubtype="0" fill="hold" grpId="0" nodeType="afterEffect">
                                  <p:stCondLst>
                                    <p:cond delay="0"/>
                                  </p:stCondLst>
                                  <p:childTnLst>
                                    <p:set>
                                      <p:cBhvr>
                                        <p:cTn id="588" dur="1000">
                                          <p:stCondLst>
                                            <p:cond delay="0"/>
                                          </p:stCondLst>
                                        </p:cTn>
                                        <p:tgtEl>
                                          <p:spTgt spid="203"/>
                                        </p:tgtEl>
                                        <p:attrNameLst>
                                          <p:attrName>style.visibility</p:attrName>
                                        </p:attrNameLst>
                                      </p:cBhvr>
                                      <p:to>
                                        <p:strVal val="visible"/>
                                      </p:to>
                                    </p:set>
                                  </p:childTnLst>
                                </p:cTn>
                              </p:par>
                            </p:childTnLst>
                          </p:cTn>
                        </p:par>
                        <p:par>
                          <p:cTn id="589" fill="hold">
                            <p:stCondLst>
                              <p:cond delay="195000"/>
                            </p:stCondLst>
                            <p:childTnLst>
                              <p:par>
                                <p:cTn id="590" presetID="11" presetClass="entr" presetSubtype="0" fill="hold" grpId="0" nodeType="afterEffect">
                                  <p:stCondLst>
                                    <p:cond delay="0"/>
                                  </p:stCondLst>
                                  <p:childTnLst>
                                    <p:set>
                                      <p:cBhvr>
                                        <p:cTn id="591" dur="1000">
                                          <p:stCondLst>
                                            <p:cond delay="0"/>
                                          </p:stCondLst>
                                        </p:cTn>
                                        <p:tgtEl>
                                          <p:spTgt spid="204"/>
                                        </p:tgtEl>
                                        <p:attrNameLst>
                                          <p:attrName>style.visibility</p:attrName>
                                        </p:attrNameLst>
                                      </p:cBhvr>
                                      <p:to>
                                        <p:strVal val="visible"/>
                                      </p:to>
                                    </p:set>
                                  </p:childTnLst>
                                </p:cTn>
                              </p:par>
                            </p:childTnLst>
                          </p:cTn>
                        </p:par>
                        <p:par>
                          <p:cTn id="592" fill="hold">
                            <p:stCondLst>
                              <p:cond delay="196000"/>
                            </p:stCondLst>
                            <p:childTnLst>
                              <p:par>
                                <p:cTn id="593" presetID="11" presetClass="entr" presetSubtype="0" fill="hold" grpId="0" nodeType="afterEffect">
                                  <p:stCondLst>
                                    <p:cond delay="0"/>
                                  </p:stCondLst>
                                  <p:childTnLst>
                                    <p:set>
                                      <p:cBhvr>
                                        <p:cTn id="594" dur="1000">
                                          <p:stCondLst>
                                            <p:cond delay="0"/>
                                          </p:stCondLst>
                                        </p:cTn>
                                        <p:tgtEl>
                                          <p:spTgt spid="205"/>
                                        </p:tgtEl>
                                        <p:attrNameLst>
                                          <p:attrName>style.visibility</p:attrName>
                                        </p:attrNameLst>
                                      </p:cBhvr>
                                      <p:to>
                                        <p:strVal val="visible"/>
                                      </p:to>
                                    </p:set>
                                  </p:childTnLst>
                                </p:cTn>
                              </p:par>
                            </p:childTnLst>
                          </p:cTn>
                        </p:par>
                        <p:par>
                          <p:cTn id="595" fill="hold">
                            <p:stCondLst>
                              <p:cond delay="197000"/>
                            </p:stCondLst>
                            <p:childTnLst>
                              <p:par>
                                <p:cTn id="596" presetID="11" presetClass="entr" presetSubtype="0" fill="hold" grpId="0" nodeType="afterEffect">
                                  <p:stCondLst>
                                    <p:cond delay="0"/>
                                  </p:stCondLst>
                                  <p:childTnLst>
                                    <p:set>
                                      <p:cBhvr>
                                        <p:cTn id="597" dur="1000">
                                          <p:stCondLst>
                                            <p:cond delay="0"/>
                                          </p:stCondLst>
                                        </p:cTn>
                                        <p:tgtEl>
                                          <p:spTgt spid="206"/>
                                        </p:tgtEl>
                                        <p:attrNameLst>
                                          <p:attrName>style.visibility</p:attrName>
                                        </p:attrNameLst>
                                      </p:cBhvr>
                                      <p:to>
                                        <p:strVal val="visible"/>
                                      </p:to>
                                    </p:set>
                                  </p:childTnLst>
                                </p:cTn>
                              </p:par>
                            </p:childTnLst>
                          </p:cTn>
                        </p:par>
                        <p:par>
                          <p:cTn id="598" fill="hold">
                            <p:stCondLst>
                              <p:cond delay="198000"/>
                            </p:stCondLst>
                            <p:childTnLst>
                              <p:par>
                                <p:cTn id="599" presetID="11" presetClass="entr" presetSubtype="0" fill="hold" grpId="0" nodeType="afterEffect">
                                  <p:stCondLst>
                                    <p:cond delay="0"/>
                                  </p:stCondLst>
                                  <p:childTnLst>
                                    <p:set>
                                      <p:cBhvr>
                                        <p:cTn id="600" dur="1000">
                                          <p:stCondLst>
                                            <p:cond delay="0"/>
                                          </p:stCondLst>
                                        </p:cTn>
                                        <p:tgtEl>
                                          <p:spTgt spid="207"/>
                                        </p:tgtEl>
                                        <p:attrNameLst>
                                          <p:attrName>style.visibility</p:attrName>
                                        </p:attrNameLst>
                                      </p:cBhvr>
                                      <p:to>
                                        <p:strVal val="visible"/>
                                      </p:to>
                                    </p:set>
                                  </p:childTnLst>
                                </p:cTn>
                              </p:par>
                            </p:childTnLst>
                          </p:cTn>
                        </p:par>
                        <p:par>
                          <p:cTn id="601" fill="hold">
                            <p:stCondLst>
                              <p:cond delay="199000"/>
                            </p:stCondLst>
                            <p:childTnLst>
                              <p:par>
                                <p:cTn id="602" presetID="11" presetClass="entr" presetSubtype="0" fill="hold" grpId="0" nodeType="afterEffect">
                                  <p:stCondLst>
                                    <p:cond delay="0"/>
                                  </p:stCondLst>
                                  <p:childTnLst>
                                    <p:set>
                                      <p:cBhvr>
                                        <p:cTn id="603" dur="1000">
                                          <p:stCondLst>
                                            <p:cond delay="0"/>
                                          </p:stCondLst>
                                        </p:cTn>
                                        <p:tgtEl>
                                          <p:spTgt spid="208"/>
                                        </p:tgtEl>
                                        <p:attrNameLst>
                                          <p:attrName>style.visibility</p:attrName>
                                        </p:attrNameLst>
                                      </p:cBhvr>
                                      <p:to>
                                        <p:strVal val="visible"/>
                                      </p:to>
                                    </p:set>
                                  </p:childTnLst>
                                </p:cTn>
                              </p:par>
                            </p:childTnLst>
                          </p:cTn>
                        </p:par>
                        <p:par>
                          <p:cTn id="604" fill="hold">
                            <p:stCondLst>
                              <p:cond delay="200000"/>
                            </p:stCondLst>
                            <p:childTnLst>
                              <p:par>
                                <p:cTn id="605" presetID="11" presetClass="entr" presetSubtype="0" fill="hold" grpId="0" nodeType="afterEffect">
                                  <p:stCondLst>
                                    <p:cond delay="0"/>
                                  </p:stCondLst>
                                  <p:childTnLst>
                                    <p:set>
                                      <p:cBhvr>
                                        <p:cTn id="606" dur="1000">
                                          <p:stCondLst>
                                            <p:cond delay="0"/>
                                          </p:stCondLst>
                                        </p:cTn>
                                        <p:tgtEl>
                                          <p:spTgt spid="209"/>
                                        </p:tgtEl>
                                        <p:attrNameLst>
                                          <p:attrName>style.visibility</p:attrName>
                                        </p:attrNameLst>
                                      </p:cBhvr>
                                      <p:to>
                                        <p:strVal val="visible"/>
                                      </p:to>
                                    </p:set>
                                  </p:childTnLst>
                                </p:cTn>
                              </p:par>
                            </p:childTnLst>
                          </p:cTn>
                        </p:par>
                        <p:par>
                          <p:cTn id="607" fill="hold">
                            <p:stCondLst>
                              <p:cond delay="201000"/>
                            </p:stCondLst>
                            <p:childTnLst>
                              <p:par>
                                <p:cTn id="608" presetID="11" presetClass="entr" presetSubtype="0" fill="hold" grpId="0" nodeType="afterEffect">
                                  <p:stCondLst>
                                    <p:cond delay="0"/>
                                  </p:stCondLst>
                                  <p:childTnLst>
                                    <p:set>
                                      <p:cBhvr>
                                        <p:cTn id="609" dur="1000">
                                          <p:stCondLst>
                                            <p:cond delay="0"/>
                                          </p:stCondLst>
                                        </p:cTn>
                                        <p:tgtEl>
                                          <p:spTgt spid="210"/>
                                        </p:tgtEl>
                                        <p:attrNameLst>
                                          <p:attrName>style.visibility</p:attrName>
                                        </p:attrNameLst>
                                      </p:cBhvr>
                                      <p:to>
                                        <p:strVal val="visible"/>
                                      </p:to>
                                    </p:set>
                                  </p:childTnLst>
                                </p:cTn>
                              </p:par>
                            </p:childTnLst>
                          </p:cTn>
                        </p:par>
                        <p:par>
                          <p:cTn id="610" fill="hold">
                            <p:stCondLst>
                              <p:cond delay="202000"/>
                            </p:stCondLst>
                            <p:childTnLst>
                              <p:par>
                                <p:cTn id="611" presetID="11" presetClass="entr" presetSubtype="0" fill="hold" grpId="0" nodeType="afterEffect">
                                  <p:stCondLst>
                                    <p:cond delay="0"/>
                                  </p:stCondLst>
                                  <p:childTnLst>
                                    <p:set>
                                      <p:cBhvr>
                                        <p:cTn id="612" dur="1000">
                                          <p:stCondLst>
                                            <p:cond delay="0"/>
                                          </p:stCondLst>
                                        </p:cTn>
                                        <p:tgtEl>
                                          <p:spTgt spid="211"/>
                                        </p:tgtEl>
                                        <p:attrNameLst>
                                          <p:attrName>style.visibility</p:attrName>
                                        </p:attrNameLst>
                                      </p:cBhvr>
                                      <p:to>
                                        <p:strVal val="visible"/>
                                      </p:to>
                                    </p:set>
                                  </p:childTnLst>
                                </p:cTn>
                              </p:par>
                            </p:childTnLst>
                          </p:cTn>
                        </p:par>
                        <p:par>
                          <p:cTn id="613" fill="hold">
                            <p:stCondLst>
                              <p:cond delay="203000"/>
                            </p:stCondLst>
                            <p:childTnLst>
                              <p:par>
                                <p:cTn id="614" presetID="11" presetClass="entr" presetSubtype="0" fill="hold" grpId="0" nodeType="afterEffect">
                                  <p:stCondLst>
                                    <p:cond delay="0"/>
                                  </p:stCondLst>
                                  <p:childTnLst>
                                    <p:set>
                                      <p:cBhvr>
                                        <p:cTn id="615" dur="1000">
                                          <p:stCondLst>
                                            <p:cond delay="0"/>
                                          </p:stCondLst>
                                        </p:cTn>
                                        <p:tgtEl>
                                          <p:spTgt spid="212"/>
                                        </p:tgtEl>
                                        <p:attrNameLst>
                                          <p:attrName>style.visibility</p:attrName>
                                        </p:attrNameLst>
                                      </p:cBhvr>
                                      <p:to>
                                        <p:strVal val="visible"/>
                                      </p:to>
                                    </p:set>
                                  </p:childTnLst>
                                </p:cTn>
                              </p:par>
                            </p:childTnLst>
                          </p:cTn>
                        </p:par>
                        <p:par>
                          <p:cTn id="616" fill="hold">
                            <p:stCondLst>
                              <p:cond delay="204000"/>
                            </p:stCondLst>
                            <p:childTnLst>
                              <p:par>
                                <p:cTn id="617" presetID="11" presetClass="entr" presetSubtype="0" fill="hold" grpId="0" nodeType="afterEffect">
                                  <p:stCondLst>
                                    <p:cond delay="0"/>
                                  </p:stCondLst>
                                  <p:childTnLst>
                                    <p:set>
                                      <p:cBhvr>
                                        <p:cTn id="618" dur="1000">
                                          <p:stCondLst>
                                            <p:cond delay="0"/>
                                          </p:stCondLst>
                                        </p:cTn>
                                        <p:tgtEl>
                                          <p:spTgt spid="213"/>
                                        </p:tgtEl>
                                        <p:attrNameLst>
                                          <p:attrName>style.visibility</p:attrName>
                                        </p:attrNameLst>
                                      </p:cBhvr>
                                      <p:to>
                                        <p:strVal val="visible"/>
                                      </p:to>
                                    </p:set>
                                  </p:childTnLst>
                                </p:cTn>
                              </p:par>
                            </p:childTnLst>
                          </p:cTn>
                        </p:par>
                        <p:par>
                          <p:cTn id="619" fill="hold">
                            <p:stCondLst>
                              <p:cond delay="205000"/>
                            </p:stCondLst>
                            <p:childTnLst>
                              <p:par>
                                <p:cTn id="620" presetID="11" presetClass="entr" presetSubtype="0" fill="hold" grpId="0" nodeType="afterEffect">
                                  <p:stCondLst>
                                    <p:cond delay="0"/>
                                  </p:stCondLst>
                                  <p:childTnLst>
                                    <p:set>
                                      <p:cBhvr>
                                        <p:cTn id="621" dur="1000">
                                          <p:stCondLst>
                                            <p:cond delay="0"/>
                                          </p:stCondLst>
                                        </p:cTn>
                                        <p:tgtEl>
                                          <p:spTgt spid="214"/>
                                        </p:tgtEl>
                                        <p:attrNameLst>
                                          <p:attrName>style.visibility</p:attrName>
                                        </p:attrNameLst>
                                      </p:cBhvr>
                                      <p:to>
                                        <p:strVal val="visible"/>
                                      </p:to>
                                    </p:set>
                                  </p:childTnLst>
                                </p:cTn>
                              </p:par>
                            </p:childTnLst>
                          </p:cTn>
                        </p:par>
                        <p:par>
                          <p:cTn id="622" fill="hold">
                            <p:stCondLst>
                              <p:cond delay="206000"/>
                            </p:stCondLst>
                            <p:childTnLst>
                              <p:par>
                                <p:cTn id="623" presetID="11" presetClass="entr" presetSubtype="0" fill="hold" grpId="0" nodeType="afterEffect">
                                  <p:stCondLst>
                                    <p:cond delay="0"/>
                                  </p:stCondLst>
                                  <p:childTnLst>
                                    <p:set>
                                      <p:cBhvr>
                                        <p:cTn id="624" dur="1000">
                                          <p:stCondLst>
                                            <p:cond delay="0"/>
                                          </p:stCondLst>
                                        </p:cTn>
                                        <p:tgtEl>
                                          <p:spTgt spid="215"/>
                                        </p:tgtEl>
                                        <p:attrNameLst>
                                          <p:attrName>style.visibility</p:attrName>
                                        </p:attrNameLst>
                                      </p:cBhvr>
                                      <p:to>
                                        <p:strVal val="visible"/>
                                      </p:to>
                                    </p:set>
                                  </p:childTnLst>
                                </p:cTn>
                              </p:par>
                            </p:childTnLst>
                          </p:cTn>
                        </p:par>
                        <p:par>
                          <p:cTn id="625" fill="hold">
                            <p:stCondLst>
                              <p:cond delay="207000"/>
                            </p:stCondLst>
                            <p:childTnLst>
                              <p:par>
                                <p:cTn id="626" presetID="11" presetClass="entr" presetSubtype="0" fill="hold" grpId="0" nodeType="afterEffect">
                                  <p:stCondLst>
                                    <p:cond delay="0"/>
                                  </p:stCondLst>
                                  <p:childTnLst>
                                    <p:set>
                                      <p:cBhvr>
                                        <p:cTn id="627" dur="1000">
                                          <p:stCondLst>
                                            <p:cond delay="0"/>
                                          </p:stCondLst>
                                        </p:cTn>
                                        <p:tgtEl>
                                          <p:spTgt spid="216"/>
                                        </p:tgtEl>
                                        <p:attrNameLst>
                                          <p:attrName>style.visibility</p:attrName>
                                        </p:attrNameLst>
                                      </p:cBhvr>
                                      <p:to>
                                        <p:strVal val="visible"/>
                                      </p:to>
                                    </p:set>
                                  </p:childTnLst>
                                </p:cTn>
                              </p:par>
                            </p:childTnLst>
                          </p:cTn>
                        </p:par>
                        <p:par>
                          <p:cTn id="628" fill="hold">
                            <p:stCondLst>
                              <p:cond delay="208000"/>
                            </p:stCondLst>
                            <p:childTnLst>
                              <p:par>
                                <p:cTn id="629" presetID="11" presetClass="entr" presetSubtype="0" fill="hold" grpId="0" nodeType="afterEffect">
                                  <p:stCondLst>
                                    <p:cond delay="0"/>
                                  </p:stCondLst>
                                  <p:childTnLst>
                                    <p:set>
                                      <p:cBhvr>
                                        <p:cTn id="630" dur="1000">
                                          <p:stCondLst>
                                            <p:cond delay="0"/>
                                          </p:stCondLst>
                                        </p:cTn>
                                        <p:tgtEl>
                                          <p:spTgt spid="217"/>
                                        </p:tgtEl>
                                        <p:attrNameLst>
                                          <p:attrName>style.visibility</p:attrName>
                                        </p:attrNameLst>
                                      </p:cBhvr>
                                      <p:to>
                                        <p:strVal val="visible"/>
                                      </p:to>
                                    </p:set>
                                  </p:childTnLst>
                                </p:cTn>
                              </p:par>
                            </p:childTnLst>
                          </p:cTn>
                        </p:par>
                        <p:par>
                          <p:cTn id="631" fill="hold">
                            <p:stCondLst>
                              <p:cond delay="209000"/>
                            </p:stCondLst>
                            <p:childTnLst>
                              <p:par>
                                <p:cTn id="632" presetID="11" presetClass="entr" presetSubtype="0" fill="hold" grpId="0" nodeType="afterEffect">
                                  <p:stCondLst>
                                    <p:cond delay="0"/>
                                  </p:stCondLst>
                                  <p:childTnLst>
                                    <p:set>
                                      <p:cBhvr>
                                        <p:cTn id="633" dur="1000">
                                          <p:stCondLst>
                                            <p:cond delay="0"/>
                                          </p:stCondLst>
                                        </p:cTn>
                                        <p:tgtEl>
                                          <p:spTgt spid="218"/>
                                        </p:tgtEl>
                                        <p:attrNameLst>
                                          <p:attrName>style.visibility</p:attrName>
                                        </p:attrNameLst>
                                      </p:cBhvr>
                                      <p:to>
                                        <p:strVal val="visible"/>
                                      </p:to>
                                    </p:set>
                                  </p:childTnLst>
                                </p:cTn>
                              </p:par>
                            </p:childTnLst>
                          </p:cTn>
                        </p:par>
                        <p:par>
                          <p:cTn id="634" fill="hold">
                            <p:stCondLst>
                              <p:cond delay="210000"/>
                            </p:stCondLst>
                            <p:childTnLst>
                              <p:par>
                                <p:cTn id="635" presetID="11" presetClass="entr" presetSubtype="0" fill="hold" grpId="0" nodeType="afterEffect">
                                  <p:stCondLst>
                                    <p:cond delay="0"/>
                                  </p:stCondLst>
                                  <p:childTnLst>
                                    <p:set>
                                      <p:cBhvr>
                                        <p:cTn id="636" dur="1000">
                                          <p:stCondLst>
                                            <p:cond delay="0"/>
                                          </p:stCondLst>
                                        </p:cTn>
                                        <p:tgtEl>
                                          <p:spTgt spid="219"/>
                                        </p:tgtEl>
                                        <p:attrNameLst>
                                          <p:attrName>style.visibility</p:attrName>
                                        </p:attrNameLst>
                                      </p:cBhvr>
                                      <p:to>
                                        <p:strVal val="visible"/>
                                      </p:to>
                                    </p:set>
                                  </p:childTnLst>
                                </p:cTn>
                              </p:par>
                            </p:childTnLst>
                          </p:cTn>
                        </p:par>
                        <p:par>
                          <p:cTn id="637" fill="hold">
                            <p:stCondLst>
                              <p:cond delay="211000"/>
                            </p:stCondLst>
                            <p:childTnLst>
                              <p:par>
                                <p:cTn id="638" presetID="11" presetClass="entr" presetSubtype="0" fill="hold" grpId="0" nodeType="afterEffect">
                                  <p:stCondLst>
                                    <p:cond delay="0"/>
                                  </p:stCondLst>
                                  <p:childTnLst>
                                    <p:set>
                                      <p:cBhvr>
                                        <p:cTn id="639" dur="1000">
                                          <p:stCondLst>
                                            <p:cond delay="0"/>
                                          </p:stCondLst>
                                        </p:cTn>
                                        <p:tgtEl>
                                          <p:spTgt spid="220"/>
                                        </p:tgtEl>
                                        <p:attrNameLst>
                                          <p:attrName>style.visibility</p:attrName>
                                        </p:attrNameLst>
                                      </p:cBhvr>
                                      <p:to>
                                        <p:strVal val="visible"/>
                                      </p:to>
                                    </p:set>
                                  </p:childTnLst>
                                </p:cTn>
                              </p:par>
                            </p:childTnLst>
                          </p:cTn>
                        </p:par>
                        <p:par>
                          <p:cTn id="640" fill="hold">
                            <p:stCondLst>
                              <p:cond delay="212000"/>
                            </p:stCondLst>
                            <p:childTnLst>
                              <p:par>
                                <p:cTn id="641" presetID="11" presetClass="entr" presetSubtype="0" fill="hold" grpId="0" nodeType="afterEffect">
                                  <p:stCondLst>
                                    <p:cond delay="0"/>
                                  </p:stCondLst>
                                  <p:childTnLst>
                                    <p:set>
                                      <p:cBhvr>
                                        <p:cTn id="642" dur="1000">
                                          <p:stCondLst>
                                            <p:cond delay="0"/>
                                          </p:stCondLst>
                                        </p:cTn>
                                        <p:tgtEl>
                                          <p:spTgt spid="221"/>
                                        </p:tgtEl>
                                        <p:attrNameLst>
                                          <p:attrName>style.visibility</p:attrName>
                                        </p:attrNameLst>
                                      </p:cBhvr>
                                      <p:to>
                                        <p:strVal val="visible"/>
                                      </p:to>
                                    </p:set>
                                  </p:childTnLst>
                                </p:cTn>
                              </p:par>
                            </p:childTnLst>
                          </p:cTn>
                        </p:par>
                        <p:par>
                          <p:cTn id="643" fill="hold">
                            <p:stCondLst>
                              <p:cond delay="213000"/>
                            </p:stCondLst>
                            <p:childTnLst>
                              <p:par>
                                <p:cTn id="644" presetID="11" presetClass="entr" presetSubtype="0" fill="hold" grpId="0" nodeType="afterEffect">
                                  <p:stCondLst>
                                    <p:cond delay="0"/>
                                  </p:stCondLst>
                                  <p:childTnLst>
                                    <p:set>
                                      <p:cBhvr>
                                        <p:cTn id="645" dur="1000">
                                          <p:stCondLst>
                                            <p:cond delay="0"/>
                                          </p:stCondLst>
                                        </p:cTn>
                                        <p:tgtEl>
                                          <p:spTgt spid="222"/>
                                        </p:tgtEl>
                                        <p:attrNameLst>
                                          <p:attrName>style.visibility</p:attrName>
                                        </p:attrNameLst>
                                      </p:cBhvr>
                                      <p:to>
                                        <p:strVal val="visible"/>
                                      </p:to>
                                    </p:set>
                                  </p:childTnLst>
                                </p:cTn>
                              </p:par>
                            </p:childTnLst>
                          </p:cTn>
                        </p:par>
                        <p:par>
                          <p:cTn id="646" fill="hold">
                            <p:stCondLst>
                              <p:cond delay="214000"/>
                            </p:stCondLst>
                            <p:childTnLst>
                              <p:par>
                                <p:cTn id="647" presetID="11" presetClass="entr" presetSubtype="0" fill="hold" grpId="0" nodeType="afterEffect">
                                  <p:stCondLst>
                                    <p:cond delay="0"/>
                                  </p:stCondLst>
                                  <p:childTnLst>
                                    <p:set>
                                      <p:cBhvr>
                                        <p:cTn id="648" dur="1000">
                                          <p:stCondLst>
                                            <p:cond delay="0"/>
                                          </p:stCondLst>
                                        </p:cTn>
                                        <p:tgtEl>
                                          <p:spTgt spid="223"/>
                                        </p:tgtEl>
                                        <p:attrNameLst>
                                          <p:attrName>style.visibility</p:attrName>
                                        </p:attrNameLst>
                                      </p:cBhvr>
                                      <p:to>
                                        <p:strVal val="visible"/>
                                      </p:to>
                                    </p:set>
                                  </p:childTnLst>
                                </p:cTn>
                              </p:par>
                            </p:childTnLst>
                          </p:cTn>
                        </p:par>
                        <p:par>
                          <p:cTn id="649" fill="hold">
                            <p:stCondLst>
                              <p:cond delay="215000"/>
                            </p:stCondLst>
                            <p:childTnLst>
                              <p:par>
                                <p:cTn id="650" presetID="11" presetClass="entr" presetSubtype="0" fill="hold" grpId="0" nodeType="afterEffect">
                                  <p:stCondLst>
                                    <p:cond delay="0"/>
                                  </p:stCondLst>
                                  <p:childTnLst>
                                    <p:set>
                                      <p:cBhvr>
                                        <p:cTn id="651" dur="1000">
                                          <p:stCondLst>
                                            <p:cond delay="0"/>
                                          </p:stCondLst>
                                        </p:cTn>
                                        <p:tgtEl>
                                          <p:spTgt spid="224"/>
                                        </p:tgtEl>
                                        <p:attrNameLst>
                                          <p:attrName>style.visibility</p:attrName>
                                        </p:attrNameLst>
                                      </p:cBhvr>
                                      <p:to>
                                        <p:strVal val="visible"/>
                                      </p:to>
                                    </p:set>
                                  </p:childTnLst>
                                </p:cTn>
                              </p:par>
                            </p:childTnLst>
                          </p:cTn>
                        </p:par>
                        <p:par>
                          <p:cTn id="652" fill="hold">
                            <p:stCondLst>
                              <p:cond delay="216000"/>
                            </p:stCondLst>
                            <p:childTnLst>
                              <p:par>
                                <p:cTn id="653" presetID="11" presetClass="entr" presetSubtype="0" fill="hold" grpId="0" nodeType="afterEffect">
                                  <p:stCondLst>
                                    <p:cond delay="0"/>
                                  </p:stCondLst>
                                  <p:childTnLst>
                                    <p:set>
                                      <p:cBhvr>
                                        <p:cTn id="654" dur="1000">
                                          <p:stCondLst>
                                            <p:cond delay="0"/>
                                          </p:stCondLst>
                                        </p:cTn>
                                        <p:tgtEl>
                                          <p:spTgt spid="225"/>
                                        </p:tgtEl>
                                        <p:attrNameLst>
                                          <p:attrName>style.visibility</p:attrName>
                                        </p:attrNameLst>
                                      </p:cBhvr>
                                      <p:to>
                                        <p:strVal val="visible"/>
                                      </p:to>
                                    </p:set>
                                  </p:childTnLst>
                                </p:cTn>
                              </p:par>
                            </p:childTnLst>
                          </p:cTn>
                        </p:par>
                        <p:par>
                          <p:cTn id="655" fill="hold">
                            <p:stCondLst>
                              <p:cond delay="217000"/>
                            </p:stCondLst>
                            <p:childTnLst>
                              <p:par>
                                <p:cTn id="656" presetID="11" presetClass="entr" presetSubtype="0" fill="hold" grpId="0" nodeType="afterEffect">
                                  <p:stCondLst>
                                    <p:cond delay="0"/>
                                  </p:stCondLst>
                                  <p:childTnLst>
                                    <p:set>
                                      <p:cBhvr>
                                        <p:cTn id="657" dur="1000">
                                          <p:stCondLst>
                                            <p:cond delay="0"/>
                                          </p:stCondLst>
                                        </p:cTn>
                                        <p:tgtEl>
                                          <p:spTgt spid="226"/>
                                        </p:tgtEl>
                                        <p:attrNameLst>
                                          <p:attrName>style.visibility</p:attrName>
                                        </p:attrNameLst>
                                      </p:cBhvr>
                                      <p:to>
                                        <p:strVal val="visible"/>
                                      </p:to>
                                    </p:set>
                                  </p:childTnLst>
                                </p:cTn>
                              </p:par>
                            </p:childTnLst>
                          </p:cTn>
                        </p:par>
                        <p:par>
                          <p:cTn id="658" fill="hold">
                            <p:stCondLst>
                              <p:cond delay="218000"/>
                            </p:stCondLst>
                            <p:childTnLst>
                              <p:par>
                                <p:cTn id="659" presetID="11" presetClass="entr" presetSubtype="0" fill="hold" grpId="0" nodeType="afterEffect">
                                  <p:stCondLst>
                                    <p:cond delay="0"/>
                                  </p:stCondLst>
                                  <p:childTnLst>
                                    <p:set>
                                      <p:cBhvr>
                                        <p:cTn id="660" dur="1000">
                                          <p:stCondLst>
                                            <p:cond delay="0"/>
                                          </p:stCondLst>
                                        </p:cTn>
                                        <p:tgtEl>
                                          <p:spTgt spid="227"/>
                                        </p:tgtEl>
                                        <p:attrNameLst>
                                          <p:attrName>style.visibility</p:attrName>
                                        </p:attrNameLst>
                                      </p:cBhvr>
                                      <p:to>
                                        <p:strVal val="visible"/>
                                      </p:to>
                                    </p:set>
                                  </p:childTnLst>
                                </p:cTn>
                              </p:par>
                            </p:childTnLst>
                          </p:cTn>
                        </p:par>
                        <p:par>
                          <p:cTn id="661" fill="hold">
                            <p:stCondLst>
                              <p:cond delay="219000"/>
                            </p:stCondLst>
                            <p:childTnLst>
                              <p:par>
                                <p:cTn id="662" presetID="11" presetClass="entr" presetSubtype="0" fill="hold" grpId="0" nodeType="afterEffect">
                                  <p:stCondLst>
                                    <p:cond delay="0"/>
                                  </p:stCondLst>
                                  <p:childTnLst>
                                    <p:set>
                                      <p:cBhvr>
                                        <p:cTn id="663" dur="1000">
                                          <p:stCondLst>
                                            <p:cond delay="0"/>
                                          </p:stCondLst>
                                        </p:cTn>
                                        <p:tgtEl>
                                          <p:spTgt spid="228"/>
                                        </p:tgtEl>
                                        <p:attrNameLst>
                                          <p:attrName>style.visibility</p:attrName>
                                        </p:attrNameLst>
                                      </p:cBhvr>
                                      <p:to>
                                        <p:strVal val="visible"/>
                                      </p:to>
                                    </p:set>
                                  </p:childTnLst>
                                </p:cTn>
                              </p:par>
                            </p:childTnLst>
                          </p:cTn>
                        </p:par>
                        <p:par>
                          <p:cTn id="664" fill="hold">
                            <p:stCondLst>
                              <p:cond delay="220000"/>
                            </p:stCondLst>
                            <p:childTnLst>
                              <p:par>
                                <p:cTn id="665" presetID="11" presetClass="entr" presetSubtype="0" fill="hold" grpId="0" nodeType="afterEffect">
                                  <p:stCondLst>
                                    <p:cond delay="0"/>
                                  </p:stCondLst>
                                  <p:childTnLst>
                                    <p:set>
                                      <p:cBhvr>
                                        <p:cTn id="666" dur="1000">
                                          <p:stCondLst>
                                            <p:cond delay="0"/>
                                          </p:stCondLst>
                                        </p:cTn>
                                        <p:tgtEl>
                                          <p:spTgt spid="229"/>
                                        </p:tgtEl>
                                        <p:attrNameLst>
                                          <p:attrName>style.visibility</p:attrName>
                                        </p:attrNameLst>
                                      </p:cBhvr>
                                      <p:to>
                                        <p:strVal val="visible"/>
                                      </p:to>
                                    </p:set>
                                  </p:childTnLst>
                                </p:cTn>
                              </p:par>
                            </p:childTnLst>
                          </p:cTn>
                        </p:par>
                        <p:par>
                          <p:cTn id="667" fill="hold">
                            <p:stCondLst>
                              <p:cond delay="221000"/>
                            </p:stCondLst>
                            <p:childTnLst>
                              <p:par>
                                <p:cTn id="668" presetID="11" presetClass="entr" presetSubtype="0" fill="hold" grpId="0" nodeType="afterEffect">
                                  <p:stCondLst>
                                    <p:cond delay="0"/>
                                  </p:stCondLst>
                                  <p:childTnLst>
                                    <p:set>
                                      <p:cBhvr>
                                        <p:cTn id="669" dur="1000">
                                          <p:stCondLst>
                                            <p:cond delay="0"/>
                                          </p:stCondLst>
                                        </p:cTn>
                                        <p:tgtEl>
                                          <p:spTgt spid="230"/>
                                        </p:tgtEl>
                                        <p:attrNameLst>
                                          <p:attrName>style.visibility</p:attrName>
                                        </p:attrNameLst>
                                      </p:cBhvr>
                                      <p:to>
                                        <p:strVal val="visible"/>
                                      </p:to>
                                    </p:set>
                                  </p:childTnLst>
                                </p:cTn>
                              </p:par>
                            </p:childTnLst>
                          </p:cTn>
                        </p:par>
                        <p:par>
                          <p:cTn id="670" fill="hold">
                            <p:stCondLst>
                              <p:cond delay="222000"/>
                            </p:stCondLst>
                            <p:childTnLst>
                              <p:par>
                                <p:cTn id="671" presetID="11" presetClass="entr" presetSubtype="0" fill="hold" grpId="0" nodeType="afterEffect">
                                  <p:stCondLst>
                                    <p:cond delay="0"/>
                                  </p:stCondLst>
                                  <p:childTnLst>
                                    <p:set>
                                      <p:cBhvr>
                                        <p:cTn id="672" dur="1000">
                                          <p:stCondLst>
                                            <p:cond delay="0"/>
                                          </p:stCondLst>
                                        </p:cTn>
                                        <p:tgtEl>
                                          <p:spTgt spid="231"/>
                                        </p:tgtEl>
                                        <p:attrNameLst>
                                          <p:attrName>style.visibility</p:attrName>
                                        </p:attrNameLst>
                                      </p:cBhvr>
                                      <p:to>
                                        <p:strVal val="visible"/>
                                      </p:to>
                                    </p:set>
                                  </p:childTnLst>
                                </p:cTn>
                              </p:par>
                            </p:childTnLst>
                          </p:cTn>
                        </p:par>
                        <p:par>
                          <p:cTn id="673" fill="hold">
                            <p:stCondLst>
                              <p:cond delay="223000"/>
                            </p:stCondLst>
                            <p:childTnLst>
                              <p:par>
                                <p:cTn id="674" presetID="11" presetClass="entr" presetSubtype="0" fill="hold" grpId="0" nodeType="afterEffect">
                                  <p:stCondLst>
                                    <p:cond delay="0"/>
                                  </p:stCondLst>
                                  <p:childTnLst>
                                    <p:set>
                                      <p:cBhvr>
                                        <p:cTn id="675" dur="1000">
                                          <p:stCondLst>
                                            <p:cond delay="0"/>
                                          </p:stCondLst>
                                        </p:cTn>
                                        <p:tgtEl>
                                          <p:spTgt spid="232"/>
                                        </p:tgtEl>
                                        <p:attrNameLst>
                                          <p:attrName>style.visibility</p:attrName>
                                        </p:attrNameLst>
                                      </p:cBhvr>
                                      <p:to>
                                        <p:strVal val="visible"/>
                                      </p:to>
                                    </p:set>
                                  </p:childTnLst>
                                </p:cTn>
                              </p:par>
                            </p:childTnLst>
                          </p:cTn>
                        </p:par>
                        <p:par>
                          <p:cTn id="676" fill="hold">
                            <p:stCondLst>
                              <p:cond delay="224000"/>
                            </p:stCondLst>
                            <p:childTnLst>
                              <p:par>
                                <p:cTn id="677" presetID="11" presetClass="entr" presetSubtype="0" fill="hold" grpId="0" nodeType="afterEffect">
                                  <p:stCondLst>
                                    <p:cond delay="0"/>
                                  </p:stCondLst>
                                  <p:childTnLst>
                                    <p:set>
                                      <p:cBhvr>
                                        <p:cTn id="678" dur="1000">
                                          <p:stCondLst>
                                            <p:cond delay="0"/>
                                          </p:stCondLst>
                                        </p:cTn>
                                        <p:tgtEl>
                                          <p:spTgt spid="233"/>
                                        </p:tgtEl>
                                        <p:attrNameLst>
                                          <p:attrName>style.visibility</p:attrName>
                                        </p:attrNameLst>
                                      </p:cBhvr>
                                      <p:to>
                                        <p:strVal val="visible"/>
                                      </p:to>
                                    </p:set>
                                  </p:childTnLst>
                                </p:cTn>
                              </p:par>
                            </p:childTnLst>
                          </p:cTn>
                        </p:par>
                        <p:par>
                          <p:cTn id="679" fill="hold">
                            <p:stCondLst>
                              <p:cond delay="225000"/>
                            </p:stCondLst>
                            <p:childTnLst>
                              <p:par>
                                <p:cTn id="680" presetID="11" presetClass="entr" presetSubtype="0" fill="hold" grpId="0" nodeType="afterEffect">
                                  <p:stCondLst>
                                    <p:cond delay="0"/>
                                  </p:stCondLst>
                                  <p:childTnLst>
                                    <p:set>
                                      <p:cBhvr>
                                        <p:cTn id="681" dur="1000">
                                          <p:stCondLst>
                                            <p:cond delay="0"/>
                                          </p:stCondLst>
                                        </p:cTn>
                                        <p:tgtEl>
                                          <p:spTgt spid="234"/>
                                        </p:tgtEl>
                                        <p:attrNameLst>
                                          <p:attrName>style.visibility</p:attrName>
                                        </p:attrNameLst>
                                      </p:cBhvr>
                                      <p:to>
                                        <p:strVal val="visible"/>
                                      </p:to>
                                    </p:set>
                                  </p:childTnLst>
                                </p:cTn>
                              </p:par>
                            </p:childTnLst>
                          </p:cTn>
                        </p:par>
                        <p:par>
                          <p:cTn id="682" fill="hold">
                            <p:stCondLst>
                              <p:cond delay="226000"/>
                            </p:stCondLst>
                            <p:childTnLst>
                              <p:par>
                                <p:cTn id="683" presetID="11" presetClass="entr" presetSubtype="0" fill="hold" grpId="0" nodeType="afterEffect">
                                  <p:stCondLst>
                                    <p:cond delay="0"/>
                                  </p:stCondLst>
                                  <p:childTnLst>
                                    <p:set>
                                      <p:cBhvr>
                                        <p:cTn id="684" dur="1000">
                                          <p:stCondLst>
                                            <p:cond delay="0"/>
                                          </p:stCondLst>
                                        </p:cTn>
                                        <p:tgtEl>
                                          <p:spTgt spid="235"/>
                                        </p:tgtEl>
                                        <p:attrNameLst>
                                          <p:attrName>style.visibility</p:attrName>
                                        </p:attrNameLst>
                                      </p:cBhvr>
                                      <p:to>
                                        <p:strVal val="visible"/>
                                      </p:to>
                                    </p:set>
                                  </p:childTnLst>
                                </p:cTn>
                              </p:par>
                            </p:childTnLst>
                          </p:cTn>
                        </p:par>
                        <p:par>
                          <p:cTn id="685" fill="hold">
                            <p:stCondLst>
                              <p:cond delay="227000"/>
                            </p:stCondLst>
                            <p:childTnLst>
                              <p:par>
                                <p:cTn id="686" presetID="11" presetClass="entr" presetSubtype="0" fill="hold" grpId="0" nodeType="afterEffect">
                                  <p:stCondLst>
                                    <p:cond delay="0"/>
                                  </p:stCondLst>
                                  <p:childTnLst>
                                    <p:set>
                                      <p:cBhvr>
                                        <p:cTn id="687" dur="1000">
                                          <p:stCondLst>
                                            <p:cond delay="0"/>
                                          </p:stCondLst>
                                        </p:cTn>
                                        <p:tgtEl>
                                          <p:spTgt spid="236"/>
                                        </p:tgtEl>
                                        <p:attrNameLst>
                                          <p:attrName>style.visibility</p:attrName>
                                        </p:attrNameLst>
                                      </p:cBhvr>
                                      <p:to>
                                        <p:strVal val="visible"/>
                                      </p:to>
                                    </p:set>
                                  </p:childTnLst>
                                </p:cTn>
                              </p:par>
                            </p:childTnLst>
                          </p:cTn>
                        </p:par>
                        <p:par>
                          <p:cTn id="688" fill="hold">
                            <p:stCondLst>
                              <p:cond delay="228000"/>
                            </p:stCondLst>
                            <p:childTnLst>
                              <p:par>
                                <p:cTn id="689" presetID="11" presetClass="entr" presetSubtype="0" fill="hold" grpId="0" nodeType="afterEffect">
                                  <p:stCondLst>
                                    <p:cond delay="0"/>
                                  </p:stCondLst>
                                  <p:childTnLst>
                                    <p:set>
                                      <p:cBhvr>
                                        <p:cTn id="690" dur="1000">
                                          <p:stCondLst>
                                            <p:cond delay="0"/>
                                          </p:stCondLst>
                                        </p:cTn>
                                        <p:tgtEl>
                                          <p:spTgt spid="237"/>
                                        </p:tgtEl>
                                        <p:attrNameLst>
                                          <p:attrName>style.visibility</p:attrName>
                                        </p:attrNameLst>
                                      </p:cBhvr>
                                      <p:to>
                                        <p:strVal val="visible"/>
                                      </p:to>
                                    </p:set>
                                  </p:childTnLst>
                                </p:cTn>
                              </p:par>
                            </p:childTnLst>
                          </p:cTn>
                        </p:par>
                        <p:par>
                          <p:cTn id="691" fill="hold">
                            <p:stCondLst>
                              <p:cond delay="229000"/>
                            </p:stCondLst>
                            <p:childTnLst>
                              <p:par>
                                <p:cTn id="692" presetID="11" presetClass="entr" presetSubtype="0" fill="hold" grpId="0" nodeType="afterEffect">
                                  <p:stCondLst>
                                    <p:cond delay="0"/>
                                  </p:stCondLst>
                                  <p:childTnLst>
                                    <p:set>
                                      <p:cBhvr>
                                        <p:cTn id="693" dur="1000">
                                          <p:stCondLst>
                                            <p:cond delay="0"/>
                                          </p:stCondLst>
                                        </p:cTn>
                                        <p:tgtEl>
                                          <p:spTgt spid="238"/>
                                        </p:tgtEl>
                                        <p:attrNameLst>
                                          <p:attrName>style.visibility</p:attrName>
                                        </p:attrNameLst>
                                      </p:cBhvr>
                                      <p:to>
                                        <p:strVal val="visible"/>
                                      </p:to>
                                    </p:set>
                                  </p:childTnLst>
                                </p:cTn>
                              </p:par>
                            </p:childTnLst>
                          </p:cTn>
                        </p:par>
                        <p:par>
                          <p:cTn id="694" fill="hold">
                            <p:stCondLst>
                              <p:cond delay="230000"/>
                            </p:stCondLst>
                            <p:childTnLst>
                              <p:par>
                                <p:cTn id="695" presetID="11" presetClass="entr" presetSubtype="0" fill="hold" grpId="0" nodeType="afterEffect">
                                  <p:stCondLst>
                                    <p:cond delay="0"/>
                                  </p:stCondLst>
                                  <p:childTnLst>
                                    <p:set>
                                      <p:cBhvr>
                                        <p:cTn id="696" dur="1000">
                                          <p:stCondLst>
                                            <p:cond delay="0"/>
                                          </p:stCondLst>
                                        </p:cTn>
                                        <p:tgtEl>
                                          <p:spTgt spid="239"/>
                                        </p:tgtEl>
                                        <p:attrNameLst>
                                          <p:attrName>style.visibility</p:attrName>
                                        </p:attrNameLst>
                                      </p:cBhvr>
                                      <p:to>
                                        <p:strVal val="visible"/>
                                      </p:to>
                                    </p:set>
                                  </p:childTnLst>
                                </p:cTn>
                              </p:par>
                            </p:childTnLst>
                          </p:cTn>
                        </p:par>
                        <p:par>
                          <p:cTn id="697" fill="hold">
                            <p:stCondLst>
                              <p:cond delay="231000"/>
                            </p:stCondLst>
                            <p:childTnLst>
                              <p:par>
                                <p:cTn id="698" presetID="11" presetClass="entr" presetSubtype="0" fill="hold" grpId="0" nodeType="afterEffect">
                                  <p:stCondLst>
                                    <p:cond delay="0"/>
                                  </p:stCondLst>
                                  <p:childTnLst>
                                    <p:set>
                                      <p:cBhvr>
                                        <p:cTn id="699" dur="1000">
                                          <p:stCondLst>
                                            <p:cond delay="0"/>
                                          </p:stCondLst>
                                        </p:cTn>
                                        <p:tgtEl>
                                          <p:spTgt spid="240"/>
                                        </p:tgtEl>
                                        <p:attrNameLst>
                                          <p:attrName>style.visibility</p:attrName>
                                        </p:attrNameLst>
                                      </p:cBhvr>
                                      <p:to>
                                        <p:strVal val="visible"/>
                                      </p:to>
                                    </p:set>
                                  </p:childTnLst>
                                </p:cTn>
                              </p:par>
                            </p:childTnLst>
                          </p:cTn>
                        </p:par>
                        <p:par>
                          <p:cTn id="700" fill="hold">
                            <p:stCondLst>
                              <p:cond delay="232000"/>
                            </p:stCondLst>
                            <p:childTnLst>
                              <p:par>
                                <p:cTn id="701" presetID="11" presetClass="entr" presetSubtype="0" fill="hold" grpId="0" nodeType="afterEffect">
                                  <p:stCondLst>
                                    <p:cond delay="0"/>
                                  </p:stCondLst>
                                  <p:childTnLst>
                                    <p:set>
                                      <p:cBhvr>
                                        <p:cTn id="702" dur="1000">
                                          <p:stCondLst>
                                            <p:cond delay="0"/>
                                          </p:stCondLst>
                                        </p:cTn>
                                        <p:tgtEl>
                                          <p:spTgt spid="241"/>
                                        </p:tgtEl>
                                        <p:attrNameLst>
                                          <p:attrName>style.visibility</p:attrName>
                                        </p:attrNameLst>
                                      </p:cBhvr>
                                      <p:to>
                                        <p:strVal val="visible"/>
                                      </p:to>
                                    </p:set>
                                  </p:childTnLst>
                                </p:cTn>
                              </p:par>
                            </p:childTnLst>
                          </p:cTn>
                        </p:par>
                        <p:par>
                          <p:cTn id="703" fill="hold">
                            <p:stCondLst>
                              <p:cond delay="233000"/>
                            </p:stCondLst>
                            <p:childTnLst>
                              <p:par>
                                <p:cTn id="704" presetID="11" presetClass="entr" presetSubtype="0" fill="hold" grpId="0" nodeType="afterEffect">
                                  <p:stCondLst>
                                    <p:cond delay="0"/>
                                  </p:stCondLst>
                                  <p:childTnLst>
                                    <p:set>
                                      <p:cBhvr>
                                        <p:cTn id="705" dur="1000">
                                          <p:stCondLst>
                                            <p:cond delay="0"/>
                                          </p:stCondLst>
                                        </p:cTn>
                                        <p:tgtEl>
                                          <p:spTgt spid="242"/>
                                        </p:tgtEl>
                                        <p:attrNameLst>
                                          <p:attrName>style.visibility</p:attrName>
                                        </p:attrNameLst>
                                      </p:cBhvr>
                                      <p:to>
                                        <p:strVal val="visible"/>
                                      </p:to>
                                    </p:set>
                                  </p:childTnLst>
                                </p:cTn>
                              </p:par>
                            </p:childTnLst>
                          </p:cTn>
                        </p:par>
                        <p:par>
                          <p:cTn id="706" fill="hold">
                            <p:stCondLst>
                              <p:cond delay="234000"/>
                            </p:stCondLst>
                            <p:childTnLst>
                              <p:par>
                                <p:cTn id="707" presetID="11" presetClass="entr" presetSubtype="0" fill="hold" grpId="0" nodeType="afterEffect">
                                  <p:stCondLst>
                                    <p:cond delay="0"/>
                                  </p:stCondLst>
                                  <p:childTnLst>
                                    <p:set>
                                      <p:cBhvr>
                                        <p:cTn id="708" dur="1000">
                                          <p:stCondLst>
                                            <p:cond delay="0"/>
                                          </p:stCondLst>
                                        </p:cTn>
                                        <p:tgtEl>
                                          <p:spTgt spid="243"/>
                                        </p:tgtEl>
                                        <p:attrNameLst>
                                          <p:attrName>style.visibility</p:attrName>
                                        </p:attrNameLst>
                                      </p:cBhvr>
                                      <p:to>
                                        <p:strVal val="visible"/>
                                      </p:to>
                                    </p:set>
                                  </p:childTnLst>
                                </p:cTn>
                              </p:par>
                            </p:childTnLst>
                          </p:cTn>
                        </p:par>
                        <p:par>
                          <p:cTn id="709" fill="hold">
                            <p:stCondLst>
                              <p:cond delay="235000"/>
                            </p:stCondLst>
                            <p:childTnLst>
                              <p:par>
                                <p:cTn id="710" presetID="11" presetClass="entr" presetSubtype="0" fill="hold" grpId="0" nodeType="afterEffect">
                                  <p:stCondLst>
                                    <p:cond delay="0"/>
                                  </p:stCondLst>
                                  <p:childTnLst>
                                    <p:set>
                                      <p:cBhvr>
                                        <p:cTn id="711" dur="1000">
                                          <p:stCondLst>
                                            <p:cond delay="0"/>
                                          </p:stCondLst>
                                        </p:cTn>
                                        <p:tgtEl>
                                          <p:spTgt spid="244"/>
                                        </p:tgtEl>
                                        <p:attrNameLst>
                                          <p:attrName>style.visibility</p:attrName>
                                        </p:attrNameLst>
                                      </p:cBhvr>
                                      <p:to>
                                        <p:strVal val="visible"/>
                                      </p:to>
                                    </p:set>
                                  </p:childTnLst>
                                </p:cTn>
                              </p:par>
                            </p:childTnLst>
                          </p:cTn>
                        </p:par>
                        <p:par>
                          <p:cTn id="712" fill="hold">
                            <p:stCondLst>
                              <p:cond delay="236000"/>
                            </p:stCondLst>
                            <p:childTnLst>
                              <p:par>
                                <p:cTn id="713" presetID="11" presetClass="entr" presetSubtype="0" fill="hold" grpId="0" nodeType="afterEffect">
                                  <p:stCondLst>
                                    <p:cond delay="0"/>
                                  </p:stCondLst>
                                  <p:childTnLst>
                                    <p:set>
                                      <p:cBhvr>
                                        <p:cTn id="714" dur="1000">
                                          <p:stCondLst>
                                            <p:cond delay="0"/>
                                          </p:stCondLst>
                                        </p:cTn>
                                        <p:tgtEl>
                                          <p:spTgt spid="245"/>
                                        </p:tgtEl>
                                        <p:attrNameLst>
                                          <p:attrName>style.visibility</p:attrName>
                                        </p:attrNameLst>
                                      </p:cBhvr>
                                      <p:to>
                                        <p:strVal val="visible"/>
                                      </p:to>
                                    </p:set>
                                  </p:childTnLst>
                                </p:cTn>
                              </p:par>
                            </p:childTnLst>
                          </p:cTn>
                        </p:par>
                        <p:par>
                          <p:cTn id="715" fill="hold">
                            <p:stCondLst>
                              <p:cond delay="237000"/>
                            </p:stCondLst>
                            <p:childTnLst>
                              <p:par>
                                <p:cTn id="716" presetID="11" presetClass="entr" presetSubtype="0" fill="hold" grpId="0" nodeType="afterEffect">
                                  <p:stCondLst>
                                    <p:cond delay="0"/>
                                  </p:stCondLst>
                                  <p:childTnLst>
                                    <p:set>
                                      <p:cBhvr>
                                        <p:cTn id="717" dur="1000">
                                          <p:stCondLst>
                                            <p:cond delay="0"/>
                                          </p:stCondLst>
                                        </p:cTn>
                                        <p:tgtEl>
                                          <p:spTgt spid="246"/>
                                        </p:tgtEl>
                                        <p:attrNameLst>
                                          <p:attrName>style.visibility</p:attrName>
                                        </p:attrNameLst>
                                      </p:cBhvr>
                                      <p:to>
                                        <p:strVal val="visible"/>
                                      </p:to>
                                    </p:set>
                                  </p:childTnLst>
                                </p:cTn>
                              </p:par>
                            </p:childTnLst>
                          </p:cTn>
                        </p:par>
                        <p:par>
                          <p:cTn id="718" fill="hold">
                            <p:stCondLst>
                              <p:cond delay="238000"/>
                            </p:stCondLst>
                            <p:childTnLst>
                              <p:par>
                                <p:cTn id="719" presetID="11" presetClass="entr" presetSubtype="0" fill="hold" grpId="0" nodeType="afterEffect">
                                  <p:stCondLst>
                                    <p:cond delay="0"/>
                                  </p:stCondLst>
                                  <p:childTnLst>
                                    <p:set>
                                      <p:cBhvr>
                                        <p:cTn id="720" dur="1000">
                                          <p:stCondLst>
                                            <p:cond delay="0"/>
                                          </p:stCondLst>
                                        </p:cTn>
                                        <p:tgtEl>
                                          <p:spTgt spid="247"/>
                                        </p:tgtEl>
                                        <p:attrNameLst>
                                          <p:attrName>style.visibility</p:attrName>
                                        </p:attrNameLst>
                                      </p:cBhvr>
                                      <p:to>
                                        <p:strVal val="visible"/>
                                      </p:to>
                                    </p:set>
                                  </p:childTnLst>
                                </p:cTn>
                              </p:par>
                            </p:childTnLst>
                          </p:cTn>
                        </p:par>
                        <p:par>
                          <p:cTn id="721" fill="hold">
                            <p:stCondLst>
                              <p:cond delay="239000"/>
                            </p:stCondLst>
                            <p:childTnLst>
                              <p:par>
                                <p:cTn id="722" presetID="11" presetClass="entr" presetSubtype="0" fill="hold" grpId="0" nodeType="afterEffect">
                                  <p:stCondLst>
                                    <p:cond delay="0"/>
                                  </p:stCondLst>
                                  <p:childTnLst>
                                    <p:set>
                                      <p:cBhvr>
                                        <p:cTn id="723" dur="1000">
                                          <p:stCondLst>
                                            <p:cond delay="0"/>
                                          </p:stCondLst>
                                        </p:cTn>
                                        <p:tgtEl>
                                          <p:spTgt spid="248"/>
                                        </p:tgtEl>
                                        <p:attrNameLst>
                                          <p:attrName>style.visibility</p:attrName>
                                        </p:attrNameLst>
                                      </p:cBhvr>
                                      <p:to>
                                        <p:strVal val="visible"/>
                                      </p:to>
                                    </p:set>
                                  </p:childTnLst>
                                </p:cTn>
                              </p:par>
                            </p:childTnLst>
                          </p:cTn>
                        </p:par>
                        <p:par>
                          <p:cTn id="724" fill="hold">
                            <p:stCondLst>
                              <p:cond delay="240000"/>
                            </p:stCondLst>
                            <p:childTnLst>
                              <p:par>
                                <p:cTn id="725" presetID="11" presetClass="entr" presetSubtype="0" fill="hold" grpId="0" nodeType="afterEffect">
                                  <p:stCondLst>
                                    <p:cond delay="0"/>
                                  </p:stCondLst>
                                  <p:childTnLst>
                                    <p:set>
                                      <p:cBhvr>
                                        <p:cTn id="726" dur="1000">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5" name="Flowchart: Extract 4"/>
          <p:cNvSpPr/>
          <p:nvPr/>
        </p:nvSpPr>
        <p:spPr>
          <a:xfrm>
            <a:off x="461168" y="792090"/>
            <a:ext cx="5291932" cy="4567310"/>
          </a:xfrm>
          <a:prstGeom prst="flowChartExtract">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40568" y="5541890"/>
            <a:ext cx="5156200" cy="369332"/>
          </a:xfrm>
          <a:prstGeom prst="rect">
            <a:avLst/>
          </a:prstGeom>
          <a:noFill/>
        </p:spPr>
        <p:txBody>
          <a:bodyPr wrap="square" rtlCol="0">
            <a:spAutoFit/>
          </a:bodyPr>
          <a:lstStyle/>
          <a:p>
            <a:pPr algn="ctr"/>
            <a:r>
              <a:rPr lang="vi-VN" dirty="0" smtClean="0"/>
              <a:t>SƠ ĐỒ CÁC GIAI CẤP THỜI NHÀ LÝ</a:t>
            </a:r>
            <a:endParaRPr lang="en-US" dirty="0"/>
          </a:p>
        </p:txBody>
      </p:sp>
      <p:sp>
        <p:nvSpPr>
          <p:cNvPr id="12" name="Flowchart: Extract 11"/>
          <p:cNvSpPr/>
          <p:nvPr/>
        </p:nvSpPr>
        <p:spPr>
          <a:xfrm>
            <a:off x="1968500" y="698500"/>
            <a:ext cx="2260600" cy="1968500"/>
          </a:xfrm>
          <a:prstGeom prst="flowChartExtract">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ine Callout 1 12"/>
          <p:cNvSpPr/>
          <p:nvPr/>
        </p:nvSpPr>
        <p:spPr>
          <a:xfrm>
            <a:off x="3610768" y="1158045"/>
            <a:ext cx="4528741" cy="856565"/>
          </a:xfrm>
          <a:prstGeom prst="borderCallout1">
            <a:avLst>
              <a:gd name="adj1" fmla="val 52083"/>
              <a:gd name="adj2" fmla="val -114"/>
              <a:gd name="adj3" fmla="val 117763"/>
              <a:gd name="adj4" fmla="val -1915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smtClean="0"/>
              <a:t>Giai cấp: thống trị</a:t>
            </a:r>
          </a:p>
          <a:p>
            <a:r>
              <a:rPr lang="vi-VN" sz="2000" dirty="0" smtClean="0"/>
              <a:t>Vai trò: gồm vua, quan lại, địa chủ.</a:t>
            </a:r>
          </a:p>
          <a:p>
            <a:r>
              <a:rPr lang="vi-VN" sz="2000" dirty="0" smtClean="0"/>
              <a:t>Nắm các chức vị trong triều đình.</a:t>
            </a:r>
            <a:endParaRPr lang="en-US" sz="2000" dirty="0"/>
          </a:p>
        </p:txBody>
      </p:sp>
      <p:sp>
        <p:nvSpPr>
          <p:cNvPr id="15" name="Rectangle 14"/>
          <p:cNvSpPr/>
          <p:nvPr/>
        </p:nvSpPr>
        <p:spPr>
          <a:xfrm>
            <a:off x="3610768" y="3228145"/>
            <a:ext cx="4572000" cy="164299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smtClean="0"/>
              <a:t>Giai cấp: bị trị </a:t>
            </a:r>
          </a:p>
          <a:p>
            <a:r>
              <a:rPr lang="vi-VN" sz="2000" dirty="0" smtClean="0"/>
              <a:t>Vai trò: gồm nông dân, thợ thủ công, nô tỳ.</a:t>
            </a:r>
          </a:p>
          <a:p>
            <a:r>
              <a:rPr lang="vi-VN" sz="2000" dirty="0" smtClean="0"/>
              <a:t>Là những tầng lớp phải lao động và chịu các nghĩa vụ với nhà nước</a:t>
            </a:r>
            <a:endParaRPr lang="en-US" sz="2000" dirty="0"/>
          </a:p>
        </p:txBody>
      </p:sp>
    </p:spTree>
    <p:extLst>
      <p:ext uri="{BB962C8B-B14F-4D97-AF65-F5344CB8AC3E}">
        <p14:creationId xmlns:p14="http://schemas.microsoft.com/office/powerpoint/2010/main" val="1447829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21459457"/>
              </p:ext>
            </p:extLst>
          </p:nvPr>
        </p:nvGraphicFramePr>
        <p:xfrm>
          <a:off x="419096" y="1257300"/>
          <a:ext cx="8496304" cy="3877267"/>
        </p:xfrm>
        <a:graphic>
          <a:graphicData uri="http://schemas.openxmlformats.org/drawingml/2006/table">
            <a:tbl>
              <a:tblPr firstRow="1" bandRow="1">
                <a:tableStyleId>{5C22544A-7EE6-4342-B048-85BDC9FD1C3A}</a:tableStyleId>
              </a:tblPr>
              <a:tblGrid>
                <a:gridCol w="4254504">
                  <a:extLst>
                    <a:ext uri="{9D8B030D-6E8A-4147-A177-3AD203B41FA5}">
                      <a16:colId xmlns:a16="http://schemas.microsoft.com/office/drawing/2014/main" val="3528200827"/>
                    </a:ext>
                  </a:extLst>
                </a:gridCol>
                <a:gridCol w="4241800">
                  <a:extLst>
                    <a:ext uri="{9D8B030D-6E8A-4147-A177-3AD203B41FA5}">
                      <a16:colId xmlns:a16="http://schemas.microsoft.com/office/drawing/2014/main" val="1250302600"/>
                    </a:ext>
                  </a:extLst>
                </a:gridCol>
              </a:tblGrid>
              <a:tr h="859747">
                <a:tc>
                  <a:txBody>
                    <a:bodyPr/>
                    <a:lstStyle/>
                    <a:p>
                      <a:pPr algn="ctr"/>
                      <a:r>
                        <a:rPr lang="vi-VN" dirty="0" smtClean="0">
                          <a:solidFill>
                            <a:schemeClr val="tx1"/>
                          </a:solidFill>
                        </a:rPr>
                        <a:t>THỜI</a:t>
                      </a:r>
                      <a:r>
                        <a:rPr lang="vi-VN" baseline="0" dirty="0" smtClean="0">
                          <a:solidFill>
                            <a:schemeClr val="tx1"/>
                          </a:solidFill>
                        </a:rPr>
                        <a:t> ĐINH – TIỀN LÊ</a:t>
                      </a:r>
                      <a:endParaRPr lang="en-US" dirty="0">
                        <a:solidFill>
                          <a:schemeClr val="tx1"/>
                        </a:solidFill>
                      </a:endParaRPr>
                    </a:p>
                  </a:txBody>
                  <a:tcPr anchor="ctr">
                    <a:solidFill>
                      <a:srgbClr val="FFFF00"/>
                    </a:solidFill>
                  </a:tcPr>
                </a:tc>
                <a:tc>
                  <a:txBody>
                    <a:bodyPr/>
                    <a:lstStyle/>
                    <a:p>
                      <a:pPr algn="ctr"/>
                      <a:r>
                        <a:rPr lang="vi-VN" dirty="0" smtClean="0">
                          <a:solidFill>
                            <a:schemeClr val="tx1"/>
                          </a:solidFill>
                        </a:rPr>
                        <a:t>THỜI</a:t>
                      </a:r>
                      <a:r>
                        <a:rPr lang="vi-VN" baseline="0" dirty="0" smtClean="0">
                          <a:solidFill>
                            <a:schemeClr val="tx1"/>
                          </a:solidFill>
                        </a:rPr>
                        <a:t> LÝ</a:t>
                      </a:r>
                      <a:endParaRPr lang="en-US" dirty="0">
                        <a:solidFill>
                          <a:schemeClr val="tx1"/>
                        </a:solidFill>
                      </a:endParaRPr>
                    </a:p>
                  </a:txBody>
                  <a:tcPr anchor="ctr">
                    <a:solidFill>
                      <a:srgbClr val="FFFF00"/>
                    </a:solidFill>
                  </a:tcPr>
                </a:tc>
                <a:extLst>
                  <a:ext uri="{0D108BD9-81ED-4DB2-BD59-A6C34878D82A}">
                    <a16:rowId xmlns:a16="http://schemas.microsoft.com/office/drawing/2014/main" val="4279390849"/>
                  </a:ext>
                </a:extLst>
              </a:tr>
              <a:tr h="2518453">
                <a:tc>
                  <a:txBody>
                    <a:bodyPr/>
                    <a:lstStyle/>
                    <a:p>
                      <a:pPr marL="342900" indent="-342900" algn="just">
                        <a:buFont typeface="Wingdings" panose="05000000000000000000" pitchFamily="2" charset="2"/>
                        <a:buChar char="Ø"/>
                      </a:pPr>
                      <a:r>
                        <a:rPr lang="vi-VN" sz="2400" dirty="0" smtClean="0"/>
                        <a:t>Bộ máy</a:t>
                      </a:r>
                      <a:r>
                        <a:rPr lang="vi-VN" sz="2400" baseline="0" dirty="0" smtClean="0"/>
                        <a:t> thống trị: vua, quan lại, một số nhà sư.</a:t>
                      </a:r>
                    </a:p>
                    <a:p>
                      <a:pPr marL="342900" indent="-342900" algn="just">
                        <a:buFont typeface="Wingdings" panose="05000000000000000000" pitchFamily="2" charset="2"/>
                        <a:buChar char="Ø"/>
                      </a:pPr>
                      <a:r>
                        <a:rPr lang="vi-VN" sz="2400" baseline="0" dirty="0" smtClean="0"/>
                        <a:t>Những tầng lớp bị cai trị: nông dân, thợ thủ công, người làm nghề buôn bán, một ít địa chủ và nô tỳ.</a:t>
                      </a:r>
                    </a:p>
                    <a:p>
                      <a:pPr marL="342900" indent="-342900" algn="just">
                        <a:buFont typeface="Wingdings" panose="05000000000000000000" pitchFamily="2" charset="2"/>
                        <a:buChar char="Ø"/>
                      </a:pPr>
                      <a:r>
                        <a:rPr lang="vi-VN" sz="2400" baseline="0" dirty="0" smtClean="0"/>
                        <a:t>Nông dân là lực lượng lao động chủ yếu trong xã hội.</a:t>
                      </a:r>
                      <a:endParaRPr lang="en-US" sz="2400" dirty="0"/>
                    </a:p>
                  </a:txBody>
                  <a:tcPr anchor="ctr"/>
                </a:tc>
                <a:tc>
                  <a:txBody>
                    <a:bodyPr/>
                    <a:lstStyle/>
                    <a:p>
                      <a:pPr marL="342900" indent="-342900">
                        <a:buFont typeface="Wingdings" panose="05000000000000000000" pitchFamily="2" charset="2"/>
                        <a:buChar char="Ø"/>
                      </a:pPr>
                      <a:r>
                        <a:rPr lang="vi-VN" sz="2400" dirty="0" smtClean="0"/>
                        <a:t>Bộ máy</a:t>
                      </a:r>
                      <a:r>
                        <a:rPr lang="vi-VN" sz="2400" baseline="0" dirty="0" smtClean="0"/>
                        <a:t> thống trị: vua, quan lại, địa chủ.</a:t>
                      </a:r>
                    </a:p>
                    <a:p>
                      <a:pPr marL="342900" indent="-342900">
                        <a:buFont typeface="Wingdings" panose="05000000000000000000" pitchFamily="2" charset="2"/>
                        <a:buChar char="Ø"/>
                      </a:pPr>
                      <a:r>
                        <a:rPr lang="vi-VN" sz="2400" baseline="0" dirty="0" smtClean="0"/>
                        <a:t>Những tầng lớp bị cai trị: nông dân, thợ thủ công, thương nhân, nô tỳ.</a:t>
                      </a:r>
                    </a:p>
                    <a:p>
                      <a:pPr marL="342900" indent="-342900" algn="just">
                        <a:buFont typeface="Wingdings" panose="05000000000000000000" pitchFamily="2" charset="2"/>
                        <a:buChar char="Ø"/>
                      </a:pPr>
                      <a:r>
                        <a:rPr lang="vi-VN" sz="2400" baseline="0" dirty="0" smtClean="0"/>
                        <a:t>Nông dân là lực lượng lao động chủ yếu trong xã hội.</a:t>
                      </a:r>
                      <a:endParaRPr lang="en-US" sz="2400" dirty="0"/>
                    </a:p>
                  </a:txBody>
                  <a:tcPr anchor="ctr"/>
                </a:tc>
                <a:extLst>
                  <a:ext uri="{0D108BD9-81ED-4DB2-BD59-A6C34878D82A}">
                    <a16:rowId xmlns:a16="http://schemas.microsoft.com/office/drawing/2014/main" val="1113144215"/>
                  </a:ext>
                </a:extLst>
              </a:tr>
            </a:tbl>
          </a:graphicData>
        </a:graphic>
      </p:graphicFrame>
    </p:spTree>
    <p:extLst>
      <p:ext uri="{BB962C8B-B14F-4D97-AF65-F5344CB8AC3E}">
        <p14:creationId xmlns:p14="http://schemas.microsoft.com/office/powerpoint/2010/main" val="3271317407"/>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363</TotalTime>
  <Words>1129</Words>
  <Application>Microsoft Office PowerPoint</Application>
  <PresentationFormat>On-screen Show (4:3)</PresentationFormat>
  <Paragraphs>357</Paragraphs>
  <Slides>23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Century Gothic</vt:lpstr>
      <vt:lpstr>Tahoma</vt:lpstr>
      <vt:lpstr>Times New Roman</vt:lpstr>
      <vt:lpstr>Wingdings</vt:lpstr>
      <vt:lpstr>Wingdings 3</vt:lpstr>
      <vt:lpstr>Wisp</vt:lpstr>
      <vt:lpstr>TIẾT 20 – BÀI 12: ĐỜI SỐNG KINH TẾ, VĂN HÓA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20 – BÀI 12:  ĐỜI SỐNG KINH TẾ, VĂN HÓA</dc:title>
  <dc:creator>LY QUOC AN</dc:creator>
  <cp:lastModifiedBy>LY QUOC AN</cp:lastModifiedBy>
  <cp:revision>90</cp:revision>
  <dcterms:created xsi:type="dcterms:W3CDTF">2020-11-12T13:37:48Z</dcterms:created>
  <dcterms:modified xsi:type="dcterms:W3CDTF">2020-11-14T08:36:00Z</dcterms:modified>
</cp:coreProperties>
</file>