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audio2.wav" ContentType="audio/wav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6" r:id="rId10"/>
    <p:sldId id="287" r:id="rId11"/>
    <p:sldId id="260" r:id="rId12"/>
    <p:sldId id="261" r:id="rId13"/>
    <p:sldId id="291" r:id="rId14"/>
    <p:sldId id="268" r:id="rId15"/>
    <p:sldId id="289" r:id="rId16"/>
    <p:sldId id="269" r:id="rId17"/>
    <p:sldId id="288" r:id="rId18"/>
    <p:sldId id="270" r:id="rId19"/>
    <p:sldId id="271" r:id="rId20"/>
    <p:sldId id="290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0000FF"/>
    <a:srgbClr val="FF9933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918CCB-A99A-492A-A4EE-7FEB906E284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0B3867-1278-44CD-BD75-078577B36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652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3396-7F38-4143-A569-D0146103185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7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E1A24-652A-4E12-853B-E81BA608A942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6A2FA-FA35-46E8-91E5-7FFE1399B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271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E1A24-652A-4E12-853B-E81BA608A942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6A2FA-FA35-46E8-91E5-7FFE1399B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283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E1A24-652A-4E12-853B-E81BA608A942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6A2FA-FA35-46E8-91E5-7FFE1399B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686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E1A24-652A-4E12-853B-E81BA608A942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6A2FA-FA35-46E8-91E5-7FFE1399B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604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E1A24-652A-4E12-853B-E81BA608A942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6A2FA-FA35-46E8-91E5-7FFE1399B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00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E1A24-652A-4E12-853B-E81BA608A942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6A2FA-FA35-46E8-91E5-7FFE1399B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122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E1A24-652A-4E12-853B-E81BA608A942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6A2FA-FA35-46E8-91E5-7FFE1399B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97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E1A24-652A-4E12-853B-E81BA608A942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6A2FA-FA35-46E8-91E5-7FFE1399B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60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E1A24-652A-4E12-853B-E81BA608A942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6A2FA-FA35-46E8-91E5-7FFE1399B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455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E1A24-652A-4E12-853B-E81BA608A942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6A2FA-FA35-46E8-91E5-7FFE1399B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68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E1A24-652A-4E12-853B-E81BA608A942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6A2FA-FA35-46E8-91E5-7FFE1399B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229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E1A24-652A-4E12-853B-E81BA608A942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6A2FA-FA35-46E8-91E5-7FFE1399B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665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7.wdp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11" Type="http://schemas.openxmlformats.org/officeDocument/2006/relationships/slide" Target="slide3.xml"/><Relationship Id="rId5" Type="http://schemas.openxmlformats.org/officeDocument/2006/relationships/image" Target="../media/image11.png"/><Relationship Id="rId10" Type="http://schemas.microsoft.com/office/2007/relationships/hdphoto" Target="../media/hdphoto6.wdp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8.png"/><Relationship Id="rId7" Type="http://schemas.openxmlformats.org/officeDocument/2006/relationships/slide" Target="slide16.xml"/><Relationship Id="rId12" Type="http://schemas.openxmlformats.org/officeDocument/2006/relationships/slide" Target="slide1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8.xml"/><Relationship Id="rId11" Type="http://schemas.openxmlformats.org/officeDocument/2006/relationships/image" Target="../media/image10.png"/><Relationship Id="rId5" Type="http://schemas.openxmlformats.org/officeDocument/2006/relationships/slide" Target="slide4.xml"/><Relationship Id="rId10" Type="http://schemas.microsoft.com/office/2007/relationships/hdphoto" Target="../media/hdphoto4.wdp"/><Relationship Id="rId4" Type="http://schemas.microsoft.com/office/2007/relationships/hdphoto" Target="../media/hdphoto3.wdp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7.wdp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11" Type="http://schemas.openxmlformats.org/officeDocument/2006/relationships/slide" Target="slide3.xml"/><Relationship Id="rId5" Type="http://schemas.openxmlformats.org/officeDocument/2006/relationships/image" Target="../media/image11.png"/><Relationship Id="rId10" Type="http://schemas.microsoft.com/office/2007/relationships/hdphoto" Target="../media/hdphoto6.wdp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7.wdp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11" Type="http://schemas.openxmlformats.org/officeDocument/2006/relationships/slide" Target="slide3.xml"/><Relationship Id="rId5" Type="http://schemas.openxmlformats.org/officeDocument/2006/relationships/image" Target="../media/image11.png"/><Relationship Id="rId10" Type="http://schemas.microsoft.com/office/2007/relationships/hdphoto" Target="../media/hdphoto6.wdp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7.wdp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11" Type="http://schemas.openxmlformats.org/officeDocument/2006/relationships/slide" Target="slide3.xml"/><Relationship Id="rId5" Type="http://schemas.openxmlformats.org/officeDocument/2006/relationships/image" Target="../media/image11.png"/><Relationship Id="rId10" Type="http://schemas.microsoft.com/office/2007/relationships/hdphoto" Target="../media/hdphoto6.wdp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7.wdp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11" Type="http://schemas.openxmlformats.org/officeDocument/2006/relationships/slide" Target="slide3.xml"/><Relationship Id="rId5" Type="http://schemas.openxmlformats.org/officeDocument/2006/relationships/image" Target="../media/image11.png"/><Relationship Id="rId10" Type="http://schemas.microsoft.com/office/2007/relationships/hdphoto" Target="../media/hdphoto6.wdp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7.wdp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11" Type="http://schemas.openxmlformats.org/officeDocument/2006/relationships/slide" Target="slide3.xml"/><Relationship Id="rId5" Type="http://schemas.openxmlformats.org/officeDocument/2006/relationships/image" Target="../media/image11.png"/><Relationship Id="rId10" Type="http://schemas.microsoft.com/office/2007/relationships/hdphoto" Target="../media/hdphoto6.wdp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EJ14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7940" name="Rectangle 4"/>
          <p:cNvSpPr>
            <a:spLocks noChangeArrowheads="1"/>
          </p:cNvSpPr>
          <p:nvPr/>
        </p:nvSpPr>
        <p:spPr bwMode="auto">
          <a:xfrm>
            <a:off x="3352800" y="1981200"/>
            <a:ext cx="5943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0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0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40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/>
            <a:r>
              <a:rPr lang="en-US" sz="40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0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/>
            <a:r>
              <a:rPr lang="en-US" sz="40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40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40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162531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/>
        </p:nvSpPr>
        <p:spPr>
          <a:xfrm>
            <a:off x="2335099" y="2277632"/>
            <a:ext cx="1918277" cy="1467954"/>
          </a:xfrm>
          <a:custGeom>
            <a:avLst/>
            <a:gdLst>
              <a:gd name="connsiteX0" fmla="*/ 1211943 w 2423886"/>
              <a:gd name="connsiteY0" fmla="*/ 0 h 1798871"/>
              <a:gd name="connsiteX1" fmla="*/ 2423886 w 2423886"/>
              <a:gd name="connsiteY1" fmla="*/ 1211943 h 1798871"/>
              <a:gd name="connsiteX2" fmla="*/ 2277611 w 2423886"/>
              <a:gd name="connsiteY2" fmla="*/ 1789627 h 1798871"/>
              <a:gd name="connsiteX3" fmla="*/ 2271995 w 2423886"/>
              <a:gd name="connsiteY3" fmla="*/ 1798871 h 1798871"/>
              <a:gd name="connsiteX4" fmla="*/ 151891 w 2423886"/>
              <a:gd name="connsiteY4" fmla="*/ 1798871 h 1798871"/>
              <a:gd name="connsiteX5" fmla="*/ 146275 w 2423886"/>
              <a:gd name="connsiteY5" fmla="*/ 1789627 h 1798871"/>
              <a:gd name="connsiteX6" fmla="*/ 0 w 2423886"/>
              <a:gd name="connsiteY6" fmla="*/ 1211943 h 1798871"/>
              <a:gd name="connsiteX7" fmla="*/ 1211943 w 2423886"/>
              <a:gd name="connsiteY7" fmla="*/ 0 h 179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3886" h="1798871">
                <a:moveTo>
                  <a:pt x="1211943" y="0"/>
                </a:moveTo>
                <a:cubicBezTo>
                  <a:pt x="1881281" y="0"/>
                  <a:pt x="2423886" y="542605"/>
                  <a:pt x="2423886" y="1211943"/>
                </a:cubicBezTo>
                <a:cubicBezTo>
                  <a:pt x="2423886" y="1421111"/>
                  <a:pt x="2370897" y="1617903"/>
                  <a:pt x="2277611" y="1789627"/>
                </a:cubicBezTo>
                <a:lnTo>
                  <a:pt x="2271995" y="1798871"/>
                </a:lnTo>
                <a:lnTo>
                  <a:pt x="151891" y="1798871"/>
                </a:lnTo>
                <a:lnTo>
                  <a:pt x="146275" y="1789627"/>
                </a:lnTo>
                <a:cubicBezTo>
                  <a:pt x="52989" y="1617903"/>
                  <a:pt x="0" y="1421111"/>
                  <a:pt x="0" y="1211943"/>
                </a:cubicBezTo>
                <a:cubicBezTo>
                  <a:pt x="0" y="542605"/>
                  <a:pt x="542605" y="0"/>
                  <a:pt x="1211943" y="0"/>
                </a:cubicBez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Freeform 16"/>
          <p:cNvSpPr/>
          <p:nvPr/>
        </p:nvSpPr>
        <p:spPr>
          <a:xfrm>
            <a:off x="5144193" y="2277633"/>
            <a:ext cx="1918277" cy="1467954"/>
          </a:xfrm>
          <a:custGeom>
            <a:avLst/>
            <a:gdLst>
              <a:gd name="connsiteX0" fmla="*/ 1211943 w 2423886"/>
              <a:gd name="connsiteY0" fmla="*/ 0 h 1798871"/>
              <a:gd name="connsiteX1" fmla="*/ 2423886 w 2423886"/>
              <a:gd name="connsiteY1" fmla="*/ 1211943 h 1798871"/>
              <a:gd name="connsiteX2" fmla="*/ 2277611 w 2423886"/>
              <a:gd name="connsiteY2" fmla="*/ 1789627 h 1798871"/>
              <a:gd name="connsiteX3" fmla="*/ 2271995 w 2423886"/>
              <a:gd name="connsiteY3" fmla="*/ 1798871 h 1798871"/>
              <a:gd name="connsiteX4" fmla="*/ 151891 w 2423886"/>
              <a:gd name="connsiteY4" fmla="*/ 1798871 h 1798871"/>
              <a:gd name="connsiteX5" fmla="*/ 146275 w 2423886"/>
              <a:gd name="connsiteY5" fmla="*/ 1789627 h 1798871"/>
              <a:gd name="connsiteX6" fmla="*/ 0 w 2423886"/>
              <a:gd name="connsiteY6" fmla="*/ 1211943 h 1798871"/>
              <a:gd name="connsiteX7" fmla="*/ 1211943 w 2423886"/>
              <a:gd name="connsiteY7" fmla="*/ 0 h 179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3886" h="1798871">
                <a:moveTo>
                  <a:pt x="1211943" y="0"/>
                </a:moveTo>
                <a:cubicBezTo>
                  <a:pt x="1881281" y="0"/>
                  <a:pt x="2423886" y="542605"/>
                  <a:pt x="2423886" y="1211943"/>
                </a:cubicBezTo>
                <a:cubicBezTo>
                  <a:pt x="2423886" y="1421111"/>
                  <a:pt x="2370897" y="1617903"/>
                  <a:pt x="2277611" y="1789627"/>
                </a:cubicBezTo>
                <a:lnTo>
                  <a:pt x="2271995" y="1798871"/>
                </a:lnTo>
                <a:lnTo>
                  <a:pt x="151891" y="1798871"/>
                </a:lnTo>
                <a:lnTo>
                  <a:pt x="146275" y="1789627"/>
                </a:lnTo>
                <a:cubicBezTo>
                  <a:pt x="52989" y="1617903"/>
                  <a:pt x="0" y="1421111"/>
                  <a:pt x="0" y="1211943"/>
                </a:cubicBezTo>
                <a:cubicBezTo>
                  <a:pt x="0" y="542605"/>
                  <a:pt x="542605" y="0"/>
                  <a:pt x="1211943" y="0"/>
                </a:cubicBez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34" name="Picture 10" descr="Kết quả hình ảnh cho jer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682" y="4593419"/>
            <a:ext cx="1175369" cy="153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Kết quả hình ảnh cho jerr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1" b="98478" l="1143" r="98000">
                        <a14:foregroundMark x1="47810" y1="26941" x2="47810" y2="26941"/>
                        <a14:foregroundMark x1="49619" y1="25419" x2="49619" y2="25419"/>
                        <a14:foregroundMark x1="51143" y1="22222" x2="51143" y2="22222"/>
                        <a14:foregroundMark x1="38571" y1="21309" x2="38571" y2="21309"/>
                        <a14:foregroundMark x1="38952" y1="23059" x2="38952" y2="23059"/>
                        <a14:foregroundMark x1="37429" y1="23973" x2="37429" y2="23973"/>
                        <a14:foregroundMark x1="37429" y1="24886" x2="37429" y2="24886"/>
                        <a14:foregroundMark x1="45905" y1="28691" x2="45905" y2="28691"/>
                        <a14:foregroundMark x1="50381" y1="26636" x2="50381" y2="26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36" y="2470918"/>
            <a:ext cx="1120428" cy="140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Kết quả hình ảnh cho miếng pho mát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57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259" y="2748892"/>
            <a:ext cx="1525826" cy="94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ết quả hình ảnh cho mèo to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5667">
                        <a14:foregroundMark x1="24444" y1="34286" x2="24444" y2="34286"/>
                        <a14:foregroundMark x1="27000" y1="67143" x2="27000" y2="67143"/>
                        <a14:foregroundMark x1="44111" y1="63036" x2="44111" y2="63036"/>
                        <a14:foregroundMark x1="42000" y1="91250" x2="40111" y2="87143"/>
                        <a14:foregroundMark x1="76333" y1="37857" x2="76333" y2="37857"/>
                        <a14:foregroundMark x1="77000" y1="91250" x2="77000" y2="91250"/>
                        <a14:foregroundMark x1="81778" y1="91250" x2="81778" y2="91250"/>
                        <a14:foregroundMark x1="72667" y1="90000" x2="72667" y2="9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02" y="2385169"/>
            <a:ext cx="2041222" cy="127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33207" y="899946"/>
            <a:ext cx="1465686" cy="51404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SAI</a:t>
            </a:r>
            <a:endParaRPr lang="vi-VN" sz="3200" dirty="0"/>
          </a:p>
        </p:txBody>
      </p:sp>
      <p:sp>
        <p:nvSpPr>
          <p:cNvPr id="18" name="Rectangle 17"/>
          <p:cNvSpPr/>
          <p:nvPr/>
        </p:nvSpPr>
        <p:spPr>
          <a:xfrm>
            <a:off x="5546124" y="899946"/>
            <a:ext cx="1465686" cy="51404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ĐÚNG</a:t>
            </a:r>
            <a:endParaRPr lang="vi-VN" sz="3200"/>
          </a:p>
        </p:txBody>
      </p:sp>
      <p:sp>
        <p:nvSpPr>
          <p:cNvPr id="3" name="Hexagon 2">
            <a:hlinkClick r:id="rId11" action="ppaction://hlinksldjump"/>
          </p:cNvPr>
          <p:cNvSpPr/>
          <p:nvPr/>
        </p:nvSpPr>
        <p:spPr>
          <a:xfrm>
            <a:off x="1716168" y="142844"/>
            <a:ext cx="1289874" cy="512391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Home</a:t>
            </a:r>
            <a:endParaRPr lang="vi-VN"/>
          </a:p>
        </p:txBody>
      </p:sp>
      <p:pic>
        <p:nvPicPr>
          <p:cNvPr id="3080" name="Picture 8" descr="Kết quả hình ảnh cho mèo tom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9753" r="89973">
                        <a14:foregroundMark x1="31319" y1="25249" x2="31319" y2="25249"/>
                        <a14:foregroundMark x1="24313" y1="21373" x2="24313" y2="21373"/>
                        <a14:foregroundMark x1="25000" y1="32447" x2="25000" y2="32447"/>
                        <a14:foregroundMark x1="23352" y1="35216" x2="23352" y2="35216"/>
                        <a14:foregroundMark x1="22115" y1="35216" x2="22115" y2="35216"/>
                        <a14:foregroundMark x1="19231" y1="33444" x2="19231" y2="33444"/>
                        <a14:foregroundMark x1="33242" y1="35991" x2="33242" y2="35991"/>
                        <a14:foregroundMark x1="30632" y1="29347" x2="30632" y2="29347"/>
                        <a14:foregroundMark x1="63462" y1="58804" x2="63462" y2="58804"/>
                        <a14:foregroundMark x1="82143" y1="66002" x2="82143" y2="66002"/>
                        <a14:foregroundMark x1="56456" y1="83942" x2="56456" y2="83942"/>
                        <a14:foregroundMark x1="50412" y1="95460" x2="50412" y2="95460"/>
                        <a14:foregroundMark x1="55495" y1="88040" x2="55495" y2="88040"/>
                        <a14:foregroundMark x1="68132" y1="57032" x2="68132" y2="57032"/>
                        <a14:foregroundMark x1="60852" y1="54707" x2="60852" y2="54707"/>
                        <a14:foregroundMark x1="58654" y1="29125" x2="58654" y2="29125"/>
                        <a14:foregroundMark x1="50000" y1="28018" x2="50000" y2="28018"/>
                        <a14:foregroundMark x1="50687" y1="23477" x2="50687" y2="23477"/>
                        <a14:foregroundMark x1="54258" y1="25028" x2="54258" y2="25028"/>
                        <a14:foregroundMark x1="54258" y1="28350" x2="54258" y2="28350"/>
                        <a14:foregroundMark x1="43132" y1="94241" x2="43132" y2="94241"/>
                        <a14:foregroundMark x1="55641" y1="80745" x2="55641" y2="80745"/>
                        <a14:foregroundMark x1="55385" y1="95238" x2="55385" y2="95238"/>
                        <a14:foregroundMark x1="58974" y1="89855" x2="58974" y2="89855"/>
                        <a14:foregroundMark x1="56667" y1="96273" x2="56667" y2="96273"/>
                        <a14:foregroundMark x1="60513" y1="95859" x2="60513" y2="95859"/>
                        <a14:foregroundMark x1="63590" y1="55072" x2="63590" y2="55072"/>
                        <a14:foregroundMark x1="56667" y1="55072" x2="56667" y2="550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18" r="10180"/>
          <a:stretch/>
        </p:blipFill>
        <p:spPr bwMode="auto">
          <a:xfrm>
            <a:off x="3786325" y="2056594"/>
            <a:ext cx="1107049" cy="176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86325" y="4890695"/>
            <a:ext cx="8175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7883426" y="2262009"/>
            <a:ext cx="1918277" cy="1467954"/>
          </a:xfrm>
          <a:custGeom>
            <a:avLst/>
            <a:gdLst>
              <a:gd name="connsiteX0" fmla="*/ 1211943 w 2423886"/>
              <a:gd name="connsiteY0" fmla="*/ 0 h 1798871"/>
              <a:gd name="connsiteX1" fmla="*/ 2423886 w 2423886"/>
              <a:gd name="connsiteY1" fmla="*/ 1211943 h 1798871"/>
              <a:gd name="connsiteX2" fmla="*/ 2277611 w 2423886"/>
              <a:gd name="connsiteY2" fmla="*/ 1789627 h 1798871"/>
              <a:gd name="connsiteX3" fmla="*/ 2271995 w 2423886"/>
              <a:gd name="connsiteY3" fmla="*/ 1798871 h 1798871"/>
              <a:gd name="connsiteX4" fmla="*/ 151891 w 2423886"/>
              <a:gd name="connsiteY4" fmla="*/ 1798871 h 1798871"/>
              <a:gd name="connsiteX5" fmla="*/ 146275 w 2423886"/>
              <a:gd name="connsiteY5" fmla="*/ 1789627 h 1798871"/>
              <a:gd name="connsiteX6" fmla="*/ 0 w 2423886"/>
              <a:gd name="connsiteY6" fmla="*/ 1211943 h 1798871"/>
              <a:gd name="connsiteX7" fmla="*/ 1211943 w 2423886"/>
              <a:gd name="connsiteY7" fmla="*/ 0 h 179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3886" h="1798871">
                <a:moveTo>
                  <a:pt x="1211943" y="0"/>
                </a:moveTo>
                <a:cubicBezTo>
                  <a:pt x="1881281" y="0"/>
                  <a:pt x="2423886" y="542605"/>
                  <a:pt x="2423886" y="1211943"/>
                </a:cubicBezTo>
                <a:cubicBezTo>
                  <a:pt x="2423886" y="1421111"/>
                  <a:pt x="2370897" y="1617903"/>
                  <a:pt x="2277611" y="1789627"/>
                </a:cubicBezTo>
                <a:lnTo>
                  <a:pt x="2271995" y="1798871"/>
                </a:lnTo>
                <a:lnTo>
                  <a:pt x="151891" y="1798871"/>
                </a:lnTo>
                <a:lnTo>
                  <a:pt x="146275" y="1789627"/>
                </a:lnTo>
                <a:cubicBezTo>
                  <a:pt x="52989" y="1617903"/>
                  <a:pt x="0" y="1421111"/>
                  <a:pt x="0" y="1211943"/>
                </a:cubicBezTo>
                <a:cubicBezTo>
                  <a:pt x="0" y="542605"/>
                  <a:pt x="542605" y="0"/>
                  <a:pt x="1211943" y="0"/>
                </a:cubicBez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9" name="Picture 4" descr="Kết quả hình ảnh cho mèo to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5667">
                        <a14:foregroundMark x1="24444" y1="34286" x2="24444" y2="34286"/>
                        <a14:foregroundMark x1="27000" y1="67143" x2="27000" y2="67143"/>
                        <a14:foregroundMark x1="44111" y1="63036" x2="44111" y2="63036"/>
                        <a14:foregroundMark x1="42000" y1="91250" x2="40111" y2="87143"/>
                        <a14:foregroundMark x1="76333" y1="37857" x2="76333" y2="37857"/>
                        <a14:foregroundMark x1="77000" y1="91250" x2="77000" y2="91250"/>
                        <a14:foregroundMark x1="81778" y1="91250" x2="81778" y2="91250"/>
                        <a14:foregroundMark x1="72667" y1="90000" x2="72667" y2="9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230" y="2441509"/>
            <a:ext cx="2041222" cy="127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Kết quả hình ảnh cho mèo tom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9753" r="89973">
                        <a14:foregroundMark x1="31319" y1="25249" x2="31319" y2="25249"/>
                        <a14:foregroundMark x1="24313" y1="21373" x2="24313" y2="21373"/>
                        <a14:foregroundMark x1="25000" y1="32447" x2="25000" y2="32447"/>
                        <a14:foregroundMark x1="23352" y1="35216" x2="23352" y2="35216"/>
                        <a14:foregroundMark x1="22115" y1="35216" x2="22115" y2="35216"/>
                        <a14:foregroundMark x1="19231" y1="33444" x2="19231" y2="33444"/>
                        <a14:foregroundMark x1="33242" y1="35991" x2="33242" y2="35991"/>
                        <a14:foregroundMark x1="30632" y1="29347" x2="30632" y2="29347"/>
                        <a14:foregroundMark x1="63462" y1="58804" x2="63462" y2="58804"/>
                        <a14:foregroundMark x1="82143" y1="66002" x2="82143" y2="66002"/>
                        <a14:foregroundMark x1="56456" y1="83942" x2="56456" y2="83942"/>
                        <a14:foregroundMark x1="50412" y1="95460" x2="50412" y2="95460"/>
                        <a14:foregroundMark x1="55495" y1="88040" x2="55495" y2="88040"/>
                        <a14:foregroundMark x1="68132" y1="57032" x2="68132" y2="57032"/>
                        <a14:foregroundMark x1="60852" y1="54707" x2="60852" y2="54707"/>
                        <a14:foregroundMark x1="58654" y1="29125" x2="58654" y2="29125"/>
                        <a14:foregroundMark x1="50000" y1="28018" x2="50000" y2="28018"/>
                        <a14:foregroundMark x1="50687" y1="23477" x2="50687" y2="23477"/>
                        <a14:foregroundMark x1="54258" y1="25028" x2="54258" y2="25028"/>
                        <a14:foregroundMark x1="54258" y1="28350" x2="54258" y2="28350"/>
                        <a14:foregroundMark x1="43132" y1="94241" x2="43132" y2="94241"/>
                        <a14:foregroundMark x1="55641" y1="80745" x2="55641" y2="80745"/>
                        <a14:foregroundMark x1="55385" y1="95238" x2="55385" y2="95238"/>
                        <a14:foregroundMark x1="58974" y1="89855" x2="58974" y2="89855"/>
                        <a14:foregroundMark x1="56667" y1="96273" x2="56667" y2="96273"/>
                        <a14:foregroundMark x1="60513" y1="95859" x2="60513" y2="95859"/>
                        <a14:foregroundMark x1="63590" y1="55072" x2="63590" y2="55072"/>
                        <a14:foregroundMark x1="56667" y1="55072" x2="56667" y2="550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18" r="10180"/>
          <a:stretch/>
        </p:blipFill>
        <p:spPr bwMode="auto">
          <a:xfrm>
            <a:off x="9530944" y="2093766"/>
            <a:ext cx="1083793" cy="173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8283445" y="892115"/>
            <a:ext cx="1465686" cy="51404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SAI2</a:t>
            </a:r>
            <a:endParaRPr lang="vi-VN" sz="3200"/>
          </a:p>
        </p:txBody>
      </p:sp>
      <p:sp>
        <p:nvSpPr>
          <p:cNvPr id="42" name="Rounded Rectangle 41"/>
          <p:cNvSpPr/>
          <p:nvPr/>
        </p:nvSpPr>
        <p:spPr>
          <a:xfrm>
            <a:off x="8417344" y="20018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15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8417344" y="23610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14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8417344" y="20018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13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8417344" y="20018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12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8417344" y="18116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11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8417344" y="20018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10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8401015" y="18116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09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8417348" y="20018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08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8417344" y="20018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07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8417344" y="19014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06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8417344" y="20018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05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8417344" y="20018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8422785" y="16022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8422785" y="20616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8417344" y="187435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8417344" y="20018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</a:p>
        </p:txBody>
      </p:sp>
      <p:pic>
        <p:nvPicPr>
          <p:cNvPr id="58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9132" y="71597"/>
            <a:ext cx="789361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37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-0.10538 0.2958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78" y="1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96296E-6 L 0.40677 -0.3087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30" y="-1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4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11111E-6 L -0.65122 0.27801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69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5" grpId="0"/>
      <p:bldP spid="38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3864429" y="4169229"/>
            <a:ext cx="47244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33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Giáo</a:t>
            </a: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33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33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viên</a:t>
            </a: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33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r>
              <a:rPr lang="en-US" sz="2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33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Lê</a:t>
            </a: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33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33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Thị</a:t>
            </a: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33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33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Hồng</a:t>
            </a: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33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33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Đăng</a:t>
            </a:r>
            <a:endParaRPr lang="en-US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33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2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33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Lớp</a:t>
            </a: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33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33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9E</a:t>
            </a:r>
            <a:endParaRPr lang="en-US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33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58800" y="2078038"/>
            <a:ext cx="11074400" cy="1655762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63:    TỔNG KẾT VỀ TỪ VỰNG </a:t>
            </a:r>
          </a:p>
          <a:p>
            <a:r>
              <a:rPr lang="en-US" sz="44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(</a:t>
            </a:r>
            <a:r>
              <a:rPr lang="en-US" sz="4400" b="1" dirty="0" err="1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400" b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b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4400" b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400" b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4400" b="1" dirty="0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72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Lenovo\Desktop\nendep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1974286" cy="6858000"/>
          </a:xfrm>
          <a:prstGeom prst="rect">
            <a:avLst/>
          </a:prstGeom>
          <a:noFill/>
        </p:spPr>
      </p:pic>
      <p:sp>
        <p:nvSpPr>
          <p:cNvPr id="6" name="7-Point Star 5"/>
          <p:cNvSpPr/>
          <p:nvPr/>
        </p:nvSpPr>
        <p:spPr>
          <a:xfrm>
            <a:off x="1" y="0"/>
            <a:ext cx="6879771" cy="2786744"/>
          </a:xfrm>
          <a:prstGeom prst="star7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40972" y="660399"/>
            <a:ext cx="4702629" cy="19594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TỔNG KẾT PHẦN LÍ THUYẾT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0099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413383"/>
              </p:ext>
            </p:extLst>
          </p:nvPr>
        </p:nvGraphicFramePr>
        <p:xfrm>
          <a:off x="580572" y="3898294"/>
          <a:ext cx="8127999" cy="1979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89337433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26673504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496185601"/>
                    </a:ext>
                  </a:extLst>
                </a:gridCol>
              </a:tblGrid>
              <a:tr h="65999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0068964"/>
                  </a:ext>
                </a:extLst>
              </a:tr>
              <a:tr h="65999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512063"/>
                  </a:ext>
                </a:extLst>
              </a:tr>
              <a:tr h="65999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4517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4204606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Lenovo\Desktop\nendep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6" name="7-Point Star 5"/>
          <p:cNvSpPr/>
          <p:nvPr/>
        </p:nvSpPr>
        <p:spPr>
          <a:xfrm>
            <a:off x="1524000" y="0"/>
            <a:ext cx="8229600" cy="5410200"/>
          </a:xfrm>
          <a:prstGeom prst="star7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743200" y="1219200"/>
            <a:ext cx="5715000" cy="274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LUYỆN TẬP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0099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839802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89" y="0"/>
            <a:ext cx="12133811" cy="645067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en-US" sz="2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1: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158)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 –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dirty="0" smtClean="0"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algn="just">
              <a:buNone/>
            </a:pPr>
            <a:endParaRPr lang="en-US" dirty="0"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algn="just">
              <a:buNone/>
            </a:pPr>
            <a:endParaRPr lang="en-US" dirty="0" smtClean="0"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algn="just">
              <a:buNone/>
            </a:pPr>
            <a:endParaRPr lang="en-US" dirty="0"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algn="just">
              <a:buNone/>
            </a:pPr>
            <a:endParaRPr lang="en-US" dirty="0" smtClean="0"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algn="just">
              <a:buNone/>
            </a:pPr>
            <a:endParaRPr lang="en-US" dirty="0"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algn="just">
              <a:buNone/>
            </a:pPr>
            <a:endParaRPr lang="en-US" dirty="0" smtClean="0"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dirty="0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a. Cho </a:t>
            </a:r>
            <a:r>
              <a:rPr lang="en-US" dirty="0" err="1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biết</a:t>
            </a:r>
            <a:r>
              <a:rPr lang="en-US" dirty="0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“</a:t>
            </a:r>
            <a:r>
              <a:rPr lang="en-US" dirty="0" err="1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” </a:t>
            </a:r>
            <a:r>
              <a:rPr lang="en-US" dirty="0" err="1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“</a:t>
            </a:r>
            <a:r>
              <a:rPr lang="en-US" dirty="0" err="1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sút</a:t>
            </a:r>
            <a:r>
              <a:rPr lang="en-US" dirty="0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”; </a:t>
            </a:r>
            <a:r>
              <a:rPr lang="en-US" dirty="0" err="1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“</a:t>
            </a:r>
            <a:r>
              <a:rPr lang="en-US" dirty="0" err="1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vai</a:t>
            </a:r>
            <a:r>
              <a:rPr lang="en-US" dirty="0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miệng</a:t>
            </a:r>
            <a:r>
              <a:rPr lang="en-US" dirty="0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đầu</a:t>
            </a:r>
            <a:r>
              <a:rPr lang="en-US" dirty="0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” </a:t>
            </a:r>
            <a:r>
              <a:rPr lang="en-US" dirty="0" err="1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dùng</a:t>
            </a:r>
            <a:r>
              <a:rPr lang="en-US" dirty="0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theo</a:t>
            </a:r>
            <a:r>
              <a:rPr lang="en-US" dirty="0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nghĩa</a:t>
            </a:r>
            <a:r>
              <a:rPr lang="en-US" dirty="0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gốc</a:t>
            </a:r>
            <a:r>
              <a:rPr lang="en-US" dirty="0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hay </a:t>
            </a:r>
            <a:r>
              <a:rPr lang="en-US" dirty="0" err="1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nghĩa</a:t>
            </a:r>
            <a:r>
              <a:rPr lang="en-US" dirty="0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chuyển</a:t>
            </a:r>
            <a:r>
              <a:rPr lang="en-US" dirty="0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? </a:t>
            </a:r>
            <a:r>
              <a:rPr lang="en-US" dirty="0" err="1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Nếu</a:t>
            </a:r>
            <a:r>
              <a:rPr lang="en-US" dirty="0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chuyển</a:t>
            </a:r>
            <a:r>
              <a:rPr lang="en-US" dirty="0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nghĩa</a:t>
            </a:r>
            <a:r>
              <a:rPr lang="en-US" dirty="0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thì</a:t>
            </a:r>
            <a:r>
              <a:rPr lang="en-US" dirty="0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chuyển</a:t>
            </a:r>
            <a:r>
              <a:rPr lang="en-US" dirty="0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theo</a:t>
            </a:r>
            <a:r>
              <a:rPr lang="en-US" dirty="0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phương</a:t>
            </a:r>
            <a:r>
              <a:rPr lang="en-US" dirty="0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thức</a:t>
            </a:r>
            <a:r>
              <a:rPr lang="en-US" dirty="0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nào</a:t>
            </a:r>
            <a:r>
              <a:rPr lang="en-US" dirty="0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? </a:t>
            </a:r>
          </a:p>
          <a:p>
            <a:pPr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56" y="1764867"/>
            <a:ext cx="9193876" cy="3328266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15542" y="2610196"/>
            <a:ext cx="73152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805264" y="3536302"/>
            <a:ext cx="314074" cy="73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482072" y="4058816"/>
            <a:ext cx="492769" cy="73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204857" y="4292082"/>
            <a:ext cx="600270" cy="4043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61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0488" y="1188720"/>
            <a:ext cx="8836428" cy="526195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2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1: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564427"/>
              </p:ext>
            </p:extLst>
          </p:nvPr>
        </p:nvGraphicFramePr>
        <p:xfrm>
          <a:off x="2174702" y="2519437"/>
          <a:ext cx="8128000" cy="2807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85204669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536337353"/>
                    </a:ext>
                  </a:extLst>
                </a:gridCol>
              </a:tblGrid>
              <a:tr h="76198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32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gốc</a:t>
                      </a:r>
                      <a:endParaRPr lang="en-US" sz="3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320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endParaRPr lang="en-US" sz="3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596286"/>
                  </a:ext>
                </a:extLst>
              </a:tr>
              <a:tr h="2045322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Miệng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cười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buốt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giày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sút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Vai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áo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súng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5321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900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13" y="462049"/>
            <a:ext cx="6410498" cy="5933902"/>
          </a:xfrm>
        </p:spPr>
        <p:txBody>
          <a:bodyPr>
            <a:normAutofit/>
          </a:bodyPr>
          <a:lstStyle/>
          <a:p>
            <a:pPr>
              <a:buNone/>
            </a:pP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2: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</a:rPr>
              <a:t>Giếng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</a:rPr>
              <a:t>lính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711" y="560459"/>
            <a:ext cx="5722619" cy="53249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8708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755" y="0"/>
            <a:ext cx="10991462" cy="249381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2: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</a:rPr>
              <a:t>Giếng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</a:rPr>
              <a:t>lính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buNone/>
            </a:pP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buNone/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3306" y="2592470"/>
            <a:ext cx="7525901" cy="4153563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400" b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b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en-US" sz="2400" b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sz="2400" b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b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eft Arrow Callout 5"/>
          <p:cNvSpPr/>
          <p:nvPr/>
        </p:nvSpPr>
        <p:spPr>
          <a:xfrm>
            <a:off x="7619207" y="3999439"/>
            <a:ext cx="3592285" cy="1782147"/>
          </a:xfrm>
          <a:prstGeom prst="leftArrowCallout">
            <a:avLst/>
          </a:prstGeom>
          <a:solidFill>
            <a:srgbClr val="9900CC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 THỨC VỀ BIỆN PHÁP TU TỪ VÀ TÁC DỤNG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3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63915"/>
            <a:ext cx="701040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000" b="1" dirty="0">
                <a:solidFill>
                  <a:srgbClr val="9900CC"/>
                </a:solidFill>
                <a:latin typeface="+mj-lt"/>
              </a:rPr>
              <a:t>XIN ĐỔI KIẾP NÀY</a:t>
            </a:r>
          </a:p>
          <a:p>
            <a:pPr algn="just"/>
            <a:r>
              <a:rPr lang="vi-VN" sz="1200" dirty="0">
                <a:solidFill>
                  <a:srgbClr val="21211F"/>
                </a:solidFill>
                <a:latin typeface="+mj-lt"/>
              </a:rPr>
              <a:t>Nếu đổi được kiếp này tôi xin hóa thành cây</a:t>
            </a:r>
            <a:r>
              <a:rPr lang="vi-VN" sz="1200" dirty="0" smtClean="0">
                <a:solidFill>
                  <a:srgbClr val="21211F"/>
                </a:solidFill>
                <a:latin typeface="+mj-lt"/>
              </a:rPr>
              <a:t>,</a:t>
            </a:r>
            <a:endParaRPr lang="en-US" sz="1200" dirty="0" smtClean="0">
              <a:solidFill>
                <a:srgbClr val="21211F"/>
              </a:solidFill>
              <a:latin typeface="+mj-lt"/>
            </a:endParaRPr>
          </a:p>
          <a:p>
            <a:pPr algn="just"/>
            <a:r>
              <a:rPr lang="vi-VN" sz="1200" dirty="0" smtClean="0">
                <a:solidFill>
                  <a:srgbClr val="21211F"/>
                </a:solidFill>
                <a:latin typeface="+mj-lt"/>
              </a:rPr>
              <a:t>Thử </a:t>
            </a:r>
            <a:r>
              <a:rPr lang="vi-VN" sz="1200" dirty="0">
                <a:solidFill>
                  <a:srgbClr val="21211F"/>
                </a:solidFill>
                <a:latin typeface="+mj-lt"/>
              </a:rPr>
              <a:t>những nhát rìu rạch sâu da thịt</a:t>
            </a:r>
            <a:r>
              <a:rPr lang="vi-VN" sz="1200" dirty="0" smtClean="0">
                <a:solidFill>
                  <a:srgbClr val="21211F"/>
                </a:solidFill>
                <a:latin typeface="+mj-lt"/>
              </a:rPr>
              <a:t>.</a:t>
            </a:r>
            <a:endParaRPr lang="en-US" sz="1200" dirty="0" smtClean="0">
              <a:solidFill>
                <a:srgbClr val="21211F"/>
              </a:solidFill>
              <a:latin typeface="+mj-lt"/>
            </a:endParaRPr>
          </a:p>
          <a:p>
            <a:pPr algn="just"/>
            <a:r>
              <a:rPr lang="vi-VN" sz="1200" dirty="0" smtClean="0">
                <a:solidFill>
                  <a:srgbClr val="21211F"/>
                </a:solidFill>
                <a:latin typeface="+mj-lt"/>
              </a:rPr>
              <a:t>Trong </a:t>
            </a:r>
            <a:r>
              <a:rPr lang="vi-VN" sz="1200" dirty="0">
                <a:solidFill>
                  <a:srgbClr val="21211F"/>
                </a:solidFill>
                <a:latin typeface="+mj-lt"/>
              </a:rPr>
              <a:t>biển lửa bập bùng thử mình cháy khét</a:t>
            </a:r>
            <a:r>
              <a:rPr lang="vi-VN" sz="1200" dirty="0" smtClean="0">
                <a:solidFill>
                  <a:srgbClr val="21211F"/>
                </a:solidFill>
                <a:latin typeface="+mj-lt"/>
              </a:rPr>
              <a:t>,</a:t>
            </a:r>
            <a:endParaRPr lang="en-US" sz="1200" dirty="0" smtClean="0">
              <a:solidFill>
                <a:srgbClr val="21211F"/>
              </a:solidFill>
              <a:latin typeface="+mj-lt"/>
            </a:endParaRPr>
          </a:p>
          <a:p>
            <a:pPr algn="just"/>
            <a:r>
              <a:rPr lang="vi-VN" sz="1200" dirty="0" smtClean="0">
                <a:solidFill>
                  <a:srgbClr val="21211F"/>
                </a:solidFill>
                <a:latin typeface="+mj-lt"/>
              </a:rPr>
              <a:t>Thử </a:t>
            </a:r>
            <a:r>
              <a:rPr lang="vi-VN" sz="1200" dirty="0">
                <a:solidFill>
                  <a:srgbClr val="21211F"/>
                </a:solidFill>
                <a:latin typeface="+mj-lt"/>
              </a:rPr>
              <a:t>chịu khói độc tàn, thử sống kiên trung.</a:t>
            </a:r>
          </a:p>
          <a:p>
            <a:pPr algn="just"/>
            <a:r>
              <a:rPr lang="vi-VN" sz="1200" dirty="0">
                <a:solidFill>
                  <a:srgbClr val="21211F"/>
                </a:solidFill>
                <a:latin typeface="+mj-lt"/>
              </a:rPr>
              <a:t>Nếu đổi được kiếp này, tôi xin hóa ruộng đồng</a:t>
            </a:r>
            <a:r>
              <a:rPr lang="vi-VN" sz="1200" dirty="0" smtClean="0">
                <a:solidFill>
                  <a:srgbClr val="21211F"/>
                </a:solidFill>
                <a:latin typeface="+mj-lt"/>
              </a:rPr>
              <a:t>,</a:t>
            </a:r>
            <a:endParaRPr lang="en-US" sz="1200" dirty="0" smtClean="0">
              <a:solidFill>
                <a:srgbClr val="21211F"/>
              </a:solidFill>
              <a:latin typeface="+mj-lt"/>
            </a:endParaRPr>
          </a:p>
          <a:p>
            <a:pPr algn="just"/>
            <a:r>
              <a:rPr lang="vi-VN" sz="1200" dirty="0" smtClean="0">
                <a:solidFill>
                  <a:srgbClr val="21211F"/>
                </a:solidFill>
                <a:latin typeface="+mj-lt"/>
              </a:rPr>
              <a:t>Thử </a:t>
            </a:r>
            <a:r>
              <a:rPr lang="vi-VN" sz="1200" dirty="0">
                <a:solidFill>
                  <a:srgbClr val="21211F"/>
                </a:solidFill>
                <a:latin typeface="+mj-lt"/>
              </a:rPr>
              <a:t>nếm vị thuốc sâu, thử sặc mùi hóa chất</a:t>
            </a:r>
            <a:r>
              <a:rPr lang="vi-VN" sz="1200" dirty="0" smtClean="0">
                <a:solidFill>
                  <a:srgbClr val="21211F"/>
                </a:solidFill>
                <a:latin typeface="+mj-lt"/>
              </a:rPr>
              <a:t>,</a:t>
            </a:r>
            <a:endParaRPr lang="en-US" sz="1200" dirty="0" smtClean="0">
              <a:solidFill>
                <a:srgbClr val="21211F"/>
              </a:solidFill>
              <a:latin typeface="+mj-lt"/>
            </a:endParaRPr>
          </a:p>
          <a:p>
            <a:pPr algn="just"/>
            <a:r>
              <a:rPr lang="vi-VN" sz="1200" dirty="0" smtClean="0">
                <a:solidFill>
                  <a:srgbClr val="21211F"/>
                </a:solidFill>
                <a:latin typeface="+mj-lt"/>
              </a:rPr>
              <a:t>Thử </a:t>
            </a:r>
            <a:r>
              <a:rPr lang="vi-VN" sz="1200" dirty="0">
                <a:solidFill>
                  <a:srgbClr val="21211F"/>
                </a:solidFill>
                <a:latin typeface="+mj-lt"/>
              </a:rPr>
              <a:t>chịu bão giông, thử sâu rày, khô khát</a:t>
            </a:r>
            <a:r>
              <a:rPr lang="vi-VN" sz="1200" dirty="0" smtClean="0">
                <a:solidFill>
                  <a:srgbClr val="21211F"/>
                </a:solidFill>
                <a:latin typeface="+mj-lt"/>
              </a:rPr>
              <a:t>,</a:t>
            </a:r>
            <a:endParaRPr lang="en-US" sz="1200" dirty="0" smtClean="0">
              <a:solidFill>
                <a:srgbClr val="21211F"/>
              </a:solidFill>
              <a:latin typeface="+mj-lt"/>
            </a:endParaRPr>
          </a:p>
          <a:p>
            <a:pPr algn="just"/>
            <a:r>
              <a:rPr lang="vi-VN" sz="1200" dirty="0" smtClean="0">
                <a:solidFill>
                  <a:srgbClr val="21211F"/>
                </a:solidFill>
                <a:latin typeface="+mj-lt"/>
              </a:rPr>
              <a:t>Thử </a:t>
            </a:r>
            <a:r>
              <a:rPr lang="vi-VN" sz="1200" dirty="0">
                <a:solidFill>
                  <a:srgbClr val="21211F"/>
                </a:solidFill>
                <a:latin typeface="+mj-lt"/>
              </a:rPr>
              <a:t>ngập mặn, triều cường, núi lửa, sóng thần dâng.</a:t>
            </a:r>
          </a:p>
          <a:p>
            <a:pPr algn="just"/>
            <a:r>
              <a:rPr lang="vi-VN" sz="1200" dirty="0">
                <a:solidFill>
                  <a:srgbClr val="21211F"/>
                </a:solidFill>
                <a:latin typeface="+mj-lt"/>
              </a:rPr>
              <a:t>Nếu đổi được kiếp này, tôi xin hóa đại dương</a:t>
            </a:r>
            <a:r>
              <a:rPr lang="vi-VN" sz="1200" dirty="0" smtClean="0">
                <a:solidFill>
                  <a:srgbClr val="21211F"/>
                </a:solidFill>
                <a:latin typeface="+mj-lt"/>
              </a:rPr>
              <a:t>,</a:t>
            </a:r>
            <a:endParaRPr lang="en-US" sz="1200" dirty="0" smtClean="0">
              <a:solidFill>
                <a:srgbClr val="21211F"/>
              </a:solidFill>
              <a:latin typeface="+mj-lt"/>
            </a:endParaRPr>
          </a:p>
          <a:p>
            <a:pPr algn="just"/>
            <a:r>
              <a:rPr lang="vi-VN" sz="1200" dirty="0" smtClean="0">
                <a:solidFill>
                  <a:srgbClr val="21211F"/>
                </a:solidFill>
                <a:latin typeface="+mj-lt"/>
              </a:rPr>
              <a:t>Thử </a:t>
            </a:r>
            <a:r>
              <a:rPr lang="vi-VN" sz="1200" dirty="0">
                <a:solidFill>
                  <a:srgbClr val="21211F"/>
                </a:solidFill>
                <a:latin typeface="+mj-lt"/>
              </a:rPr>
              <a:t>dầu loang hắc nồng, mùi cá trôi hôi thối</a:t>
            </a:r>
            <a:r>
              <a:rPr lang="vi-VN" sz="1200" dirty="0" smtClean="0">
                <a:solidFill>
                  <a:srgbClr val="21211F"/>
                </a:solidFill>
                <a:latin typeface="+mj-lt"/>
              </a:rPr>
              <a:t>,</a:t>
            </a:r>
            <a:endParaRPr lang="en-US" sz="1200" dirty="0" smtClean="0">
              <a:solidFill>
                <a:srgbClr val="21211F"/>
              </a:solidFill>
              <a:latin typeface="+mj-lt"/>
            </a:endParaRPr>
          </a:p>
          <a:p>
            <a:pPr algn="just"/>
            <a:r>
              <a:rPr lang="vi-VN" sz="1200" dirty="0" smtClean="0">
                <a:solidFill>
                  <a:srgbClr val="21211F"/>
                </a:solidFill>
                <a:latin typeface="+mj-lt"/>
              </a:rPr>
              <a:t>Đau </a:t>
            </a:r>
            <a:r>
              <a:rPr lang="vi-VN" sz="1200" dirty="0">
                <a:solidFill>
                  <a:srgbClr val="21211F"/>
                </a:solidFill>
                <a:latin typeface="+mj-lt"/>
              </a:rPr>
              <a:t>vì kiệt tài nguyên, khổ vì không biết nói</a:t>
            </a:r>
            <a:r>
              <a:rPr lang="vi-VN" sz="1200" dirty="0" smtClean="0">
                <a:solidFill>
                  <a:srgbClr val="21211F"/>
                </a:solidFill>
                <a:latin typeface="+mj-lt"/>
              </a:rPr>
              <a:t>,</a:t>
            </a:r>
            <a:endParaRPr lang="en-US" sz="1200" dirty="0" smtClean="0">
              <a:solidFill>
                <a:srgbClr val="21211F"/>
              </a:solidFill>
              <a:latin typeface="+mj-lt"/>
            </a:endParaRPr>
          </a:p>
          <a:p>
            <a:pPr algn="just"/>
            <a:r>
              <a:rPr lang="vi-VN" sz="1200" dirty="0" smtClean="0">
                <a:solidFill>
                  <a:srgbClr val="21211F"/>
                </a:solidFill>
                <a:latin typeface="+mj-lt"/>
              </a:rPr>
              <a:t>Thử </a:t>
            </a:r>
            <a:r>
              <a:rPr lang="vi-VN" sz="1200" dirty="0">
                <a:solidFill>
                  <a:srgbClr val="21211F"/>
                </a:solidFill>
                <a:latin typeface="+mj-lt"/>
              </a:rPr>
              <a:t>biết gồng mình, thử quằn quại đứng lên.</a:t>
            </a:r>
          </a:p>
          <a:p>
            <a:pPr algn="just"/>
            <a:r>
              <a:rPr lang="vi-VN" sz="1200" dirty="0">
                <a:solidFill>
                  <a:srgbClr val="21211F"/>
                </a:solidFill>
                <a:latin typeface="+mj-lt"/>
              </a:rPr>
              <a:t>Nếu đổi được kiếp này, tôi xin làm không khí</a:t>
            </a:r>
            <a:r>
              <a:rPr lang="vi-VN" sz="1200" dirty="0" smtClean="0">
                <a:solidFill>
                  <a:srgbClr val="21211F"/>
                </a:solidFill>
                <a:latin typeface="+mj-lt"/>
              </a:rPr>
              <a:t>,</a:t>
            </a:r>
            <a:endParaRPr lang="en-US" sz="1200" dirty="0" smtClean="0">
              <a:solidFill>
                <a:srgbClr val="21211F"/>
              </a:solidFill>
              <a:latin typeface="+mj-lt"/>
            </a:endParaRPr>
          </a:p>
          <a:p>
            <a:pPr algn="just"/>
            <a:r>
              <a:rPr lang="vi-VN" sz="1200" dirty="0" smtClean="0">
                <a:solidFill>
                  <a:srgbClr val="21211F"/>
                </a:solidFill>
                <a:latin typeface="+mj-lt"/>
              </a:rPr>
              <a:t>Thử </a:t>
            </a:r>
            <a:r>
              <a:rPr lang="vi-VN" sz="1200" dirty="0">
                <a:solidFill>
                  <a:srgbClr val="21211F"/>
                </a:solidFill>
                <a:latin typeface="+mj-lt"/>
              </a:rPr>
              <a:t>khói bụi ngày đêm, thử ngột ngạt trưa hè</a:t>
            </a:r>
            <a:r>
              <a:rPr lang="vi-VN" sz="1200" dirty="0" smtClean="0">
                <a:solidFill>
                  <a:srgbClr val="21211F"/>
                </a:solidFill>
                <a:latin typeface="+mj-lt"/>
              </a:rPr>
              <a:t>,</a:t>
            </a:r>
            <a:endParaRPr lang="en-US" sz="1200" dirty="0" smtClean="0">
              <a:solidFill>
                <a:srgbClr val="21211F"/>
              </a:solidFill>
              <a:latin typeface="+mj-lt"/>
            </a:endParaRPr>
          </a:p>
          <a:p>
            <a:pPr algn="just"/>
            <a:r>
              <a:rPr lang="vi-VN" sz="1200" dirty="0" smtClean="0">
                <a:solidFill>
                  <a:srgbClr val="21211F"/>
                </a:solidFill>
                <a:latin typeface="+mj-lt"/>
              </a:rPr>
              <a:t>Thử </a:t>
            </a:r>
            <a:r>
              <a:rPr lang="vi-VN" sz="1200" dirty="0">
                <a:solidFill>
                  <a:srgbClr val="21211F"/>
                </a:solidFill>
                <a:latin typeface="+mj-lt"/>
              </a:rPr>
              <a:t>không còn trong xanh vì lũ người ích kỷ</a:t>
            </a:r>
            <a:r>
              <a:rPr lang="vi-VN" sz="1200" dirty="0" smtClean="0">
                <a:solidFill>
                  <a:srgbClr val="21211F"/>
                </a:solidFill>
                <a:latin typeface="+mj-lt"/>
              </a:rPr>
              <a:t>,</a:t>
            </a:r>
            <a:endParaRPr lang="en-US" sz="1200" dirty="0" smtClean="0">
              <a:solidFill>
                <a:srgbClr val="21211F"/>
              </a:solidFill>
              <a:latin typeface="+mj-lt"/>
            </a:endParaRPr>
          </a:p>
          <a:p>
            <a:pPr algn="just"/>
            <a:r>
              <a:rPr lang="vi-VN" sz="1200" dirty="0" smtClean="0">
                <a:solidFill>
                  <a:srgbClr val="21211F"/>
                </a:solidFill>
                <a:latin typeface="+mj-lt"/>
              </a:rPr>
              <a:t>Thử </a:t>
            </a:r>
            <a:r>
              <a:rPr lang="vi-VN" sz="1200" dirty="0">
                <a:solidFill>
                  <a:srgbClr val="21211F"/>
                </a:solidFill>
                <a:latin typeface="+mj-lt"/>
              </a:rPr>
              <a:t>tiếng ồn đinh tai, thử cái chết cận kề.</a:t>
            </a:r>
          </a:p>
          <a:p>
            <a:pPr algn="just"/>
            <a:r>
              <a:rPr lang="vi-VN" sz="1200" dirty="0">
                <a:solidFill>
                  <a:srgbClr val="21211F"/>
                </a:solidFill>
                <a:latin typeface="+mj-lt"/>
              </a:rPr>
              <a:t>Tôi làm gì đây? Khi vẫn kiếp con người</a:t>
            </a:r>
            <a:r>
              <a:rPr lang="vi-VN" sz="1200" dirty="0" smtClean="0">
                <a:solidFill>
                  <a:srgbClr val="21211F"/>
                </a:solidFill>
                <a:latin typeface="+mj-lt"/>
              </a:rPr>
              <a:t>!</a:t>
            </a:r>
            <a:endParaRPr lang="en-US" sz="1200" dirty="0" smtClean="0">
              <a:solidFill>
                <a:srgbClr val="21211F"/>
              </a:solidFill>
              <a:latin typeface="+mj-lt"/>
            </a:endParaRPr>
          </a:p>
          <a:p>
            <a:pPr algn="just"/>
            <a:r>
              <a:rPr lang="vi-VN" sz="1200" dirty="0" smtClean="0">
                <a:solidFill>
                  <a:srgbClr val="21211F"/>
                </a:solidFill>
                <a:latin typeface="+mj-lt"/>
              </a:rPr>
              <a:t>Tôi </a:t>
            </a:r>
            <a:r>
              <a:rPr lang="vi-VN" sz="1200" dirty="0">
                <a:solidFill>
                  <a:srgbClr val="21211F"/>
                </a:solidFill>
                <a:latin typeface="+mj-lt"/>
              </a:rPr>
              <a:t>nhận về bao nhiêu? Tôi lấy gì trả lại</a:t>
            </a:r>
            <a:r>
              <a:rPr lang="vi-VN" sz="1200" dirty="0" smtClean="0">
                <a:solidFill>
                  <a:srgbClr val="21211F"/>
                </a:solidFill>
                <a:latin typeface="+mj-lt"/>
              </a:rPr>
              <a:t>?</a:t>
            </a:r>
            <a:endParaRPr lang="en-US" sz="1200" dirty="0" smtClean="0">
              <a:solidFill>
                <a:srgbClr val="21211F"/>
              </a:solidFill>
              <a:latin typeface="+mj-lt"/>
            </a:endParaRPr>
          </a:p>
          <a:p>
            <a:pPr algn="just"/>
            <a:r>
              <a:rPr lang="vi-VN" sz="1200" dirty="0" smtClean="0">
                <a:solidFill>
                  <a:srgbClr val="21211F"/>
                </a:solidFill>
                <a:latin typeface="+mj-lt"/>
              </a:rPr>
              <a:t>Tôi </a:t>
            </a:r>
            <a:r>
              <a:rPr lang="vi-VN" sz="1200" dirty="0">
                <a:solidFill>
                  <a:srgbClr val="21211F"/>
                </a:solidFill>
                <a:latin typeface="+mj-lt"/>
              </a:rPr>
              <a:t>phá hoại những gì? Tôi đã từng hối cải</a:t>
            </a:r>
            <a:r>
              <a:rPr lang="vi-VN" sz="1200" dirty="0" smtClean="0">
                <a:solidFill>
                  <a:srgbClr val="21211F"/>
                </a:solidFill>
                <a:latin typeface="+mj-lt"/>
              </a:rPr>
              <a:t>?</a:t>
            </a:r>
            <a:endParaRPr lang="en-US" sz="1200" dirty="0" smtClean="0">
              <a:solidFill>
                <a:srgbClr val="21211F"/>
              </a:solidFill>
              <a:latin typeface="+mj-lt"/>
            </a:endParaRPr>
          </a:p>
          <a:p>
            <a:pPr algn="just"/>
            <a:r>
              <a:rPr lang="vi-VN" sz="1200" dirty="0" smtClean="0">
                <a:solidFill>
                  <a:srgbClr val="21211F"/>
                </a:solidFill>
                <a:latin typeface="+mj-lt"/>
              </a:rPr>
              <a:t>Xin </a:t>
            </a:r>
            <a:r>
              <a:rPr lang="vi-VN" sz="1200" dirty="0">
                <a:solidFill>
                  <a:srgbClr val="21211F"/>
                </a:solidFill>
                <a:latin typeface="+mj-lt"/>
              </a:rPr>
              <a:t>đổi được kiếp này</a:t>
            </a:r>
            <a:r>
              <a:rPr lang="vi-VN" sz="1200" dirty="0" smtClean="0">
                <a:solidFill>
                  <a:srgbClr val="21211F"/>
                </a:solidFill>
                <a:latin typeface="+mj-lt"/>
              </a:rPr>
              <a:t>…!</a:t>
            </a:r>
            <a:endParaRPr lang="en-US" sz="1200" dirty="0" smtClean="0">
              <a:solidFill>
                <a:srgbClr val="21211F"/>
              </a:solidFill>
              <a:latin typeface="+mj-lt"/>
            </a:endParaRPr>
          </a:p>
          <a:p>
            <a:pPr algn="just"/>
            <a:r>
              <a:rPr lang="vi-VN" sz="1200" dirty="0" smtClean="0">
                <a:solidFill>
                  <a:srgbClr val="21211F"/>
                </a:solidFill>
                <a:latin typeface="+mj-lt"/>
              </a:rPr>
              <a:t>Trời </a:t>
            </a:r>
            <a:r>
              <a:rPr lang="vi-VN" sz="1200" dirty="0">
                <a:solidFill>
                  <a:srgbClr val="21211F"/>
                </a:solidFill>
                <a:latin typeface="+mj-lt"/>
              </a:rPr>
              <a:t>đất có cho tôi???</a:t>
            </a:r>
          </a:p>
          <a:p>
            <a:pPr algn="just"/>
            <a:r>
              <a:rPr lang="en-US" dirty="0" smtClean="0">
                <a:solidFill>
                  <a:srgbClr val="21211F"/>
                </a:solidFill>
                <a:latin typeface="+mj-lt"/>
              </a:rPr>
              <a:t> </a:t>
            </a:r>
            <a:r>
              <a:rPr lang="en-US" b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b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</a:t>
            </a:r>
            <a:r>
              <a:rPr lang="vi-VN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Bích </a:t>
            </a:r>
            <a:r>
              <a:rPr lang="vi-VN" b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b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vi-VN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Nguyễn Đình Chiểu (Hà Nội</a:t>
            </a:r>
            <a:r>
              <a:rPr lang="vi-VN" b="1" dirty="0" smtClean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b="1" i="0" dirty="0">
              <a:solidFill>
                <a:srgbClr val="990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649" y="2919185"/>
            <a:ext cx="2986578" cy="36612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543" y="3326613"/>
            <a:ext cx="3107604" cy="30079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770" y="76704"/>
            <a:ext cx="6179457" cy="27803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475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74057"/>
            <a:ext cx="7474857" cy="4648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3: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just">
              <a:buNone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” –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láy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857" y="745444"/>
            <a:ext cx="4169682" cy="55247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1583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116114" y="0"/>
            <a:ext cx="12308114" cy="6858000"/>
            <a:chOff x="-4895850" y="-388210"/>
            <a:chExt cx="9067800" cy="7246210"/>
          </a:xfrm>
        </p:grpSpPr>
        <p:pic>
          <p:nvPicPr>
            <p:cNvPr id="2052" name="Picture 4" descr="Kết quả hình ảnh cho ảnh động tom và jerr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76800" y="-388210"/>
              <a:ext cx="9048750" cy="7246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-4895850" y="3409950"/>
              <a:ext cx="9067800" cy="344805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8" name="Picture 2" descr="Kết quả hình ảnh cho ảnh động tom và jerr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8795" y1="13595" x2="18795" y2="13595"/>
                        <a14:foregroundMark x1="18313" y1="29003" x2="18313" y2="29003"/>
                        <a14:foregroundMark x1="15181" y1="22961" x2="15181" y2="22961"/>
                        <a14:foregroundMark x1="16386" y1="18127" x2="16386" y2="18127"/>
                        <a14:foregroundMark x1="29639" y1="12387" x2="29639" y2="12387"/>
                        <a14:foregroundMark x1="28434" y1="48036" x2="28434" y2="48036"/>
                        <a14:foregroundMark x1="17349" y1="49547" x2="17349" y2="49547"/>
                        <a14:foregroundMark x1="7470" y1="53474" x2="7470" y2="53474"/>
                        <a14:foregroundMark x1="21446" y1="66767" x2="21928" y2="64350"/>
                        <a14:foregroundMark x1="29398" y1="51662" x2="29398" y2="51662"/>
                        <a14:foregroundMark x1="49639" y1="51057" x2="49639" y2="51057"/>
                        <a14:foregroundMark x1="56386" y1="52870" x2="56386" y2="52870"/>
                        <a14:foregroundMark x1="48916" y1="53474" x2="48916" y2="53474"/>
                        <a14:foregroundMark x1="32530" y1="48338" x2="32530" y2="48338"/>
                        <a14:foregroundMark x1="57108" y1="95468" x2="57108" y2="95468"/>
                        <a14:foregroundMark x1="52530" y1="93051" x2="52530" y2="93051"/>
                        <a14:foregroundMark x1="62651" y1="97281" x2="62651" y2="97281"/>
                        <a14:foregroundMark x1="51084" y1="96073" x2="53253" y2="95770"/>
                        <a14:foregroundMark x1="91566" y1="78550" x2="91566" y2="78550"/>
                        <a14:foregroundMark x1="86024" y1="66163" x2="86024" y2="66163"/>
                        <a14:foregroundMark x1="96145" y1="79758" x2="96145" y2="79758"/>
                        <a14:foregroundMark x1="91084" y1="77644" x2="91084" y2="77644"/>
                        <a14:foregroundMark x1="96145" y1="81571" x2="96145" y2="81571"/>
                        <a14:foregroundMark x1="78072" y1="52266" x2="78072" y2="52266"/>
                        <a14:foregroundMark x1="81928" y1="53474" x2="81928" y2="53474"/>
                        <a14:foregroundMark x1="83614" y1="46224" x2="83614" y2="46224"/>
                        <a14:foregroundMark x1="23133" y1="24471" x2="23133" y2="24471"/>
                        <a14:foregroundMark x1="6506" y1="29607" x2="6506" y2="29607"/>
                        <a14:foregroundMark x1="12771" y1="13595" x2="12771" y2="13595"/>
                        <a14:foregroundMark x1="22410" y1="2115" x2="22410" y2="2115"/>
                        <a14:foregroundMark x1="82169" y1="53172" x2="82169" y2="53172"/>
                        <a14:foregroundMark x1="25301" y1="49547" x2="25301" y2="49547"/>
                        <a14:foregroundMark x1="31807" y1="52568" x2="31807" y2="52568"/>
                        <a14:foregroundMark x1="34699" y1="46224" x2="34699" y2="46224"/>
                        <a14:foregroundMark x1="6747" y1="42296" x2="6747" y2="42296"/>
                        <a14:foregroundMark x1="7711" y1="44411" x2="7711" y2="44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20" t="34032" r="-1107" b="-3088"/>
          <a:stretch/>
        </p:blipFill>
        <p:spPr bwMode="auto">
          <a:xfrm>
            <a:off x="5432108" y="2654300"/>
            <a:ext cx="5083493" cy="340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̉nh 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85096" y="4624996"/>
            <a:ext cx="3293622" cy="1437134"/>
          </a:xfrm>
          <a:prstGeom prst="rect">
            <a:avLst/>
          </a:prstGeom>
        </p:spPr>
      </p:pic>
      <p:sp>
        <p:nvSpPr>
          <p:cNvPr id="6" name="Hexagon 5"/>
          <p:cNvSpPr/>
          <p:nvPr/>
        </p:nvSpPr>
        <p:spPr>
          <a:xfrm>
            <a:off x="5842000" y="331354"/>
            <a:ext cx="4673600" cy="1070883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CHUỘT JERRY TÌM PHO MÁT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Kết quả hình ảnh cho ảnh động tom và jerry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8795" y1="13595" x2="18795" y2="13595"/>
                        <a14:foregroundMark x1="18313" y1="29003" x2="18313" y2="29003"/>
                        <a14:foregroundMark x1="15181" y1="22961" x2="15181" y2="22961"/>
                        <a14:foregroundMark x1="16386" y1="18127" x2="16386" y2="18127"/>
                        <a14:foregroundMark x1="29639" y1="12387" x2="29639" y2="12387"/>
                        <a14:foregroundMark x1="28434" y1="48036" x2="28434" y2="48036"/>
                        <a14:foregroundMark x1="17349" y1="49547" x2="17349" y2="49547"/>
                        <a14:foregroundMark x1="7470" y1="53474" x2="7470" y2="53474"/>
                        <a14:foregroundMark x1="21446" y1="66767" x2="21928" y2="64350"/>
                        <a14:foregroundMark x1="29398" y1="51662" x2="29398" y2="51662"/>
                        <a14:foregroundMark x1="49639" y1="51057" x2="49639" y2="51057"/>
                        <a14:foregroundMark x1="56386" y1="52870" x2="56386" y2="52870"/>
                        <a14:foregroundMark x1="48916" y1="53474" x2="48916" y2="53474"/>
                        <a14:foregroundMark x1="32530" y1="48338" x2="32530" y2="48338"/>
                        <a14:foregroundMark x1="57108" y1="95468" x2="57108" y2="95468"/>
                        <a14:foregroundMark x1="52530" y1="93051" x2="52530" y2="93051"/>
                        <a14:foregroundMark x1="62651" y1="97281" x2="62651" y2="97281"/>
                        <a14:foregroundMark x1="51084" y1="96073" x2="53253" y2="95770"/>
                        <a14:foregroundMark x1="91566" y1="78550" x2="91566" y2="78550"/>
                        <a14:foregroundMark x1="86024" y1="66163" x2="86024" y2="66163"/>
                        <a14:foregroundMark x1="96145" y1="79758" x2="96145" y2="79758"/>
                        <a14:foregroundMark x1="91084" y1="77644" x2="91084" y2="77644"/>
                        <a14:foregroundMark x1="96145" y1="81571" x2="96145" y2="81571"/>
                        <a14:foregroundMark x1="78072" y1="52266" x2="78072" y2="52266"/>
                        <a14:foregroundMark x1="81928" y1="53474" x2="81928" y2="53474"/>
                        <a14:foregroundMark x1="83614" y1="46224" x2="83614" y2="46224"/>
                        <a14:foregroundMark x1="23133" y1="24471" x2="23133" y2="24471"/>
                        <a14:foregroundMark x1="6506" y1="29607" x2="6506" y2="29607"/>
                        <a14:foregroundMark x1="12771" y1="13595" x2="12771" y2="13595"/>
                        <a14:foregroundMark x1="22410" y1="2115" x2="22410" y2="2115"/>
                        <a14:foregroundMark x1="82169" y1="53172" x2="82169" y2="53172"/>
                        <a14:foregroundMark x1="25301" y1="49547" x2="25301" y2="49547"/>
                        <a14:foregroundMark x1="31807" y1="52568" x2="31807" y2="52568"/>
                        <a14:foregroundMark x1="34699" y1="46224" x2="34699" y2="46224"/>
                        <a14:foregroundMark x1="6747" y1="42296" x2="6747" y2="42296"/>
                        <a14:foregroundMark x1="7711" y1="44411" x2="7711" y2="44411"/>
                        <a14:backgroundMark x1="28193" y1="46526" x2="28193" y2="46526"/>
                        <a14:backgroundMark x1="35181" y1="46224" x2="35181" y2="46224"/>
                        <a14:backgroundMark x1="31325" y1="51662" x2="31325" y2="51662"/>
                        <a14:backgroundMark x1="26024" y1="46526" x2="26024" y2="46526"/>
                        <a14:backgroundMark x1="26747" y1="50453" x2="26747" y2="50453"/>
                        <a14:backgroundMark x1="36145" y1="54683" x2="36145" y2="54683"/>
                        <a14:backgroundMark x1="37590" y1="53776" x2="37590" y2="53776"/>
                        <a14:backgroundMark x1="38795" y1="56798" x2="38795" y2="56798"/>
                        <a14:backgroundMark x1="40241" y1="58308" x2="40241" y2="58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1023" b="36103"/>
          <a:stretch/>
        </p:blipFill>
        <p:spPr bwMode="auto">
          <a:xfrm>
            <a:off x="2744296" y="1246793"/>
            <a:ext cx="1896621" cy="234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11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0"/>
            <a:ext cx="11974287" cy="288834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3: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” –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láy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97100" y="2489200"/>
            <a:ext cx="11180083" cy="4368800"/>
          </a:xfrm>
          <a:prstGeom prst="roundRect">
            <a:avLst/>
          </a:prstGeom>
          <a:solidFill>
            <a:srgbClr val="9900CC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 Ý TÌM HIỂU ĐỀ</a:t>
            </a:r>
          </a:p>
          <a:p>
            <a:pPr algn="just"/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3200" dirty="0" smtClean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dung: </a:t>
            </a:r>
            <a:r>
              <a:rPr lang="en-US" sz="32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lang="en-US" sz="3200" dirty="0" smtClean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vi: </a:t>
            </a:r>
            <a:r>
              <a:rPr lang="en-US" sz="32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- </a:t>
            </a:r>
            <a:r>
              <a:rPr lang="en-US" sz="32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3200" dirty="0" smtClean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2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3200" dirty="0" smtClean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endParaRPr lang="en-US" sz="3200" dirty="0" smtClean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65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858000"/>
          </a:xfrm>
          <a:solidFill>
            <a:srgbClr val="0000FF"/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2971800" y="609601"/>
            <a:ext cx="541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1509" name="Text Box 17"/>
          <p:cNvSpPr txBox="1">
            <a:spLocks noChangeArrowheads="1"/>
          </p:cNvSpPr>
          <p:nvPr/>
        </p:nvSpPr>
        <p:spPr bwMode="auto">
          <a:xfrm>
            <a:off x="2895600" y="2667001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18802" name="Picture 18" descr="bloem23"/>
          <p:cNvPicPr>
            <a:picLocks noChangeAspect="1" noChangeArrowheads="1" noCrop="1"/>
          </p:cNvPicPr>
          <p:nvPr/>
        </p:nvPicPr>
        <p:blipFill>
          <a:blip r:embed="rId3" cstate="print">
            <a:lum bright="-20000" contrast="32000"/>
          </a:blip>
          <a:srcRect/>
          <a:stretch>
            <a:fillRect/>
          </a:stretch>
        </p:blipFill>
        <p:spPr bwMode="auto">
          <a:xfrm>
            <a:off x="1524001" y="228601"/>
            <a:ext cx="5492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803" name="Picture 19" descr="bloem23"/>
          <p:cNvPicPr>
            <a:picLocks noChangeAspect="1" noChangeArrowheads="1" noCrop="1"/>
          </p:cNvPicPr>
          <p:nvPr/>
        </p:nvPicPr>
        <p:blipFill>
          <a:blip r:embed="rId3" cstate="print">
            <a:lum bright="-20000" contrast="32000"/>
          </a:blip>
          <a:srcRect/>
          <a:stretch>
            <a:fillRect/>
          </a:stretch>
        </p:blipFill>
        <p:spPr bwMode="auto">
          <a:xfrm>
            <a:off x="1905001" y="1"/>
            <a:ext cx="5492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804" name="Picture 20" descr="bloem23"/>
          <p:cNvPicPr>
            <a:picLocks noChangeAspect="1" noChangeArrowheads="1" noCrop="1"/>
          </p:cNvPicPr>
          <p:nvPr/>
        </p:nvPicPr>
        <p:blipFill>
          <a:blip r:embed="rId3" cstate="print">
            <a:lum bright="-20000" contrast="32000"/>
          </a:blip>
          <a:srcRect/>
          <a:stretch>
            <a:fillRect/>
          </a:stretch>
        </p:blipFill>
        <p:spPr bwMode="auto">
          <a:xfrm>
            <a:off x="1524000" y="1"/>
            <a:ext cx="549276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805" name="Picture 21" descr="bloem23"/>
          <p:cNvPicPr>
            <a:picLocks noChangeAspect="1" noChangeArrowheads="1" noCrop="1"/>
          </p:cNvPicPr>
          <p:nvPr/>
        </p:nvPicPr>
        <p:blipFill>
          <a:blip r:embed="rId3" cstate="print">
            <a:lum bright="-20000" contrast="32000"/>
          </a:blip>
          <a:srcRect/>
          <a:stretch>
            <a:fillRect/>
          </a:stretch>
        </p:blipFill>
        <p:spPr bwMode="auto">
          <a:xfrm>
            <a:off x="1524001" y="1143001"/>
            <a:ext cx="5492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806" name="Picture 22" descr="bloem23"/>
          <p:cNvPicPr>
            <a:picLocks noChangeAspect="1" noChangeArrowheads="1" noCrop="1"/>
          </p:cNvPicPr>
          <p:nvPr/>
        </p:nvPicPr>
        <p:blipFill>
          <a:blip r:embed="rId3" cstate="print">
            <a:lum bright="-20000" contrast="32000"/>
          </a:blip>
          <a:srcRect/>
          <a:stretch>
            <a:fillRect/>
          </a:stretch>
        </p:blipFill>
        <p:spPr bwMode="auto">
          <a:xfrm>
            <a:off x="2209800" y="1"/>
            <a:ext cx="985838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807" name="Picture 23" descr="bloem23"/>
          <p:cNvPicPr>
            <a:picLocks noChangeAspect="1" noChangeArrowheads="1" noCrop="1"/>
          </p:cNvPicPr>
          <p:nvPr/>
        </p:nvPicPr>
        <p:blipFill>
          <a:blip r:embed="rId3" cstate="print">
            <a:lum bright="-20000" contrast="32000"/>
          </a:blip>
          <a:srcRect/>
          <a:stretch>
            <a:fillRect/>
          </a:stretch>
        </p:blipFill>
        <p:spPr bwMode="auto">
          <a:xfrm rot="-2342919">
            <a:off x="1714681" y="400993"/>
            <a:ext cx="8715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808" name="Picture 24" descr="bloem23"/>
          <p:cNvPicPr>
            <a:picLocks noChangeAspect="1" noChangeArrowheads="1" noCrop="1"/>
          </p:cNvPicPr>
          <p:nvPr/>
        </p:nvPicPr>
        <p:blipFill>
          <a:blip r:embed="rId3" cstate="print">
            <a:lum bright="-20000" contrast="32000"/>
          </a:blip>
          <a:srcRect/>
          <a:stretch>
            <a:fillRect/>
          </a:stretch>
        </p:blipFill>
        <p:spPr bwMode="auto">
          <a:xfrm>
            <a:off x="2057401" y="990601"/>
            <a:ext cx="5492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809" name="Picture 25" descr="bloem23"/>
          <p:cNvPicPr>
            <a:picLocks noChangeAspect="1" noChangeArrowheads="1" noCrop="1"/>
          </p:cNvPicPr>
          <p:nvPr/>
        </p:nvPicPr>
        <p:blipFill>
          <a:blip r:embed="rId3" cstate="print">
            <a:lum bright="-20000" contrast="32000"/>
          </a:blip>
          <a:srcRect/>
          <a:stretch>
            <a:fillRect/>
          </a:stretch>
        </p:blipFill>
        <p:spPr bwMode="auto">
          <a:xfrm>
            <a:off x="2971801" y="1"/>
            <a:ext cx="5492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8" name="Text Box 29"/>
          <p:cNvSpPr txBox="1">
            <a:spLocks noChangeArrowheads="1"/>
          </p:cNvSpPr>
          <p:nvPr/>
        </p:nvSpPr>
        <p:spPr bwMode="auto">
          <a:xfrm>
            <a:off x="8991600" y="2057401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21520" name="Picture 32" descr="Picture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685800"/>
            <a:ext cx="8001000" cy="5562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1521" name="Text Box 33"/>
          <p:cNvSpPr txBox="1">
            <a:spLocks noChangeArrowheads="1"/>
          </p:cNvSpPr>
          <p:nvPr/>
        </p:nvSpPr>
        <p:spPr bwMode="auto">
          <a:xfrm>
            <a:off x="3352800" y="2971801"/>
            <a:ext cx="350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1522" name="Text Box 34"/>
          <p:cNvSpPr txBox="1">
            <a:spLocks noChangeArrowheads="1"/>
          </p:cNvSpPr>
          <p:nvPr/>
        </p:nvSpPr>
        <p:spPr bwMode="auto">
          <a:xfrm>
            <a:off x="3429000" y="2438400"/>
            <a:ext cx="55626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3600" b="1" dirty="0">
                <a:solidFill>
                  <a:srgbClr val="0000FF"/>
                </a:solidFill>
                <a:latin typeface=".VnSouthern" pitchFamily="34" charset="0"/>
              </a:rPr>
              <a:t>- </a:t>
            </a:r>
            <a:r>
              <a:rPr lang="it-IT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 kiến thức cơ bản</a:t>
            </a:r>
          </a:p>
          <a:p>
            <a:pPr>
              <a:buFontTx/>
              <a:buChar char="-"/>
            </a:pPr>
            <a:r>
              <a:rPr lang="it-IT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Hoàn thiện bài tập</a:t>
            </a:r>
          </a:p>
          <a:p>
            <a:r>
              <a:rPr lang="it-IT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Tiếp tục hệ thống kiến thức </a:t>
            </a:r>
            <a:r>
              <a:rPr lang="it-IT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 từ vựng, ngữ pháp đã học từ lớp 6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23" name="Text Box 35"/>
          <p:cNvSpPr txBox="1">
            <a:spLocks noChangeArrowheads="1"/>
          </p:cNvSpPr>
          <p:nvPr/>
        </p:nvSpPr>
        <p:spPr bwMode="auto">
          <a:xfrm>
            <a:off x="3200400" y="1676400"/>
            <a:ext cx="6248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25" descr="bloem23"/>
          <p:cNvPicPr>
            <a:picLocks noChangeAspect="1" noChangeArrowheads="1" noCrop="1"/>
          </p:cNvPicPr>
          <p:nvPr/>
        </p:nvPicPr>
        <p:blipFill>
          <a:blip r:embed="rId3" cstate="print">
            <a:lum bright="-20000" contrast="32000"/>
          </a:blip>
          <a:srcRect/>
          <a:stretch>
            <a:fillRect/>
          </a:stretch>
        </p:blipFill>
        <p:spPr bwMode="auto">
          <a:xfrm>
            <a:off x="10118726" y="6281738"/>
            <a:ext cx="5492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3" descr="bloem23"/>
          <p:cNvPicPr>
            <a:picLocks noChangeAspect="1" noChangeArrowheads="1" noCrop="1"/>
          </p:cNvPicPr>
          <p:nvPr/>
        </p:nvPicPr>
        <p:blipFill>
          <a:blip r:embed="rId3" cstate="print">
            <a:lum bright="-20000" contrast="32000"/>
          </a:blip>
          <a:srcRect/>
          <a:stretch>
            <a:fillRect/>
          </a:stretch>
        </p:blipFill>
        <p:spPr bwMode="auto">
          <a:xfrm rot="-2342919">
            <a:off x="9334681" y="6039791"/>
            <a:ext cx="8715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2" descr="bloem23"/>
          <p:cNvPicPr>
            <a:picLocks noChangeAspect="1" noChangeArrowheads="1" noCrop="1"/>
          </p:cNvPicPr>
          <p:nvPr/>
        </p:nvPicPr>
        <p:blipFill>
          <a:blip r:embed="rId3" cstate="print">
            <a:lum bright="-20000" contrast="32000"/>
          </a:blip>
          <a:srcRect/>
          <a:stretch>
            <a:fillRect/>
          </a:stretch>
        </p:blipFill>
        <p:spPr bwMode="auto">
          <a:xfrm>
            <a:off x="9829800" y="5562601"/>
            <a:ext cx="985838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1" descr="bloem23"/>
          <p:cNvPicPr>
            <a:picLocks noChangeAspect="1" noChangeArrowheads="1" noCrop="1"/>
          </p:cNvPicPr>
          <p:nvPr/>
        </p:nvPicPr>
        <p:blipFill>
          <a:blip r:embed="rId3" cstate="print">
            <a:lum bright="-20000" contrast="32000"/>
          </a:blip>
          <a:srcRect/>
          <a:stretch>
            <a:fillRect/>
          </a:stretch>
        </p:blipFill>
        <p:spPr bwMode="auto">
          <a:xfrm>
            <a:off x="10118726" y="5181601"/>
            <a:ext cx="5492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6919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EJ14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7940" name="Rectangle 4"/>
          <p:cNvSpPr>
            <a:spLocks noChangeArrowheads="1"/>
          </p:cNvSpPr>
          <p:nvPr/>
        </p:nvSpPr>
        <p:spPr bwMode="auto">
          <a:xfrm>
            <a:off x="3352800" y="2057400"/>
            <a:ext cx="5943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200" b="1" dirty="0" err="1">
                <a:solidFill>
                  <a:srgbClr val="9900CC"/>
                </a:solidFill>
                <a:latin typeface=".VnTifani HeavyH" pitchFamily="34" charset="0"/>
              </a:rPr>
              <a:t>Xin</a:t>
            </a:r>
            <a:r>
              <a:rPr lang="en-US" sz="3200" b="1" dirty="0">
                <a:solidFill>
                  <a:srgbClr val="9900CC"/>
                </a:solidFill>
                <a:latin typeface=".VnTifani HeavyH" pitchFamily="34" charset="0"/>
              </a:rPr>
              <a:t> </a:t>
            </a:r>
            <a:r>
              <a:rPr lang="en-US" sz="3200" b="1" dirty="0" err="1">
                <a:solidFill>
                  <a:srgbClr val="9900CC"/>
                </a:solidFill>
                <a:latin typeface=".VnTifani HeavyH" pitchFamily="34" charset="0"/>
              </a:rPr>
              <a:t>ch©n</a:t>
            </a:r>
            <a:r>
              <a:rPr lang="en-US" sz="3200" b="1" dirty="0">
                <a:solidFill>
                  <a:srgbClr val="9900CC"/>
                </a:solidFill>
                <a:latin typeface=".VnTifani HeavyH" pitchFamily="34" charset="0"/>
              </a:rPr>
              <a:t> </a:t>
            </a:r>
            <a:r>
              <a:rPr lang="en-US" sz="3200" b="1" dirty="0" err="1">
                <a:solidFill>
                  <a:srgbClr val="9900CC"/>
                </a:solidFill>
                <a:latin typeface=".VnTifani HeavyH" pitchFamily="34" charset="0"/>
              </a:rPr>
              <a:t>thµnh</a:t>
            </a:r>
            <a:r>
              <a:rPr lang="en-US" sz="3200" b="1" dirty="0">
                <a:solidFill>
                  <a:srgbClr val="9900CC"/>
                </a:solidFill>
                <a:latin typeface=".VnTifani HeavyH" pitchFamily="34" charset="0"/>
              </a:rPr>
              <a:t> </a:t>
            </a:r>
          </a:p>
          <a:p>
            <a:pPr algn="ctr" eaLnBrk="1" hangingPunct="1"/>
            <a:endParaRPr lang="en-US" sz="3200" b="1" dirty="0">
              <a:solidFill>
                <a:srgbClr val="9900CC"/>
              </a:solidFill>
              <a:latin typeface=".VnTifani HeavyH" pitchFamily="34" charset="0"/>
            </a:endParaRPr>
          </a:p>
          <a:p>
            <a:pPr algn="ctr" eaLnBrk="1" hangingPunct="1"/>
            <a:r>
              <a:rPr lang="en-US" sz="3200" b="1" dirty="0" err="1">
                <a:solidFill>
                  <a:srgbClr val="9900CC"/>
                </a:solidFill>
                <a:latin typeface=".VnTifani HeavyH" pitchFamily="34" charset="0"/>
              </a:rPr>
              <a:t>c¶m</a:t>
            </a:r>
            <a:r>
              <a:rPr lang="en-US" sz="3200" b="1" dirty="0">
                <a:solidFill>
                  <a:srgbClr val="9900CC"/>
                </a:solidFill>
                <a:latin typeface=".VnTifani HeavyH" pitchFamily="34" charset="0"/>
              </a:rPr>
              <a:t> ¬n </a:t>
            </a:r>
            <a:r>
              <a:rPr lang="en-US" sz="3200" b="1" dirty="0" err="1">
                <a:solidFill>
                  <a:srgbClr val="9900CC"/>
                </a:solidFill>
                <a:latin typeface=".VnTifani HeavyH" pitchFamily="34" charset="0"/>
              </a:rPr>
              <a:t>c¸c</a:t>
            </a:r>
            <a:r>
              <a:rPr lang="en-US" sz="3200" b="1" dirty="0">
                <a:solidFill>
                  <a:srgbClr val="9900CC"/>
                </a:solidFill>
                <a:latin typeface=".VnTifani HeavyH" pitchFamily="34" charset="0"/>
              </a:rPr>
              <a:t> </a:t>
            </a:r>
            <a:r>
              <a:rPr lang="en-US" sz="3200" b="1" dirty="0" err="1">
                <a:solidFill>
                  <a:srgbClr val="9900CC"/>
                </a:solidFill>
                <a:latin typeface=".VnTifani HeavyH" pitchFamily="34" charset="0"/>
              </a:rPr>
              <a:t>thÇy</a:t>
            </a:r>
            <a:r>
              <a:rPr lang="en-US" sz="3200" b="1" dirty="0">
                <a:solidFill>
                  <a:srgbClr val="9900CC"/>
                </a:solidFill>
                <a:latin typeface=".VnTifani HeavyH" pitchFamily="34" charset="0"/>
              </a:rPr>
              <a:t> c« </a:t>
            </a:r>
            <a:r>
              <a:rPr lang="en-US" sz="3200" b="1" dirty="0" err="1">
                <a:solidFill>
                  <a:srgbClr val="9900CC"/>
                </a:solidFill>
                <a:latin typeface=".VnTifani HeavyH" pitchFamily="34" charset="0"/>
              </a:rPr>
              <a:t>GI¸O</a:t>
            </a:r>
            <a:endParaRPr lang="en-US" sz="3200" b="1" dirty="0">
              <a:solidFill>
                <a:srgbClr val="9900CC"/>
              </a:solidFill>
              <a:latin typeface=".VnTifani HeavyH" pitchFamily="34" charset="0"/>
            </a:endParaRPr>
          </a:p>
          <a:p>
            <a:pPr algn="ctr" eaLnBrk="1" hangingPunct="1"/>
            <a:endParaRPr lang="en-US" sz="3200" b="1" dirty="0">
              <a:solidFill>
                <a:srgbClr val="9900CC"/>
              </a:solidFill>
              <a:latin typeface=".VnTifani HeavyH" pitchFamily="34" charset="0"/>
            </a:endParaRPr>
          </a:p>
          <a:p>
            <a:pPr algn="ctr" eaLnBrk="1" hangingPunct="1"/>
            <a:r>
              <a:rPr lang="en-US" sz="3200" b="1" dirty="0">
                <a:solidFill>
                  <a:srgbClr val="9900CC"/>
                </a:solidFill>
                <a:latin typeface=".VnTifani HeavyH" pitchFamily="34" charset="0"/>
              </a:rPr>
              <a:t>  vµ </a:t>
            </a:r>
            <a:r>
              <a:rPr lang="en-US" sz="3200" b="1" dirty="0" err="1">
                <a:solidFill>
                  <a:srgbClr val="9900CC"/>
                </a:solidFill>
                <a:latin typeface=".VnTifani HeavyH" pitchFamily="34" charset="0"/>
              </a:rPr>
              <a:t>c¸c</a:t>
            </a:r>
            <a:r>
              <a:rPr lang="en-US" sz="3200" b="1" dirty="0">
                <a:solidFill>
                  <a:srgbClr val="9900CC"/>
                </a:solidFill>
                <a:latin typeface=".VnTifani HeavyH" pitchFamily="34" charset="0"/>
              </a:rPr>
              <a:t> </a:t>
            </a:r>
            <a:r>
              <a:rPr lang="en-US" sz="3200" b="1" dirty="0" err="1">
                <a:solidFill>
                  <a:srgbClr val="9900CC"/>
                </a:solidFill>
                <a:latin typeface=".VnTifani HeavyH" pitchFamily="34" charset="0"/>
              </a:rPr>
              <a:t>em</a:t>
            </a:r>
            <a:r>
              <a:rPr lang="en-US" sz="4000" b="1" dirty="0">
                <a:solidFill>
                  <a:srgbClr val="9900CC"/>
                </a:solidFill>
                <a:latin typeface=".VnTifani HeavyH" pitchFamily="34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4189546092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6942" y="344532"/>
            <a:ext cx="7546571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 CHƠI	</a:t>
            </a:r>
            <a:endParaRPr lang="vi-V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638" y="2487842"/>
            <a:ext cx="11190515" cy="3187244"/>
          </a:xfrm>
        </p:spPr>
        <p:txBody>
          <a:bodyPr>
            <a:normAutofit/>
          </a:bodyPr>
          <a:lstStyle/>
          <a:p>
            <a:pPr algn="just"/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CT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pho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Tom.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Jerry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pho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pho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Jerry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37" l="0" r="100000">
                        <a14:foregroundMark x1="54214" y1="22186" x2="54214" y2="21533"/>
                        <a14:foregroundMark x1="62187" y1="16476" x2="62187" y2="16476"/>
                        <a14:foregroundMark x1="53986" y1="20228" x2="53986" y2="20228"/>
                        <a14:foregroundMark x1="60364" y1="17292" x2="60364" y2="17292"/>
                      </a14:backgroundRemoval>
                    </a14:imgEffect>
                  </a14:imgLayer>
                </a14:imgProps>
              </a:ext>
            </a:extLst>
          </a:blip>
          <a:srcRect r="4401"/>
          <a:stretch/>
        </p:blipFill>
        <p:spPr>
          <a:xfrm>
            <a:off x="0" y="0"/>
            <a:ext cx="1379276" cy="201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3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/>
        </p:nvSpPr>
        <p:spPr>
          <a:xfrm>
            <a:off x="4670429" y="2112111"/>
            <a:ext cx="2027127" cy="1726314"/>
          </a:xfrm>
          <a:custGeom>
            <a:avLst/>
            <a:gdLst>
              <a:gd name="connsiteX0" fmla="*/ 1211943 w 2423886"/>
              <a:gd name="connsiteY0" fmla="*/ 0 h 1798871"/>
              <a:gd name="connsiteX1" fmla="*/ 2423886 w 2423886"/>
              <a:gd name="connsiteY1" fmla="*/ 1211943 h 1798871"/>
              <a:gd name="connsiteX2" fmla="*/ 2277611 w 2423886"/>
              <a:gd name="connsiteY2" fmla="*/ 1789627 h 1798871"/>
              <a:gd name="connsiteX3" fmla="*/ 2271995 w 2423886"/>
              <a:gd name="connsiteY3" fmla="*/ 1798871 h 1798871"/>
              <a:gd name="connsiteX4" fmla="*/ 151891 w 2423886"/>
              <a:gd name="connsiteY4" fmla="*/ 1798871 h 1798871"/>
              <a:gd name="connsiteX5" fmla="*/ 146275 w 2423886"/>
              <a:gd name="connsiteY5" fmla="*/ 1789627 h 1798871"/>
              <a:gd name="connsiteX6" fmla="*/ 0 w 2423886"/>
              <a:gd name="connsiteY6" fmla="*/ 1211943 h 1798871"/>
              <a:gd name="connsiteX7" fmla="*/ 1211943 w 2423886"/>
              <a:gd name="connsiteY7" fmla="*/ 0 h 179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3886" h="1798871">
                <a:moveTo>
                  <a:pt x="1211943" y="0"/>
                </a:moveTo>
                <a:cubicBezTo>
                  <a:pt x="1881281" y="0"/>
                  <a:pt x="2423886" y="542605"/>
                  <a:pt x="2423886" y="1211943"/>
                </a:cubicBezTo>
                <a:cubicBezTo>
                  <a:pt x="2423886" y="1421111"/>
                  <a:pt x="2370897" y="1617903"/>
                  <a:pt x="2277611" y="1789627"/>
                </a:cubicBezTo>
                <a:lnTo>
                  <a:pt x="2271995" y="1798871"/>
                </a:lnTo>
                <a:lnTo>
                  <a:pt x="151891" y="1798871"/>
                </a:lnTo>
                <a:lnTo>
                  <a:pt x="146275" y="1789627"/>
                </a:lnTo>
                <a:cubicBezTo>
                  <a:pt x="52989" y="1617903"/>
                  <a:pt x="0" y="1421111"/>
                  <a:pt x="0" y="1211943"/>
                </a:cubicBezTo>
                <a:cubicBezTo>
                  <a:pt x="0" y="542605"/>
                  <a:pt x="542605" y="0"/>
                  <a:pt x="1211943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Freeform 16"/>
          <p:cNvSpPr/>
          <p:nvPr/>
        </p:nvSpPr>
        <p:spPr>
          <a:xfrm>
            <a:off x="7980697" y="2101869"/>
            <a:ext cx="2027127" cy="1726314"/>
          </a:xfrm>
          <a:custGeom>
            <a:avLst/>
            <a:gdLst>
              <a:gd name="connsiteX0" fmla="*/ 1211943 w 2423886"/>
              <a:gd name="connsiteY0" fmla="*/ 0 h 1798871"/>
              <a:gd name="connsiteX1" fmla="*/ 2423886 w 2423886"/>
              <a:gd name="connsiteY1" fmla="*/ 1211943 h 1798871"/>
              <a:gd name="connsiteX2" fmla="*/ 2277611 w 2423886"/>
              <a:gd name="connsiteY2" fmla="*/ 1789627 h 1798871"/>
              <a:gd name="connsiteX3" fmla="*/ 2271995 w 2423886"/>
              <a:gd name="connsiteY3" fmla="*/ 1798871 h 1798871"/>
              <a:gd name="connsiteX4" fmla="*/ 151891 w 2423886"/>
              <a:gd name="connsiteY4" fmla="*/ 1798871 h 1798871"/>
              <a:gd name="connsiteX5" fmla="*/ 146275 w 2423886"/>
              <a:gd name="connsiteY5" fmla="*/ 1789627 h 1798871"/>
              <a:gd name="connsiteX6" fmla="*/ 0 w 2423886"/>
              <a:gd name="connsiteY6" fmla="*/ 1211943 h 1798871"/>
              <a:gd name="connsiteX7" fmla="*/ 1211943 w 2423886"/>
              <a:gd name="connsiteY7" fmla="*/ 0 h 179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3886" h="1798871">
                <a:moveTo>
                  <a:pt x="1211943" y="0"/>
                </a:moveTo>
                <a:cubicBezTo>
                  <a:pt x="1881281" y="0"/>
                  <a:pt x="2423886" y="542605"/>
                  <a:pt x="2423886" y="1211943"/>
                </a:cubicBezTo>
                <a:cubicBezTo>
                  <a:pt x="2423886" y="1421111"/>
                  <a:pt x="2370897" y="1617903"/>
                  <a:pt x="2277611" y="1789627"/>
                </a:cubicBezTo>
                <a:lnTo>
                  <a:pt x="2271995" y="1798871"/>
                </a:lnTo>
                <a:lnTo>
                  <a:pt x="151891" y="1798871"/>
                </a:lnTo>
                <a:lnTo>
                  <a:pt x="146275" y="1789627"/>
                </a:lnTo>
                <a:cubicBezTo>
                  <a:pt x="52989" y="1617903"/>
                  <a:pt x="0" y="1421111"/>
                  <a:pt x="0" y="1211943"/>
                </a:cubicBezTo>
                <a:cubicBezTo>
                  <a:pt x="0" y="542605"/>
                  <a:pt x="542605" y="0"/>
                  <a:pt x="1211943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34" name="Picture 10" descr="Kết quả hình ảnh cho jer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213" y="4319551"/>
            <a:ext cx="1562445" cy="204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Kết quả hình ảnh cho miếng pho mát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7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966" y="2759564"/>
            <a:ext cx="1464282" cy="91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1878870" y="266700"/>
            <a:ext cx="1099573" cy="50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Palatino Linotype" panose="02040502050505030304" pitchFamily="18" charset="0"/>
              </a:rPr>
              <a:t>Câu</a:t>
            </a:r>
            <a:r>
              <a:rPr lang="en-US" sz="2000" dirty="0">
                <a:latin typeface="Palatino Linotype" panose="02040502050505030304" pitchFamily="18" charset="0"/>
              </a:rPr>
              <a:t> 1</a:t>
            </a:r>
            <a:endParaRPr lang="vi-VN" sz="2000" dirty="0">
              <a:latin typeface="Palatino Linotype" panose="02040502050505030304" pitchFamily="18" charset="0"/>
            </a:endParaRPr>
          </a:p>
        </p:txBody>
      </p: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3104982" y="266700"/>
            <a:ext cx="1099573" cy="50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Palatino Linotype" panose="02040502050505030304" pitchFamily="18" charset="0"/>
              </a:rPr>
              <a:t>Câu 2</a:t>
            </a:r>
            <a:endParaRPr lang="vi-VN" sz="2000">
              <a:latin typeface="Palatino Linotype" panose="02040502050505030304" pitchFamily="18" charset="0"/>
            </a:endParaRPr>
          </a:p>
        </p:txBody>
      </p:sp>
      <p:sp>
        <p:nvSpPr>
          <p:cNvPr id="24" name="Rectangle 23">
            <a:hlinkClick r:id="rId7" action="ppaction://hlinksldjump"/>
          </p:cNvPr>
          <p:cNvSpPr/>
          <p:nvPr/>
        </p:nvSpPr>
        <p:spPr>
          <a:xfrm>
            <a:off x="4331094" y="277936"/>
            <a:ext cx="1099573" cy="50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Palatino Linotype" panose="02040502050505030304" pitchFamily="18" charset="0"/>
              </a:rPr>
              <a:t>Câu 3</a:t>
            </a:r>
            <a:endParaRPr lang="vi-VN" sz="2000">
              <a:latin typeface="Palatino Linotype" panose="02040502050505030304" pitchFamily="18" charset="0"/>
            </a:endParaRPr>
          </a:p>
        </p:txBody>
      </p:sp>
      <p:sp>
        <p:nvSpPr>
          <p:cNvPr id="25" name="Rectangle 24">
            <a:hlinkClick r:id="rId8" action="ppaction://hlinksldjump"/>
          </p:cNvPr>
          <p:cNvSpPr/>
          <p:nvPr/>
        </p:nvSpPr>
        <p:spPr>
          <a:xfrm>
            <a:off x="5597982" y="266700"/>
            <a:ext cx="1099573" cy="50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Palatino Linotype" panose="02040502050505030304" pitchFamily="18" charset="0"/>
              </a:rPr>
              <a:t>Câu 4</a:t>
            </a:r>
            <a:endParaRPr lang="vi-VN" sz="2000">
              <a:latin typeface="Palatino Linotype" panose="02040502050505030304" pitchFamily="18" charset="0"/>
            </a:endParaRPr>
          </a:p>
        </p:txBody>
      </p:sp>
      <p:pic>
        <p:nvPicPr>
          <p:cNvPr id="1042" name="Picture 18" descr="Kết quả hình ảnh cho mèo to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5556" y1="7750" x2="35556" y2="7750"/>
                        <a14:foregroundMark x1="36778" y1="9125" x2="36778" y2="9125"/>
                        <a14:foregroundMark x1="75444" y1="16750" x2="75444" y2="16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298" y="2525485"/>
            <a:ext cx="1477057" cy="131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Bat Dau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11324" y="4319551"/>
            <a:ext cx="2358128" cy="1098631"/>
          </a:xfrm>
          <a:prstGeom prst="rect">
            <a:avLst/>
          </a:prstGeom>
        </p:spPr>
      </p:pic>
      <p:sp>
        <p:nvSpPr>
          <p:cNvPr id="28" name="Freeform 27"/>
          <p:cNvSpPr/>
          <p:nvPr/>
        </p:nvSpPr>
        <p:spPr>
          <a:xfrm>
            <a:off x="4670428" y="2112111"/>
            <a:ext cx="2027127" cy="1726314"/>
          </a:xfrm>
          <a:custGeom>
            <a:avLst/>
            <a:gdLst>
              <a:gd name="connsiteX0" fmla="*/ 1211943 w 2423886"/>
              <a:gd name="connsiteY0" fmla="*/ 0 h 1798871"/>
              <a:gd name="connsiteX1" fmla="*/ 2423886 w 2423886"/>
              <a:gd name="connsiteY1" fmla="*/ 1211943 h 1798871"/>
              <a:gd name="connsiteX2" fmla="*/ 2277611 w 2423886"/>
              <a:gd name="connsiteY2" fmla="*/ 1789627 h 1798871"/>
              <a:gd name="connsiteX3" fmla="*/ 2271995 w 2423886"/>
              <a:gd name="connsiteY3" fmla="*/ 1798871 h 1798871"/>
              <a:gd name="connsiteX4" fmla="*/ 151891 w 2423886"/>
              <a:gd name="connsiteY4" fmla="*/ 1798871 h 1798871"/>
              <a:gd name="connsiteX5" fmla="*/ 146275 w 2423886"/>
              <a:gd name="connsiteY5" fmla="*/ 1789627 h 1798871"/>
              <a:gd name="connsiteX6" fmla="*/ 0 w 2423886"/>
              <a:gd name="connsiteY6" fmla="*/ 1211943 h 1798871"/>
              <a:gd name="connsiteX7" fmla="*/ 1211943 w 2423886"/>
              <a:gd name="connsiteY7" fmla="*/ 0 h 179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3886" h="1798871">
                <a:moveTo>
                  <a:pt x="1211943" y="0"/>
                </a:moveTo>
                <a:cubicBezTo>
                  <a:pt x="1881281" y="0"/>
                  <a:pt x="2423886" y="542605"/>
                  <a:pt x="2423886" y="1211943"/>
                </a:cubicBezTo>
                <a:cubicBezTo>
                  <a:pt x="2423886" y="1421111"/>
                  <a:pt x="2370897" y="1617903"/>
                  <a:pt x="2277611" y="1789627"/>
                </a:cubicBezTo>
                <a:lnTo>
                  <a:pt x="2271995" y="1798871"/>
                </a:lnTo>
                <a:lnTo>
                  <a:pt x="151891" y="1798871"/>
                </a:lnTo>
                <a:lnTo>
                  <a:pt x="146275" y="1789627"/>
                </a:lnTo>
                <a:cubicBezTo>
                  <a:pt x="52989" y="1617903"/>
                  <a:pt x="0" y="1421111"/>
                  <a:pt x="0" y="1211943"/>
                </a:cubicBezTo>
                <a:cubicBezTo>
                  <a:pt x="0" y="542605"/>
                  <a:pt x="542605" y="0"/>
                  <a:pt x="1211943" y="0"/>
                </a:cubicBez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Freeform 28"/>
          <p:cNvSpPr/>
          <p:nvPr/>
        </p:nvSpPr>
        <p:spPr>
          <a:xfrm>
            <a:off x="7980696" y="2112111"/>
            <a:ext cx="2027127" cy="1726314"/>
          </a:xfrm>
          <a:custGeom>
            <a:avLst/>
            <a:gdLst>
              <a:gd name="connsiteX0" fmla="*/ 1211943 w 2423886"/>
              <a:gd name="connsiteY0" fmla="*/ 0 h 1798871"/>
              <a:gd name="connsiteX1" fmla="*/ 2423886 w 2423886"/>
              <a:gd name="connsiteY1" fmla="*/ 1211943 h 1798871"/>
              <a:gd name="connsiteX2" fmla="*/ 2277611 w 2423886"/>
              <a:gd name="connsiteY2" fmla="*/ 1789627 h 1798871"/>
              <a:gd name="connsiteX3" fmla="*/ 2271995 w 2423886"/>
              <a:gd name="connsiteY3" fmla="*/ 1798871 h 1798871"/>
              <a:gd name="connsiteX4" fmla="*/ 151891 w 2423886"/>
              <a:gd name="connsiteY4" fmla="*/ 1798871 h 1798871"/>
              <a:gd name="connsiteX5" fmla="*/ 146275 w 2423886"/>
              <a:gd name="connsiteY5" fmla="*/ 1789627 h 1798871"/>
              <a:gd name="connsiteX6" fmla="*/ 0 w 2423886"/>
              <a:gd name="connsiteY6" fmla="*/ 1211943 h 1798871"/>
              <a:gd name="connsiteX7" fmla="*/ 1211943 w 2423886"/>
              <a:gd name="connsiteY7" fmla="*/ 0 h 179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3886" h="1798871">
                <a:moveTo>
                  <a:pt x="1211943" y="0"/>
                </a:moveTo>
                <a:cubicBezTo>
                  <a:pt x="1881281" y="0"/>
                  <a:pt x="2423886" y="542605"/>
                  <a:pt x="2423886" y="1211943"/>
                </a:cubicBezTo>
                <a:cubicBezTo>
                  <a:pt x="2423886" y="1421111"/>
                  <a:pt x="2370897" y="1617903"/>
                  <a:pt x="2277611" y="1789627"/>
                </a:cubicBezTo>
                <a:lnTo>
                  <a:pt x="2271995" y="1798871"/>
                </a:lnTo>
                <a:lnTo>
                  <a:pt x="151891" y="1798871"/>
                </a:lnTo>
                <a:lnTo>
                  <a:pt x="146275" y="1789627"/>
                </a:lnTo>
                <a:cubicBezTo>
                  <a:pt x="52989" y="1617903"/>
                  <a:pt x="0" y="1421111"/>
                  <a:pt x="0" y="1211943"/>
                </a:cubicBezTo>
                <a:cubicBezTo>
                  <a:pt x="0" y="542605"/>
                  <a:pt x="542605" y="0"/>
                  <a:pt x="1211943" y="0"/>
                </a:cubicBez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Hexagon 29">
            <a:hlinkClick r:id="rId12" action="ppaction://hlinksldjump"/>
          </p:cNvPr>
          <p:cNvSpPr/>
          <p:nvPr/>
        </p:nvSpPr>
        <p:spPr>
          <a:xfrm>
            <a:off x="9668190" y="277937"/>
            <a:ext cx="801262" cy="512391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Exit</a:t>
            </a:r>
            <a:endParaRPr lang="vi-VN"/>
          </a:p>
        </p:txBody>
      </p:sp>
      <p:sp>
        <p:nvSpPr>
          <p:cNvPr id="21" name="Freeform 20"/>
          <p:cNvSpPr/>
          <p:nvPr/>
        </p:nvSpPr>
        <p:spPr>
          <a:xfrm>
            <a:off x="1964880" y="2101869"/>
            <a:ext cx="2027127" cy="1726314"/>
          </a:xfrm>
          <a:custGeom>
            <a:avLst/>
            <a:gdLst>
              <a:gd name="connsiteX0" fmla="*/ 1211943 w 2423886"/>
              <a:gd name="connsiteY0" fmla="*/ 0 h 1798871"/>
              <a:gd name="connsiteX1" fmla="*/ 2423886 w 2423886"/>
              <a:gd name="connsiteY1" fmla="*/ 1211943 h 1798871"/>
              <a:gd name="connsiteX2" fmla="*/ 2277611 w 2423886"/>
              <a:gd name="connsiteY2" fmla="*/ 1789627 h 1798871"/>
              <a:gd name="connsiteX3" fmla="*/ 2271995 w 2423886"/>
              <a:gd name="connsiteY3" fmla="*/ 1798871 h 1798871"/>
              <a:gd name="connsiteX4" fmla="*/ 151891 w 2423886"/>
              <a:gd name="connsiteY4" fmla="*/ 1798871 h 1798871"/>
              <a:gd name="connsiteX5" fmla="*/ 146275 w 2423886"/>
              <a:gd name="connsiteY5" fmla="*/ 1789627 h 1798871"/>
              <a:gd name="connsiteX6" fmla="*/ 0 w 2423886"/>
              <a:gd name="connsiteY6" fmla="*/ 1211943 h 1798871"/>
              <a:gd name="connsiteX7" fmla="*/ 1211943 w 2423886"/>
              <a:gd name="connsiteY7" fmla="*/ 0 h 179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3886" h="1798871">
                <a:moveTo>
                  <a:pt x="1211943" y="0"/>
                </a:moveTo>
                <a:cubicBezTo>
                  <a:pt x="1881281" y="0"/>
                  <a:pt x="2423886" y="542605"/>
                  <a:pt x="2423886" y="1211943"/>
                </a:cubicBezTo>
                <a:cubicBezTo>
                  <a:pt x="2423886" y="1421111"/>
                  <a:pt x="2370897" y="1617903"/>
                  <a:pt x="2277611" y="1789627"/>
                </a:cubicBezTo>
                <a:lnTo>
                  <a:pt x="2271995" y="1798871"/>
                </a:lnTo>
                <a:lnTo>
                  <a:pt x="151891" y="1798871"/>
                </a:lnTo>
                <a:lnTo>
                  <a:pt x="146275" y="1789627"/>
                </a:lnTo>
                <a:cubicBezTo>
                  <a:pt x="52989" y="1617903"/>
                  <a:pt x="0" y="1421111"/>
                  <a:pt x="0" y="1211943"/>
                </a:cubicBezTo>
                <a:cubicBezTo>
                  <a:pt x="0" y="542605"/>
                  <a:pt x="542605" y="0"/>
                  <a:pt x="1211943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2" name="Picture 18" descr="Kết quả hình ảnh cho mèo to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5556" y1="7750" x2="35556" y2="7750"/>
                        <a14:foregroundMark x1="36778" y1="9125" x2="36778" y2="9125"/>
                        <a14:foregroundMark x1="75444" y1="16750" x2="75444" y2="16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481" y="2525485"/>
            <a:ext cx="1477057" cy="131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Freeform 25"/>
          <p:cNvSpPr/>
          <p:nvPr/>
        </p:nvSpPr>
        <p:spPr>
          <a:xfrm>
            <a:off x="1964879" y="2112111"/>
            <a:ext cx="2027127" cy="1726314"/>
          </a:xfrm>
          <a:custGeom>
            <a:avLst/>
            <a:gdLst>
              <a:gd name="connsiteX0" fmla="*/ 1211943 w 2423886"/>
              <a:gd name="connsiteY0" fmla="*/ 0 h 1798871"/>
              <a:gd name="connsiteX1" fmla="*/ 2423886 w 2423886"/>
              <a:gd name="connsiteY1" fmla="*/ 1211943 h 1798871"/>
              <a:gd name="connsiteX2" fmla="*/ 2277611 w 2423886"/>
              <a:gd name="connsiteY2" fmla="*/ 1789627 h 1798871"/>
              <a:gd name="connsiteX3" fmla="*/ 2271995 w 2423886"/>
              <a:gd name="connsiteY3" fmla="*/ 1798871 h 1798871"/>
              <a:gd name="connsiteX4" fmla="*/ 151891 w 2423886"/>
              <a:gd name="connsiteY4" fmla="*/ 1798871 h 1798871"/>
              <a:gd name="connsiteX5" fmla="*/ 146275 w 2423886"/>
              <a:gd name="connsiteY5" fmla="*/ 1789627 h 1798871"/>
              <a:gd name="connsiteX6" fmla="*/ 0 w 2423886"/>
              <a:gd name="connsiteY6" fmla="*/ 1211943 h 1798871"/>
              <a:gd name="connsiteX7" fmla="*/ 1211943 w 2423886"/>
              <a:gd name="connsiteY7" fmla="*/ 0 h 179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3886" h="1798871">
                <a:moveTo>
                  <a:pt x="1211943" y="0"/>
                </a:moveTo>
                <a:cubicBezTo>
                  <a:pt x="1881281" y="0"/>
                  <a:pt x="2423886" y="542605"/>
                  <a:pt x="2423886" y="1211943"/>
                </a:cubicBezTo>
                <a:cubicBezTo>
                  <a:pt x="2423886" y="1421111"/>
                  <a:pt x="2370897" y="1617903"/>
                  <a:pt x="2277611" y="1789627"/>
                </a:cubicBezTo>
                <a:lnTo>
                  <a:pt x="2271995" y="1798871"/>
                </a:lnTo>
                <a:lnTo>
                  <a:pt x="151891" y="1798871"/>
                </a:lnTo>
                <a:lnTo>
                  <a:pt x="146275" y="1789627"/>
                </a:lnTo>
                <a:cubicBezTo>
                  <a:pt x="52989" y="1617903"/>
                  <a:pt x="0" y="1421111"/>
                  <a:pt x="0" y="1211943"/>
                </a:cubicBezTo>
                <a:cubicBezTo>
                  <a:pt x="0" y="542605"/>
                  <a:pt x="542605" y="0"/>
                  <a:pt x="1211943" y="0"/>
                </a:cubicBez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950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8" grpId="0" animBg="1"/>
      <p:bldP spid="29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/>
        </p:nvSpPr>
        <p:spPr>
          <a:xfrm>
            <a:off x="2510736" y="2274381"/>
            <a:ext cx="1918277" cy="1467954"/>
          </a:xfrm>
          <a:custGeom>
            <a:avLst/>
            <a:gdLst>
              <a:gd name="connsiteX0" fmla="*/ 1211943 w 2423886"/>
              <a:gd name="connsiteY0" fmla="*/ 0 h 1798871"/>
              <a:gd name="connsiteX1" fmla="*/ 2423886 w 2423886"/>
              <a:gd name="connsiteY1" fmla="*/ 1211943 h 1798871"/>
              <a:gd name="connsiteX2" fmla="*/ 2277611 w 2423886"/>
              <a:gd name="connsiteY2" fmla="*/ 1789627 h 1798871"/>
              <a:gd name="connsiteX3" fmla="*/ 2271995 w 2423886"/>
              <a:gd name="connsiteY3" fmla="*/ 1798871 h 1798871"/>
              <a:gd name="connsiteX4" fmla="*/ 151891 w 2423886"/>
              <a:gd name="connsiteY4" fmla="*/ 1798871 h 1798871"/>
              <a:gd name="connsiteX5" fmla="*/ 146275 w 2423886"/>
              <a:gd name="connsiteY5" fmla="*/ 1789627 h 1798871"/>
              <a:gd name="connsiteX6" fmla="*/ 0 w 2423886"/>
              <a:gd name="connsiteY6" fmla="*/ 1211943 h 1798871"/>
              <a:gd name="connsiteX7" fmla="*/ 1211943 w 2423886"/>
              <a:gd name="connsiteY7" fmla="*/ 0 h 179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3886" h="1798871">
                <a:moveTo>
                  <a:pt x="1211943" y="0"/>
                </a:moveTo>
                <a:cubicBezTo>
                  <a:pt x="1881281" y="0"/>
                  <a:pt x="2423886" y="542605"/>
                  <a:pt x="2423886" y="1211943"/>
                </a:cubicBezTo>
                <a:cubicBezTo>
                  <a:pt x="2423886" y="1421111"/>
                  <a:pt x="2370897" y="1617903"/>
                  <a:pt x="2277611" y="1789627"/>
                </a:cubicBezTo>
                <a:lnTo>
                  <a:pt x="2271995" y="1798871"/>
                </a:lnTo>
                <a:lnTo>
                  <a:pt x="151891" y="1798871"/>
                </a:lnTo>
                <a:lnTo>
                  <a:pt x="146275" y="1789627"/>
                </a:lnTo>
                <a:cubicBezTo>
                  <a:pt x="52989" y="1617903"/>
                  <a:pt x="0" y="1421111"/>
                  <a:pt x="0" y="1211943"/>
                </a:cubicBezTo>
                <a:cubicBezTo>
                  <a:pt x="0" y="542605"/>
                  <a:pt x="542605" y="0"/>
                  <a:pt x="1211943" y="0"/>
                </a:cubicBez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Freeform 16"/>
          <p:cNvSpPr/>
          <p:nvPr/>
        </p:nvSpPr>
        <p:spPr>
          <a:xfrm>
            <a:off x="7565868" y="2274381"/>
            <a:ext cx="1918277" cy="1467954"/>
          </a:xfrm>
          <a:custGeom>
            <a:avLst/>
            <a:gdLst>
              <a:gd name="connsiteX0" fmla="*/ 1211943 w 2423886"/>
              <a:gd name="connsiteY0" fmla="*/ 0 h 1798871"/>
              <a:gd name="connsiteX1" fmla="*/ 2423886 w 2423886"/>
              <a:gd name="connsiteY1" fmla="*/ 1211943 h 1798871"/>
              <a:gd name="connsiteX2" fmla="*/ 2277611 w 2423886"/>
              <a:gd name="connsiteY2" fmla="*/ 1789627 h 1798871"/>
              <a:gd name="connsiteX3" fmla="*/ 2271995 w 2423886"/>
              <a:gd name="connsiteY3" fmla="*/ 1798871 h 1798871"/>
              <a:gd name="connsiteX4" fmla="*/ 151891 w 2423886"/>
              <a:gd name="connsiteY4" fmla="*/ 1798871 h 1798871"/>
              <a:gd name="connsiteX5" fmla="*/ 146275 w 2423886"/>
              <a:gd name="connsiteY5" fmla="*/ 1789627 h 1798871"/>
              <a:gd name="connsiteX6" fmla="*/ 0 w 2423886"/>
              <a:gd name="connsiteY6" fmla="*/ 1211943 h 1798871"/>
              <a:gd name="connsiteX7" fmla="*/ 1211943 w 2423886"/>
              <a:gd name="connsiteY7" fmla="*/ 0 h 179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3886" h="1798871">
                <a:moveTo>
                  <a:pt x="1211943" y="0"/>
                </a:moveTo>
                <a:cubicBezTo>
                  <a:pt x="1881281" y="0"/>
                  <a:pt x="2423886" y="542605"/>
                  <a:pt x="2423886" y="1211943"/>
                </a:cubicBezTo>
                <a:cubicBezTo>
                  <a:pt x="2423886" y="1421111"/>
                  <a:pt x="2370897" y="1617903"/>
                  <a:pt x="2277611" y="1789627"/>
                </a:cubicBezTo>
                <a:lnTo>
                  <a:pt x="2271995" y="1798871"/>
                </a:lnTo>
                <a:lnTo>
                  <a:pt x="151891" y="1798871"/>
                </a:lnTo>
                <a:lnTo>
                  <a:pt x="146275" y="1789627"/>
                </a:lnTo>
                <a:cubicBezTo>
                  <a:pt x="52989" y="1617903"/>
                  <a:pt x="0" y="1421111"/>
                  <a:pt x="0" y="1211943"/>
                </a:cubicBezTo>
                <a:cubicBezTo>
                  <a:pt x="0" y="542605"/>
                  <a:pt x="542605" y="0"/>
                  <a:pt x="1211943" y="0"/>
                </a:cubicBez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34" name="Picture 10" descr="Kết quả hình ảnh cho jer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326" y="4762009"/>
            <a:ext cx="1175369" cy="153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Kết quả hình ảnh cho jerr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1" b="98478" l="1143" r="98000">
                        <a14:foregroundMark x1="47810" y1="26941" x2="47810" y2="26941"/>
                        <a14:foregroundMark x1="49619" y1="25419" x2="49619" y2="25419"/>
                        <a14:foregroundMark x1="51143" y1="22222" x2="51143" y2="22222"/>
                        <a14:foregroundMark x1="38571" y1="21309" x2="38571" y2="21309"/>
                        <a14:foregroundMark x1="38952" y1="23059" x2="38952" y2="23059"/>
                        <a14:foregroundMark x1="37429" y1="23973" x2="37429" y2="23973"/>
                        <a14:foregroundMark x1="37429" y1="24886" x2="37429" y2="24886"/>
                        <a14:foregroundMark x1="45905" y1="28691" x2="45905" y2="28691"/>
                        <a14:foregroundMark x1="50381" y1="26636" x2="50381" y2="26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5914" y="2418908"/>
            <a:ext cx="1120428" cy="140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Kết quả hình ảnh cho miếng pho mát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57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934" y="2745640"/>
            <a:ext cx="1525826" cy="94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ết quả hình ảnh cho mèo to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5667">
                        <a14:foregroundMark x1="24444" y1="34286" x2="24444" y2="34286"/>
                        <a14:foregroundMark x1="27000" y1="67143" x2="27000" y2="67143"/>
                        <a14:foregroundMark x1="44111" y1="63036" x2="44111" y2="63036"/>
                        <a14:foregroundMark x1="42000" y1="91250" x2="40111" y2="87143"/>
                        <a14:foregroundMark x1="76333" y1="37857" x2="76333" y2="37857"/>
                        <a14:foregroundMark x1="77000" y1="91250" x2="77000" y2="91250"/>
                        <a14:foregroundMark x1="81778" y1="91250" x2="81778" y2="91250"/>
                        <a14:foregroundMark x1="72667" y1="90000" x2="72667" y2="9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439" y="2381918"/>
            <a:ext cx="2041222" cy="127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33207" y="899946"/>
            <a:ext cx="1465686" cy="51404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SAI</a:t>
            </a:r>
            <a:endParaRPr lang="vi-VN" sz="3200" dirty="0"/>
          </a:p>
        </p:txBody>
      </p:sp>
      <p:sp>
        <p:nvSpPr>
          <p:cNvPr id="18" name="Rectangle 17"/>
          <p:cNvSpPr/>
          <p:nvPr/>
        </p:nvSpPr>
        <p:spPr>
          <a:xfrm>
            <a:off x="7792162" y="899945"/>
            <a:ext cx="1465686" cy="51404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ĐÚNG</a:t>
            </a:r>
            <a:endParaRPr lang="vi-VN" sz="3200"/>
          </a:p>
        </p:txBody>
      </p:sp>
      <p:sp>
        <p:nvSpPr>
          <p:cNvPr id="3" name="Hexagon 2">
            <a:hlinkClick r:id="rId11" action="ppaction://hlinksldjump"/>
          </p:cNvPr>
          <p:cNvSpPr/>
          <p:nvPr/>
        </p:nvSpPr>
        <p:spPr>
          <a:xfrm>
            <a:off x="1716168" y="142844"/>
            <a:ext cx="1289874" cy="512391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Home</a:t>
            </a:r>
            <a:endParaRPr lang="vi-VN"/>
          </a:p>
        </p:txBody>
      </p:sp>
      <p:pic>
        <p:nvPicPr>
          <p:cNvPr id="3080" name="Picture 8" descr="Kết quả hình ảnh cho mèo tom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9753" r="89973">
                        <a14:foregroundMark x1="31319" y1="25249" x2="31319" y2="25249"/>
                        <a14:foregroundMark x1="24313" y1="21373" x2="24313" y2="21373"/>
                        <a14:foregroundMark x1="25000" y1="32447" x2="25000" y2="32447"/>
                        <a14:foregroundMark x1="23352" y1="35216" x2="23352" y2="35216"/>
                        <a14:foregroundMark x1="22115" y1="35216" x2="22115" y2="35216"/>
                        <a14:foregroundMark x1="19231" y1="33444" x2="19231" y2="33444"/>
                        <a14:foregroundMark x1="33242" y1="35991" x2="33242" y2="35991"/>
                        <a14:foregroundMark x1="30632" y1="29347" x2="30632" y2="29347"/>
                        <a14:foregroundMark x1="63462" y1="58804" x2="63462" y2="58804"/>
                        <a14:foregroundMark x1="82143" y1="66002" x2="82143" y2="66002"/>
                        <a14:foregroundMark x1="56456" y1="83942" x2="56456" y2="83942"/>
                        <a14:foregroundMark x1="50412" y1="95460" x2="50412" y2="95460"/>
                        <a14:foregroundMark x1="55495" y1="88040" x2="55495" y2="88040"/>
                        <a14:foregroundMark x1="68132" y1="57032" x2="68132" y2="57032"/>
                        <a14:foregroundMark x1="60852" y1="54707" x2="60852" y2="54707"/>
                        <a14:foregroundMark x1="58654" y1="29125" x2="58654" y2="29125"/>
                        <a14:foregroundMark x1="50000" y1="28018" x2="50000" y2="28018"/>
                        <a14:foregroundMark x1="50687" y1="23477" x2="50687" y2="23477"/>
                        <a14:foregroundMark x1="54258" y1="25028" x2="54258" y2="25028"/>
                        <a14:foregroundMark x1="54258" y1="28350" x2="54258" y2="28350"/>
                        <a14:foregroundMark x1="43132" y1="94241" x2="43132" y2="94241"/>
                        <a14:foregroundMark x1="55641" y1="80745" x2="55641" y2="80745"/>
                        <a14:foregroundMark x1="55385" y1="95238" x2="55385" y2="95238"/>
                        <a14:foregroundMark x1="58974" y1="89855" x2="58974" y2="89855"/>
                        <a14:foregroundMark x1="56667" y1="96273" x2="56667" y2="96273"/>
                        <a14:foregroundMark x1="60513" y1="95859" x2="60513" y2="95859"/>
                        <a14:foregroundMark x1="63590" y1="55072" x2="63590" y2="55072"/>
                        <a14:foregroundMark x1="56667" y1="55072" x2="56667" y2="550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18" r="10180"/>
          <a:stretch/>
        </p:blipFill>
        <p:spPr bwMode="auto">
          <a:xfrm>
            <a:off x="3645369" y="2335587"/>
            <a:ext cx="1107049" cy="176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09614" y="4323432"/>
            <a:ext cx="73633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en-US" dirty="0" smtClean="0"/>
              <a:t>                   “</a:t>
            </a:r>
            <a:r>
              <a:rPr lang="vi-VN" sz="2400" dirty="0" smtClean="0">
                <a:latin typeface="+mj-lt"/>
              </a:rPr>
              <a:t>Anh </a:t>
            </a:r>
            <a:r>
              <a:rPr lang="vi-VN" sz="2400" dirty="0">
                <a:latin typeface="+mj-lt"/>
              </a:rPr>
              <a:t>lên xe, trời đổ cơn </a:t>
            </a:r>
            <a:r>
              <a:rPr lang="vi-VN" sz="2400" dirty="0" smtClean="0">
                <a:latin typeface="+mj-lt"/>
              </a:rPr>
              <a:t>mưa</a:t>
            </a:r>
            <a:endParaRPr lang="en-US" sz="2400" dirty="0" smtClean="0">
              <a:latin typeface="+mj-lt"/>
            </a:endParaRPr>
          </a:p>
          <a:p>
            <a:pPr algn="just"/>
            <a:r>
              <a:rPr lang="en-US" sz="2400" dirty="0" smtClean="0">
                <a:latin typeface="+mj-lt"/>
              </a:rPr>
              <a:t>               </a:t>
            </a:r>
            <a:r>
              <a:rPr lang="vi-VN" sz="2400" dirty="0" smtClean="0">
                <a:latin typeface="+mj-lt"/>
              </a:rPr>
              <a:t>Cái </a:t>
            </a:r>
            <a:r>
              <a:rPr lang="vi-VN" sz="2400" dirty="0">
                <a:latin typeface="+mj-lt"/>
              </a:rPr>
              <a:t>gạt nước xua tan nỗi </a:t>
            </a:r>
            <a:r>
              <a:rPr lang="vi-VN" sz="2400" dirty="0" smtClean="0">
                <a:latin typeface="+mj-lt"/>
              </a:rPr>
              <a:t>nhớ</a:t>
            </a:r>
            <a:endParaRPr lang="en-US" sz="2400" dirty="0" smtClean="0">
              <a:latin typeface="+mj-lt"/>
            </a:endParaRPr>
          </a:p>
          <a:p>
            <a:pPr algn="just"/>
            <a:r>
              <a:rPr lang="en-US" sz="2400" dirty="0" smtClean="0">
                <a:latin typeface="+mj-lt"/>
              </a:rPr>
              <a:t>               </a:t>
            </a:r>
            <a:r>
              <a:rPr lang="vi-VN" sz="2400" dirty="0" smtClean="0">
                <a:latin typeface="+mj-lt"/>
              </a:rPr>
              <a:t>Em </a:t>
            </a:r>
            <a:r>
              <a:rPr lang="vi-VN" sz="2400" dirty="0">
                <a:latin typeface="+mj-lt"/>
              </a:rPr>
              <a:t>xuống núi nắng về rực </a:t>
            </a:r>
            <a:r>
              <a:rPr lang="vi-VN" sz="2400" dirty="0" smtClean="0">
                <a:latin typeface="+mj-lt"/>
              </a:rPr>
              <a:t>rỡ</a:t>
            </a:r>
            <a:endParaRPr lang="en-US" sz="2400" dirty="0" smtClean="0">
              <a:latin typeface="+mj-lt"/>
            </a:endParaRPr>
          </a:p>
          <a:p>
            <a:pPr algn="just"/>
            <a:r>
              <a:rPr lang="en-US" sz="2400" dirty="0" smtClean="0">
                <a:latin typeface="+mj-lt"/>
              </a:rPr>
              <a:t>               </a:t>
            </a:r>
            <a:r>
              <a:rPr lang="vi-VN" sz="2400" dirty="0" smtClean="0">
                <a:latin typeface="+mj-lt"/>
              </a:rPr>
              <a:t>Cái </a:t>
            </a:r>
            <a:r>
              <a:rPr lang="vi-VN" sz="2400" dirty="0">
                <a:latin typeface="+mj-lt"/>
              </a:rPr>
              <a:t>nhành cây gạt nỗi riêng </a:t>
            </a:r>
            <a:r>
              <a:rPr lang="vi-VN" sz="2400" dirty="0" smtClean="0">
                <a:latin typeface="+mj-lt"/>
              </a:rPr>
              <a:t>tư</a:t>
            </a:r>
            <a:r>
              <a:rPr lang="en-US" sz="2400" dirty="0" smtClean="0">
                <a:latin typeface="+mj-lt"/>
              </a:rPr>
              <a:t>”</a:t>
            </a:r>
            <a:r>
              <a:rPr lang="vi-VN" sz="2400" dirty="0" smtClean="0">
                <a:latin typeface="+mj-lt"/>
              </a:rPr>
              <a:t>.</a:t>
            </a:r>
            <a:endParaRPr lang="en-US" sz="2400" dirty="0" smtClean="0">
              <a:latin typeface="+mj-lt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8" name="Freeform 37"/>
          <p:cNvSpPr/>
          <p:nvPr/>
        </p:nvSpPr>
        <p:spPr>
          <a:xfrm>
            <a:off x="5038302" y="2266589"/>
            <a:ext cx="1918277" cy="1467954"/>
          </a:xfrm>
          <a:custGeom>
            <a:avLst/>
            <a:gdLst>
              <a:gd name="connsiteX0" fmla="*/ 1211943 w 2423886"/>
              <a:gd name="connsiteY0" fmla="*/ 0 h 1798871"/>
              <a:gd name="connsiteX1" fmla="*/ 2423886 w 2423886"/>
              <a:gd name="connsiteY1" fmla="*/ 1211943 h 1798871"/>
              <a:gd name="connsiteX2" fmla="*/ 2277611 w 2423886"/>
              <a:gd name="connsiteY2" fmla="*/ 1789627 h 1798871"/>
              <a:gd name="connsiteX3" fmla="*/ 2271995 w 2423886"/>
              <a:gd name="connsiteY3" fmla="*/ 1798871 h 1798871"/>
              <a:gd name="connsiteX4" fmla="*/ 151891 w 2423886"/>
              <a:gd name="connsiteY4" fmla="*/ 1798871 h 1798871"/>
              <a:gd name="connsiteX5" fmla="*/ 146275 w 2423886"/>
              <a:gd name="connsiteY5" fmla="*/ 1789627 h 1798871"/>
              <a:gd name="connsiteX6" fmla="*/ 0 w 2423886"/>
              <a:gd name="connsiteY6" fmla="*/ 1211943 h 1798871"/>
              <a:gd name="connsiteX7" fmla="*/ 1211943 w 2423886"/>
              <a:gd name="connsiteY7" fmla="*/ 0 h 179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3886" h="1798871">
                <a:moveTo>
                  <a:pt x="1211943" y="0"/>
                </a:moveTo>
                <a:cubicBezTo>
                  <a:pt x="1881281" y="0"/>
                  <a:pt x="2423886" y="542605"/>
                  <a:pt x="2423886" y="1211943"/>
                </a:cubicBezTo>
                <a:cubicBezTo>
                  <a:pt x="2423886" y="1421111"/>
                  <a:pt x="2370897" y="1617903"/>
                  <a:pt x="2277611" y="1789627"/>
                </a:cubicBezTo>
                <a:lnTo>
                  <a:pt x="2271995" y="1798871"/>
                </a:lnTo>
                <a:lnTo>
                  <a:pt x="151891" y="1798871"/>
                </a:lnTo>
                <a:lnTo>
                  <a:pt x="146275" y="1789627"/>
                </a:lnTo>
                <a:cubicBezTo>
                  <a:pt x="52989" y="1617903"/>
                  <a:pt x="0" y="1421111"/>
                  <a:pt x="0" y="1211943"/>
                </a:cubicBezTo>
                <a:cubicBezTo>
                  <a:pt x="0" y="542605"/>
                  <a:pt x="542605" y="0"/>
                  <a:pt x="1211943" y="0"/>
                </a:cubicBez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9" name="Picture 4" descr="Kết quả hình ảnh cho mèo to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5667">
                        <a14:foregroundMark x1="24444" y1="34286" x2="24444" y2="34286"/>
                        <a14:foregroundMark x1="27000" y1="67143" x2="27000" y2="67143"/>
                        <a14:foregroundMark x1="44111" y1="63036" x2="44111" y2="63036"/>
                        <a14:foregroundMark x1="42000" y1="91250" x2="40111" y2="87143"/>
                        <a14:foregroundMark x1="76333" y1="37857" x2="76333" y2="37857"/>
                        <a14:foregroundMark x1="77000" y1="91250" x2="77000" y2="91250"/>
                        <a14:foregroundMark x1="81778" y1="91250" x2="81778" y2="91250"/>
                        <a14:foregroundMark x1="72667" y1="90000" x2="72667" y2="9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592" y="2484927"/>
            <a:ext cx="2041222" cy="127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Kết quả hình ảnh cho mèo tom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9753" r="89973">
                        <a14:foregroundMark x1="31319" y1="25249" x2="31319" y2="25249"/>
                        <a14:foregroundMark x1="24313" y1="21373" x2="24313" y2="21373"/>
                        <a14:foregroundMark x1="25000" y1="32447" x2="25000" y2="32447"/>
                        <a14:foregroundMark x1="23352" y1="35216" x2="23352" y2="35216"/>
                        <a14:foregroundMark x1="22115" y1="35216" x2="22115" y2="35216"/>
                        <a14:foregroundMark x1="19231" y1="33444" x2="19231" y2="33444"/>
                        <a14:foregroundMark x1="33242" y1="35991" x2="33242" y2="35991"/>
                        <a14:foregroundMark x1="30632" y1="29347" x2="30632" y2="29347"/>
                        <a14:foregroundMark x1="63462" y1="58804" x2="63462" y2="58804"/>
                        <a14:foregroundMark x1="82143" y1="66002" x2="82143" y2="66002"/>
                        <a14:foregroundMark x1="56456" y1="83942" x2="56456" y2="83942"/>
                        <a14:foregroundMark x1="50412" y1="95460" x2="50412" y2="95460"/>
                        <a14:foregroundMark x1="55495" y1="88040" x2="55495" y2="88040"/>
                        <a14:foregroundMark x1="68132" y1="57032" x2="68132" y2="57032"/>
                        <a14:foregroundMark x1="60852" y1="54707" x2="60852" y2="54707"/>
                        <a14:foregroundMark x1="58654" y1="29125" x2="58654" y2="29125"/>
                        <a14:foregroundMark x1="50000" y1="28018" x2="50000" y2="28018"/>
                        <a14:foregroundMark x1="50687" y1="23477" x2="50687" y2="23477"/>
                        <a14:foregroundMark x1="54258" y1="25028" x2="54258" y2="25028"/>
                        <a14:foregroundMark x1="54258" y1="28350" x2="54258" y2="28350"/>
                        <a14:foregroundMark x1="43132" y1="94241" x2="43132" y2="94241"/>
                        <a14:foregroundMark x1="55641" y1="80745" x2="55641" y2="80745"/>
                        <a14:foregroundMark x1="55385" y1="95238" x2="55385" y2="95238"/>
                        <a14:foregroundMark x1="58974" y1="89855" x2="58974" y2="89855"/>
                        <a14:foregroundMark x1="56667" y1="96273" x2="56667" y2="96273"/>
                        <a14:foregroundMark x1="60513" y1="95859" x2="60513" y2="95859"/>
                        <a14:foregroundMark x1="63590" y1="55072" x2="63590" y2="55072"/>
                        <a14:foregroundMark x1="56667" y1="55072" x2="56667" y2="550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18" r="10180"/>
          <a:stretch/>
        </p:blipFill>
        <p:spPr bwMode="auto">
          <a:xfrm>
            <a:off x="6136580" y="2475964"/>
            <a:ext cx="1083793" cy="173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5262684" y="899946"/>
            <a:ext cx="1465686" cy="51404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SAI2</a:t>
            </a:r>
            <a:endParaRPr lang="vi-VN" sz="3200"/>
          </a:p>
        </p:txBody>
      </p:sp>
      <p:sp>
        <p:nvSpPr>
          <p:cNvPr id="42" name="Rounded Rectangle 41"/>
          <p:cNvSpPr/>
          <p:nvPr/>
        </p:nvSpPr>
        <p:spPr>
          <a:xfrm>
            <a:off x="8417344" y="20018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15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8417344" y="23610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14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8417344" y="20018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13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8417344" y="20018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12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8417344" y="18116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11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8417344" y="20018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10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8401015" y="18116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09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8417348" y="20018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08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8417344" y="20018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07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8417344" y="19014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06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8417344" y="20018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05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8417344" y="20018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8422785" y="16022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8422785" y="20616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8417344" y="187435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8417344" y="20018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</a:p>
        </p:txBody>
      </p:sp>
      <p:pic>
        <p:nvPicPr>
          <p:cNvPr id="58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9132" y="71597"/>
            <a:ext cx="789361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03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48148E-6 L -0.10538 0.2958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78" y="1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 L 0.72517 -0.320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50" y="-1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4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11111E-6 L -0.30295 0.3257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56" y="1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5" grpId="0"/>
      <p:bldP spid="38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/>
        </p:nvSpPr>
        <p:spPr>
          <a:xfrm>
            <a:off x="2335099" y="2277632"/>
            <a:ext cx="1918277" cy="1467954"/>
          </a:xfrm>
          <a:custGeom>
            <a:avLst/>
            <a:gdLst>
              <a:gd name="connsiteX0" fmla="*/ 1211943 w 2423886"/>
              <a:gd name="connsiteY0" fmla="*/ 0 h 1798871"/>
              <a:gd name="connsiteX1" fmla="*/ 2423886 w 2423886"/>
              <a:gd name="connsiteY1" fmla="*/ 1211943 h 1798871"/>
              <a:gd name="connsiteX2" fmla="*/ 2277611 w 2423886"/>
              <a:gd name="connsiteY2" fmla="*/ 1789627 h 1798871"/>
              <a:gd name="connsiteX3" fmla="*/ 2271995 w 2423886"/>
              <a:gd name="connsiteY3" fmla="*/ 1798871 h 1798871"/>
              <a:gd name="connsiteX4" fmla="*/ 151891 w 2423886"/>
              <a:gd name="connsiteY4" fmla="*/ 1798871 h 1798871"/>
              <a:gd name="connsiteX5" fmla="*/ 146275 w 2423886"/>
              <a:gd name="connsiteY5" fmla="*/ 1789627 h 1798871"/>
              <a:gd name="connsiteX6" fmla="*/ 0 w 2423886"/>
              <a:gd name="connsiteY6" fmla="*/ 1211943 h 1798871"/>
              <a:gd name="connsiteX7" fmla="*/ 1211943 w 2423886"/>
              <a:gd name="connsiteY7" fmla="*/ 0 h 179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3886" h="1798871">
                <a:moveTo>
                  <a:pt x="1211943" y="0"/>
                </a:moveTo>
                <a:cubicBezTo>
                  <a:pt x="1881281" y="0"/>
                  <a:pt x="2423886" y="542605"/>
                  <a:pt x="2423886" y="1211943"/>
                </a:cubicBezTo>
                <a:cubicBezTo>
                  <a:pt x="2423886" y="1421111"/>
                  <a:pt x="2370897" y="1617903"/>
                  <a:pt x="2277611" y="1789627"/>
                </a:cubicBezTo>
                <a:lnTo>
                  <a:pt x="2271995" y="1798871"/>
                </a:lnTo>
                <a:lnTo>
                  <a:pt x="151891" y="1798871"/>
                </a:lnTo>
                <a:lnTo>
                  <a:pt x="146275" y="1789627"/>
                </a:lnTo>
                <a:cubicBezTo>
                  <a:pt x="52989" y="1617903"/>
                  <a:pt x="0" y="1421111"/>
                  <a:pt x="0" y="1211943"/>
                </a:cubicBezTo>
                <a:cubicBezTo>
                  <a:pt x="0" y="542605"/>
                  <a:pt x="542605" y="0"/>
                  <a:pt x="1211943" y="0"/>
                </a:cubicBez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Freeform 16"/>
          <p:cNvSpPr/>
          <p:nvPr/>
        </p:nvSpPr>
        <p:spPr>
          <a:xfrm>
            <a:off x="5144193" y="2277633"/>
            <a:ext cx="1918277" cy="1467954"/>
          </a:xfrm>
          <a:custGeom>
            <a:avLst/>
            <a:gdLst>
              <a:gd name="connsiteX0" fmla="*/ 1211943 w 2423886"/>
              <a:gd name="connsiteY0" fmla="*/ 0 h 1798871"/>
              <a:gd name="connsiteX1" fmla="*/ 2423886 w 2423886"/>
              <a:gd name="connsiteY1" fmla="*/ 1211943 h 1798871"/>
              <a:gd name="connsiteX2" fmla="*/ 2277611 w 2423886"/>
              <a:gd name="connsiteY2" fmla="*/ 1789627 h 1798871"/>
              <a:gd name="connsiteX3" fmla="*/ 2271995 w 2423886"/>
              <a:gd name="connsiteY3" fmla="*/ 1798871 h 1798871"/>
              <a:gd name="connsiteX4" fmla="*/ 151891 w 2423886"/>
              <a:gd name="connsiteY4" fmla="*/ 1798871 h 1798871"/>
              <a:gd name="connsiteX5" fmla="*/ 146275 w 2423886"/>
              <a:gd name="connsiteY5" fmla="*/ 1789627 h 1798871"/>
              <a:gd name="connsiteX6" fmla="*/ 0 w 2423886"/>
              <a:gd name="connsiteY6" fmla="*/ 1211943 h 1798871"/>
              <a:gd name="connsiteX7" fmla="*/ 1211943 w 2423886"/>
              <a:gd name="connsiteY7" fmla="*/ 0 h 179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3886" h="1798871">
                <a:moveTo>
                  <a:pt x="1211943" y="0"/>
                </a:moveTo>
                <a:cubicBezTo>
                  <a:pt x="1881281" y="0"/>
                  <a:pt x="2423886" y="542605"/>
                  <a:pt x="2423886" y="1211943"/>
                </a:cubicBezTo>
                <a:cubicBezTo>
                  <a:pt x="2423886" y="1421111"/>
                  <a:pt x="2370897" y="1617903"/>
                  <a:pt x="2277611" y="1789627"/>
                </a:cubicBezTo>
                <a:lnTo>
                  <a:pt x="2271995" y="1798871"/>
                </a:lnTo>
                <a:lnTo>
                  <a:pt x="151891" y="1798871"/>
                </a:lnTo>
                <a:lnTo>
                  <a:pt x="146275" y="1789627"/>
                </a:lnTo>
                <a:cubicBezTo>
                  <a:pt x="52989" y="1617903"/>
                  <a:pt x="0" y="1421111"/>
                  <a:pt x="0" y="1211943"/>
                </a:cubicBezTo>
                <a:cubicBezTo>
                  <a:pt x="0" y="542605"/>
                  <a:pt x="542605" y="0"/>
                  <a:pt x="1211943" y="0"/>
                </a:cubicBez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34" name="Picture 10" descr="Kết quả hình ảnh cho jer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682" y="4593419"/>
            <a:ext cx="1175369" cy="153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Kết quả hình ảnh cho jerr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1" b="98478" l="1143" r="98000">
                        <a14:foregroundMark x1="47810" y1="26941" x2="47810" y2="26941"/>
                        <a14:foregroundMark x1="49619" y1="25419" x2="49619" y2="25419"/>
                        <a14:foregroundMark x1="51143" y1="22222" x2="51143" y2="22222"/>
                        <a14:foregroundMark x1="38571" y1="21309" x2="38571" y2="21309"/>
                        <a14:foregroundMark x1="38952" y1="23059" x2="38952" y2="23059"/>
                        <a14:foregroundMark x1="37429" y1="23973" x2="37429" y2="23973"/>
                        <a14:foregroundMark x1="37429" y1="24886" x2="37429" y2="24886"/>
                        <a14:foregroundMark x1="45905" y1="28691" x2="45905" y2="28691"/>
                        <a14:foregroundMark x1="50381" y1="26636" x2="50381" y2="26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36" y="2470918"/>
            <a:ext cx="1120428" cy="140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Kết quả hình ảnh cho miếng pho mát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57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259" y="2748892"/>
            <a:ext cx="1525826" cy="94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ết quả hình ảnh cho mèo to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5667">
                        <a14:foregroundMark x1="24444" y1="34286" x2="24444" y2="34286"/>
                        <a14:foregroundMark x1="27000" y1="67143" x2="27000" y2="67143"/>
                        <a14:foregroundMark x1="44111" y1="63036" x2="44111" y2="63036"/>
                        <a14:foregroundMark x1="42000" y1="91250" x2="40111" y2="87143"/>
                        <a14:foregroundMark x1="76333" y1="37857" x2="76333" y2="37857"/>
                        <a14:foregroundMark x1="77000" y1="91250" x2="77000" y2="91250"/>
                        <a14:foregroundMark x1="81778" y1="91250" x2="81778" y2="91250"/>
                        <a14:foregroundMark x1="72667" y1="90000" x2="72667" y2="9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02" y="2385169"/>
            <a:ext cx="2041222" cy="127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33207" y="899946"/>
            <a:ext cx="1465686" cy="51404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SAI</a:t>
            </a:r>
            <a:endParaRPr lang="vi-VN" sz="3200"/>
          </a:p>
        </p:txBody>
      </p:sp>
      <p:sp>
        <p:nvSpPr>
          <p:cNvPr id="18" name="Rectangle 17"/>
          <p:cNvSpPr/>
          <p:nvPr/>
        </p:nvSpPr>
        <p:spPr>
          <a:xfrm>
            <a:off x="5546124" y="899946"/>
            <a:ext cx="1465686" cy="51404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ĐÚNG</a:t>
            </a:r>
            <a:endParaRPr lang="vi-VN" sz="3200"/>
          </a:p>
        </p:txBody>
      </p:sp>
      <p:sp>
        <p:nvSpPr>
          <p:cNvPr id="3" name="Hexagon 2">
            <a:hlinkClick r:id="rId11" action="ppaction://hlinksldjump"/>
          </p:cNvPr>
          <p:cNvSpPr/>
          <p:nvPr/>
        </p:nvSpPr>
        <p:spPr>
          <a:xfrm>
            <a:off x="1716168" y="142844"/>
            <a:ext cx="1289874" cy="512391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Home</a:t>
            </a:r>
            <a:endParaRPr lang="vi-VN"/>
          </a:p>
        </p:txBody>
      </p:sp>
      <p:pic>
        <p:nvPicPr>
          <p:cNvPr id="3080" name="Picture 8" descr="Kết quả hình ảnh cho mèo tom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9753" r="89973">
                        <a14:foregroundMark x1="31319" y1="25249" x2="31319" y2="25249"/>
                        <a14:foregroundMark x1="24313" y1="21373" x2="24313" y2="21373"/>
                        <a14:foregroundMark x1="25000" y1="32447" x2="25000" y2="32447"/>
                        <a14:foregroundMark x1="23352" y1="35216" x2="23352" y2="35216"/>
                        <a14:foregroundMark x1="22115" y1="35216" x2="22115" y2="35216"/>
                        <a14:foregroundMark x1="19231" y1="33444" x2="19231" y2="33444"/>
                        <a14:foregroundMark x1="33242" y1="35991" x2="33242" y2="35991"/>
                        <a14:foregroundMark x1="30632" y1="29347" x2="30632" y2="29347"/>
                        <a14:foregroundMark x1="63462" y1="58804" x2="63462" y2="58804"/>
                        <a14:foregroundMark x1="82143" y1="66002" x2="82143" y2="66002"/>
                        <a14:foregroundMark x1="56456" y1="83942" x2="56456" y2="83942"/>
                        <a14:foregroundMark x1="50412" y1="95460" x2="50412" y2="95460"/>
                        <a14:foregroundMark x1="55495" y1="88040" x2="55495" y2="88040"/>
                        <a14:foregroundMark x1="68132" y1="57032" x2="68132" y2="57032"/>
                        <a14:foregroundMark x1="60852" y1="54707" x2="60852" y2="54707"/>
                        <a14:foregroundMark x1="58654" y1="29125" x2="58654" y2="29125"/>
                        <a14:foregroundMark x1="50000" y1="28018" x2="50000" y2="28018"/>
                        <a14:foregroundMark x1="50687" y1="23477" x2="50687" y2="23477"/>
                        <a14:foregroundMark x1="54258" y1="25028" x2="54258" y2="25028"/>
                        <a14:foregroundMark x1="54258" y1="28350" x2="54258" y2="28350"/>
                        <a14:foregroundMark x1="43132" y1="94241" x2="43132" y2="94241"/>
                        <a14:foregroundMark x1="55641" y1="80745" x2="55641" y2="80745"/>
                        <a14:foregroundMark x1="55385" y1="95238" x2="55385" y2="95238"/>
                        <a14:foregroundMark x1="58974" y1="89855" x2="58974" y2="89855"/>
                        <a14:foregroundMark x1="56667" y1="96273" x2="56667" y2="96273"/>
                        <a14:foregroundMark x1="60513" y1="95859" x2="60513" y2="95859"/>
                        <a14:foregroundMark x1="63590" y1="55072" x2="63590" y2="55072"/>
                        <a14:foregroundMark x1="56667" y1="55072" x2="56667" y2="550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18" r="10180"/>
          <a:stretch/>
        </p:blipFill>
        <p:spPr bwMode="auto">
          <a:xfrm>
            <a:off x="3786325" y="2056594"/>
            <a:ext cx="1107049" cy="176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Freeform 37"/>
          <p:cNvSpPr/>
          <p:nvPr/>
        </p:nvSpPr>
        <p:spPr>
          <a:xfrm>
            <a:off x="7883426" y="2262009"/>
            <a:ext cx="1918277" cy="1467954"/>
          </a:xfrm>
          <a:custGeom>
            <a:avLst/>
            <a:gdLst>
              <a:gd name="connsiteX0" fmla="*/ 1211943 w 2423886"/>
              <a:gd name="connsiteY0" fmla="*/ 0 h 1798871"/>
              <a:gd name="connsiteX1" fmla="*/ 2423886 w 2423886"/>
              <a:gd name="connsiteY1" fmla="*/ 1211943 h 1798871"/>
              <a:gd name="connsiteX2" fmla="*/ 2277611 w 2423886"/>
              <a:gd name="connsiteY2" fmla="*/ 1789627 h 1798871"/>
              <a:gd name="connsiteX3" fmla="*/ 2271995 w 2423886"/>
              <a:gd name="connsiteY3" fmla="*/ 1798871 h 1798871"/>
              <a:gd name="connsiteX4" fmla="*/ 151891 w 2423886"/>
              <a:gd name="connsiteY4" fmla="*/ 1798871 h 1798871"/>
              <a:gd name="connsiteX5" fmla="*/ 146275 w 2423886"/>
              <a:gd name="connsiteY5" fmla="*/ 1789627 h 1798871"/>
              <a:gd name="connsiteX6" fmla="*/ 0 w 2423886"/>
              <a:gd name="connsiteY6" fmla="*/ 1211943 h 1798871"/>
              <a:gd name="connsiteX7" fmla="*/ 1211943 w 2423886"/>
              <a:gd name="connsiteY7" fmla="*/ 0 h 179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3886" h="1798871">
                <a:moveTo>
                  <a:pt x="1211943" y="0"/>
                </a:moveTo>
                <a:cubicBezTo>
                  <a:pt x="1881281" y="0"/>
                  <a:pt x="2423886" y="542605"/>
                  <a:pt x="2423886" y="1211943"/>
                </a:cubicBezTo>
                <a:cubicBezTo>
                  <a:pt x="2423886" y="1421111"/>
                  <a:pt x="2370897" y="1617903"/>
                  <a:pt x="2277611" y="1789627"/>
                </a:cubicBezTo>
                <a:lnTo>
                  <a:pt x="2271995" y="1798871"/>
                </a:lnTo>
                <a:lnTo>
                  <a:pt x="151891" y="1798871"/>
                </a:lnTo>
                <a:lnTo>
                  <a:pt x="146275" y="1789627"/>
                </a:lnTo>
                <a:cubicBezTo>
                  <a:pt x="52989" y="1617903"/>
                  <a:pt x="0" y="1421111"/>
                  <a:pt x="0" y="1211943"/>
                </a:cubicBezTo>
                <a:cubicBezTo>
                  <a:pt x="0" y="542605"/>
                  <a:pt x="542605" y="0"/>
                  <a:pt x="1211943" y="0"/>
                </a:cubicBez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9" name="Picture 4" descr="Kết quả hình ảnh cho mèo to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5667">
                        <a14:foregroundMark x1="24444" y1="34286" x2="24444" y2="34286"/>
                        <a14:foregroundMark x1="27000" y1="67143" x2="27000" y2="67143"/>
                        <a14:foregroundMark x1="44111" y1="63036" x2="44111" y2="63036"/>
                        <a14:foregroundMark x1="42000" y1="91250" x2="40111" y2="87143"/>
                        <a14:foregroundMark x1="76333" y1="37857" x2="76333" y2="37857"/>
                        <a14:foregroundMark x1="77000" y1="91250" x2="77000" y2="91250"/>
                        <a14:foregroundMark x1="81778" y1="91250" x2="81778" y2="91250"/>
                        <a14:foregroundMark x1="72667" y1="90000" x2="72667" y2="9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230" y="2441509"/>
            <a:ext cx="2041222" cy="127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Kết quả hình ảnh cho mèo tom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9753" r="89973">
                        <a14:foregroundMark x1="31319" y1="25249" x2="31319" y2="25249"/>
                        <a14:foregroundMark x1="24313" y1="21373" x2="24313" y2="21373"/>
                        <a14:foregroundMark x1="25000" y1="32447" x2="25000" y2="32447"/>
                        <a14:foregroundMark x1="23352" y1="35216" x2="23352" y2="35216"/>
                        <a14:foregroundMark x1="22115" y1="35216" x2="22115" y2="35216"/>
                        <a14:foregroundMark x1="19231" y1="33444" x2="19231" y2="33444"/>
                        <a14:foregroundMark x1="33242" y1="35991" x2="33242" y2="35991"/>
                        <a14:foregroundMark x1="30632" y1="29347" x2="30632" y2="29347"/>
                        <a14:foregroundMark x1="63462" y1="58804" x2="63462" y2="58804"/>
                        <a14:foregroundMark x1="82143" y1="66002" x2="82143" y2="66002"/>
                        <a14:foregroundMark x1="56456" y1="83942" x2="56456" y2="83942"/>
                        <a14:foregroundMark x1="50412" y1="95460" x2="50412" y2="95460"/>
                        <a14:foregroundMark x1="55495" y1="88040" x2="55495" y2="88040"/>
                        <a14:foregroundMark x1="68132" y1="57032" x2="68132" y2="57032"/>
                        <a14:foregroundMark x1="60852" y1="54707" x2="60852" y2="54707"/>
                        <a14:foregroundMark x1="58654" y1="29125" x2="58654" y2="29125"/>
                        <a14:foregroundMark x1="50000" y1="28018" x2="50000" y2="28018"/>
                        <a14:foregroundMark x1="50687" y1="23477" x2="50687" y2="23477"/>
                        <a14:foregroundMark x1="54258" y1="25028" x2="54258" y2="25028"/>
                        <a14:foregroundMark x1="54258" y1="28350" x2="54258" y2="28350"/>
                        <a14:foregroundMark x1="43132" y1="94241" x2="43132" y2="94241"/>
                        <a14:foregroundMark x1="55641" y1="80745" x2="55641" y2="80745"/>
                        <a14:foregroundMark x1="55385" y1="95238" x2="55385" y2="95238"/>
                        <a14:foregroundMark x1="58974" y1="89855" x2="58974" y2="89855"/>
                        <a14:foregroundMark x1="56667" y1="96273" x2="56667" y2="96273"/>
                        <a14:foregroundMark x1="60513" y1="95859" x2="60513" y2="95859"/>
                        <a14:foregroundMark x1="63590" y1="55072" x2="63590" y2="55072"/>
                        <a14:foregroundMark x1="56667" y1="55072" x2="56667" y2="550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18" r="10180"/>
          <a:stretch/>
        </p:blipFill>
        <p:spPr bwMode="auto">
          <a:xfrm>
            <a:off x="9530944" y="2093766"/>
            <a:ext cx="1083793" cy="173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8283445" y="892115"/>
            <a:ext cx="1465686" cy="51404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SAI2</a:t>
            </a:r>
            <a:endParaRPr lang="vi-VN" sz="3200"/>
          </a:p>
        </p:txBody>
      </p:sp>
      <p:sp>
        <p:nvSpPr>
          <p:cNvPr id="42" name="Rounded Rectangle 41"/>
          <p:cNvSpPr/>
          <p:nvPr/>
        </p:nvSpPr>
        <p:spPr>
          <a:xfrm>
            <a:off x="8417344" y="20018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15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8417344" y="23610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14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8417344" y="20018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13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8417344" y="20018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12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8417344" y="18116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11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8417344" y="20018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10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8401015" y="18116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09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8417348" y="20018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08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8417344" y="20018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07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8417344" y="19014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06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8417344" y="20018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05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8417344" y="20018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8422785" y="16022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8422785" y="20616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8417344" y="187435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8417344" y="20018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</a:p>
        </p:txBody>
      </p:sp>
      <p:pic>
        <p:nvPicPr>
          <p:cNvPr id="58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9132" y="71597"/>
            <a:ext cx="789361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3709012" y="4785032"/>
            <a:ext cx="73633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ghen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liễu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hờn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49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-0.10538 0.2958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78" y="1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96296E-6 L 0.40677 -0.3087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30" y="-1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4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11111E-6 L -0.65122 0.27801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69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38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/>
        </p:nvSpPr>
        <p:spPr>
          <a:xfrm>
            <a:off x="4901162" y="2332377"/>
            <a:ext cx="1918277" cy="1467954"/>
          </a:xfrm>
          <a:custGeom>
            <a:avLst/>
            <a:gdLst>
              <a:gd name="connsiteX0" fmla="*/ 1211943 w 2423886"/>
              <a:gd name="connsiteY0" fmla="*/ 0 h 1798871"/>
              <a:gd name="connsiteX1" fmla="*/ 2423886 w 2423886"/>
              <a:gd name="connsiteY1" fmla="*/ 1211943 h 1798871"/>
              <a:gd name="connsiteX2" fmla="*/ 2277611 w 2423886"/>
              <a:gd name="connsiteY2" fmla="*/ 1789627 h 1798871"/>
              <a:gd name="connsiteX3" fmla="*/ 2271995 w 2423886"/>
              <a:gd name="connsiteY3" fmla="*/ 1798871 h 1798871"/>
              <a:gd name="connsiteX4" fmla="*/ 151891 w 2423886"/>
              <a:gd name="connsiteY4" fmla="*/ 1798871 h 1798871"/>
              <a:gd name="connsiteX5" fmla="*/ 146275 w 2423886"/>
              <a:gd name="connsiteY5" fmla="*/ 1789627 h 1798871"/>
              <a:gd name="connsiteX6" fmla="*/ 0 w 2423886"/>
              <a:gd name="connsiteY6" fmla="*/ 1211943 h 1798871"/>
              <a:gd name="connsiteX7" fmla="*/ 1211943 w 2423886"/>
              <a:gd name="connsiteY7" fmla="*/ 0 h 179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3886" h="1798871">
                <a:moveTo>
                  <a:pt x="1211943" y="0"/>
                </a:moveTo>
                <a:cubicBezTo>
                  <a:pt x="1881281" y="0"/>
                  <a:pt x="2423886" y="542605"/>
                  <a:pt x="2423886" y="1211943"/>
                </a:cubicBezTo>
                <a:cubicBezTo>
                  <a:pt x="2423886" y="1421111"/>
                  <a:pt x="2370897" y="1617903"/>
                  <a:pt x="2277611" y="1789627"/>
                </a:cubicBezTo>
                <a:lnTo>
                  <a:pt x="2271995" y="1798871"/>
                </a:lnTo>
                <a:lnTo>
                  <a:pt x="151891" y="1798871"/>
                </a:lnTo>
                <a:lnTo>
                  <a:pt x="146275" y="1789627"/>
                </a:lnTo>
                <a:cubicBezTo>
                  <a:pt x="52989" y="1617903"/>
                  <a:pt x="0" y="1421111"/>
                  <a:pt x="0" y="1211943"/>
                </a:cubicBezTo>
                <a:cubicBezTo>
                  <a:pt x="0" y="542605"/>
                  <a:pt x="542605" y="0"/>
                  <a:pt x="1211943" y="0"/>
                </a:cubicBez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Freeform 16"/>
          <p:cNvSpPr/>
          <p:nvPr/>
        </p:nvSpPr>
        <p:spPr>
          <a:xfrm>
            <a:off x="2290682" y="2324585"/>
            <a:ext cx="1918277" cy="1467954"/>
          </a:xfrm>
          <a:custGeom>
            <a:avLst/>
            <a:gdLst>
              <a:gd name="connsiteX0" fmla="*/ 1211943 w 2423886"/>
              <a:gd name="connsiteY0" fmla="*/ 0 h 1798871"/>
              <a:gd name="connsiteX1" fmla="*/ 2423886 w 2423886"/>
              <a:gd name="connsiteY1" fmla="*/ 1211943 h 1798871"/>
              <a:gd name="connsiteX2" fmla="*/ 2277611 w 2423886"/>
              <a:gd name="connsiteY2" fmla="*/ 1789627 h 1798871"/>
              <a:gd name="connsiteX3" fmla="*/ 2271995 w 2423886"/>
              <a:gd name="connsiteY3" fmla="*/ 1798871 h 1798871"/>
              <a:gd name="connsiteX4" fmla="*/ 151891 w 2423886"/>
              <a:gd name="connsiteY4" fmla="*/ 1798871 h 1798871"/>
              <a:gd name="connsiteX5" fmla="*/ 146275 w 2423886"/>
              <a:gd name="connsiteY5" fmla="*/ 1789627 h 1798871"/>
              <a:gd name="connsiteX6" fmla="*/ 0 w 2423886"/>
              <a:gd name="connsiteY6" fmla="*/ 1211943 h 1798871"/>
              <a:gd name="connsiteX7" fmla="*/ 1211943 w 2423886"/>
              <a:gd name="connsiteY7" fmla="*/ 0 h 179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3886" h="1798871">
                <a:moveTo>
                  <a:pt x="1211943" y="0"/>
                </a:moveTo>
                <a:cubicBezTo>
                  <a:pt x="1881281" y="0"/>
                  <a:pt x="2423886" y="542605"/>
                  <a:pt x="2423886" y="1211943"/>
                </a:cubicBezTo>
                <a:cubicBezTo>
                  <a:pt x="2423886" y="1421111"/>
                  <a:pt x="2370897" y="1617903"/>
                  <a:pt x="2277611" y="1789627"/>
                </a:cubicBezTo>
                <a:lnTo>
                  <a:pt x="2271995" y="1798871"/>
                </a:lnTo>
                <a:lnTo>
                  <a:pt x="151891" y="1798871"/>
                </a:lnTo>
                <a:lnTo>
                  <a:pt x="146275" y="1789627"/>
                </a:lnTo>
                <a:cubicBezTo>
                  <a:pt x="52989" y="1617903"/>
                  <a:pt x="0" y="1421111"/>
                  <a:pt x="0" y="1211943"/>
                </a:cubicBezTo>
                <a:cubicBezTo>
                  <a:pt x="0" y="542605"/>
                  <a:pt x="542605" y="0"/>
                  <a:pt x="1211943" y="0"/>
                </a:cubicBez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34" name="Picture 10" descr="Kết quả hình ảnh cho jer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682" y="4593419"/>
            <a:ext cx="1175369" cy="153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Kết quả hình ảnh cho jerr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1" b="98478" l="1143" r="98000">
                        <a14:foregroundMark x1="47810" y1="26941" x2="47810" y2="26941"/>
                        <a14:foregroundMark x1="49619" y1="25419" x2="49619" y2="25419"/>
                        <a14:foregroundMark x1="51143" y1="22222" x2="51143" y2="22222"/>
                        <a14:foregroundMark x1="38571" y1="21309" x2="38571" y2="21309"/>
                        <a14:foregroundMark x1="38952" y1="23059" x2="38952" y2="23059"/>
                        <a14:foregroundMark x1="37429" y1="23973" x2="37429" y2="23973"/>
                        <a14:foregroundMark x1="37429" y1="24886" x2="37429" y2="24886"/>
                        <a14:foregroundMark x1="45905" y1="28691" x2="45905" y2="28691"/>
                        <a14:foregroundMark x1="50381" y1="26636" x2="50381" y2="26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060" y="2449756"/>
            <a:ext cx="1120428" cy="140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Kết quả hình ảnh cho miếng pho mát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57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748" y="2795844"/>
            <a:ext cx="1525826" cy="94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ết quả hình ảnh cho mèo to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5667">
                        <a14:foregroundMark x1="24444" y1="34286" x2="24444" y2="34286"/>
                        <a14:foregroundMark x1="27000" y1="67143" x2="27000" y2="67143"/>
                        <a14:foregroundMark x1="44111" y1="63036" x2="44111" y2="63036"/>
                        <a14:foregroundMark x1="42000" y1="91250" x2="40111" y2="87143"/>
                        <a14:foregroundMark x1="76333" y1="37857" x2="76333" y2="37857"/>
                        <a14:foregroundMark x1="77000" y1="91250" x2="77000" y2="91250"/>
                        <a14:foregroundMark x1="81778" y1="91250" x2="81778" y2="91250"/>
                        <a14:foregroundMark x1="72667" y1="90000" x2="72667" y2="9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865" y="2439914"/>
            <a:ext cx="2041222" cy="127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03169" y="892115"/>
            <a:ext cx="1465686" cy="51404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SAI</a:t>
            </a:r>
            <a:endParaRPr lang="vi-VN" sz="3200"/>
          </a:p>
        </p:txBody>
      </p:sp>
      <p:sp>
        <p:nvSpPr>
          <p:cNvPr id="18" name="Rectangle 17"/>
          <p:cNvSpPr/>
          <p:nvPr/>
        </p:nvSpPr>
        <p:spPr>
          <a:xfrm>
            <a:off x="2516976" y="874035"/>
            <a:ext cx="1465686" cy="51404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ĐÚNG</a:t>
            </a:r>
            <a:endParaRPr lang="vi-VN" sz="3200"/>
          </a:p>
        </p:txBody>
      </p:sp>
      <p:sp>
        <p:nvSpPr>
          <p:cNvPr id="3" name="Hexagon 2">
            <a:hlinkClick r:id="rId11" action="ppaction://hlinksldjump"/>
          </p:cNvPr>
          <p:cNvSpPr/>
          <p:nvPr/>
        </p:nvSpPr>
        <p:spPr>
          <a:xfrm>
            <a:off x="1716168" y="142844"/>
            <a:ext cx="1289874" cy="512391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Home</a:t>
            </a:r>
            <a:endParaRPr lang="vi-VN"/>
          </a:p>
        </p:txBody>
      </p:sp>
      <p:pic>
        <p:nvPicPr>
          <p:cNvPr id="3080" name="Picture 8" descr="Kết quả hình ảnh cho mèo tom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9753" r="89973">
                        <a14:foregroundMark x1="31319" y1="25249" x2="31319" y2="25249"/>
                        <a14:foregroundMark x1="24313" y1="21373" x2="24313" y2="21373"/>
                        <a14:foregroundMark x1="25000" y1="32447" x2="25000" y2="32447"/>
                        <a14:foregroundMark x1="23352" y1="35216" x2="23352" y2="35216"/>
                        <a14:foregroundMark x1="22115" y1="35216" x2="22115" y2="35216"/>
                        <a14:foregroundMark x1="19231" y1="33444" x2="19231" y2="33444"/>
                        <a14:foregroundMark x1="33242" y1="35991" x2="33242" y2="35991"/>
                        <a14:foregroundMark x1="30632" y1="29347" x2="30632" y2="29347"/>
                        <a14:foregroundMark x1="63462" y1="58804" x2="63462" y2="58804"/>
                        <a14:foregroundMark x1="82143" y1="66002" x2="82143" y2="66002"/>
                        <a14:foregroundMark x1="56456" y1="83942" x2="56456" y2="83942"/>
                        <a14:foregroundMark x1="50412" y1="95460" x2="50412" y2="95460"/>
                        <a14:foregroundMark x1="55495" y1="88040" x2="55495" y2="88040"/>
                        <a14:foregroundMark x1="68132" y1="57032" x2="68132" y2="57032"/>
                        <a14:foregroundMark x1="60852" y1="54707" x2="60852" y2="54707"/>
                        <a14:foregroundMark x1="58654" y1="29125" x2="58654" y2="29125"/>
                        <a14:foregroundMark x1="50000" y1="28018" x2="50000" y2="28018"/>
                        <a14:foregroundMark x1="50687" y1="23477" x2="50687" y2="23477"/>
                        <a14:foregroundMark x1="54258" y1="25028" x2="54258" y2="25028"/>
                        <a14:foregroundMark x1="54258" y1="28350" x2="54258" y2="28350"/>
                        <a14:foregroundMark x1="43132" y1="94241" x2="43132" y2="94241"/>
                        <a14:foregroundMark x1="55641" y1="80745" x2="55641" y2="80745"/>
                        <a14:foregroundMark x1="55385" y1="95238" x2="55385" y2="95238"/>
                        <a14:foregroundMark x1="58974" y1="89855" x2="58974" y2="89855"/>
                        <a14:foregroundMark x1="56667" y1="96273" x2="56667" y2="96273"/>
                        <a14:foregroundMark x1="60513" y1="95859" x2="60513" y2="95859"/>
                        <a14:foregroundMark x1="63590" y1="55072" x2="63590" y2="55072"/>
                        <a14:foregroundMark x1="56667" y1="55072" x2="56667" y2="550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18" r="10180"/>
          <a:stretch/>
        </p:blipFill>
        <p:spPr bwMode="auto">
          <a:xfrm>
            <a:off x="6580997" y="2089918"/>
            <a:ext cx="1107049" cy="176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08598" y="4816997"/>
            <a:ext cx="66224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Dập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dìu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Du)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7620298" y="2324585"/>
            <a:ext cx="1918277" cy="1467954"/>
          </a:xfrm>
          <a:custGeom>
            <a:avLst/>
            <a:gdLst>
              <a:gd name="connsiteX0" fmla="*/ 1211943 w 2423886"/>
              <a:gd name="connsiteY0" fmla="*/ 0 h 1798871"/>
              <a:gd name="connsiteX1" fmla="*/ 2423886 w 2423886"/>
              <a:gd name="connsiteY1" fmla="*/ 1211943 h 1798871"/>
              <a:gd name="connsiteX2" fmla="*/ 2277611 w 2423886"/>
              <a:gd name="connsiteY2" fmla="*/ 1789627 h 1798871"/>
              <a:gd name="connsiteX3" fmla="*/ 2271995 w 2423886"/>
              <a:gd name="connsiteY3" fmla="*/ 1798871 h 1798871"/>
              <a:gd name="connsiteX4" fmla="*/ 151891 w 2423886"/>
              <a:gd name="connsiteY4" fmla="*/ 1798871 h 1798871"/>
              <a:gd name="connsiteX5" fmla="*/ 146275 w 2423886"/>
              <a:gd name="connsiteY5" fmla="*/ 1789627 h 1798871"/>
              <a:gd name="connsiteX6" fmla="*/ 0 w 2423886"/>
              <a:gd name="connsiteY6" fmla="*/ 1211943 h 1798871"/>
              <a:gd name="connsiteX7" fmla="*/ 1211943 w 2423886"/>
              <a:gd name="connsiteY7" fmla="*/ 0 h 179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3886" h="1798871">
                <a:moveTo>
                  <a:pt x="1211943" y="0"/>
                </a:moveTo>
                <a:cubicBezTo>
                  <a:pt x="1881281" y="0"/>
                  <a:pt x="2423886" y="542605"/>
                  <a:pt x="2423886" y="1211943"/>
                </a:cubicBezTo>
                <a:cubicBezTo>
                  <a:pt x="2423886" y="1421111"/>
                  <a:pt x="2370897" y="1617903"/>
                  <a:pt x="2277611" y="1789627"/>
                </a:cubicBezTo>
                <a:lnTo>
                  <a:pt x="2271995" y="1798871"/>
                </a:lnTo>
                <a:lnTo>
                  <a:pt x="151891" y="1798871"/>
                </a:lnTo>
                <a:lnTo>
                  <a:pt x="146275" y="1789627"/>
                </a:lnTo>
                <a:cubicBezTo>
                  <a:pt x="52989" y="1617903"/>
                  <a:pt x="0" y="1421111"/>
                  <a:pt x="0" y="1211943"/>
                </a:cubicBezTo>
                <a:cubicBezTo>
                  <a:pt x="0" y="542605"/>
                  <a:pt x="542605" y="0"/>
                  <a:pt x="1211943" y="0"/>
                </a:cubicBez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9" name="Picture 4" descr="Kết quả hình ảnh cho mèo to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5667">
                        <a14:foregroundMark x1="24444" y1="34286" x2="24444" y2="34286"/>
                        <a14:foregroundMark x1="27000" y1="67143" x2="27000" y2="67143"/>
                        <a14:foregroundMark x1="44111" y1="63036" x2="44111" y2="63036"/>
                        <a14:foregroundMark x1="42000" y1="91250" x2="40111" y2="87143"/>
                        <a14:foregroundMark x1="76333" y1="37857" x2="76333" y2="37857"/>
                        <a14:foregroundMark x1="77000" y1="91250" x2="77000" y2="91250"/>
                        <a14:foregroundMark x1="81778" y1="91250" x2="81778" y2="91250"/>
                        <a14:foregroundMark x1="72667" y1="90000" x2="72667" y2="9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102" y="2504085"/>
            <a:ext cx="2041222" cy="127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Kết quả hình ảnh cho mèo tom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9753" r="89973">
                        <a14:foregroundMark x1="31319" y1="25249" x2="31319" y2="25249"/>
                        <a14:foregroundMark x1="24313" y1="21373" x2="24313" y2="21373"/>
                        <a14:foregroundMark x1="25000" y1="32447" x2="25000" y2="32447"/>
                        <a14:foregroundMark x1="23352" y1="35216" x2="23352" y2="35216"/>
                        <a14:foregroundMark x1="22115" y1="35216" x2="22115" y2="35216"/>
                        <a14:foregroundMark x1="19231" y1="33444" x2="19231" y2="33444"/>
                        <a14:foregroundMark x1="33242" y1="35991" x2="33242" y2="35991"/>
                        <a14:foregroundMark x1="30632" y1="29347" x2="30632" y2="29347"/>
                        <a14:foregroundMark x1="63462" y1="58804" x2="63462" y2="58804"/>
                        <a14:foregroundMark x1="82143" y1="66002" x2="82143" y2="66002"/>
                        <a14:foregroundMark x1="56456" y1="83942" x2="56456" y2="83942"/>
                        <a14:foregroundMark x1="50412" y1="95460" x2="50412" y2="95460"/>
                        <a14:foregroundMark x1="55495" y1="88040" x2="55495" y2="88040"/>
                        <a14:foregroundMark x1="68132" y1="57032" x2="68132" y2="57032"/>
                        <a14:foregroundMark x1="60852" y1="54707" x2="60852" y2="54707"/>
                        <a14:foregroundMark x1="58654" y1="29125" x2="58654" y2="29125"/>
                        <a14:foregroundMark x1="50000" y1="28018" x2="50000" y2="28018"/>
                        <a14:foregroundMark x1="50687" y1="23477" x2="50687" y2="23477"/>
                        <a14:foregroundMark x1="54258" y1="25028" x2="54258" y2="25028"/>
                        <a14:foregroundMark x1="54258" y1="28350" x2="54258" y2="28350"/>
                        <a14:foregroundMark x1="43132" y1="94241" x2="43132" y2="94241"/>
                        <a14:foregroundMark x1="55641" y1="80745" x2="55641" y2="80745"/>
                        <a14:foregroundMark x1="55385" y1="95238" x2="55385" y2="95238"/>
                        <a14:foregroundMark x1="58974" y1="89855" x2="58974" y2="89855"/>
                        <a14:foregroundMark x1="56667" y1="96273" x2="56667" y2="96273"/>
                        <a14:foregroundMark x1="60513" y1="95859" x2="60513" y2="95859"/>
                        <a14:foregroundMark x1="63590" y1="55072" x2="63590" y2="55072"/>
                        <a14:foregroundMark x1="56667" y1="55072" x2="56667" y2="550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18" r="10180"/>
          <a:stretch/>
        </p:blipFill>
        <p:spPr bwMode="auto">
          <a:xfrm>
            <a:off x="9267816" y="2156342"/>
            <a:ext cx="1083793" cy="173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8002129" y="892115"/>
            <a:ext cx="1465686" cy="51404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SAI2</a:t>
            </a:r>
            <a:endParaRPr lang="vi-VN" sz="3200"/>
          </a:p>
        </p:txBody>
      </p:sp>
      <p:sp>
        <p:nvSpPr>
          <p:cNvPr id="42" name="Rounded Rectangle 41"/>
          <p:cNvSpPr/>
          <p:nvPr/>
        </p:nvSpPr>
        <p:spPr>
          <a:xfrm>
            <a:off x="8417344" y="20018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15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8417344" y="23610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14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8417344" y="20018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13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8417344" y="20018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12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8417344" y="18116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11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8417344" y="20018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10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8401015" y="18116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09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8417348" y="20018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08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8417344" y="20018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07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8417344" y="19014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06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8417344" y="20018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05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8417344" y="20018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8422785" y="16022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8422785" y="20616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8417344" y="187435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8417344" y="20018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</a:p>
        </p:txBody>
      </p:sp>
      <p:pic>
        <p:nvPicPr>
          <p:cNvPr id="58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9132" y="71597"/>
            <a:ext cx="789361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22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0.28246 0.3247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32" y="1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96296E-6 L 0.13281 -0.3039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32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4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-0.65122 0.27801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69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5" grpId="0"/>
      <p:bldP spid="38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/>
        </p:nvSpPr>
        <p:spPr>
          <a:xfrm>
            <a:off x="2335099" y="2277632"/>
            <a:ext cx="1918277" cy="1467954"/>
          </a:xfrm>
          <a:custGeom>
            <a:avLst/>
            <a:gdLst>
              <a:gd name="connsiteX0" fmla="*/ 1211943 w 2423886"/>
              <a:gd name="connsiteY0" fmla="*/ 0 h 1798871"/>
              <a:gd name="connsiteX1" fmla="*/ 2423886 w 2423886"/>
              <a:gd name="connsiteY1" fmla="*/ 1211943 h 1798871"/>
              <a:gd name="connsiteX2" fmla="*/ 2277611 w 2423886"/>
              <a:gd name="connsiteY2" fmla="*/ 1789627 h 1798871"/>
              <a:gd name="connsiteX3" fmla="*/ 2271995 w 2423886"/>
              <a:gd name="connsiteY3" fmla="*/ 1798871 h 1798871"/>
              <a:gd name="connsiteX4" fmla="*/ 151891 w 2423886"/>
              <a:gd name="connsiteY4" fmla="*/ 1798871 h 1798871"/>
              <a:gd name="connsiteX5" fmla="*/ 146275 w 2423886"/>
              <a:gd name="connsiteY5" fmla="*/ 1789627 h 1798871"/>
              <a:gd name="connsiteX6" fmla="*/ 0 w 2423886"/>
              <a:gd name="connsiteY6" fmla="*/ 1211943 h 1798871"/>
              <a:gd name="connsiteX7" fmla="*/ 1211943 w 2423886"/>
              <a:gd name="connsiteY7" fmla="*/ 0 h 179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3886" h="1798871">
                <a:moveTo>
                  <a:pt x="1211943" y="0"/>
                </a:moveTo>
                <a:cubicBezTo>
                  <a:pt x="1881281" y="0"/>
                  <a:pt x="2423886" y="542605"/>
                  <a:pt x="2423886" y="1211943"/>
                </a:cubicBezTo>
                <a:cubicBezTo>
                  <a:pt x="2423886" y="1421111"/>
                  <a:pt x="2370897" y="1617903"/>
                  <a:pt x="2277611" y="1789627"/>
                </a:cubicBezTo>
                <a:lnTo>
                  <a:pt x="2271995" y="1798871"/>
                </a:lnTo>
                <a:lnTo>
                  <a:pt x="151891" y="1798871"/>
                </a:lnTo>
                <a:lnTo>
                  <a:pt x="146275" y="1789627"/>
                </a:lnTo>
                <a:cubicBezTo>
                  <a:pt x="52989" y="1617903"/>
                  <a:pt x="0" y="1421111"/>
                  <a:pt x="0" y="1211943"/>
                </a:cubicBezTo>
                <a:cubicBezTo>
                  <a:pt x="0" y="542605"/>
                  <a:pt x="542605" y="0"/>
                  <a:pt x="1211943" y="0"/>
                </a:cubicBez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Freeform 16"/>
          <p:cNvSpPr/>
          <p:nvPr/>
        </p:nvSpPr>
        <p:spPr>
          <a:xfrm>
            <a:off x="5144193" y="2277633"/>
            <a:ext cx="1918277" cy="1467954"/>
          </a:xfrm>
          <a:custGeom>
            <a:avLst/>
            <a:gdLst>
              <a:gd name="connsiteX0" fmla="*/ 1211943 w 2423886"/>
              <a:gd name="connsiteY0" fmla="*/ 0 h 1798871"/>
              <a:gd name="connsiteX1" fmla="*/ 2423886 w 2423886"/>
              <a:gd name="connsiteY1" fmla="*/ 1211943 h 1798871"/>
              <a:gd name="connsiteX2" fmla="*/ 2277611 w 2423886"/>
              <a:gd name="connsiteY2" fmla="*/ 1789627 h 1798871"/>
              <a:gd name="connsiteX3" fmla="*/ 2271995 w 2423886"/>
              <a:gd name="connsiteY3" fmla="*/ 1798871 h 1798871"/>
              <a:gd name="connsiteX4" fmla="*/ 151891 w 2423886"/>
              <a:gd name="connsiteY4" fmla="*/ 1798871 h 1798871"/>
              <a:gd name="connsiteX5" fmla="*/ 146275 w 2423886"/>
              <a:gd name="connsiteY5" fmla="*/ 1789627 h 1798871"/>
              <a:gd name="connsiteX6" fmla="*/ 0 w 2423886"/>
              <a:gd name="connsiteY6" fmla="*/ 1211943 h 1798871"/>
              <a:gd name="connsiteX7" fmla="*/ 1211943 w 2423886"/>
              <a:gd name="connsiteY7" fmla="*/ 0 h 179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3886" h="1798871">
                <a:moveTo>
                  <a:pt x="1211943" y="0"/>
                </a:moveTo>
                <a:cubicBezTo>
                  <a:pt x="1881281" y="0"/>
                  <a:pt x="2423886" y="542605"/>
                  <a:pt x="2423886" y="1211943"/>
                </a:cubicBezTo>
                <a:cubicBezTo>
                  <a:pt x="2423886" y="1421111"/>
                  <a:pt x="2370897" y="1617903"/>
                  <a:pt x="2277611" y="1789627"/>
                </a:cubicBezTo>
                <a:lnTo>
                  <a:pt x="2271995" y="1798871"/>
                </a:lnTo>
                <a:lnTo>
                  <a:pt x="151891" y="1798871"/>
                </a:lnTo>
                <a:lnTo>
                  <a:pt x="146275" y="1789627"/>
                </a:lnTo>
                <a:cubicBezTo>
                  <a:pt x="52989" y="1617903"/>
                  <a:pt x="0" y="1421111"/>
                  <a:pt x="0" y="1211943"/>
                </a:cubicBezTo>
                <a:cubicBezTo>
                  <a:pt x="0" y="542605"/>
                  <a:pt x="542605" y="0"/>
                  <a:pt x="1211943" y="0"/>
                </a:cubicBez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34" name="Picture 10" descr="Kết quả hình ảnh cho jer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682" y="4593419"/>
            <a:ext cx="1175369" cy="153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Kết quả hình ảnh cho jerr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1" b="98478" l="1143" r="98000">
                        <a14:foregroundMark x1="47810" y1="26941" x2="47810" y2="26941"/>
                        <a14:foregroundMark x1="49619" y1="25419" x2="49619" y2="25419"/>
                        <a14:foregroundMark x1="51143" y1="22222" x2="51143" y2="22222"/>
                        <a14:foregroundMark x1="38571" y1="21309" x2="38571" y2="21309"/>
                        <a14:foregroundMark x1="38952" y1="23059" x2="38952" y2="23059"/>
                        <a14:foregroundMark x1="37429" y1="23973" x2="37429" y2="23973"/>
                        <a14:foregroundMark x1="37429" y1="24886" x2="37429" y2="24886"/>
                        <a14:foregroundMark x1="45905" y1="28691" x2="45905" y2="28691"/>
                        <a14:foregroundMark x1="50381" y1="26636" x2="50381" y2="26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36" y="2470918"/>
            <a:ext cx="1120428" cy="140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Kết quả hình ảnh cho miếng pho mát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57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259" y="2748892"/>
            <a:ext cx="1525826" cy="94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ết quả hình ảnh cho mèo to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5667">
                        <a14:foregroundMark x1="24444" y1="34286" x2="24444" y2="34286"/>
                        <a14:foregroundMark x1="27000" y1="67143" x2="27000" y2="67143"/>
                        <a14:foregroundMark x1="44111" y1="63036" x2="44111" y2="63036"/>
                        <a14:foregroundMark x1="42000" y1="91250" x2="40111" y2="87143"/>
                        <a14:foregroundMark x1="76333" y1="37857" x2="76333" y2="37857"/>
                        <a14:foregroundMark x1="77000" y1="91250" x2="77000" y2="91250"/>
                        <a14:foregroundMark x1="81778" y1="91250" x2="81778" y2="91250"/>
                        <a14:foregroundMark x1="72667" y1="90000" x2="72667" y2="9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02" y="2385169"/>
            <a:ext cx="2041222" cy="127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33207" y="899946"/>
            <a:ext cx="1465686" cy="51404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SAI</a:t>
            </a:r>
            <a:endParaRPr lang="vi-VN" sz="3200" dirty="0"/>
          </a:p>
        </p:txBody>
      </p:sp>
      <p:sp>
        <p:nvSpPr>
          <p:cNvPr id="18" name="Rectangle 17"/>
          <p:cNvSpPr/>
          <p:nvPr/>
        </p:nvSpPr>
        <p:spPr>
          <a:xfrm>
            <a:off x="5546124" y="899946"/>
            <a:ext cx="1465686" cy="51404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ĐÚNG</a:t>
            </a:r>
            <a:endParaRPr lang="vi-VN" sz="3200"/>
          </a:p>
        </p:txBody>
      </p:sp>
      <p:sp>
        <p:nvSpPr>
          <p:cNvPr id="3" name="Hexagon 2">
            <a:hlinkClick r:id="rId11" action="ppaction://hlinksldjump"/>
          </p:cNvPr>
          <p:cNvSpPr/>
          <p:nvPr/>
        </p:nvSpPr>
        <p:spPr>
          <a:xfrm>
            <a:off x="1716168" y="142844"/>
            <a:ext cx="1289874" cy="512391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Home</a:t>
            </a:r>
            <a:endParaRPr lang="vi-VN"/>
          </a:p>
        </p:txBody>
      </p:sp>
      <p:pic>
        <p:nvPicPr>
          <p:cNvPr id="3080" name="Picture 8" descr="Kết quả hình ảnh cho mèo tom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9753" r="89973">
                        <a14:foregroundMark x1="31319" y1="25249" x2="31319" y2="25249"/>
                        <a14:foregroundMark x1="24313" y1="21373" x2="24313" y2="21373"/>
                        <a14:foregroundMark x1="25000" y1="32447" x2="25000" y2="32447"/>
                        <a14:foregroundMark x1="23352" y1="35216" x2="23352" y2="35216"/>
                        <a14:foregroundMark x1="22115" y1="35216" x2="22115" y2="35216"/>
                        <a14:foregroundMark x1="19231" y1="33444" x2="19231" y2="33444"/>
                        <a14:foregroundMark x1="33242" y1="35991" x2="33242" y2="35991"/>
                        <a14:foregroundMark x1="30632" y1="29347" x2="30632" y2="29347"/>
                        <a14:foregroundMark x1="63462" y1="58804" x2="63462" y2="58804"/>
                        <a14:foregroundMark x1="82143" y1="66002" x2="82143" y2="66002"/>
                        <a14:foregroundMark x1="56456" y1="83942" x2="56456" y2="83942"/>
                        <a14:foregroundMark x1="50412" y1="95460" x2="50412" y2="95460"/>
                        <a14:foregroundMark x1="55495" y1="88040" x2="55495" y2="88040"/>
                        <a14:foregroundMark x1="68132" y1="57032" x2="68132" y2="57032"/>
                        <a14:foregroundMark x1="60852" y1="54707" x2="60852" y2="54707"/>
                        <a14:foregroundMark x1="58654" y1="29125" x2="58654" y2="29125"/>
                        <a14:foregroundMark x1="50000" y1="28018" x2="50000" y2="28018"/>
                        <a14:foregroundMark x1="50687" y1="23477" x2="50687" y2="23477"/>
                        <a14:foregroundMark x1="54258" y1="25028" x2="54258" y2="25028"/>
                        <a14:foregroundMark x1="54258" y1="28350" x2="54258" y2="28350"/>
                        <a14:foregroundMark x1="43132" y1="94241" x2="43132" y2="94241"/>
                        <a14:foregroundMark x1="55641" y1="80745" x2="55641" y2="80745"/>
                        <a14:foregroundMark x1="55385" y1="95238" x2="55385" y2="95238"/>
                        <a14:foregroundMark x1="58974" y1="89855" x2="58974" y2="89855"/>
                        <a14:foregroundMark x1="56667" y1="96273" x2="56667" y2="96273"/>
                        <a14:foregroundMark x1="60513" y1="95859" x2="60513" y2="95859"/>
                        <a14:foregroundMark x1="63590" y1="55072" x2="63590" y2="55072"/>
                        <a14:foregroundMark x1="56667" y1="55072" x2="56667" y2="550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18" r="10180"/>
          <a:stretch/>
        </p:blipFill>
        <p:spPr bwMode="auto">
          <a:xfrm>
            <a:off x="3786325" y="2056594"/>
            <a:ext cx="1107049" cy="176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08598" y="4816997"/>
            <a:ext cx="76173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hòn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”?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7883426" y="2262009"/>
            <a:ext cx="1918277" cy="1467954"/>
          </a:xfrm>
          <a:custGeom>
            <a:avLst/>
            <a:gdLst>
              <a:gd name="connsiteX0" fmla="*/ 1211943 w 2423886"/>
              <a:gd name="connsiteY0" fmla="*/ 0 h 1798871"/>
              <a:gd name="connsiteX1" fmla="*/ 2423886 w 2423886"/>
              <a:gd name="connsiteY1" fmla="*/ 1211943 h 1798871"/>
              <a:gd name="connsiteX2" fmla="*/ 2277611 w 2423886"/>
              <a:gd name="connsiteY2" fmla="*/ 1789627 h 1798871"/>
              <a:gd name="connsiteX3" fmla="*/ 2271995 w 2423886"/>
              <a:gd name="connsiteY3" fmla="*/ 1798871 h 1798871"/>
              <a:gd name="connsiteX4" fmla="*/ 151891 w 2423886"/>
              <a:gd name="connsiteY4" fmla="*/ 1798871 h 1798871"/>
              <a:gd name="connsiteX5" fmla="*/ 146275 w 2423886"/>
              <a:gd name="connsiteY5" fmla="*/ 1789627 h 1798871"/>
              <a:gd name="connsiteX6" fmla="*/ 0 w 2423886"/>
              <a:gd name="connsiteY6" fmla="*/ 1211943 h 1798871"/>
              <a:gd name="connsiteX7" fmla="*/ 1211943 w 2423886"/>
              <a:gd name="connsiteY7" fmla="*/ 0 h 179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3886" h="1798871">
                <a:moveTo>
                  <a:pt x="1211943" y="0"/>
                </a:moveTo>
                <a:cubicBezTo>
                  <a:pt x="1881281" y="0"/>
                  <a:pt x="2423886" y="542605"/>
                  <a:pt x="2423886" y="1211943"/>
                </a:cubicBezTo>
                <a:cubicBezTo>
                  <a:pt x="2423886" y="1421111"/>
                  <a:pt x="2370897" y="1617903"/>
                  <a:pt x="2277611" y="1789627"/>
                </a:cubicBezTo>
                <a:lnTo>
                  <a:pt x="2271995" y="1798871"/>
                </a:lnTo>
                <a:lnTo>
                  <a:pt x="151891" y="1798871"/>
                </a:lnTo>
                <a:lnTo>
                  <a:pt x="146275" y="1789627"/>
                </a:lnTo>
                <a:cubicBezTo>
                  <a:pt x="52989" y="1617903"/>
                  <a:pt x="0" y="1421111"/>
                  <a:pt x="0" y="1211943"/>
                </a:cubicBezTo>
                <a:cubicBezTo>
                  <a:pt x="0" y="542605"/>
                  <a:pt x="542605" y="0"/>
                  <a:pt x="1211943" y="0"/>
                </a:cubicBez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9" name="Picture 4" descr="Kết quả hình ảnh cho mèo to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5667">
                        <a14:foregroundMark x1="24444" y1="34286" x2="24444" y2="34286"/>
                        <a14:foregroundMark x1="27000" y1="67143" x2="27000" y2="67143"/>
                        <a14:foregroundMark x1="44111" y1="63036" x2="44111" y2="63036"/>
                        <a14:foregroundMark x1="42000" y1="91250" x2="40111" y2="87143"/>
                        <a14:foregroundMark x1="76333" y1="37857" x2="76333" y2="37857"/>
                        <a14:foregroundMark x1="77000" y1="91250" x2="77000" y2="91250"/>
                        <a14:foregroundMark x1="81778" y1="91250" x2="81778" y2="91250"/>
                        <a14:foregroundMark x1="72667" y1="90000" x2="72667" y2="9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230" y="2441509"/>
            <a:ext cx="2041222" cy="127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Kết quả hình ảnh cho mèo tom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9753" r="89973">
                        <a14:foregroundMark x1="31319" y1="25249" x2="31319" y2="25249"/>
                        <a14:foregroundMark x1="24313" y1="21373" x2="24313" y2="21373"/>
                        <a14:foregroundMark x1="25000" y1="32447" x2="25000" y2="32447"/>
                        <a14:foregroundMark x1="23352" y1="35216" x2="23352" y2="35216"/>
                        <a14:foregroundMark x1="22115" y1="35216" x2="22115" y2="35216"/>
                        <a14:foregroundMark x1="19231" y1="33444" x2="19231" y2="33444"/>
                        <a14:foregroundMark x1="33242" y1="35991" x2="33242" y2="35991"/>
                        <a14:foregroundMark x1="30632" y1="29347" x2="30632" y2="29347"/>
                        <a14:foregroundMark x1="63462" y1="58804" x2="63462" y2="58804"/>
                        <a14:foregroundMark x1="82143" y1="66002" x2="82143" y2="66002"/>
                        <a14:foregroundMark x1="56456" y1="83942" x2="56456" y2="83942"/>
                        <a14:foregroundMark x1="50412" y1="95460" x2="50412" y2="95460"/>
                        <a14:foregroundMark x1="55495" y1="88040" x2="55495" y2="88040"/>
                        <a14:foregroundMark x1="68132" y1="57032" x2="68132" y2="57032"/>
                        <a14:foregroundMark x1="60852" y1="54707" x2="60852" y2="54707"/>
                        <a14:foregroundMark x1="58654" y1="29125" x2="58654" y2="29125"/>
                        <a14:foregroundMark x1="50000" y1="28018" x2="50000" y2="28018"/>
                        <a14:foregroundMark x1="50687" y1="23477" x2="50687" y2="23477"/>
                        <a14:foregroundMark x1="54258" y1="25028" x2="54258" y2="25028"/>
                        <a14:foregroundMark x1="54258" y1="28350" x2="54258" y2="28350"/>
                        <a14:foregroundMark x1="43132" y1="94241" x2="43132" y2="94241"/>
                        <a14:foregroundMark x1="55641" y1="80745" x2="55641" y2="80745"/>
                        <a14:foregroundMark x1="55385" y1="95238" x2="55385" y2="95238"/>
                        <a14:foregroundMark x1="58974" y1="89855" x2="58974" y2="89855"/>
                        <a14:foregroundMark x1="56667" y1="96273" x2="56667" y2="96273"/>
                        <a14:foregroundMark x1="60513" y1="95859" x2="60513" y2="95859"/>
                        <a14:foregroundMark x1="63590" y1="55072" x2="63590" y2="55072"/>
                        <a14:foregroundMark x1="56667" y1="55072" x2="56667" y2="550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18" r="10180"/>
          <a:stretch/>
        </p:blipFill>
        <p:spPr bwMode="auto">
          <a:xfrm>
            <a:off x="9530944" y="2093766"/>
            <a:ext cx="1083793" cy="173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8283445" y="892115"/>
            <a:ext cx="1465686" cy="51404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SAI2</a:t>
            </a:r>
            <a:endParaRPr lang="vi-VN" sz="3200"/>
          </a:p>
        </p:txBody>
      </p:sp>
      <p:sp>
        <p:nvSpPr>
          <p:cNvPr id="42" name="Rounded Rectangle 41"/>
          <p:cNvSpPr/>
          <p:nvPr/>
        </p:nvSpPr>
        <p:spPr>
          <a:xfrm>
            <a:off x="8417344" y="20018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15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8417344" y="23610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14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8417344" y="20018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13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8417344" y="20018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12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8417344" y="18116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11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8417344" y="20018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10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8401015" y="18116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09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8417348" y="20018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08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8417344" y="20018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07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8417344" y="19014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06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8417344" y="20018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05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8417344" y="20018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8422785" y="16022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8422785" y="20616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8417344" y="187435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8417344" y="20018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</a:p>
        </p:txBody>
      </p:sp>
      <p:pic>
        <p:nvPicPr>
          <p:cNvPr id="58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9132" y="71597"/>
            <a:ext cx="789361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11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-0.10538 0.2958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78" y="1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96296E-6 L 0.40677 -0.3087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30" y="-1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4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11111E-6 L -0.65122 0.27801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69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5" grpId="0"/>
      <p:bldP spid="38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/>
        </p:nvSpPr>
        <p:spPr>
          <a:xfrm>
            <a:off x="2335099" y="2277632"/>
            <a:ext cx="1918277" cy="1467954"/>
          </a:xfrm>
          <a:custGeom>
            <a:avLst/>
            <a:gdLst>
              <a:gd name="connsiteX0" fmla="*/ 1211943 w 2423886"/>
              <a:gd name="connsiteY0" fmla="*/ 0 h 1798871"/>
              <a:gd name="connsiteX1" fmla="*/ 2423886 w 2423886"/>
              <a:gd name="connsiteY1" fmla="*/ 1211943 h 1798871"/>
              <a:gd name="connsiteX2" fmla="*/ 2277611 w 2423886"/>
              <a:gd name="connsiteY2" fmla="*/ 1789627 h 1798871"/>
              <a:gd name="connsiteX3" fmla="*/ 2271995 w 2423886"/>
              <a:gd name="connsiteY3" fmla="*/ 1798871 h 1798871"/>
              <a:gd name="connsiteX4" fmla="*/ 151891 w 2423886"/>
              <a:gd name="connsiteY4" fmla="*/ 1798871 h 1798871"/>
              <a:gd name="connsiteX5" fmla="*/ 146275 w 2423886"/>
              <a:gd name="connsiteY5" fmla="*/ 1789627 h 1798871"/>
              <a:gd name="connsiteX6" fmla="*/ 0 w 2423886"/>
              <a:gd name="connsiteY6" fmla="*/ 1211943 h 1798871"/>
              <a:gd name="connsiteX7" fmla="*/ 1211943 w 2423886"/>
              <a:gd name="connsiteY7" fmla="*/ 0 h 179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3886" h="1798871">
                <a:moveTo>
                  <a:pt x="1211943" y="0"/>
                </a:moveTo>
                <a:cubicBezTo>
                  <a:pt x="1881281" y="0"/>
                  <a:pt x="2423886" y="542605"/>
                  <a:pt x="2423886" y="1211943"/>
                </a:cubicBezTo>
                <a:cubicBezTo>
                  <a:pt x="2423886" y="1421111"/>
                  <a:pt x="2370897" y="1617903"/>
                  <a:pt x="2277611" y="1789627"/>
                </a:cubicBezTo>
                <a:lnTo>
                  <a:pt x="2271995" y="1798871"/>
                </a:lnTo>
                <a:lnTo>
                  <a:pt x="151891" y="1798871"/>
                </a:lnTo>
                <a:lnTo>
                  <a:pt x="146275" y="1789627"/>
                </a:lnTo>
                <a:cubicBezTo>
                  <a:pt x="52989" y="1617903"/>
                  <a:pt x="0" y="1421111"/>
                  <a:pt x="0" y="1211943"/>
                </a:cubicBezTo>
                <a:cubicBezTo>
                  <a:pt x="0" y="542605"/>
                  <a:pt x="542605" y="0"/>
                  <a:pt x="1211943" y="0"/>
                </a:cubicBez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Freeform 16"/>
          <p:cNvSpPr/>
          <p:nvPr/>
        </p:nvSpPr>
        <p:spPr>
          <a:xfrm>
            <a:off x="5144193" y="2277633"/>
            <a:ext cx="1918277" cy="1467954"/>
          </a:xfrm>
          <a:custGeom>
            <a:avLst/>
            <a:gdLst>
              <a:gd name="connsiteX0" fmla="*/ 1211943 w 2423886"/>
              <a:gd name="connsiteY0" fmla="*/ 0 h 1798871"/>
              <a:gd name="connsiteX1" fmla="*/ 2423886 w 2423886"/>
              <a:gd name="connsiteY1" fmla="*/ 1211943 h 1798871"/>
              <a:gd name="connsiteX2" fmla="*/ 2277611 w 2423886"/>
              <a:gd name="connsiteY2" fmla="*/ 1789627 h 1798871"/>
              <a:gd name="connsiteX3" fmla="*/ 2271995 w 2423886"/>
              <a:gd name="connsiteY3" fmla="*/ 1798871 h 1798871"/>
              <a:gd name="connsiteX4" fmla="*/ 151891 w 2423886"/>
              <a:gd name="connsiteY4" fmla="*/ 1798871 h 1798871"/>
              <a:gd name="connsiteX5" fmla="*/ 146275 w 2423886"/>
              <a:gd name="connsiteY5" fmla="*/ 1789627 h 1798871"/>
              <a:gd name="connsiteX6" fmla="*/ 0 w 2423886"/>
              <a:gd name="connsiteY6" fmla="*/ 1211943 h 1798871"/>
              <a:gd name="connsiteX7" fmla="*/ 1211943 w 2423886"/>
              <a:gd name="connsiteY7" fmla="*/ 0 h 179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3886" h="1798871">
                <a:moveTo>
                  <a:pt x="1211943" y="0"/>
                </a:moveTo>
                <a:cubicBezTo>
                  <a:pt x="1881281" y="0"/>
                  <a:pt x="2423886" y="542605"/>
                  <a:pt x="2423886" y="1211943"/>
                </a:cubicBezTo>
                <a:cubicBezTo>
                  <a:pt x="2423886" y="1421111"/>
                  <a:pt x="2370897" y="1617903"/>
                  <a:pt x="2277611" y="1789627"/>
                </a:cubicBezTo>
                <a:lnTo>
                  <a:pt x="2271995" y="1798871"/>
                </a:lnTo>
                <a:lnTo>
                  <a:pt x="151891" y="1798871"/>
                </a:lnTo>
                <a:lnTo>
                  <a:pt x="146275" y="1789627"/>
                </a:lnTo>
                <a:cubicBezTo>
                  <a:pt x="52989" y="1617903"/>
                  <a:pt x="0" y="1421111"/>
                  <a:pt x="0" y="1211943"/>
                </a:cubicBezTo>
                <a:cubicBezTo>
                  <a:pt x="0" y="542605"/>
                  <a:pt x="542605" y="0"/>
                  <a:pt x="1211943" y="0"/>
                </a:cubicBez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34" name="Picture 10" descr="Kết quả hình ảnh cho jer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682" y="4593419"/>
            <a:ext cx="1175369" cy="153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Kết quả hình ảnh cho jerr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1" b="98478" l="1143" r="98000">
                        <a14:foregroundMark x1="47810" y1="26941" x2="47810" y2="26941"/>
                        <a14:foregroundMark x1="49619" y1="25419" x2="49619" y2="25419"/>
                        <a14:foregroundMark x1="51143" y1="22222" x2="51143" y2="22222"/>
                        <a14:foregroundMark x1="38571" y1="21309" x2="38571" y2="21309"/>
                        <a14:foregroundMark x1="38952" y1="23059" x2="38952" y2="23059"/>
                        <a14:foregroundMark x1="37429" y1="23973" x2="37429" y2="23973"/>
                        <a14:foregroundMark x1="37429" y1="24886" x2="37429" y2="24886"/>
                        <a14:foregroundMark x1="45905" y1="28691" x2="45905" y2="28691"/>
                        <a14:foregroundMark x1="50381" y1="26636" x2="50381" y2="26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36" y="2470918"/>
            <a:ext cx="1120428" cy="140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Kết quả hình ảnh cho miếng pho mát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57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259" y="2748892"/>
            <a:ext cx="1525826" cy="94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ết quả hình ảnh cho mèo to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5667">
                        <a14:foregroundMark x1="24444" y1="34286" x2="24444" y2="34286"/>
                        <a14:foregroundMark x1="27000" y1="67143" x2="27000" y2="67143"/>
                        <a14:foregroundMark x1="44111" y1="63036" x2="44111" y2="63036"/>
                        <a14:foregroundMark x1="42000" y1="91250" x2="40111" y2="87143"/>
                        <a14:foregroundMark x1="76333" y1="37857" x2="76333" y2="37857"/>
                        <a14:foregroundMark x1="77000" y1="91250" x2="77000" y2="91250"/>
                        <a14:foregroundMark x1="81778" y1="91250" x2="81778" y2="91250"/>
                        <a14:foregroundMark x1="72667" y1="90000" x2="72667" y2="9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02" y="2385169"/>
            <a:ext cx="2041222" cy="127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33207" y="899946"/>
            <a:ext cx="1465686" cy="51404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SAI</a:t>
            </a:r>
            <a:endParaRPr lang="vi-VN" sz="3200" dirty="0"/>
          </a:p>
        </p:txBody>
      </p:sp>
      <p:sp>
        <p:nvSpPr>
          <p:cNvPr id="18" name="Rectangle 17"/>
          <p:cNvSpPr/>
          <p:nvPr/>
        </p:nvSpPr>
        <p:spPr>
          <a:xfrm>
            <a:off x="5546124" y="899946"/>
            <a:ext cx="1465686" cy="51404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ĐÚNG</a:t>
            </a:r>
            <a:endParaRPr lang="vi-VN" sz="3200"/>
          </a:p>
        </p:txBody>
      </p:sp>
      <p:sp>
        <p:nvSpPr>
          <p:cNvPr id="3" name="Hexagon 2">
            <a:hlinkClick r:id="rId11" action="ppaction://hlinksldjump"/>
          </p:cNvPr>
          <p:cNvSpPr/>
          <p:nvPr/>
        </p:nvSpPr>
        <p:spPr>
          <a:xfrm>
            <a:off x="1716168" y="142844"/>
            <a:ext cx="1289874" cy="512391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Home</a:t>
            </a:r>
            <a:endParaRPr lang="vi-VN"/>
          </a:p>
        </p:txBody>
      </p:sp>
      <p:pic>
        <p:nvPicPr>
          <p:cNvPr id="3080" name="Picture 8" descr="Kết quả hình ảnh cho mèo tom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9753" r="89973">
                        <a14:foregroundMark x1="31319" y1="25249" x2="31319" y2="25249"/>
                        <a14:foregroundMark x1="24313" y1="21373" x2="24313" y2="21373"/>
                        <a14:foregroundMark x1="25000" y1="32447" x2="25000" y2="32447"/>
                        <a14:foregroundMark x1="23352" y1="35216" x2="23352" y2="35216"/>
                        <a14:foregroundMark x1="22115" y1="35216" x2="22115" y2="35216"/>
                        <a14:foregroundMark x1="19231" y1="33444" x2="19231" y2="33444"/>
                        <a14:foregroundMark x1="33242" y1="35991" x2="33242" y2="35991"/>
                        <a14:foregroundMark x1="30632" y1="29347" x2="30632" y2="29347"/>
                        <a14:foregroundMark x1="63462" y1="58804" x2="63462" y2="58804"/>
                        <a14:foregroundMark x1="82143" y1="66002" x2="82143" y2="66002"/>
                        <a14:foregroundMark x1="56456" y1="83942" x2="56456" y2="83942"/>
                        <a14:foregroundMark x1="50412" y1="95460" x2="50412" y2="95460"/>
                        <a14:foregroundMark x1="55495" y1="88040" x2="55495" y2="88040"/>
                        <a14:foregroundMark x1="68132" y1="57032" x2="68132" y2="57032"/>
                        <a14:foregroundMark x1="60852" y1="54707" x2="60852" y2="54707"/>
                        <a14:foregroundMark x1="58654" y1="29125" x2="58654" y2="29125"/>
                        <a14:foregroundMark x1="50000" y1="28018" x2="50000" y2="28018"/>
                        <a14:foregroundMark x1="50687" y1="23477" x2="50687" y2="23477"/>
                        <a14:foregroundMark x1="54258" y1="25028" x2="54258" y2="25028"/>
                        <a14:foregroundMark x1="54258" y1="28350" x2="54258" y2="28350"/>
                        <a14:foregroundMark x1="43132" y1="94241" x2="43132" y2="94241"/>
                        <a14:foregroundMark x1="55641" y1="80745" x2="55641" y2="80745"/>
                        <a14:foregroundMark x1="55385" y1="95238" x2="55385" y2="95238"/>
                        <a14:foregroundMark x1="58974" y1="89855" x2="58974" y2="89855"/>
                        <a14:foregroundMark x1="56667" y1="96273" x2="56667" y2="96273"/>
                        <a14:foregroundMark x1="60513" y1="95859" x2="60513" y2="95859"/>
                        <a14:foregroundMark x1="63590" y1="55072" x2="63590" y2="55072"/>
                        <a14:foregroundMark x1="56667" y1="55072" x2="56667" y2="550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18" r="10180"/>
          <a:stretch/>
        </p:blipFill>
        <p:spPr bwMode="auto">
          <a:xfrm>
            <a:off x="3786325" y="2056594"/>
            <a:ext cx="1107049" cy="176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86326" y="4816997"/>
            <a:ext cx="82460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phèo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điếu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7883426" y="2262009"/>
            <a:ext cx="1918277" cy="1467954"/>
          </a:xfrm>
          <a:custGeom>
            <a:avLst/>
            <a:gdLst>
              <a:gd name="connsiteX0" fmla="*/ 1211943 w 2423886"/>
              <a:gd name="connsiteY0" fmla="*/ 0 h 1798871"/>
              <a:gd name="connsiteX1" fmla="*/ 2423886 w 2423886"/>
              <a:gd name="connsiteY1" fmla="*/ 1211943 h 1798871"/>
              <a:gd name="connsiteX2" fmla="*/ 2277611 w 2423886"/>
              <a:gd name="connsiteY2" fmla="*/ 1789627 h 1798871"/>
              <a:gd name="connsiteX3" fmla="*/ 2271995 w 2423886"/>
              <a:gd name="connsiteY3" fmla="*/ 1798871 h 1798871"/>
              <a:gd name="connsiteX4" fmla="*/ 151891 w 2423886"/>
              <a:gd name="connsiteY4" fmla="*/ 1798871 h 1798871"/>
              <a:gd name="connsiteX5" fmla="*/ 146275 w 2423886"/>
              <a:gd name="connsiteY5" fmla="*/ 1789627 h 1798871"/>
              <a:gd name="connsiteX6" fmla="*/ 0 w 2423886"/>
              <a:gd name="connsiteY6" fmla="*/ 1211943 h 1798871"/>
              <a:gd name="connsiteX7" fmla="*/ 1211943 w 2423886"/>
              <a:gd name="connsiteY7" fmla="*/ 0 h 179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3886" h="1798871">
                <a:moveTo>
                  <a:pt x="1211943" y="0"/>
                </a:moveTo>
                <a:cubicBezTo>
                  <a:pt x="1881281" y="0"/>
                  <a:pt x="2423886" y="542605"/>
                  <a:pt x="2423886" y="1211943"/>
                </a:cubicBezTo>
                <a:cubicBezTo>
                  <a:pt x="2423886" y="1421111"/>
                  <a:pt x="2370897" y="1617903"/>
                  <a:pt x="2277611" y="1789627"/>
                </a:cubicBezTo>
                <a:lnTo>
                  <a:pt x="2271995" y="1798871"/>
                </a:lnTo>
                <a:lnTo>
                  <a:pt x="151891" y="1798871"/>
                </a:lnTo>
                <a:lnTo>
                  <a:pt x="146275" y="1789627"/>
                </a:lnTo>
                <a:cubicBezTo>
                  <a:pt x="52989" y="1617903"/>
                  <a:pt x="0" y="1421111"/>
                  <a:pt x="0" y="1211943"/>
                </a:cubicBezTo>
                <a:cubicBezTo>
                  <a:pt x="0" y="542605"/>
                  <a:pt x="542605" y="0"/>
                  <a:pt x="1211943" y="0"/>
                </a:cubicBez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9" name="Picture 4" descr="Kết quả hình ảnh cho mèo to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5667">
                        <a14:foregroundMark x1="24444" y1="34286" x2="24444" y2="34286"/>
                        <a14:foregroundMark x1="27000" y1="67143" x2="27000" y2="67143"/>
                        <a14:foregroundMark x1="44111" y1="63036" x2="44111" y2="63036"/>
                        <a14:foregroundMark x1="42000" y1="91250" x2="40111" y2="87143"/>
                        <a14:foregroundMark x1="76333" y1="37857" x2="76333" y2="37857"/>
                        <a14:foregroundMark x1="77000" y1="91250" x2="77000" y2="91250"/>
                        <a14:foregroundMark x1="81778" y1="91250" x2="81778" y2="91250"/>
                        <a14:foregroundMark x1="72667" y1="90000" x2="72667" y2="9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230" y="2441509"/>
            <a:ext cx="2041222" cy="127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Kết quả hình ảnh cho mèo tom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9753" r="89973">
                        <a14:foregroundMark x1="31319" y1="25249" x2="31319" y2="25249"/>
                        <a14:foregroundMark x1="24313" y1="21373" x2="24313" y2="21373"/>
                        <a14:foregroundMark x1="25000" y1="32447" x2="25000" y2="32447"/>
                        <a14:foregroundMark x1="23352" y1="35216" x2="23352" y2="35216"/>
                        <a14:foregroundMark x1="22115" y1="35216" x2="22115" y2="35216"/>
                        <a14:foregroundMark x1="19231" y1="33444" x2="19231" y2="33444"/>
                        <a14:foregroundMark x1="33242" y1="35991" x2="33242" y2="35991"/>
                        <a14:foregroundMark x1="30632" y1="29347" x2="30632" y2="29347"/>
                        <a14:foregroundMark x1="63462" y1="58804" x2="63462" y2="58804"/>
                        <a14:foregroundMark x1="82143" y1="66002" x2="82143" y2="66002"/>
                        <a14:foregroundMark x1="56456" y1="83942" x2="56456" y2="83942"/>
                        <a14:foregroundMark x1="50412" y1="95460" x2="50412" y2="95460"/>
                        <a14:foregroundMark x1="55495" y1="88040" x2="55495" y2="88040"/>
                        <a14:foregroundMark x1="68132" y1="57032" x2="68132" y2="57032"/>
                        <a14:foregroundMark x1="60852" y1="54707" x2="60852" y2="54707"/>
                        <a14:foregroundMark x1="58654" y1="29125" x2="58654" y2="29125"/>
                        <a14:foregroundMark x1="50000" y1="28018" x2="50000" y2="28018"/>
                        <a14:foregroundMark x1="50687" y1="23477" x2="50687" y2="23477"/>
                        <a14:foregroundMark x1="54258" y1="25028" x2="54258" y2="25028"/>
                        <a14:foregroundMark x1="54258" y1="28350" x2="54258" y2="28350"/>
                        <a14:foregroundMark x1="43132" y1="94241" x2="43132" y2="94241"/>
                        <a14:foregroundMark x1="55641" y1="80745" x2="55641" y2="80745"/>
                        <a14:foregroundMark x1="55385" y1="95238" x2="55385" y2="95238"/>
                        <a14:foregroundMark x1="58974" y1="89855" x2="58974" y2="89855"/>
                        <a14:foregroundMark x1="56667" y1="96273" x2="56667" y2="96273"/>
                        <a14:foregroundMark x1="60513" y1="95859" x2="60513" y2="95859"/>
                        <a14:foregroundMark x1="63590" y1="55072" x2="63590" y2="55072"/>
                        <a14:foregroundMark x1="56667" y1="55072" x2="56667" y2="550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18" r="10180"/>
          <a:stretch/>
        </p:blipFill>
        <p:spPr bwMode="auto">
          <a:xfrm>
            <a:off x="9530944" y="2093766"/>
            <a:ext cx="1083793" cy="173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8283445" y="892115"/>
            <a:ext cx="1465686" cy="51404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SAI2</a:t>
            </a:r>
            <a:endParaRPr lang="vi-VN" sz="3200"/>
          </a:p>
        </p:txBody>
      </p:sp>
      <p:sp>
        <p:nvSpPr>
          <p:cNvPr id="42" name="Rounded Rectangle 41"/>
          <p:cNvSpPr/>
          <p:nvPr/>
        </p:nvSpPr>
        <p:spPr>
          <a:xfrm>
            <a:off x="8417344" y="20018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15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8417344" y="23610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14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8417344" y="20018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13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8417344" y="20018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12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8417344" y="18116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11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8417344" y="20018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10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8401015" y="18116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09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8417348" y="20018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08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8417344" y="20018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07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8417344" y="19014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06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8417344" y="20018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05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8417344" y="20018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8422785" y="16022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8422785" y="20616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8417344" y="187435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8417344" y="20018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</a:p>
        </p:txBody>
      </p:sp>
      <p:pic>
        <p:nvPicPr>
          <p:cNvPr id="58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9132" y="71597"/>
            <a:ext cx="789361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70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-0.10538 0.2958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78" y="1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96296E-6 L 0.40677 -0.3087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30" y="-1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4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11111E-6 L -0.65122 0.27801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69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5" grpId="0"/>
      <p:bldP spid="38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1315</Words>
  <Application>Microsoft Office PowerPoint</Application>
  <PresentationFormat>Widescreen</PresentationFormat>
  <Paragraphs>237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.VnSouthern</vt:lpstr>
      <vt:lpstr>.VnTifani HeavyH</vt:lpstr>
      <vt:lpstr>Arial</vt:lpstr>
      <vt:lpstr>Calibri</vt:lpstr>
      <vt:lpstr>Calibri Light</vt:lpstr>
      <vt:lpstr>Palatino Linotype</vt:lpstr>
      <vt:lpstr>Times New Roman</vt:lpstr>
      <vt:lpstr>Office Theme</vt:lpstr>
      <vt:lpstr>PowerPoint Presentation</vt:lpstr>
      <vt:lpstr>PowerPoint Presentation</vt:lpstr>
      <vt:lpstr>LUẬT CHƠI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</vt:lpstr>
      <vt:lpstr>PowerPoint Presentation</vt:lpstr>
    </vt:vector>
  </TitlesOfParts>
  <Company>Tien Ich May Tinh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Tien Duat</dc:creator>
  <cp:lastModifiedBy>Le Tien Duat</cp:lastModifiedBy>
  <cp:revision>18</cp:revision>
  <dcterms:created xsi:type="dcterms:W3CDTF">2019-11-13T05:46:45Z</dcterms:created>
  <dcterms:modified xsi:type="dcterms:W3CDTF">2019-11-14T20:57:18Z</dcterms:modified>
</cp:coreProperties>
</file>