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3"/>
  </p:notesMasterIdLst>
  <p:sldIdLst>
    <p:sldId id="275" r:id="rId2"/>
    <p:sldId id="256" r:id="rId3"/>
    <p:sldId id="257" r:id="rId4"/>
    <p:sldId id="266" r:id="rId5"/>
    <p:sldId id="267" r:id="rId6"/>
    <p:sldId id="269" r:id="rId7"/>
    <p:sldId id="265" r:id="rId8"/>
    <p:sldId id="270" r:id="rId9"/>
    <p:sldId id="271" r:id="rId10"/>
    <p:sldId id="274" r:id="rId11"/>
    <p:sldId id="273" r:id="rId12"/>
  </p:sldIdLst>
  <p:sldSz cx="9144000" cy="6858000" type="screen4x3"/>
  <p:notesSz cx="6858000" cy="9144000"/>
  <p:custDataLst>
    <p:tags r:id="rId14"/>
  </p:custDataLst>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00"/>
    <a:srgbClr val="FFCCFF"/>
    <a:srgbClr val="FF9933"/>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00" autoAdjust="0"/>
    <p:restoredTop sz="91932" autoAdjust="0"/>
  </p:normalViewPr>
  <p:slideViewPr>
    <p:cSldViewPr>
      <p:cViewPr varScale="1">
        <p:scale>
          <a:sx n="106" d="100"/>
          <a:sy n="106" d="100"/>
        </p:scale>
        <p:origin x="154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2E16C5A7-1E3C-47FF-8A74-1C3C2E323C5E}" type="datetimeFigureOut">
              <a:rPr lang="en-US"/>
              <a:pPr>
                <a:defRPr/>
              </a:pPr>
              <a:t>11/12/2019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FF91183-04E4-409A-97F0-9871F6DD37F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A31FA09A-663B-45B7-9641-18241ED60CD6}" type="slidenum">
              <a:rPr lang="en-US" altLang="en-US"/>
              <a:pPr/>
              <a:t>7</a:t>
            </a:fld>
            <a:endParaRPr lang="en-US" altLang="en-US"/>
          </a:p>
        </p:txBody>
      </p:sp>
      <p:sp>
        <p:nvSpPr>
          <p:cNvPr id="1536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smtClean="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p:spPr>
          <p:txBody>
            <a:bodyPr/>
            <a:lstStyle/>
            <a:p>
              <a:pPr>
                <a:defRPr/>
              </a:pPr>
              <a:endParaRPr lang="en-US"/>
            </a:p>
          </p:txBody>
        </p:sp>
        <p:sp>
          <p:nvSpPr>
            <p:cNvPr id="6" name="Freeform 4"/>
            <p:cNvSpPr>
              <a:spLocks/>
            </p:cNvSpPr>
            <p:nvPr/>
          </p:nvSpPr>
          <p:spPr bwMode="hidden">
            <a:xfrm>
              <a:off x="0" y="2496"/>
              <a:ext cx="2112" cy="1604"/>
            </a:xfrm>
            <a:custGeom>
              <a:avLst/>
              <a:gdLst>
                <a:gd name="T0" fmla="*/ 559 w 2123"/>
                <a:gd name="T1" fmla="*/ 706 h 1696"/>
                <a:gd name="T2" fmla="*/ 523 w 2123"/>
                <a:gd name="T3" fmla="*/ 462 h 1696"/>
                <a:gd name="T4" fmla="*/ 649 w 2123"/>
                <a:gd name="T5" fmla="*/ 269 h 1696"/>
                <a:gd name="T6" fmla="*/ 892 w 2123"/>
                <a:gd name="T7" fmla="*/ 398 h 1696"/>
                <a:gd name="T8" fmla="*/ 1172 w 2123"/>
                <a:gd name="T9" fmla="*/ 587 h 1696"/>
                <a:gd name="T10" fmla="*/ 1429 w 2123"/>
                <a:gd name="T11" fmla="*/ 750 h 1696"/>
                <a:gd name="T12" fmla="*/ 1737 w 2123"/>
                <a:gd name="T13" fmla="*/ 920 h 1696"/>
                <a:gd name="T14" fmla="*/ 1815 w 2123"/>
                <a:gd name="T15" fmla="*/ 956 h 1696"/>
                <a:gd name="T16" fmla="*/ 1772 w 2123"/>
                <a:gd name="T17" fmla="*/ 916 h 1696"/>
                <a:gd name="T18" fmla="*/ 1362 w 2123"/>
                <a:gd name="T19" fmla="*/ 678 h 1696"/>
                <a:gd name="T20" fmla="*/ 1048 w 2123"/>
                <a:gd name="T21" fmla="*/ 462 h 1696"/>
                <a:gd name="T22" fmla="*/ 695 w 2123"/>
                <a:gd name="T23" fmla="*/ 222 h 1696"/>
                <a:gd name="T24" fmla="*/ 964 w 2123"/>
                <a:gd name="T25" fmla="*/ 210 h 1696"/>
                <a:gd name="T26" fmla="*/ 1239 w 2123"/>
                <a:gd name="T27" fmla="*/ 215 h 1696"/>
                <a:gd name="T28" fmla="*/ 1558 w 2123"/>
                <a:gd name="T29" fmla="*/ 182 h 1696"/>
                <a:gd name="T30" fmla="*/ 2046 w 2123"/>
                <a:gd name="T31" fmla="*/ 132 h 1696"/>
                <a:gd name="T32" fmla="*/ 2000 w 2123"/>
                <a:gd name="T33" fmla="*/ 117 h 1696"/>
                <a:gd name="T34" fmla="*/ 1487 w 2123"/>
                <a:gd name="T35" fmla="*/ 174 h 1696"/>
                <a:gd name="T36" fmla="*/ 1166 w 2123"/>
                <a:gd name="T37" fmla="*/ 186 h 1696"/>
                <a:gd name="T38" fmla="*/ 731 w 2123"/>
                <a:gd name="T39" fmla="*/ 174 h 1696"/>
                <a:gd name="T40" fmla="*/ 791 w 2123"/>
                <a:gd name="T41" fmla="*/ 154 h 1696"/>
                <a:gd name="T42" fmla="*/ 1100 w 2123"/>
                <a:gd name="T43" fmla="*/ 0 h 1696"/>
                <a:gd name="T44" fmla="*/ 1048 w 2123"/>
                <a:gd name="T45" fmla="*/ 21 h 1696"/>
                <a:gd name="T46" fmla="*/ 975 w 2123"/>
                <a:gd name="T47" fmla="*/ 57 h 1696"/>
                <a:gd name="T48" fmla="*/ 827 w 2123"/>
                <a:gd name="T49" fmla="*/ 130 h 1696"/>
                <a:gd name="T50" fmla="*/ 649 w 2123"/>
                <a:gd name="T51" fmla="*/ 190 h 1696"/>
                <a:gd name="T52" fmla="*/ 613 w 2123"/>
                <a:gd name="T53" fmla="*/ 243 h 1696"/>
                <a:gd name="T54" fmla="*/ 291 w 2123"/>
                <a:gd name="T55" fmla="*/ 398 h 1696"/>
                <a:gd name="T56" fmla="*/ 0 w 2123"/>
                <a:gd name="T57" fmla="*/ 491 h 1696"/>
                <a:gd name="T58" fmla="*/ 0 w 2123"/>
                <a:gd name="T59" fmla="*/ 495 h 1696"/>
                <a:gd name="T60" fmla="*/ 0 w 2123"/>
                <a:gd name="T61" fmla="*/ 519 h 1696"/>
                <a:gd name="T62" fmla="*/ 287 w 2123"/>
                <a:gd name="T63" fmla="*/ 429 h 1696"/>
                <a:gd name="T64" fmla="*/ 571 w 2123"/>
                <a:gd name="T65" fmla="*/ 291 h 1696"/>
                <a:gd name="T66" fmla="*/ 487 w 2123"/>
                <a:gd name="T67" fmla="*/ 454 h 1696"/>
                <a:gd name="T68" fmla="*/ 505 w 2123"/>
                <a:gd name="T69" fmla="*/ 673 h 1696"/>
                <a:gd name="T70" fmla="*/ 446 w 2123"/>
                <a:gd name="T71" fmla="*/ 790 h 1696"/>
                <a:gd name="T72" fmla="*/ 315 w 2123"/>
                <a:gd name="T73" fmla="*/ 1002 h 1696"/>
                <a:gd name="T74" fmla="*/ 309 w 2123"/>
                <a:gd name="T75" fmla="*/ 1147 h 1696"/>
                <a:gd name="T76" fmla="*/ 315 w 2123"/>
                <a:gd name="T77" fmla="*/ 1147 h 1696"/>
                <a:gd name="T78" fmla="*/ 333 w 2123"/>
                <a:gd name="T79" fmla="*/ 1051 h 1696"/>
                <a:gd name="T80" fmla="*/ 559 w 2123"/>
                <a:gd name="T81" fmla="*/ 706 h 1696"/>
                <a:gd name="T82" fmla="*/ 559 w 2123"/>
                <a:gd name="T83" fmla="*/ 70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8" name="Freeform 6"/>
            <p:cNvSpPr>
              <a:spLocks/>
            </p:cNvSpPr>
            <p:nvPr/>
          </p:nvSpPr>
          <p:spPr bwMode="hidden">
            <a:xfrm>
              <a:off x="0" y="524"/>
              <a:ext cx="973" cy="1195"/>
            </a:xfrm>
            <a:custGeom>
              <a:avLst/>
              <a:gdLst>
                <a:gd name="T0" fmla="*/ 330 w 969"/>
                <a:gd name="T1" fmla="*/ 1207 h 1192"/>
                <a:gd name="T2" fmla="*/ 504 w 969"/>
                <a:gd name="T3" fmla="*/ 1213 h 1192"/>
                <a:gd name="T4" fmla="*/ 594 w 969"/>
                <a:gd name="T5" fmla="*/ 1171 h 1192"/>
                <a:gd name="T6" fmla="*/ 834 w 969"/>
                <a:gd name="T7" fmla="*/ 1106 h 1192"/>
                <a:gd name="T8" fmla="*/ 961 w 969"/>
                <a:gd name="T9" fmla="*/ 1076 h 1192"/>
                <a:gd name="T10" fmla="*/ 780 w 969"/>
                <a:gd name="T11" fmla="*/ 1007 h 1192"/>
                <a:gd name="T12" fmla="*/ 570 w 969"/>
                <a:gd name="T13" fmla="*/ 967 h 1192"/>
                <a:gd name="T14" fmla="*/ 204 w 969"/>
                <a:gd name="T15" fmla="*/ 985 h 1192"/>
                <a:gd name="T16" fmla="*/ 306 w 969"/>
                <a:gd name="T17" fmla="*/ 907 h 1192"/>
                <a:gd name="T18" fmla="*/ 510 w 969"/>
                <a:gd name="T19" fmla="*/ 817 h 1192"/>
                <a:gd name="T20" fmla="*/ 715 w 969"/>
                <a:gd name="T21" fmla="*/ 685 h 1192"/>
                <a:gd name="T22" fmla="*/ 721 w 969"/>
                <a:gd name="T23" fmla="*/ 685 h 1192"/>
                <a:gd name="T24" fmla="*/ 733 w 969"/>
                <a:gd name="T25" fmla="*/ 679 h 1192"/>
                <a:gd name="T26" fmla="*/ 774 w 969"/>
                <a:gd name="T27" fmla="*/ 661 h 1192"/>
                <a:gd name="T28" fmla="*/ 798 w 969"/>
                <a:gd name="T29" fmla="*/ 655 h 1192"/>
                <a:gd name="T30" fmla="*/ 810 w 969"/>
                <a:gd name="T31" fmla="*/ 643 h 1192"/>
                <a:gd name="T32" fmla="*/ 816 w 969"/>
                <a:gd name="T33" fmla="*/ 631 h 1192"/>
                <a:gd name="T34" fmla="*/ 810 w 969"/>
                <a:gd name="T35" fmla="*/ 625 h 1192"/>
                <a:gd name="T36" fmla="*/ 804 w 969"/>
                <a:gd name="T37" fmla="*/ 613 h 1192"/>
                <a:gd name="T38" fmla="*/ 804 w 969"/>
                <a:gd name="T39" fmla="*/ 582 h 1192"/>
                <a:gd name="T40" fmla="*/ 816 w 969"/>
                <a:gd name="T41" fmla="*/ 552 h 1192"/>
                <a:gd name="T42" fmla="*/ 828 w 969"/>
                <a:gd name="T43" fmla="*/ 522 h 1192"/>
                <a:gd name="T44" fmla="*/ 846 w 969"/>
                <a:gd name="T45" fmla="*/ 492 h 1192"/>
                <a:gd name="T46" fmla="*/ 861 w 969"/>
                <a:gd name="T47" fmla="*/ 462 h 1192"/>
                <a:gd name="T48" fmla="*/ 869 w 969"/>
                <a:gd name="T49" fmla="*/ 444 h 1192"/>
                <a:gd name="T50" fmla="*/ 877 w 969"/>
                <a:gd name="T51" fmla="*/ 438 h 1192"/>
                <a:gd name="T52" fmla="*/ 877 w 969"/>
                <a:gd name="T53" fmla="*/ 354 h 1192"/>
                <a:gd name="T54" fmla="*/ 877 w 969"/>
                <a:gd name="T55" fmla="*/ 348 h 1192"/>
                <a:gd name="T56" fmla="*/ 883 w 969"/>
                <a:gd name="T57" fmla="*/ 342 h 1192"/>
                <a:gd name="T58" fmla="*/ 901 w 969"/>
                <a:gd name="T59" fmla="*/ 312 h 1192"/>
                <a:gd name="T60" fmla="*/ 913 w 969"/>
                <a:gd name="T61" fmla="*/ 276 h 1192"/>
                <a:gd name="T62" fmla="*/ 925 w 969"/>
                <a:gd name="T63" fmla="*/ 246 h 1192"/>
                <a:gd name="T64" fmla="*/ 931 w 969"/>
                <a:gd name="T65" fmla="*/ 234 h 1192"/>
                <a:gd name="T66" fmla="*/ 937 w 969"/>
                <a:gd name="T67" fmla="*/ 222 h 1192"/>
                <a:gd name="T68" fmla="*/ 955 w 969"/>
                <a:gd name="T69" fmla="*/ 173 h 1192"/>
                <a:gd name="T70" fmla="*/ 973 w 969"/>
                <a:gd name="T71" fmla="*/ 137 h 1192"/>
                <a:gd name="T72" fmla="*/ 979 w 969"/>
                <a:gd name="T73" fmla="*/ 125 h 1192"/>
                <a:gd name="T74" fmla="*/ 979 w 969"/>
                <a:gd name="T75" fmla="*/ 119 h 1192"/>
                <a:gd name="T76" fmla="*/ 997 w 969"/>
                <a:gd name="T77" fmla="*/ 0 h 1192"/>
                <a:gd name="T78" fmla="*/ 973 w 969"/>
                <a:gd name="T79" fmla="*/ 47 h 1192"/>
                <a:gd name="T80" fmla="*/ 804 w 969"/>
                <a:gd name="T81" fmla="*/ 113 h 1192"/>
                <a:gd name="T82" fmla="*/ 727 w 969"/>
                <a:gd name="T83" fmla="*/ 161 h 1192"/>
                <a:gd name="T84" fmla="*/ 474 w 969"/>
                <a:gd name="T85" fmla="*/ 240 h 1192"/>
                <a:gd name="T86" fmla="*/ 288 w 969"/>
                <a:gd name="T87" fmla="*/ 294 h 1192"/>
                <a:gd name="T88" fmla="*/ 180 w 969"/>
                <a:gd name="T89" fmla="*/ 300 h 1192"/>
                <a:gd name="T90" fmla="*/ 12 w 969"/>
                <a:gd name="T91" fmla="*/ 492 h 1192"/>
                <a:gd name="T92" fmla="*/ 0 w 969"/>
                <a:gd name="T93" fmla="*/ 516 h 1192"/>
                <a:gd name="T94" fmla="*/ 0 w 969"/>
                <a:gd name="T95" fmla="*/ 1207 h 1192"/>
                <a:gd name="T96" fmla="*/ 96 w 969"/>
                <a:gd name="T97" fmla="*/ 1201 h 1192"/>
                <a:gd name="T98" fmla="*/ 330 w 969"/>
                <a:gd name="T99" fmla="*/ 1207 h 1192"/>
                <a:gd name="T100" fmla="*/ 330 w 969"/>
                <a:gd name="T101" fmla="*/ 1207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0" name="Freeform 8"/>
            <p:cNvSpPr>
              <a:spLocks/>
            </p:cNvSpPr>
            <p:nvPr/>
          </p:nvSpPr>
          <p:spPr bwMode="hidden">
            <a:xfrm>
              <a:off x="3525" y="1"/>
              <a:ext cx="2185" cy="1508"/>
            </a:xfrm>
            <a:custGeom>
              <a:avLst/>
              <a:gdLst>
                <a:gd name="T0" fmla="*/ 1062 w 2176"/>
                <a:gd name="T1" fmla="*/ 781 h 1505"/>
                <a:gd name="T2" fmla="*/ 1225 w 2176"/>
                <a:gd name="T3" fmla="*/ 1249 h 1505"/>
                <a:gd name="T4" fmla="*/ 984 w 2176"/>
                <a:gd name="T5" fmla="*/ 1207 h 1505"/>
                <a:gd name="T6" fmla="*/ 744 w 2176"/>
                <a:gd name="T7" fmla="*/ 1141 h 1505"/>
                <a:gd name="T8" fmla="*/ 456 w 2176"/>
                <a:gd name="T9" fmla="*/ 1123 h 1505"/>
                <a:gd name="T10" fmla="*/ 0 w 2176"/>
                <a:gd name="T11" fmla="*/ 1093 h 1505"/>
                <a:gd name="T12" fmla="*/ 30 w 2176"/>
                <a:gd name="T13" fmla="*/ 1129 h 1505"/>
                <a:gd name="T14" fmla="*/ 510 w 2176"/>
                <a:gd name="T15" fmla="*/ 1147 h 1505"/>
                <a:gd name="T16" fmla="*/ 798 w 2176"/>
                <a:gd name="T17" fmla="*/ 1201 h 1505"/>
                <a:gd name="T18" fmla="*/ 1165 w 2176"/>
                <a:gd name="T19" fmla="*/ 1322 h 1505"/>
                <a:gd name="T20" fmla="*/ 1100 w 2176"/>
                <a:gd name="T21" fmla="*/ 1340 h 1505"/>
                <a:gd name="T22" fmla="*/ 732 w 2176"/>
                <a:gd name="T23" fmla="*/ 1526 h 1505"/>
                <a:gd name="T24" fmla="*/ 786 w 2176"/>
                <a:gd name="T25" fmla="*/ 1502 h 1505"/>
                <a:gd name="T26" fmla="*/ 889 w 2176"/>
                <a:gd name="T27" fmla="*/ 1460 h 1505"/>
                <a:gd name="T28" fmla="*/ 1050 w 2176"/>
                <a:gd name="T29" fmla="*/ 1376 h 1505"/>
                <a:gd name="T30" fmla="*/ 1249 w 2176"/>
                <a:gd name="T31" fmla="*/ 1316 h 1505"/>
                <a:gd name="T32" fmla="*/ 1302 w 2176"/>
                <a:gd name="T33" fmla="*/ 1237 h 1505"/>
                <a:gd name="T34" fmla="*/ 1681 w 2176"/>
                <a:gd name="T35" fmla="*/ 1057 h 1505"/>
                <a:gd name="T36" fmla="*/ 1987 w 2176"/>
                <a:gd name="T37" fmla="*/ 967 h 1505"/>
                <a:gd name="T38" fmla="*/ 2239 w 2176"/>
                <a:gd name="T39" fmla="*/ 835 h 1505"/>
                <a:gd name="T40" fmla="*/ 2017 w 2176"/>
                <a:gd name="T41" fmla="*/ 925 h 1505"/>
                <a:gd name="T42" fmla="*/ 1705 w 2176"/>
                <a:gd name="T43" fmla="*/ 1003 h 1505"/>
                <a:gd name="T44" fmla="*/ 1381 w 2176"/>
                <a:gd name="T45" fmla="*/ 1165 h 1505"/>
                <a:gd name="T46" fmla="*/ 1543 w 2176"/>
                <a:gd name="T47" fmla="*/ 919 h 1505"/>
                <a:gd name="T48" fmla="*/ 1669 w 2176"/>
                <a:gd name="T49" fmla="*/ 552 h 1505"/>
                <a:gd name="T50" fmla="*/ 1789 w 2176"/>
                <a:gd name="T51" fmla="*/ 379 h 1505"/>
                <a:gd name="T52" fmla="*/ 2035 w 2176"/>
                <a:gd name="T53" fmla="*/ 60 h 1505"/>
                <a:gd name="T54" fmla="*/ 2059 w 2176"/>
                <a:gd name="T55" fmla="*/ 0 h 1505"/>
                <a:gd name="T56" fmla="*/ 2029 w 2176"/>
                <a:gd name="T57" fmla="*/ 0 h 1505"/>
                <a:gd name="T58" fmla="*/ 1645 w 2176"/>
                <a:gd name="T59" fmla="*/ 487 h 1505"/>
                <a:gd name="T60" fmla="*/ 1519 w 2176"/>
                <a:gd name="T61" fmla="*/ 901 h 1505"/>
                <a:gd name="T62" fmla="*/ 1290 w 2176"/>
                <a:gd name="T63" fmla="*/ 1189 h 1505"/>
                <a:gd name="T64" fmla="*/ 1165 w 2176"/>
                <a:gd name="T65" fmla="*/ 919 h 1505"/>
                <a:gd name="T66" fmla="*/ 1038 w 2176"/>
                <a:gd name="T67" fmla="*/ 547 h 1505"/>
                <a:gd name="T68" fmla="*/ 913 w 2176"/>
                <a:gd name="T69" fmla="*/ 222 h 1505"/>
                <a:gd name="T70" fmla="*/ 810 w 2176"/>
                <a:gd name="T71" fmla="*/ 0 h 1505"/>
                <a:gd name="T72" fmla="*/ 774 w 2176"/>
                <a:gd name="T73" fmla="*/ 0 h 1505"/>
                <a:gd name="T74" fmla="*/ 931 w 2176"/>
                <a:gd name="T75" fmla="*/ 361 h 1505"/>
                <a:gd name="T76" fmla="*/ 1062 w 2176"/>
                <a:gd name="T77" fmla="*/ 781 h 1505"/>
                <a:gd name="T78" fmla="*/ 1062 w 2176"/>
                <a:gd name="T79" fmla="*/ 781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1" name="Freeform 9"/>
            <p:cNvSpPr>
              <a:spLocks/>
            </p:cNvSpPr>
            <p:nvPr/>
          </p:nvSpPr>
          <p:spPr bwMode="hidden">
            <a:xfrm>
              <a:off x="0" y="649"/>
              <a:ext cx="816" cy="806"/>
            </a:xfrm>
            <a:custGeom>
              <a:avLst/>
              <a:gdLst>
                <a:gd name="T0" fmla="*/ 168 w 813"/>
                <a:gd name="T1" fmla="*/ 571 h 804"/>
                <a:gd name="T2" fmla="*/ 336 w 813"/>
                <a:gd name="T3" fmla="*/ 445 h 804"/>
                <a:gd name="T4" fmla="*/ 660 w 813"/>
                <a:gd name="T5" fmla="*/ 223 h 804"/>
                <a:gd name="T6" fmla="*/ 834 w 813"/>
                <a:gd name="T7" fmla="*/ 0 h 804"/>
                <a:gd name="T8" fmla="*/ 696 w 813"/>
                <a:gd name="T9" fmla="*/ 150 h 804"/>
                <a:gd name="T10" fmla="*/ 151 w 813"/>
                <a:gd name="T11" fmla="*/ 511 h 804"/>
                <a:gd name="T12" fmla="*/ 0 w 813"/>
                <a:gd name="T13" fmla="*/ 746 h 804"/>
                <a:gd name="T14" fmla="*/ 0 w 813"/>
                <a:gd name="T15" fmla="*/ 818 h 804"/>
                <a:gd name="T16" fmla="*/ 168 w 813"/>
                <a:gd name="T17" fmla="*/ 571 h 804"/>
                <a:gd name="T18" fmla="*/ 168 w 813"/>
                <a:gd name="T19" fmla="*/ 571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2" name="Freeform 10"/>
            <p:cNvSpPr>
              <a:spLocks/>
            </p:cNvSpPr>
            <p:nvPr/>
          </p:nvSpPr>
          <p:spPr bwMode="hidden">
            <a:xfrm>
              <a:off x="0" y="1545"/>
              <a:ext cx="762" cy="107"/>
            </a:xfrm>
            <a:custGeom>
              <a:avLst/>
              <a:gdLst>
                <a:gd name="T0" fmla="*/ 474 w 759"/>
                <a:gd name="T1" fmla="*/ 66 h 107"/>
                <a:gd name="T2" fmla="*/ 780 w 759"/>
                <a:gd name="T3" fmla="*/ 0 h 107"/>
                <a:gd name="T4" fmla="*/ 510 w 759"/>
                <a:gd name="T5" fmla="*/ 36 h 107"/>
                <a:gd name="T6" fmla="*/ 145 w 759"/>
                <a:gd name="T7" fmla="*/ 48 h 107"/>
                <a:gd name="T8" fmla="*/ 0 w 759"/>
                <a:gd name="T9" fmla="*/ 78 h 107"/>
                <a:gd name="T10" fmla="*/ 0 w 759"/>
                <a:gd name="T11" fmla="*/ 107 h 107"/>
                <a:gd name="T12" fmla="*/ 96 w 759"/>
                <a:gd name="T13" fmla="*/ 89 h 107"/>
                <a:gd name="T14" fmla="*/ 474 w 759"/>
                <a:gd name="T15" fmla="*/ 66 h 107"/>
                <a:gd name="T16" fmla="*/ 474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3" name="Freeform 11"/>
            <p:cNvSpPr>
              <a:spLocks/>
            </p:cNvSpPr>
            <p:nvPr/>
          </p:nvSpPr>
          <p:spPr bwMode="hidden">
            <a:xfrm>
              <a:off x="2314" y="3431"/>
              <a:ext cx="3182" cy="745"/>
            </a:xfrm>
            <a:custGeom>
              <a:avLst/>
              <a:gdLst>
                <a:gd name="T0" fmla="*/ 1429 w 3169"/>
                <a:gd name="T1" fmla="*/ 246 h 743"/>
                <a:gd name="T2" fmla="*/ 1783 w 3169"/>
                <a:gd name="T3" fmla="*/ 240 h 743"/>
                <a:gd name="T4" fmla="*/ 2150 w 3169"/>
                <a:gd name="T5" fmla="*/ 258 h 743"/>
                <a:gd name="T6" fmla="*/ 2576 w 3169"/>
                <a:gd name="T7" fmla="*/ 240 h 743"/>
                <a:gd name="T8" fmla="*/ 3260 w 3169"/>
                <a:gd name="T9" fmla="*/ 211 h 743"/>
                <a:gd name="T10" fmla="*/ 3206 w 3169"/>
                <a:gd name="T11" fmla="*/ 193 h 743"/>
                <a:gd name="T12" fmla="*/ 2492 w 3169"/>
                <a:gd name="T13" fmla="*/ 228 h 743"/>
                <a:gd name="T14" fmla="*/ 2059 w 3169"/>
                <a:gd name="T15" fmla="*/ 228 h 743"/>
                <a:gd name="T16" fmla="*/ 1501 w 3169"/>
                <a:gd name="T17" fmla="*/ 193 h 743"/>
                <a:gd name="T18" fmla="*/ 1585 w 3169"/>
                <a:gd name="T19" fmla="*/ 168 h 743"/>
                <a:gd name="T20" fmla="*/ 2097 w 3169"/>
                <a:gd name="T21" fmla="*/ 0 h 743"/>
                <a:gd name="T22" fmla="*/ 2017 w 3169"/>
                <a:gd name="T23" fmla="*/ 24 h 743"/>
                <a:gd name="T24" fmla="*/ 1892 w 3169"/>
                <a:gd name="T25" fmla="*/ 66 h 743"/>
                <a:gd name="T26" fmla="*/ 1651 w 3169"/>
                <a:gd name="T27" fmla="*/ 138 h 743"/>
                <a:gd name="T28" fmla="*/ 1380 w 3169"/>
                <a:gd name="T29" fmla="*/ 205 h 743"/>
                <a:gd name="T30" fmla="*/ 1303 w 3169"/>
                <a:gd name="T31" fmla="*/ 258 h 743"/>
                <a:gd name="T32" fmla="*/ 786 w 3169"/>
                <a:gd name="T33" fmla="*/ 420 h 743"/>
                <a:gd name="T34" fmla="*/ 342 w 3169"/>
                <a:gd name="T35" fmla="*/ 510 h 743"/>
                <a:gd name="T36" fmla="*/ 0 w 3169"/>
                <a:gd name="T37" fmla="*/ 631 h 743"/>
                <a:gd name="T38" fmla="*/ 306 w 3169"/>
                <a:gd name="T39" fmla="*/ 546 h 743"/>
                <a:gd name="T40" fmla="*/ 756 w 3169"/>
                <a:gd name="T41" fmla="*/ 456 h 743"/>
                <a:gd name="T42" fmla="*/ 1213 w 3169"/>
                <a:gd name="T43" fmla="*/ 318 h 743"/>
                <a:gd name="T44" fmla="*/ 1009 w 3169"/>
                <a:gd name="T45" fmla="*/ 498 h 743"/>
                <a:gd name="T46" fmla="*/ 895 w 3169"/>
                <a:gd name="T47" fmla="*/ 757 h 743"/>
                <a:gd name="T48" fmla="*/ 889 w 3169"/>
                <a:gd name="T49" fmla="*/ 757 h 743"/>
                <a:gd name="T50" fmla="*/ 961 w 3169"/>
                <a:gd name="T51" fmla="*/ 757 h 743"/>
                <a:gd name="T52" fmla="*/ 1050 w 3169"/>
                <a:gd name="T53" fmla="*/ 504 h 743"/>
                <a:gd name="T54" fmla="*/ 1332 w 3169"/>
                <a:gd name="T55" fmla="*/ 288 h 743"/>
                <a:gd name="T56" fmla="*/ 1573 w 3169"/>
                <a:gd name="T57" fmla="*/ 456 h 743"/>
                <a:gd name="T58" fmla="*/ 1819 w 3169"/>
                <a:gd name="T59" fmla="*/ 691 h 743"/>
                <a:gd name="T60" fmla="*/ 1910 w 3169"/>
                <a:gd name="T61" fmla="*/ 757 h 743"/>
                <a:gd name="T62" fmla="*/ 1975 w 3169"/>
                <a:gd name="T63" fmla="*/ 757 h 743"/>
                <a:gd name="T64" fmla="*/ 1741 w 3169"/>
                <a:gd name="T65" fmla="*/ 534 h 743"/>
                <a:gd name="T66" fmla="*/ 1429 w 3169"/>
                <a:gd name="T67" fmla="*/ 246 h 743"/>
                <a:gd name="T68" fmla="*/ 1429 w 3169"/>
                <a:gd name="T69" fmla="*/ 246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vi-VN"/>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vi-VN"/>
            </a:p>
          </p:txBody>
        </p:sp>
        <p:sp>
          <p:nvSpPr>
            <p:cNvPr id="16"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p:spPr>
          <p:txBody>
            <a:bodyPr/>
            <a:lstStyle/>
            <a:p>
              <a:pPr>
                <a:defRPr/>
              </a:pPr>
              <a:endParaRPr lang="en-US"/>
            </a:p>
          </p:txBody>
        </p:sp>
        <p:sp>
          <p:nvSpPr>
            <p:cNvPr id="17"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p:spPr>
          <p:txBody>
            <a:bodyPr/>
            <a:lstStyle/>
            <a:p>
              <a:pPr>
                <a:defRPr/>
              </a:pPr>
              <a:endParaRPr lang="en-US"/>
            </a:p>
          </p:txBody>
        </p:sp>
        <p:sp>
          <p:nvSpPr>
            <p:cNvPr id="18"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p:spPr>
          <p:txBody>
            <a:bodyPr/>
            <a:lstStyle/>
            <a:p>
              <a:pPr>
                <a:defRPr/>
              </a:pPr>
              <a:endParaRPr lang="en-US"/>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1"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p:spPr>
          <p:txBody>
            <a:bodyPr/>
            <a:lstStyle/>
            <a:p>
              <a:pPr>
                <a:defRPr/>
              </a:pPr>
              <a:endParaRPr lang="en-US"/>
            </a:p>
          </p:txBody>
        </p:sp>
        <p:sp>
          <p:nvSpPr>
            <p:cNvPr id="22" name="Freeform 20"/>
            <p:cNvSpPr>
              <a:spLocks/>
            </p:cNvSpPr>
            <p:nvPr/>
          </p:nvSpPr>
          <p:spPr bwMode="hidden">
            <a:xfrm>
              <a:off x="3160" y="1860"/>
              <a:ext cx="2162" cy="1934"/>
            </a:xfrm>
            <a:custGeom>
              <a:avLst/>
              <a:gdLst>
                <a:gd name="T0" fmla="*/ 1898 w 2153"/>
                <a:gd name="T1" fmla="*/ 865 h 1930"/>
                <a:gd name="T2" fmla="*/ 1993 w 2153"/>
                <a:gd name="T3" fmla="*/ 1033 h 1930"/>
                <a:gd name="T4" fmla="*/ 2114 w 2153"/>
                <a:gd name="T5" fmla="*/ 1182 h 1930"/>
                <a:gd name="T6" fmla="*/ 2180 w 2153"/>
                <a:gd name="T7" fmla="*/ 1267 h 1930"/>
                <a:gd name="T8" fmla="*/ 2216 w 2153"/>
                <a:gd name="T9" fmla="*/ 1315 h 1930"/>
                <a:gd name="T10" fmla="*/ 1945 w 2153"/>
                <a:gd name="T11" fmla="*/ 991 h 1930"/>
                <a:gd name="T12" fmla="*/ 1916 w 2153"/>
                <a:gd name="T13" fmla="*/ 943 h 1930"/>
                <a:gd name="T14" fmla="*/ 1836 w 2153"/>
                <a:gd name="T15" fmla="*/ 1261 h 1930"/>
                <a:gd name="T16" fmla="*/ 1822 w 2153"/>
                <a:gd name="T17" fmla="*/ 1507 h 1930"/>
                <a:gd name="T18" fmla="*/ 1874 w 2153"/>
                <a:gd name="T19" fmla="*/ 1934 h 1930"/>
                <a:gd name="T20" fmla="*/ 1843 w 2153"/>
                <a:gd name="T21" fmla="*/ 1958 h 1930"/>
                <a:gd name="T22" fmla="*/ 1795 w 2153"/>
                <a:gd name="T23" fmla="*/ 1555 h 1930"/>
                <a:gd name="T24" fmla="*/ 1777 w 2153"/>
                <a:gd name="T25" fmla="*/ 1309 h 1930"/>
                <a:gd name="T26" fmla="*/ 1815 w 2153"/>
                <a:gd name="T27" fmla="*/ 1099 h 1930"/>
                <a:gd name="T28" fmla="*/ 1822 w 2153"/>
                <a:gd name="T29" fmla="*/ 889 h 1930"/>
                <a:gd name="T30" fmla="*/ 1303 w 2153"/>
                <a:gd name="T31" fmla="*/ 1021 h 1930"/>
                <a:gd name="T32" fmla="*/ 848 w 2153"/>
                <a:gd name="T33" fmla="*/ 1146 h 1930"/>
                <a:gd name="T34" fmla="*/ 330 w 2153"/>
                <a:gd name="T35" fmla="*/ 1333 h 1930"/>
                <a:gd name="T36" fmla="*/ 18 w 2153"/>
                <a:gd name="T37" fmla="*/ 1441 h 1930"/>
                <a:gd name="T38" fmla="*/ 318 w 2153"/>
                <a:gd name="T39" fmla="*/ 1303 h 1930"/>
                <a:gd name="T40" fmla="*/ 703 w 2153"/>
                <a:gd name="T41" fmla="*/ 1158 h 1930"/>
                <a:gd name="T42" fmla="*/ 1050 w 2153"/>
                <a:gd name="T43" fmla="*/ 1051 h 1930"/>
                <a:gd name="T44" fmla="*/ 1453 w 2153"/>
                <a:gd name="T45" fmla="*/ 943 h 1930"/>
                <a:gd name="T46" fmla="*/ 1741 w 2153"/>
                <a:gd name="T47" fmla="*/ 829 h 1930"/>
                <a:gd name="T48" fmla="*/ 1375 w 2153"/>
                <a:gd name="T49" fmla="*/ 630 h 1930"/>
                <a:gd name="T50" fmla="*/ 889 w 2153"/>
                <a:gd name="T51" fmla="*/ 522 h 1930"/>
                <a:gd name="T52" fmla="*/ 234 w 2153"/>
                <a:gd name="T53" fmla="*/ 161 h 1930"/>
                <a:gd name="T54" fmla="*/ 0 w 2153"/>
                <a:gd name="T55" fmla="*/ 83 h 1930"/>
                <a:gd name="T56" fmla="*/ 336 w 2153"/>
                <a:gd name="T57" fmla="*/ 179 h 1930"/>
                <a:gd name="T58" fmla="*/ 733 w 2153"/>
                <a:gd name="T59" fmla="*/ 390 h 1930"/>
                <a:gd name="T60" fmla="*/ 961 w 2153"/>
                <a:gd name="T61" fmla="*/ 498 h 1930"/>
                <a:gd name="T62" fmla="*/ 1393 w 2153"/>
                <a:gd name="T63" fmla="*/ 600 h 1930"/>
                <a:gd name="T64" fmla="*/ 1699 w 2153"/>
                <a:gd name="T65" fmla="*/ 757 h 1930"/>
                <a:gd name="T66" fmla="*/ 1465 w 2153"/>
                <a:gd name="T67" fmla="*/ 468 h 1930"/>
                <a:gd name="T68" fmla="*/ 1322 w 2153"/>
                <a:gd name="T69" fmla="*/ 191 h 1930"/>
                <a:gd name="T70" fmla="*/ 1189 w 2153"/>
                <a:gd name="T71" fmla="*/ 0 h 1930"/>
                <a:gd name="T72" fmla="*/ 1381 w 2153"/>
                <a:gd name="T73" fmla="*/ 215 h 1930"/>
                <a:gd name="T74" fmla="*/ 1531 w 2153"/>
                <a:gd name="T75" fmla="*/ 492 h 1930"/>
                <a:gd name="T76" fmla="*/ 1795 w 2153"/>
                <a:gd name="T77" fmla="*/ 817 h 1930"/>
                <a:gd name="T78" fmla="*/ 1898 w 2153"/>
                <a:gd name="T79" fmla="*/ 865 h 1930"/>
                <a:gd name="T80" fmla="*/ 1898 w 2153"/>
                <a:gd name="T81" fmla="*/ 865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sp>
        <p:nvSpPr>
          <p:cNvPr id="5141" name="Rectangle 21"/>
          <p:cNvSpPr>
            <a:spLocks noGrp="1" noChangeArrowheads="1"/>
          </p:cNvSpPr>
          <p:nvPr>
            <p:ph type="ctrTitle" sz="quarter"/>
          </p:nvPr>
        </p:nvSpPr>
        <p:spPr>
          <a:xfrm>
            <a:off x="685800" y="1828800"/>
            <a:ext cx="7772400" cy="1736725"/>
          </a:xfrm>
        </p:spPr>
        <p:txBody>
          <a:bodyPr/>
          <a:lstStyle>
            <a:lvl1pPr>
              <a:defRPr sz="5400"/>
            </a:lvl1pPr>
          </a:lstStyle>
          <a:p>
            <a:pPr lvl="0"/>
            <a:r>
              <a:rPr lang="en-US" noProof="0" smtClean="0"/>
              <a:t>Click to edit Master title style</a:t>
            </a:r>
          </a:p>
        </p:txBody>
      </p:sp>
      <p:sp>
        <p:nvSpPr>
          <p:cNvPr id="5142"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23" name="Rectangle 23"/>
          <p:cNvSpPr>
            <a:spLocks noGrp="1" noChangeArrowheads="1"/>
          </p:cNvSpPr>
          <p:nvPr>
            <p:ph type="dt" sz="quarter" idx="10"/>
          </p:nvPr>
        </p:nvSpPr>
        <p:spPr/>
        <p:txBody>
          <a:bodyPr/>
          <a:lstStyle>
            <a:lvl1pPr>
              <a:defRPr/>
            </a:lvl1pPr>
          </a:lstStyle>
          <a:p>
            <a:pPr>
              <a:defRPr/>
            </a:pPr>
            <a:endParaRPr lang="en-US"/>
          </a:p>
        </p:txBody>
      </p:sp>
      <p:sp>
        <p:nvSpPr>
          <p:cNvPr id="24" name="Rectangle 24"/>
          <p:cNvSpPr>
            <a:spLocks noGrp="1" noChangeArrowheads="1"/>
          </p:cNvSpPr>
          <p:nvPr>
            <p:ph type="ftr" sz="quarter" idx="11"/>
          </p:nvPr>
        </p:nvSpPr>
        <p:spPr/>
        <p:txBody>
          <a:bodyPr/>
          <a:lstStyle>
            <a:lvl1pPr>
              <a:defRPr/>
            </a:lvl1pPr>
          </a:lstStyle>
          <a:p>
            <a:pPr>
              <a:defRPr/>
            </a:pPr>
            <a:endParaRPr lang="en-US"/>
          </a:p>
        </p:txBody>
      </p:sp>
      <p:sp>
        <p:nvSpPr>
          <p:cNvPr id="25" name="Rectangle 25"/>
          <p:cNvSpPr>
            <a:spLocks noGrp="1" noChangeArrowheads="1"/>
          </p:cNvSpPr>
          <p:nvPr>
            <p:ph type="sldNum" sz="quarter" idx="12"/>
          </p:nvPr>
        </p:nvSpPr>
        <p:spPr/>
        <p:txBody>
          <a:bodyPr/>
          <a:lstStyle>
            <a:lvl1pPr>
              <a:defRPr/>
            </a:lvl1pPr>
          </a:lstStyle>
          <a:p>
            <a:fld id="{DDEE00FA-149E-4F5B-96A4-F2B5A8919C89}" type="slidenum">
              <a:rPr lang="en-US" altLang="en-US"/>
              <a:pPr/>
              <a:t>‹#›</a:t>
            </a:fld>
            <a:endParaRPr lang="en-US" altLang="en-US"/>
          </a:p>
        </p:txBody>
      </p:sp>
    </p:spTree>
    <p:extLst>
      <p:ext uri="{BB962C8B-B14F-4D97-AF65-F5344CB8AC3E}">
        <p14:creationId xmlns:p14="http://schemas.microsoft.com/office/powerpoint/2010/main" val="2152234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fld id="{32D66F3F-0C67-4451-BF75-5BD4C849B57F}" type="slidenum">
              <a:rPr lang="en-US" altLang="en-US"/>
              <a:pPr/>
              <a:t>‹#›</a:t>
            </a:fld>
            <a:endParaRPr lang="en-US" altLang="en-US"/>
          </a:p>
        </p:txBody>
      </p:sp>
    </p:spTree>
    <p:extLst>
      <p:ext uri="{BB962C8B-B14F-4D97-AF65-F5344CB8AC3E}">
        <p14:creationId xmlns:p14="http://schemas.microsoft.com/office/powerpoint/2010/main" val="2153148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fld id="{AA902E0B-5979-4297-8261-9B885CC8C709}" type="slidenum">
              <a:rPr lang="en-US" altLang="en-US"/>
              <a:pPr/>
              <a:t>‹#›</a:t>
            </a:fld>
            <a:endParaRPr lang="en-US" altLang="en-US"/>
          </a:p>
        </p:txBody>
      </p:sp>
    </p:spTree>
    <p:extLst>
      <p:ext uri="{BB962C8B-B14F-4D97-AF65-F5344CB8AC3E}">
        <p14:creationId xmlns:p14="http://schemas.microsoft.com/office/powerpoint/2010/main" val="3329420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fld id="{61209E7E-9058-4B8E-8B79-CE3F1B493B15}" type="slidenum">
              <a:rPr lang="en-US" altLang="en-US"/>
              <a:pPr/>
              <a:t>‹#›</a:t>
            </a:fld>
            <a:endParaRPr lang="en-US" altLang="en-US"/>
          </a:p>
        </p:txBody>
      </p:sp>
    </p:spTree>
    <p:extLst>
      <p:ext uri="{BB962C8B-B14F-4D97-AF65-F5344CB8AC3E}">
        <p14:creationId xmlns:p14="http://schemas.microsoft.com/office/powerpoint/2010/main" val="4292103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fld id="{EAB46109-C8D8-4A61-BCF8-9A37E9F684B0}" type="slidenum">
              <a:rPr lang="en-US" altLang="en-US"/>
              <a:pPr/>
              <a:t>‹#›</a:t>
            </a:fld>
            <a:endParaRPr lang="en-US" altLang="en-US"/>
          </a:p>
        </p:txBody>
      </p:sp>
    </p:spTree>
    <p:extLst>
      <p:ext uri="{BB962C8B-B14F-4D97-AF65-F5344CB8AC3E}">
        <p14:creationId xmlns:p14="http://schemas.microsoft.com/office/powerpoint/2010/main" val="4141750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fld id="{972B5D92-1160-4C2B-AB9F-AE96F1A3023A}" type="slidenum">
              <a:rPr lang="en-US" altLang="en-US"/>
              <a:pPr/>
              <a:t>‹#›</a:t>
            </a:fld>
            <a:endParaRPr lang="en-US" altLang="en-US"/>
          </a:p>
        </p:txBody>
      </p:sp>
    </p:spTree>
    <p:extLst>
      <p:ext uri="{BB962C8B-B14F-4D97-AF65-F5344CB8AC3E}">
        <p14:creationId xmlns:p14="http://schemas.microsoft.com/office/powerpoint/2010/main" val="976739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dt" sz="half" idx="10"/>
          </p:nvPr>
        </p:nvSpPr>
        <p:spPr>
          <a:ln/>
        </p:spPr>
        <p:txBody>
          <a:bodyPr/>
          <a:lstStyle>
            <a:lvl1pPr>
              <a:defRPr/>
            </a:lvl1pPr>
          </a:lstStyle>
          <a:p>
            <a:pPr>
              <a:defRPr/>
            </a:pPr>
            <a:endParaRPr lang="en-US"/>
          </a:p>
        </p:txBody>
      </p:sp>
      <p:sp>
        <p:nvSpPr>
          <p:cNvPr id="8" name="Rectangle 24"/>
          <p:cNvSpPr>
            <a:spLocks noGrp="1" noChangeArrowheads="1"/>
          </p:cNvSpPr>
          <p:nvPr>
            <p:ph type="ftr" sz="quarter" idx="11"/>
          </p:nvPr>
        </p:nvSpPr>
        <p:spPr>
          <a:ln/>
        </p:spPr>
        <p:txBody>
          <a:bodyPr/>
          <a:lstStyle>
            <a:lvl1pPr>
              <a:defRPr/>
            </a:lvl1pPr>
          </a:lstStyle>
          <a:p>
            <a:pPr>
              <a:defRPr/>
            </a:pPr>
            <a:endParaRPr lang="en-US"/>
          </a:p>
        </p:txBody>
      </p:sp>
      <p:sp>
        <p:nvSpPr>
          <p:cNvPr id="9" name="Rectangle 25"/>
          <p:cNvSpPr>
            <a:spLocks noGrp="1" noChangeArrowheads="1"/>
          </p:cNvSpPr>
          <p:nvPr>
            <p:ph type="sldNum" sz="quarter" idx="12"/>
          </p:nvPr>
        </p:nvSpPr>
        <p:spPr>
          <a:ln/>
        </p:spPr>
        <p:txBody>
          <a:bodyPr/>
          <a:lstStyle>
            <a:lvl1pPr>
              <a:defRPr/>
            </a:lvl1pPr>
          </a:lstStyle>
          <a:p>
            <a:fld id="{0EC23B5A-8679-448C-B0E6-688650FE1A18}" type="slidenum">
              <a:rPr lang="en-US" altLang="en-US"/>
              <a:pPr/>
              <a:t>‹#›</a:t>
            </a:fld>
            <a:endParaRPr lang="en-US" altLang="en-US"/>
          </a:p>
        </p:txBody>
      </p:sp>
    </p:spTree>
    <p:extLst>
      <p:ext uri="{BB962C8B-B14F-4D97-AF65-F5344CB8AC3E}">
        <p14:creationId xmlns:p14="http://schemas.microsoft.com/office/powerpoint/2010/main" val="326611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dt" sz="half" idx="10"/>
          </p:nvPr>
        </p:nvSpPr>
        <p:spPr>
          <a:ln/>
        </p:spPr>
        <p:txBody>
          <a:bodyPr/>
          <a:lstStyle>
            <a:lvl1pPr>
              <a:defRPr/>
            </a:lvl1pPr>
          </a:lstStyle>
          <a:p>
            <a:pPr>
              <a:defRPr/>
            </a:pPr>
            <a:endParaRPr lang="en-US"/>
          </a:p>
        </p:txBody>
      </p:sp>
      <p:sp>
        <p:nvSpPr>
          <p:cNvPr id="4" name="Rectangle 24"/>
          <p:cNvSpPr>
            <a:spLocks noGrp="1" noChangeArrowheads="1"/>
          </p:cNvSpPr>
          <p:nvPr>
            <p:ph type="ftr" sz="quarter" idx="11"/>
          </p:nvPr>
        </p:nvSpPr>
        <p:spPr>
          <a:ln/>
        </p:spPr>
        <p:txBody>
          <a:bodyPr/>
          <a:lstStyle>
            <a:lvl1pPr>
              <a:defRPr/>
            </a:lvl1pPr>
          </a:lstStyle>
          <a:p>
            <a:pPr>
              <a:defRPr/>
            </a:pPr>
            <a:endParaRPr lang="en-US"/>
          </a:p>
        </p:txBody>
      </p:sp>
      <p:sp>
        <p:nvSpPr>
          <p:cNvPr id="5" name="Rectangle 25"/>
          <p:cNvSpPr>
            <a:spLocks noGrp="1" noChangeArrowheads="1"/>
          </p:cNvSpPr>
          <p:nvPr>
            <p:ph type="sldNum" sz="quarter" idx="12"/>
          </p:nvPr>
        </p:nvSpPr>
        <p:spPr>
          <a:ln/>
        </p:spPr>
        <p:txBody>
          <a:bodyPr/>
          <a:lstStyle>
            <a:lvl1pPr>
              <a:defRPr/>
            </a:lvl1pPr>
          </a:lstStyle>
          <a:p>
            <a:fld id="{13710F18-3E13-4211-9770-432B8C456F15}" type="slidenum">
              <a:rPr lang="en-US" altLang="en-US"/>
              <a:pPr/>
              <a:t>‹#›</a:t>
            </a:fld>
            <a:endParaRPr lang="en-US" altLang="en-US"/>
          </a:p>
        </p:txBody>
      </p:sp>
    </p:spTree>
    <p:extLst>
      <p:ext uri="{BB962C8B-B14F-4D97-AF65-F5344CB8AC3E}">
        <p14:creationId xmlns:p14="http://schemas.microsoft.com/office/powerpoint/2010/main" val="1458314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p>
        </p:txBody>
      </p:sp>
      <p:sp>
        <p:nvSpPr>
          <p:cNvPr id="3" name="Rectangle 24"/>
          <p:cNvSpPr>
            <a:spLocks noGrp="1" noChangeArrowheads="1"/>
          </p:cNvSpPr>
          <p:nvPr>
            <p:ph type="ftr" sz="quarter" idx="11"/>
          </p:nvPr>
        </p:nvSpPr>
        <p:spPr>
          <a:ln/>
        </p:spPr>
        <p:txBody>
          <a:bodyPr/>
          <a:lstStyle>
            <a:lvl1pPr>
              <a:defRPr/>
            </a:lvl1pPr>
          </a:lstStyle>
          <a:p>
            <a:pPr>
              <a:defRPr/>
            </a:pPr>
            <a:endParaRPr lang="en-US"/>
          </a:p>
        </p:txBody>
      </p:sp>
      <p:sp>
        <p:nvSpPr>
          <p:cNvPr id="4" name="Rectangle 25"/>
          <p:cNvSpPr>
            <a:spLocks noGrp="1" noChangeArrowheads="1"/>
          </p:cNvSpPr>
          <p:nvPr>
            <p:ph type="sldNum" sz="quarter" idx="12"/>
          </p:nvPr>
        </p:nvSpPr>
        <p:spPr>
          <a:ln/>
        </p:spPr>
        <p:txBody>
          <a:bodyPr/>
          <a:lstStyle>
            <a:lvl1pPr>
              <a:defRPr/>
            </a:lvl1pPr>
          </a:lstStyle>
          <a:p>
            <a:fld id="{FC2C20B8-A4AE-4AA4-995A-C82A922FA85E}" type="slidenum">
              <a:rPr lang="en-US" altLang="en-US"/>
              <a:pPr/>
              <a:t>‹#›</a:t>
            </a:fld>
            <a:endParaRPr lang="en-US" altLang="en-US"/>
          </a:p>
        </p:txBody>
      </p:sp>
    </p:spTree>
    <p:extLst>
      <p:ext uri="{BB962C8B-B14F-4D97-AF65-F5344CB8AC3E}">
        <p14:creationId xmlns:p14="http://schemas.microsoft.com/office/powerpoint/2010/main" val="2169959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fld id="{839B0183-E13D-4B3D-8334-2AE145B65A2A}" type="slidenum">
              <a:rPr lang="en-US" altLang="en-US"/>
              <a:pPr/>
              <a:t>‹#›</a:t>
            </a:fld>
            <a:endParaRPr lang="en-US" altLang="en-US"/>
          </a:p>
        </p:txBody>
      </p:sp>
    </p:spTree>
    <p:extLst>
      <p:ext uri="{BB962C8B-B14F-4D97-AF65-F5344CB8AC3E}">
        <p14:creationId xmlns:p14="http://schemas.microsoft.com/office/powerpoint/2010/main" val="1416863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fld id="{4B3114D0-0795-4B54-80E4-16222C91829F}" type="slidenum">
              <a:rPr lang="en-US" altLang="en-US"/>
              <a:pPr/>
              <a:t>‹#›</a:t>
            </a:fld>
            <a:endParaRPr lang="en-US" altLang="en-US"/>
          </a:p>
        </p:txBody>
      </p:sp>
    </p:spTree>
    <p:extLst>
      <p:ext uri="{BB962C8B-B14F-4D97-AF65-F5344CB8AC3E}">
        <p14:creationId xmlns:p14="http://schemas.microsoft.com/office/powerpoint/2010/main" val="2701820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34200"/>
            <a:chOff x="0" y="0"/>
            <a:chExt cx="5760" cy="4368"/>
          </a:xfrm>
        </p:grpSpPr>
        <p:sp>
          <p:nvSpPr>
            <p:cNvPr id="4099"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p:spPr>
          <p:txBody>
            <a:bodyPr/>
            <a:lstStyle/>
            <a:p>
              <a:pPr>
                <a:defRPr/>
              </a:pPr>
              <a:endParaRPr lang="en-US"/>
            </a:p>
          </p:txBody>
        </p:sp>
        <p:sp>
          <p:nvSpPr>
            <p:cNvPr id="1033" name="Freeform 4"/>
            <p:cNvSpPr>
              <a:spLocks/>
            </p:cNvSpPr>
            <p:nvPr/>
          </p:nvSpPr>
          <p:spPr bwMode="hidden">
            <a:xfrm>
              <a:off x="0" y="2496"/>
              <a:ext cx="2112" cy="1604"/>
            </a:xfrm>
            <a:custGeom>
              <a:avLst/>
              <a:gdLst>
                <a:gd name="T0" fmla="*/ 559 w 2123"/>
                <a:gd name="T1" fmla="*/ 706 h 1696"/>
                <a:gd name="T2" fmla="*/ 523 w 2123"/>
                <a:gd name="T3" fmla="*/ 462 h 1696"/>
                <a:gd name="T4" fmla="*/ 649 w 2123"/>
                <a:gd name="T5" fmla="*/ 269 h 1696"/>
                <a:gd name="T6" fmla="*/ 892 w 2123"/>
                <a:gd name="T7" fmla="*/ 398 h 1696"/>
                <a:gd name="T8" fmla="*/ 1172 w 2123"/>
                <a:gd name="T9" fmla="*/ 587 h 1696"/>
                <a:gd name="T10" fmla="*/ 1429 w 2123"/>
                <a:gd name="T11" fmla="*/ 750 h 1696"/>
                <a:gd name="T12" fmla="*/ 1737 w 2123"/>
                <a:gd name="T13" fmla="*/ 920 h 1696"/>
                <a:gd name="T14" fmla="*/ 1815 w 2123"/>
                <a:gd name="T15" fmla="*/ 956 h 1696"/>
                <a:gd name="T16" fmla="*/ 1772 w 2123"/>
                <a:gd name="T17" fmla="*/ 916 h 1696"/>
                <a:gd name="T18" fmla="*/ 1362 w 2123"/>
                <a:gd name="T19" fmla="*/ 678 h 1696"/>
                <a:gd name="T20" fmla="*/ 1048 w 2123"/>
                <a:gd name="T21" fmla="*/ 462 h 1696"/>
                <a:gd name="T22" fmla="*/ 695 w 2123"/>
                <a:gd name="T23" fmla="*/ 222 h 1696"/>
                <a:gd name="T24" fmla="*/ 964 w 2123"/>
                <a:gd name="T25" fmla="*/ 210 h 1696"/>
                <a:gd name="T26" fmla="*/ 1239 w 2123"/>
                <a:gd name="T27" fmla="*/ 215 h 1696"/>
                <a:gd name="T28" fmla="*/ 1558 w 2123"/>
                <a:gd name="T29" fmla="*/ 182 h 1696"/>
                <a:gd name="T30" fmla="*/ 2046 w 2123"/>
                <a:gd name="T31" fmla="*/ 132 h 1696"/>
                <a:gd name="T32" fmla="*/ 2000 w 2123"/>
                <a:gd name="T33" fmla="*/ 117 h 1696"/>
                <a:gd name="T34" fmla="*/ 1487 w 2123"/>
                <a:gd name="T35" fmla="*/ 174 h 1696"/>
                <a:gd name="T36" fmla="*/ 1166 w 2123"/>
                <a:gd name="T37" fmla="*/ 186 h 1696"/>
                <a:gd name="T38" fmla="*/ 731 w 2123"/>
                <a:gd name="T39" fmla="*/ 174 h 1696"/>
                <a:gd name="T40" fmla="*/ 791 w 2123"/>
                <a:gd name="T41" fmla="*/ 154 h 1696"/>
                <a:gd name="T42" fmla="*/ 1100 w 2123"/>
                <a:gd name="T43" fmla="*/ 0 h 1696"/>
                <a:gd name="T44" fmla="*/ 1048 w 2123"/>
                <a:gd name="T45" fmla="*/ 21 h 1696"/>
                <a:gd name="T46" fmla="*/ 975 w 2123"/>
                <a:gd name="T47" fmla="*/ 57 h 1696"/>
                <a:gd name="T48" fmla="*/ 827 w 2123"/>
                <a:gd name="T49" fmla="*/ 130 h 1696"/>
                <a:gd name="T50" fmla="*/ 649 w 2123"/>
                <a:gd name="T51" fmla="*/ 190 h 1696"/>
                <a:gd name="T52" fmla="*/ 613 w 2123"/>
                <a:gd name="T53" fmla="*/ 243 h 1696"/>
                <a:gd name="T54" fmla="*/ 291 w 2123"/>
                <a:gd name="T55" fmla="*/ 398 h 1696"/>
                <a:gd name="T56" fmla="*/ 0 w 2123"/>
                <a:gd name="T57" fmla="*/ 491 h 1696"/>
                <a:gd name="T58" fmla="*/ 0 w 2123"/>
                <a:gd name="T59" fmla="*/ 495 h 1696"/>
                <a:gd name="T60" fmla="*/ 0 w 2123"/>
                <a:gd name="T61" fmla="*/ 519 h 1696"/>
                <a:gd name="T62" fmla="*/ 287 w 2123"/>
                <a:gd name="T63" fmla="*/ 429 h 1696"/>
                <a:gd name="T64" fmla="*/ 571 w 2123"/>
                <a:gd name="T65" fmla="*/ 291 h 1696"/>
                <a:gd name="T66" fmla="*/ 487 w 2123"/>
                <a:gd name="T67" fmla="*/ 454 h 1696"/>
                <a:gd name="T68" fmla="*/ 505 w 2123"/>
                <a:gd name="T69" fmla="*/ 673 h 1696"/>
                <a:gd name="T70" fmla="*/ 446 w 2123"/>
                <a:gd name="T71" fmla="*/ 790 h 1696"/>
                <a:gd name="T72" fmla="*/ 315 w 2123"/>
                <a:gd name="T73" fmla="*/ 1002 h 1696"/>
                <a:gd name="T74" fmla="*/ 309 w 2123"/>
                <a:gd name="T75" fmla="*/ 1147 h 1696"/>
                <a:gd name="T76" fmla="*/ 315 w 2123"/>
                <a:gd name="T77" fmla="*/ 1147 h 1696"/>
                <a:gd name="T78" fmla="*/ 333 w 2123"/>
                <a:gd name="T79" fmla="*/ 1051 h 1696"/>
                <a:gd name="T80" fmla="*/ 559 w 2123"/>
                <a:gd name="T81" fmla="*/ 706 h 1696"/>
                <a:gd name="T82" fmla="*/ 559 w 2123"/>
                <a:gd name="T83" fmla="*/ 70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034"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035" name="Freeform 6"/>
            <p:cNvSpPr>
              <a:spLocks/>
            </p:cNvSpPr>
            <p:nvPr/>
          </p:nvSpPr>
          <p:spPr bwMode="hidden">
            <a:xfrm>
              <a:off x="0" y="524"/>
              <a:ext cx="973" cy="1195"/>
            </a:xfrm>
            <a:custGeom>
              <a:avLst/>
              <a:gdLst>
                <a:gd name="T0" fmla="*/ 330 w 969"/>
                <a:gd name="T1" fmla="*/ 1207 h 1192"/>
                <a:gd name="T2" fmla="*/ 504 w 969"/>
                <a:gd name="T3" fmla="*/ 1213 h 1192"/>
                <a:gd name="T4" fmla="*/ 594 w 969"/>
                <a:gd name="T5" fmla="*/ 1171 h 1192"/>
                <a:gd name="T6" fmla="*/ 834 w 969"/>
                <a:gd name="T7" fmla="*/ 1106 h 1192"/>
                <a:gd name="T8" fmla="*/ 961 w 969"/>
                <a:gd name="T9" fmla="*/ 1076 h 1192"/>
                <a:gd name="T10" fmla="*/ 780 w 969"/>
                <a:gd name="T11" fmla="*/ 1007 h 1192"/>
                <a:gd name="T12" fmla="*/ 570 w 969"/>
                <a:gd name="T13" fmla="*/ 967 h 1192"/>
                <a:gd name="T14" fmla="*/ 204 w 969"/>
                <a:gd name="T15" fmla="*/ 985 h 1192"/>
                <a:gd name="T16" fmla="*/ 306 w 969"/>
                <a:gd name="T17" fmla="*/ 907 h 1192"/>
                <a:gd name="T18" fmla="*/ 510 w 969"/>
                <a:gd name="T19" fmla="*/ 817 h 1192"/>
                <a:gd name="T20" fmla="*/ 715 w 969"/>
                <a:gd name="T21" fmla="*/ 685 h 1192"/>
                <a:gd name="T22" fmla="*/ 721 w 969"/>
                <a:gd name="T23" fmla="*/ 685 h 1192"/>
                <a:gd name="T24" fmla="*/ 733 w 969"/>
                <a:gd name="T25" fmla="*/ 679 h 1192"/>
                <a:gd name="T26" fmla="*/ 774 w 969"/>
                <a:gd name="T27" fmla="*/ 661 h 1192"/>
                <a:gd name="T28" fmla="*/ 798 w 969"/>
                <a:gd name="T29" fmla="*/ 655 h 1192"/>
                <a:gd name="T30" fmla="*/ 810 w 969"/>
                <a:gd name="T31" fmla="*/ 643 h 1192"/>
                <a:gd name="T32" fmla="*/ 816 w 969"/>
                <a:gd name="T33" fmla="*/ 631 h 1192"/>
                <a:gd name="T34" fmla="*/ 810 w 969"/>
                <a:gd name="T35" fmla="*/ 625 h 1192"/>
                <a:gd name="T36" fmla="*/ 804 w 969"/>
                <a:gd name="T37" fmla="*/ 613 h 1192"/>
                <a:gd name="T38" fmla="*/ 804 w 969"/>
                <a:gd name="T39" fmla="*/ 582 h 1192"/>
                <a:gd name="T40" fmla="*/ 816 w 969"/>
                <a:gd name="T41" fmla="*/ 552 h 1192"/>
                <a:gd name="T42" fmla="*/ 828 w 969"/>
                <a:gd name="T43" fmla="*/ 522 h 1192"/>
                <a:gd name="T44" fmla="*/ 846 w 969"/>
                <a:gd name="T45" fmla="*/ 492 h 1192"/>
                <a:gd name="T46" fmla="*/ 861 w 969"/>
                <a:gd name="T47" fmla="*/ 462 h 1192"/>
                <a:gd name="T48" fmla="*/ 869 w 969"/>
                <a:gd name="T49" fmla="*/ 444 h 1192"/>
                <a:gd name="T50" fmla="*/ 877 w 969"/>
                <a:gd name="T51" fmla="*/ 438 h 1192"/>
                <a:gd name="T52" fmla="*/ 877 w 969"/>
                <a:gd name="T53" fmla="*/ 354 h 1192"/>
                <a:gd name="T54" fmla="*/ 877 w 969"/>
                <a:gd name="T55" fmla="*/ 348 h 1192"/>
                <a:gd name="T56" fmla="*/ 883 w 969"/>
                <a:gd name="T57" fmla="*/ 342 h 1192"/>
                <a:gd name="T58" fmla="*/ 901 w 969"/>
                <a:gd name="T59" fmla="*/ 312 h 1192"/>
                <a:gd name="T60" fmla="*/ 913 w 969"/>
                <a:gd name="T61" fmla="*/ 276 h 1192"/>
                <a:gd name="T62" fmla="*/ 925 w 969"/>
                <a:gd name="T63" fmla="*/ 246 h 1192"/>
                <a:gd name="T64" fmla="*/ 931 w 969"/>
                <a:gd name="T65" fmla="*/ 234 h 1192"/>
                <a:gd name="T66" fmla="*/ 937 w 969"/>
                <a:gd name="T67" fmla="*/ 222 h 1192"/>
                <a:gd name="T68" fmla="*/ 955 w 969"/>
                <a:gd name="T69" fmla="*/ 173 h 1192"/>
                <a:gd name="T70" fmla="*/ 973 w 969"/>
                <a:gd name="T71" fmla="*/ 137 h 1192"/>
                <a:gd name="T72" fmla="*/ 979 w 969"/>
                <a:gd name="T73" fmla="*/ 125 h 1192"/>
                <a:gd name="T74" fmla="*/ 979 w 969"/>
                <a:gd name="T75" fmla="*/ 119 h 1192"/>
                <a:gd name="T76" fmla="*/ 997 w 969"/>
                <a:gd name="T77" fmla="*/ 0 h 1192"/>
                <a:gd name="T78" fmla="*/ 973 w 969"/>
                <a:gd name="T79" fmla="*/ 47 h 1192"/>
                <a:gd name="T80" fmla="*/ 804 w 969"/>
                <a:gd name="T81" fmla="*/ 113 h 1192"/>
                <a:gd name="T82" fmla="*/ 727 w 969"/>
                <a:gd name="T83" fmla="*/ 161 h 1192"/>
                <a:gd name="T84" fmla="*/ 474 w 969"/>
                <a:gd name="T85" fmla="*/ 240 h 1192"/>
                <a:gd name="T86" fmla="*/ 288 w 969"/>
                <a:gd name="T87" fmla="*/ 294 h 1192"/>
                <a:gd name="T88" fmla="*/ 180 w 969"/>
                <a:gd name="T89" fmla="*/ 300 h 1192"/>
                <a:gd name="T90" fmla="*/ 12 w 969"/>
                <a:gd name="T91" fmla="*/ 492 h 1192"/>
                <a:gd name="T92" fmla="*/ 0 w 969"/>
                <a:gd name="T93" fmla="*/ 516 h 1192"/>
                <a:gd name="T94" fmla="*/ 0 w 969"/>
                <a:gd name="T95" fmla="*/ 1207 h 1192"/>
                <a:gd name="T96" fmla="*/ 96 w 969"/>
                <a:gd name="T97" fmla="*/ 1201 h 1192"/>
                <a:gd name="T98" fmla="*/ 330 w 969"/>
                <a:gd name="T99" fmla="*/ 1207 h 1192"/>
                <a:gd name="T100" fmla="*/ 330 w 969"/>
                <a:gd name="T101" fmla="*/ 1207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036"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037" name="Freeform 8"/>
            <p:cNvSpPr>
              <a:spLocks/>
            </p:cNvSpPr>
            <p:nvPr/>
          </p:nvSpPr>
          <p:spPr bwMode="hidden">
            <a:xfrm>
              <a:off x="3525" y="1"/>
              <a:ext cx="2185" cy="1508"/>
            </a:xfrm>
            <a:custGeom>
              <a:avLst/>
              <a:gdLst>
                <a:gd name="T0" fmla="*/ 1062 w 2176"/>
                <a:gd name="T1" fmla="*/ 781 h 1505"/>
                <a:gd name="T2" fmla="*/ 1225 w 2176"/>
                <a:gd name="T3" fmla="*/ 1249 h 1505"/>
                <a:gd name="T4" fmla="*/ 984 w 2176"/>
                <a:gd name="T5" fmla="*/ 1207 h 1505"/>
                <a:gd name="T6" fmla="*/ 744 w 2176"/>
                <a:gd name="T7" fmla="*/ 1141 h 1505"/>
                <a:gd name="T8" fmla="*/ 456 w 2176"/>
                <a:gd name="T9" fmla="*/ 1123 h 1505"/>
                <a:gd name="T10" fmla="*/ 0 w 2176"/>
                <a:gd name="T11" fmla="*/ 1093 h 1505"/>
                <a:gd name="T12" fmla="*/ 30 w 2176"/>
                <a:gd name="T13" fmla="*/ 1129 h 1505"/>
                <a:gd name="T14" fmla="*/ 510 w 2176"/>
                <a:gd name="T15" fmla="*/ 1147 h 1505"/>
                <a:gd name="T16" fmla="*/ 798 w 2176"/>
                <a:gd name="T17" fmla="*/ 1201 h 1505"/>
                <a:gd name="T18" fmla="*/ 1165 w 2176"/>
                <a:gd name="T19" fmla="*/ 1322 h 1505"/>
                <a:gd name="T20" fmla="*/ 1100 w 2176"/>
                <a:gd name="T21" fmla="*/ 1340 h 1505"/>
                <a:gd name="T22" fmla="*/ 732 w 2176"/>
                <a:gd name="T23" fmla="*/ 1526 h 1505"/>
                <a:gd name="T24" fmla="*/ 786 w 2176"/>
                <a:gd name="T25" fmla="*/ 1502 h 1505"/>
                <a:gd name="T26" fmla="*/ 889 w 2176"/>
                <a:gd name="T27" fmla="*/ 1460 h 1505"/>
                <a:gd name="T28" fmla="*/ 1050 w 2176"/>
                <a:gd name="T29" fmla="*/ 1376 h 1505"/>
                <a:gd name="T30" fmla="*/ 1249 w 2176"/>
                <a:gd name="T31" fmla="*/ 1316 h 1505"/>
                <a:gd name="T32" fmla="*/ 1302 w 2176"/>
                <a:gd name="T33" fmla="*/ 1237 h 1505"/>
                <a:gd name="T34" fmla="*/ 1681 w 2176"/>
                <a:gd name="T35" fmla="*/ 1057 h 1505"/>
                <a:gd name="T36" fmla="*/ 1987 w 2176"/>
                <a:gd name="T37" fmla="*/ 967 h 1505"/>
                <a:gd name="T38" fmla="*/ 2239 w 2176"/>
                <a:gd name="T39" fmla="*/ 835 h 1505"/>
                <a:gd name="T40" fmla="*/ 2017 w 2176"/>
                <a:gd name="T41" fmla="*/ 925 h 1505"/>
                <a:gd name="T42" fmla="*/ 1705 w 2176"/>
                <a:gd name="T43" fmla="*/ 1003 h 1505"/>
                <a:gd name="T44" fmla="*/ 1381 w 2176"/>
                <a:gd name="T45" fmla="*/ 1165 h 1505"/>
                <a:gd name="T46" fmla="*/ 1543 w 2176"/>
                <a:gd name="T47" fmla="*/ 919 h 1505"/>
                <a:gd name="T48" fmla="*/ 1669 w 2176"/>
                <a:gd name="T49" fmla="*/ 552 h 1505"/>
                <a:gd name="T50" fmla="*/ 1789 w 2176"/>
                <a:gd name="T51" fmla="*/ 379 h 1505"/>
                <a:gd name="T52" fmla="*/ 2035 w 2176"/>
                <a:gd name="T53" fmla="*/ 60 h 1505"/>
                <a:gd name="T54" fmla="*/ 2059 w 2176"/>
                <a:gd name="T55" fmla="*/ 0 h 1505"/>
                <a:gd name="T56" fmla="*/ 2029 w 2176"/>
                <a:gd name="T57" fmla="*/ 0 h 1505"/>
                <a:gd name="T58" fmla="*/ 1645 w 2176"/>
                <a:gd name="T59" fmla="*/ 487 h 1505"/>
                <a:gd name="T60" fmla="*/ 1519 w 2176"/>
                <a:gd name="T61" fmla="*/ 901 h 1505"/>
                <a:gd name="T62" fmla="*/ 1290 w 2176"/>
                <a:gd name="T63" fmla="*/ 1189 h 1505"/>
                <a:gd name="T64" fmla="*/ 1165 w 2176"/>
                <a:gd name="T65" fmla="*/ 919 h 1505"/>
                <a:gd name="T66" fmla="*/ 1038 w 2176"/>
                <a:gd name="T67" fmla="*/ 547 h 1505"/>
                <a:gd name="T68" fmla="*/ 913 w 2176"/>
                <a:gd name="T69" fmla="*/ 222 h 1505"/>
                <a:gd name="T70" fmla="*/ 810 w 2176"/>
                <a:gd name="T71" fmla="*/ 0 h 1505"/>
                <a:gd name="T72" fmla="*/ 774 w 2176"/>
                <a:gd name="T73" fmla="*/ 0 h 1505"/>
                <a:gd name="T74" fmla="*/ 931 w 2176"/>
                <a:gd name="T75" fmla="*/ 361 h 1505"/>
                <a:gd name="T76" fmla="*/ 1062 w 2176"/>
                <a:gd name="T77" fmla="*/ 781 h 1505"/>
                <a:gd name="T78" fmla="*/ 1062 w 2176"/>
                <a:gd name="T79" fmla="*/ 781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038" name="Freeform 9"/>
            <p:cNvSpPr>
              <a:spLocks/>
            </p:cNvSpPr>
            <p:nvPr/>
          </p:nvSpPr>
          <p:spPr bwMode="hidden">
            <a:xfrm>
              <a:off x="0" y="649"/>
              <a:ext cx="816" cy="806"/>
            </a:xfrm>
            <a:custGeom>
              <a:avLst/>
              <a:gdLst>
                <a:gd name="T0" fmla="*/ 168 w 813"/>
                <a:gd name="T1" fmla="*/ 571 h 804"/>
                <a:gd name="T2" fmla="*/ 336 w 813"/>
                <a:gd name="T3" fmla="*/ 445 h 804"/>
                <a:gd name="T4" fmla="*/ 660 w 813"/>
                <a:gd name="T5" fmla="*/ 223 h 804"/>
                <a:gd name="T6" fmla="*/ 834 w 813"/>
                <a:gd name="T7" fmla="*/ 0 h 804"/>
                <a:gd name="T8" fmla="*/ 696 w 813"/>
                <a:gd name="T9" fmla="*/ 150 h 804"/>
                <a:gd name="T10" fmla="*/ 151 w 813"/>
                <a:gd name="T11" fmla="*/ 511 h 804"/>
                <a:gd name="T12" fmla="*/ 0 w 813"/>
                <a:gd name="T13" fmla="*/ 746 h 804"/>
                <a:gd name="T14" fmla="*/ 0 w 813"/>
                <a:gd name="T15" fmla="*/ 818 h 804"/>
                <a:gd name="T16" fmla="*/ 168 w 813"/>
                <a:gd name="T17" fmla="*/ 571 h 804"/>
                <a:gd name="T18" fmla="*/ 168 w 813"/>
                <a:gd name="T19" fmla="*/ 571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039" name="Freeform 10"/>
            <p:cNvSpPr>
              <a:spLocks/>
            </p:cNvSpPr>
            <p:nvPr/>
          </p:nvSpPr>
          <p:spPr bwMode="hidden">
            <a:xfrm>
              <a:off x="0" y="1545"/>
              <a:ext cx="762" cy="107"/>
            </a:xfrm>
            <a:custGeom>
              <a:avLst/>
              <a:gdLst>
                <a:gd name="T0" fmla="*/ 474 w 759"/>
                <a:gd name="T1" fmla="*/ 66 h 107"/>
                <a:gd name="T2" fmla="*/ 780 w 759"/>
                <a:gd name="T3" fmla="*/ 0 h 107"/>
                <a:gd name="T4" fmla="*/ 510 w 759"/>
                <a:gd name="T5" fmla="*/ 36 h 107"/>
                <a:gd name="T6" fmla="*/ 145 w 759"/>
                <a:gd name="T7" fmla="*/ 48 h 107"/>
                <a:gd name="T8" fmla="*/ 0 w 759"/>
                <a:gd name="T9" fmla="*/ 78 h 107"/>
                <a:gd name="T10" fmla="*/ 0 w 759"/>
                <a:gd name="T11" fmla="*/ 107 h 107"/>
                <a:gd name="T12" fmla="*/ 96 w 759"/>
                <a:gd name="T13" fmla="*/ 89 h 107"/>
                <a:gd name="T14" fmla="*/ 474 w 759"/>
                <a:gd name="T15" fmla="*/ 66 h 107"/>
                <a:gd name="T16" fmla="*/ 474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040" name="Freeform 11"/>
            <p:cNvSpPr>
              <a:spLocks/>
            </p:cNvSpPr>
            <p:nvPr/>
          </p:nvSpPr>
          <p:spPr bwMode="hidden">
            <a:xfrm>
              <a:off x="2314" y="3431"/>
              <a:ext cx="3182" cy="745"/>
            </a:xfrm>
            <a:custGeom>
              <a:avLst/>
              <a:gdLst>
                <a:gd name="T0" fmla="*/ 1429 w 3169"/>
                <a:gd name="T1" fmla="*/ 246 h 743"/>
                <a:gd name="T2" fmla="*/ 1783 w 3169"/>
                <a:gd name="T3" fmla="*/ 240 h 743"/>
                <a:gd name="T4" fmla="*/ 2150 w 3169"/>
                <a:gd name="T5" fmla="*/ 258 h 743"/>
                <a:gd name="T6" fmla="*/ 2576 w 3169"/>
                <a:gd name="T7" fmla="*/ 240 h 743"/>
                <a:gd name="T8" fmla="*/ 3260 w 3169"/>
                <a:gd name="T9" fmla="*/ 211 h 743"/>
                <a:gd name="T10" fmla="*/ 3206 w 3169"/>
                <a:gd name="T11" fmla="*/ 193 h 743"/>
                <a:gd name="T12" fmla="*/ 2492 w 3169"/>
                <a:gd name="T13" fmla="*/ 228 h 743"/>
                <a:gd name="T14" fmla="*/ 2059 w 3169"/>
                <a:gd name="T15" fmla="*/ 228 h 743"/>
                <a:gd name="T16" fmla="*/ 1501 w 3169"/>
                <a:gd name="T17" fmla="*/ 193 h 743"/>
                <a:gd name="T18" fmla="*/ 1585 w 3169"/>
                <a:gd name="T19" fmla="*/ 168 h 743"/>
                <a:gd name="T20" fmla="*/ 2097 w 3169"/>
                <a:gd name="T21" fmla="*/ 0 h 743"/>
                <a:gd name="T22" fmla="*/ 2017 w 3169"/>
                <a:gd name="T23" fmla="*/ 24 h 743"/>
                <a:gd name="T24" fmla="*/ 1892 w 3169"/>
                <a:gd name="T25" fmla="*/ 66 h 743"/>
                <a:gd name="T26" fmla="*/ 1651 w 3169"/>
                <a:gd name="T27" fmla="*/ 138 h 743"/>
                <a:gd name="T28" fmla="*/ 1380 w 3169"/>
                <a:gd name="T29" fmla="*/ 205 h 743"/>
                <a:gd name="T30" fmla="*/ 1303 w 3169"/>
                <a:gd name="T31" fmla="*/ 258 h 743"/>
                <a:gd name="T32" fmla="*/ 786 w 3169"/>
                <a:gd name="T33" fmla="*/ 420 h 743"/>
                <a:gd name="T34" fmla="*/ 342 w 3169"/>
                <a:gd name="T35" fmla="*/ 510 h 743"/>
                <a:gd name="T36" fmla="*/ 0 w 3169"/>
                <a:gd name="T37" fmla="*/ 631 h 743"/>
                <a:gd name="T38" fmla="*/ 306 w 3169"/>
                <a:gd name="T39" fmla="*/ 546 h 743"/>
                <a:gd name="T40" fmla="*/ 756 w 3169"/>
                <a:gd name="T41" fmla="*/ 456 h 743"/>
                <a:gd name="T42" fmla="*/ 1213 w 3169"/>
                <a:gd name="T43" fmla="*/ 318 h 743"/>
                <a:gd name="T44" fmla="*/ 1009 w 3169"/>
                <a:gd name="T45" fmla="*/ 498 h 743"/>
                <a:gd name="T46" fmla="*/ 895 w 3169"/>
                <a:gd name="T47" fmla="*/ 757 h 743"/>
                <a:gd name="T48" fmla="*/ 889 w 3169"/>
                <a:gd name="T49" fmla="*/ 757 h 743"/>
                <a:gd name="T50" fmla="*/ 961 w 3169"/>
                <a:gd name="T51" fmla="*/ 757 h 743"/>
                <a:gd name="T52" fmla="*/ 1050 w 3169"/>
                <a:gd name="T53" fmla="*/ 504 h 743"/>
                <a:gd name="T54" fmla="*/ 1332 w 3169"/>
                <a:gd name="T55" fmla="*/ 288 h 743"/>
                <a:gd name="T56" fmla="*/ 1573 w 3169"/>
                <a:gd name="T57" fmla="*/ 456 h 743"/>
                <a:gd name="T58" fmla="*/ 1819 w 3169"/>
                <a:gd name="T59" fmla="*/ 691 h 743"/>
                <a:gd name="T60" fmla="*/ 1910 w 3169"/>
                <a:gd name="T61" fmla="*/ 757 h 743"/>
                <a:gd name="T62" fmla="*/ 1975 w 3169"/>
                <a:gd name="T63" fmla="*/ 757 h 743"/>
                <a:gd name="T64" fmla="*/ 1741 w 3169"/>
                <a:gd name="T65" fmla="*/ 534 h 743"/>
                <a:gd name="T66" fmla="*/ 1429 w 3169"/>
                <a:gd name="T67" fmla="*/ 246 h 743"/>
                <a:gd name="T68" fmla="*/ 1429 w 3169"/>
                <a:gd name="T69" fmla="*/ 246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p>
          </p:txBody>
        </p:sp>
        <p:sp>
          <p:nvSpPr>
            <p:cNvPr id="1041"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vi-VN"/>
            </a:p>
          </p:txBody>
        </p:sp>
        <p:sp>
          <p:nvSpPr>
            <p:cNvPr id="1042"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vi-VN"/>
            </a:p>
          </p:txBody>
        </p:sp>
        <p:sp>
          <p:nvSpPr>
            <p:cNvPr id="4110"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p:spPr>
          <p:txBody>
            <a:bodyPr/>
            <a:lstStyle/>
            <a:p>
              <a:pPr>
                <a:defRPr/>
              </a:pPr>
              <a:endParaRPr lang="en-US"/>
            </a:p>
          </p:txBody>
        </p:sp>
        <p:sp>
          <p:nvSpPr>
            <p:cNvPr id="4111"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p:spPr>
          <p:txBody>
            <a:bodyPr/>
            <a:lstStyle/>
            <a:p>
              <a:pPr>
                <a:defRPr/>
              </a:pPr>
              <a:endParaRPr lang="en-US"/>
            </a:p>
          </p:txBody>
        </p:sp>
        <p:sp>
          <p:nvSpPr>
            <p:cNvPr id="4112"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p:spPr>
          <p:txBody>
            <a:bodyPr/>
            <a:lstStyle/>
            <a:p>
              <a:pPr>
                <a:defRPr/>
              </a:pPr>
              <a:endParaRPr lang="en-US"/>
            </a:p>
          </p:txBody>
        </p:sp>
        <p:sp>
          <p:nvSpPr>
            <p:cNvPr id="1046"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p>
          </p:txBody>
        </p:sp>
        <p:sp>
          <p:nvSpPr>
            <p:cNvPr id="1047"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4115"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p:spPr>
          <p:txBody>
            <a:bodyPr/>
            <a:lstStyle/>
            <a:p>
              <a:pPr>
                <a:defRPr/>
              </a:pPr>
              <a:endParaRPr lang="en-US"/>
            </a:p>
          </p:txBody>
        </p:sp>
        <p:sp>
          <p:nvSpPr>
            <p:cNvPr id="1049" name="Freeform 20"/>
            <p:cNvSpPr>
              <a:spLocks/>
            </p:cNvSpPr>
            <p:nvPr/>
          </p:nvSpPr>
          <p:spPr bwMode="hidden">
            <a:xfrm>
              <a:off x="3160" y="1860"/>
              <a:ext cx="2162" cy="1934"/>
            </a:xfrm>
            <a:custGeom>
              <a:avLst/>
              <a:gdLst>
                <a:gd name="T0" fmla="*/ 1898 w 2153"/>
                <a:gd name="T1" fmla="*/ 865 h 1930"/>
                <a:gd name="T2" fmla="*/ 1993 w 2153"/>
                <a:gd name="T3" fmla="*/ 1033 h 1930"/>
                <a:gd name="T4" fmla="*/ 2114 w 2153"/>
                <a:gd name="T5" fmla="*/ 1182 h 1930"/>
                <a:gd name="T6" fmla="*/ 2180 w 2153"/>
                <a:gd name="T7" fmla="*/ 1267 h 1930"/>
                <a:gd name="T8" fmla="*/ 2216 w 2153"/>
                <a:gd name="T9" fmla="*/ 1315 h 1930"/>
                <a:gd name="T10" fmla="*/ 1945 w 2153"/>
                <a:gd name="T11" fmla="*/ 991 h 1930"/>
                <a:gd name="T12" fmla="*/ 1916 w 2153"/>
                <a:gd name="T13" fmla="*/ 943 h 1930"/>
                <a:gd name="T14" fmla="*/ 1836 w 2153"/>
                <a:gd name="T15" fmla="*/ 1261 h 1930"/>
                <a:gd name="T16" fmla="*/ 1822 w 2153"/>
                <a:gd name="T17" fmla="*/ 1507 h 1930"/>
                <a:gd name="T18" fmla="*/ 1874 w 2153"/>
                <a:gd name="T19" fmla="*/ 1934 h 1930"/>
                <a:gd name="T20" fmla="*/ 1843 w 2153"/>
                <a:gd name="T21" fmla="*/ 1958 h 1930"/>
                <a:gd name="T22" fmla="*/ 1795 w 2153"/>
                <a:gd name="T23" fmla="*/ 1555 h 1930"/>
                <a:gd name="T24" fmla="*/ 1777 w 2153"/>
                <a:gd name="T25" fmla="*/ 1309 h 1930"/>
                <a:gd name="T26" fmla="*/ 1815 w 2153"/>
                <a:gd name="T27" fmla="*/ 1099 h 1930"/>
                <a:gd name="T28" fmla="*/ 1822 w 2153"/>
                <a:gd name="T29" fmla="*/ 889 h 1930"/>
                <a:gd name="T30" fmla="*/ 1303 w 2153"/>
                <a:gd name="T31" fmla="*/ 1021 h 1930"/>
                <a:gd name="T32" fmla="*/ 848 w 2153"/>
                <a:gd name="T33" fmla="*/ 1146 h 1930"/>
                <a:gd name="T34" fmla="*/ 330 w 2153"/>
                <a:gd name="T35" fmla="*/ 1333 h 1930"/>
                <a:gd name="T36" fmla="*/ 18 w 2153"/>
                <a:gd name="T37" fmla="*/ 1441 h 1930"/>
                <a:gd name="T38" fmla="*/ 318 w 2153"/>
                <a:gd name="T39" fmla="*/ 1303 h 1930"/>
                <a:gd name="T40" fmla="*/ 703 w 2153"/>
                <a:gd name="T41" fmla="*/ 1158 h 1930"/>
                <a:gd name="T42" fmla="*/ 1050 w 2153"/>
                <a:gd name="T43" fmla="*/ 1051 h 1930"/>
                <a:gd name="T44" fmla="*/ 1453 w 2153"/>
                <a:gd name="T45" fmla="*/ 943 h 1930"/>
                <a:gd name="T46" fmla="*/ 1741 w 2153"/>
                <a:gd name="T47" fmla="*/ 829 h 1930"/>
                <a:gd name="T48" fmla="*/ 1375 w 2153"/>
                <a:gd name="T49" fmla="*/ 630 h 1930"/>
                <a:gd name="T50" fmla="*/ 889 w 2153"/>
                <a:gd name="T51" fmla="*/ 522 h 1930"/>
                <a:gd name="T52" fmla="*/ 234 w 2153"/>
                <a:gd name="T53" fmla="*/ 161 h 1930"/>
                <a:gd name="T54" fmla="*/ 0 w 2153"/>
                <a:gd name="T55" fmla="*/ 83 h 1930"/>
                <a:gd name="T56" fmla="*/ 336 w 2153"/>
                <a:gd name="T57" fmla="*/ 179 h 1930"/>
                <a:gd name="T58" fmla="*/ 733 w 2153"/>
                <a:gd name="T59" fmla="*/ 390 h 1930"/>
                <a:gd name="T60" fmla="*/ 961 w 2153"/>
                <a:gd name="T61" fmla="*/ 498 h 1930"/>
                <a:gd name="T62" fmla="*/ 1393 w 2153"/>
                <a:gd name="T63" fmla="*/ 600 h 1930"/>
                <a:gd name="T64" fmla="*/ 1699 w 2153"/>
                <a:gd name="T65" fmla="*/ 757 h 1930"/>
                <a:gd name="T66" fmla="*/ 1465 w 2153"/>
                <a:gd name="T67" fmla="*/ 468 h 1930"/>
                <a:gd name="T68" fmla="*/ 1322 w 2153"/>
                <a:gd name="T69" fmla="*/ 191 h 1930"/>
                <a:gd name="T70" fmla="*/ 1189 w 2153"/>
                <a:gd name="T71" fmla="*/ 0 h 1930"/>
                <a:gd name="T72" fmla="*/ 1381 w 2153"/>
                <a:gd name="T73" fmla="*/ 215 h 1930"/>
                <a:gd name="T74" fmla="*/ 1531 w 2153"/>
                <a:gd name="T75" fmla="*/ 492 h 1930"/>
                <a:gd name="T76" fmla="*/ 1795 w 2153"/>
                <a:gd name="T77" fmla="*/ 817 h 1930"/>
                <a:gd name="T78" fmla="*/ 1898 w 2153"/>
                <a:gd name="T79" fmla="*/ 865 h 1930"/>
                <a:gd name="T80" fmla="*/ 1898 w 2153"/>
                <a:gd name="T81" fmla="*/ 865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sp>
        <p:nvSpPr>
          <p:cNvPr id="4117" name="Rectangle 21"/>
          <p:cNvSpPr>
            <a:spLocks noGrp="1" noChangeArrowheads="1"/>
          </p:cNvSpPr>
          <p:nvPr>
            <p:ph type="title"/>
          </p:nvPr>
        </p:nvSpPr>
        <p:spPr bwMode="auto">
          <a:xfrm>
            <a:off x="457200" y="277813"/>
            <a:ext cx="822960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8" name="Rectangle 22"/>
          <p:cNvSpPr>
            <a:spLocks noGrp="1" noChangeArrowheads="1"/>
          </p:cNvSpPr>
          <p:nvPr>
            <p:ph type="body" idx="1"/>
          </p:nvPr>
        </p:nvSpPr>
        <p:spPr bwMode="auto">
          <a:xfrm>
            <a:off x="457200" y="1600200"/>
            <a:ext cx="8229600" cy="45307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19" name="Rectangle 23"/>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p>
        </p:txBody>
      </p:sp>
      <p:sp>
        <p:nvSpPr>
          <p:cNvPr id="4120" name="Rectangle 24"/>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p>
        </p:txBody>
      </p:sp>
      <p:sp>
        <p:nvSpPr>
          <p:cNvPr id="4121" name="Rectangle 25"/>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D926AB5F-4FA4-420F-82D5-633657B06AF9}"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56"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file:///C:\Users\ThaoLP\Desktop\Bai%20day%20lan%202\Ngay_Dau_Tien_Di_Hoc.mp4"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gay_Dau_Tien_Di_Hoc.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1905000" y="1295400"/>
            <a:ext cx="464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endParaRPr lang="vi-VN" altLang="en-US"/>
          </a:p>
        </p:txBody>
      </p:sp>
      <p:sp>
        <p:nvSpPr>
          <p:cNvPr id="45061" name="AutoShape 5"/>
          <p:cNvSpPr>
            <a:spLocks noChangeArrowheads="1"/>
          </p:cNvSpPr>
          <p:nvPr/>
        </p:nvSpPr>
        <p:spPr bwMode="auto">
          <a:xfrm rot="5400000">
            <a:off x="4090193" y="100807"/>
            <a:ext cx="1008063" cy="2330450"/>
          </a:xfrm>
          <a:prstGeom prst="flowChartTerminator">
            <a:avLst/>
          </a:prstGeom>
          <a:solidFill>
            <a:srgbClr val="FFCCFF"/>
          </a:solidFill>
          <a:ln w="76200" cmpd="tri">
            <a:solidFill>
              <a:schemeClr val="hlink"/>
            </a:solidFill>
            <a:miter lim="800000"/>
            <a:headEnd/>
            <a:tailEnd/>
          </a:ln>
        </p:spPr>
        <p:txBody>
          <a:bodyPr rot="10800000" vert="eaVert"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3200" b="1">
              <a:solidFill>
                <a:srgbClr val="0000CC"/>
              </a:solidFill>
              <a:cs typeface="Times New Roman" panose="02020603050405020304" pitchFamily="18" charset="0"/>
            </a:endParaRPr>
          </a:p>
        </p:txBody>
      </p:sp>
      <p:sp>
        <p:nvSpPr>
          <p:cNvPr id="12292" name="Text Box 6"/>
          <p:cNvSpPr txBox="1">
            <a:spLocks noChangeArrowheads="1"/>
          </p:cNvSpPr>
          <p:nvPr/>
        </p:nvSpPr>
        <p:spPr bwMode="auto">
          <a:xfrm>
            <a:off x="3702050" y="990600"/>
            <a:ext cx="259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0000FF"/>
                </a:solidFill>
              </a:rPr>
              <a:t>TIỂU KẾT</a:t>
            </a:r>
          </a:p>
        </p:txBody>
      </p:sp>
      <p:sp>
        <p:nvSpPr>
          <p:cNvPr id="45063" name="AutoShape 7"/>
          <p:cNvSpPr>
            <a:spLocks noChangeArrowheads="1"/>
          </p:cNvSpPr>
          <p:nvPr/>
        </p:nvSpPr>
        <p:spPr bwMode="auto">
          <a:xfrm rot="5400000">
            <a:off x="3162300" y="2095500"/>
            <a:ext cx="3276600" cy="4267200"/>
          </a:xfrm>
          <a:prstGeom prst="roundRect">
            <a:avLst>
              <a:gd name="adj" fmla="val 16667"/>
            </a:avLst>
          </a:prstGeom>
          <a:solidFill>
            <a:srgbClr val="FFCCFF"/>
          </a:solidFill>
          <a:ln w="9525">
            <a:solidFill>
              <a:schemeClr val="tx1"/>
            </a:solidFill>
            <a:round/>
            <a:headEnd/>
            <a:tailEnd/>
          </a:ln>
        </p:spPr>
        <p:txBody>
          <a:bodyPr rot="10800000" vert="eaVert"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7200" b="1">
              <a:solidFill>
                <a:schemeClr val="bg2"/>
              </a:solidFill>
              <a:cs typeface="Times New Roman" panose="02020603050405020304" pitchFamily="18" charset="0"/>
            </a:endParaRPr>
          </a:p>
        </p:txBody>
      </p:sp>
      <p:sp>
        <p:nvSpPr>
          <p:cNvPr id="12294" name="Text Box 8"/>
          <p:cNvSpPr txBox="1">
            <a:spLocks noChangeArrowheads="1"/>
          </p:cNvSpPr>
          <p:nvPr/>
        </p:nvSpPr>
        <p:spPr bwMode="auto">
          <a:xfrm>
            <a:off x="2819400" y="2743200"/>
            <a:ext cx="4038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spcBef>
                <a:spcPct val="50000"/>
              </a:spcBef>
            </a:pPr>
            <a:r>
              <a:rPr lang="en-US" altLang="en-US" sz="3200">
                <a:solidFill>
                  <a:srgbClr val="0000FF"/>
                </a:solidFill>
              </a:rPr>
              <a:t>Tâm trạng nao nức, mơn man khi nhớ về những kỉ niệm ngộ nghĩnh đáng yêu của nhân vật “tôi” trên đường tới trường.</a:t>
            </a:r>
          </a:p>
        </p:txBody>
      </p:sp>
      <p:sp>
        <p:nvSpPr>
          <p:cNvPr id="45065" name="AutoShape 9"/>
          <p:cNvSpPr>
            <a:spLocks noChangeArrowheads="1"/>
          </p:cNvSpPr>
          <p:nvPr/>
        </p:nvSpPr>
        <p:spPr bwMode="auto">
          <a:xfrm rot="5400000">
            <a:off x="4419600" y="2133600"/>
            <a:ext cx="533400" cy="228600"/>
          </a:xfrm>
          <a:prstGeom prst="notchedRightArrow">
            <a:avLst>
              <a:gd name="adj1" fmla="val 50000"/>
              <a:gd name="adj2" fmla="val 58333"/>
            </a:avLst>
          </a:prstGeom>
          <a:solidFill>
            <a:srgbClr val="00FF00"/>
          </a:solidFill>
          <a:ln w="57150" cmpd="thickThin">
            <a:solidFill>
              <a:srgbClr val="0000CC"/>
            </a:solidFill>
            <a:miter lim="800000"/>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vi-V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5061"/>
                                        </p:tgtEl>
                                        <p:attrNameLst>
                                          <p:attrName>style.visibility</p:attrName>
                                        </p:attrNameLst>
                                      </p:cBhvr>
                                      <p:to>
                                        <p:strVal val="visible"/>
                                      </p:to>
                                    </p:set>
                                    <p:animEffect transition="in" filter="wedge">
                                      <p:cBhvr>
                                        <p:cTn id="7" dur="500"/>
                                        <p:tgtEl>
                                          <p:spTgt spid="45061"/>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5063"/>
                                        </p:tgtEl>
                                        <p:attrNameLst>
                                          <p:attrName>style.visibility</p:attrName>
                                        </p:attrNameLst>
                                      </p:cBhvr>
                                      <p:to>
                                        <p:strVal val="visible"/>
                                      </p:to>
                                    </p:set>
                                    <p:animEffect transition="in" filter="diamond(in)">
                                      <p:cBhvr>
                                        <p:cTn id="10" dur="1000"/>
                                        <p:tgtEl>
                                          <p:spTgt spid="4506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5065"/>
                                        </p:tgtEl>
                                        <p:attrNameLst>
                                          <p:attrName>style.visibility</p:attrName>
                                        </p:attrNameLst>
                                      </p:cBhvr>
                                      <p:to>
                                        <p:strVal val="visible"/>
                                      </p:to>
                                    </p:set>
                                    <p:animEffect transition="in" filter="checkerboard(across)">
                                      <p:cBhvr>
                                        <p:cTn id="13" dur="500"/>
                                        <p:tgtEl>
                                          <p:spTgt spid="45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animBg="1"/>
      <p:bldP spid="45063" grpId="0" animBg="1"/>
      <p:bldP spid="450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4"/>
          <p:cNvSpPr>
            <a:spLocks noChangeArrowheads="1" noChangeShapeType="1" noTextEdit="1"/>
          </p:cNvSpPr>
          <p:nvPr/>
        </p:nvSpPr>
        <p:spPr bwMode="auto">
          <a:xfrm>
            <a:off x="2438400" y="-38100"/>
            <a:ext cx="4238625" cy="647700"/>
          </a:xfrm>
          <a:prstGeom prst="rect">
            <a:avLst/>
          </a:prstGeom>
        </p:spPr>
        <p:txBody>
          <a:bodyPr wrap="none" fromWordArt="1">
            <a:prstTxWarp prst="textPlain">
              <a:avLst>
                <a:gd name="adj" fmla="val 50000"/>
              </a:avLst>
            </a:prstTxWarp>
          </a:bodyPr>
          <a:lstStyle/>
          <a:p>
            <a:pPr algn="ctr"/>
            <a:r>
              <a:rPr lang="vi-VN"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rPr>
              <a:t>TRÒ CHƠI Ô CHỮ</a:t>
            </a:r>
            <a:endPar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Times New Roman" panose="02020603050405020304" pitchFamily="18" charset="0"/>
            </a:endParaRPr>
          </a:p>
        </p:txBody>
      </p:sp>
      <p:sp>
        <p:nvSpPr>
          <p:cNvPr id="13315" name="AutoShape 5"/>
          <p:cNvSpPr>
            <a:spLocks noChangeArrowheads="1"/>
          </p:cNvSpPr>
          <p:nvPr/>
        </p:nvSpPr>
        <p:spPr bwMode="auto">
          <a:xfrm>
            <a:off x="3048000" y="2286000"/>
            <a:ext cx="533400" cy="457200"/>
          </a:xfrm>
          <a:prstGeom prst="sun">
            <a:avLst>
              <a:gd name="adj" fmla="val 25000"/>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1600" b="1">
                <a:solidFill>
                  <a:srgbClr val="0000FF"/>
                </a:solidFill>
              </a:rPr>
              <a:t>1</a:t>
            </a:r>
          </a:p>
        </p:txBody>
      </p:sp>
      <p:sp>
        <p:nvSpPr>
          <p:cNvPr id="13316" name="AutoShape 102"/>
          <p:cNvSpPr>
            <a:spLocks noChangeArrowheads="1"/>
          </p:cNvSpPr>
          <p:nvPr/>
        </p:nvSpPr>
        <p:spPr bwMode="auto">
          <a:xfrm>
            <a:off x="381000" y="2743200"/>
            <a:ext cx="533400" cy="457200"/>
          </a:xfrm>
          <a:prstGeom prst="sun">
            <a:avLst>
              <a:gd name="adj" fmla="val 25000"/>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1600" b="1">
                <a:solidFill>
                  <a:srgbClr val="0000FF"/>
                </a:solidFill>
              </a:rPr>
              <a:t>2</a:t>
            </a:r>
          </a:p>
        </p:txBody>
      </p:sp>
      <p:sp>
        <p:nvSpPr>
          <p:cNvPr id="13317" name="AutoShape 116"/>
          <p:cNvSpPr>
            <a:spLocks noChangeArrowheads="1"/>
          </p:cNvSpPr>
          <p:nvPr/>
        </p:nvSpPr>
        <p:spPr bwMode="auto">
          <a:xfrm>
            <a:off x="2438400" y="3276600"/>
            <a:ext cx="533400" cy="457200"/>
          </a:xfrm>
          <a:prstGeom prst="sun">
            <a:avLst>
              <a:gd name="adj" fmla="val 25000"/>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1600" b="1">
                <a:solidFill>
                  <a:srgbClr val="0000FF"/>
                </a:solidFill>
              </a:rPr>
              <a:t>3</a:t>
            </a:r>
          </a:p>
        </p:txBody>
      </p:sp>
      <p:sp>
        <p:nvSpPr>
          <p:cNvPr id="13318" name="AutoShape 129"/>
          <p:cNvSpPr>
            <a:spLocks noChangeArrowheads="1"/>
          </p:cNvSpPr>
          <p:nvPr/>
        </p:nvSpPr>
        <p:spPr bwMode="auto">
          <a:xfrm>
            <a:off x="2971800" y="3657600"/>
            <a:ext cx="533400" cy="457200"/>
          </a:xfrm>
          <a:prstGeom prst="sun">
            <a:avLst>
              <a:gd name="adj" fmla="val 25000"/>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1600" b="1">
                <a:solidFill>
                  <a:srgbClr val="0000FF"/>
                </a:solidFill>
              </a:rPr>
              <a:t>4</a:t>
            </a:r>
          </a:p>
        </p:txBody>
      </p:sp>
      <p:sp>
        <p:nvSpPr>
          <p:cNvPr id="13319" name="AutoShape 142"/>
          <p:cNvSpPr>
            <a:spLocks noChangeArrowheads="1"/>
          </p:cNvSpPr>
          <p:nvPr/>
        </p:nvSpPr>
        <p:spPr bwMode="auto">
          <a:xfrm>
            <a:off x="2438400" y="4114800"/>
            <a:ext cx="533400" cy="457200"/>
          </a:xfrm>
          <a:prstGeom prst="sun">
            <a:avLst>
              <a:gd name="adj" fmla="val 25000"/>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1600" b="1">
                <a:solidFill>
                  <a:srgbClr val="0000FF"/>
                </a:solidFill>
              </a:rPr>
              <a:t>5</a:t>
            </a:r>
          </a:p>
        </p:txBody>
      </p:sp>
      <p:sp>
        <p:nvSpPr>
          <p:cNvPr id="13320" name="AutoShape 154"/>
          <p:cNvSpPr>
            <a:spLocks noChangeArrowheads="1"/>
          </p:cNvSpPr>
          <p:nvPr/>
        </p:nvSpPr>
        <p:spPr bwMode="auto">
          <a:xfrm>
            <a:off x="1371600" y="4572000"/>
            <a:ext cx="533400" cy="457200"/>
          </a:xfrm>
          <a:prstGeom prst="sun">
            <a:avLst>
              <a:gd name="adj" fmla="val 25000"/>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1600" b="1">
                <a:solidFill>
                  <a:srgbClr val="0000FF"/>
                </a:solidFill>
              </a:rPr>
              <a:t>6</a:t>
            </a:r>
          </a:p>
        </p:txBody>
      </p:sp>
      <p:sp>
        <p:nvSpPr>
          <p:cNvPr id="2230" name="Rectangle 182"/>
          <p:cNvSpPr>
            <a:spLocks noChangeArrowheads="1"/>
          </p:cNvSpPr>
          <p:nvPr/>
        </p:nvSpPr>
        <p:spPr bwMode="auto">
          <a:xfrm>
            <a:off x="2819400" y="5562600"/>
            <a:ext cx="609600" cy="6096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3600" b="1">
                <a:solidFill>
                  <a:srgbClr val="FF0066"/>
                </a:solidFill>
              </a:rPr>
              <a:t>S</a:t>
            </a:r>
          </a:p>
        </p:txBody>
      </p:sp>
      <p:sp>
        <p:nvSpPr>
          <p:cNvPr id="2231" name="Rectangle 183"/>
          <p:cNvSpPr>
            <a:spLocks noChangeArrowheads="1"/>
          </p:cNvSpPr>
          <p:nvPr/>
        </p:nvSpPr>
        <p:spPr bwMode="auto">
          <a:xfrm>
            <a:off x="3429000" y="5562600"/>
            <a:ext cx="609600" cy="6096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3600" b="1">
                <a:solidFill>
                  <a:srgbClr val="FF0066"/>
                </a:solidFill>
              </a:rPr>
              <a:t>O</a:t>
            </a:r>
          </a:p>
        </p:txBody>
      </p:sp>
      <p:sp>
        <p:nvSpPr>
          <p:cNvPr id="2232" name="Rectangle 184"/>
          <p:cNvSpPr>
            <a:spLocks noChangeArrowheads="1"/>
          </p:cNvSpPr>
          <p:nvPr/>
        </p:nvSpPr>
        <p:spPr bwMode="auto">
          <a:xfrm>
            <a:off x="4038600" y="5562600"/>
            <a:ext cx="609600" cy="6096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3600" b="1">
                <a:solidFill>
                  <a:srgbClr val="FF0066"/>
                </a:solidFill>
              </a:rPr>
              <a:t>S</a:t>
            </a:r>
          </a:p>
        </p:txBody>
      </p:sp>
      <p:sp>
        <p:nvSpPr>
          <p:cNvPr id="2233" name="Rectangle 185"/>
          <p:cNvSpPr>
            <a:spLocks noChangeArrowheads="1"/>
          </p:cNvSpPr>
          <p:nvPr/>
        </p:nvSpPr>
        <p:spPr bwMode="auto">
          <a:xfrm>
            <a:off x="4648200" y="5562600"/>
            <a:ext cx="609600" cy="6096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3600" b="1">
                <a:solidFill>
                  <a:srgbClr val="FF0066"/>
                </a:solidFill>
              </a:rPr>
              <a:t>A</a:t>
            </a:r>
          </a:p>
        </p:txBody>
      </p:sp>
      <p:sp>
        <p:nvSpPr>
          <p:cNvPr id="2234" name="Rectangle 186"/>
          <p:cNvSpPr>
            <a:spLocks noChangeArrowheads="1"/>
          </p:cNvSpPr>
          <p:nvPr/>
        </p:nvSpPr>
        <p:spPr bwMode="auto">
          <a:xfrm>
            <a:off x="5181600" y="5562600"/>
            <a:ext cx="609600" cy="6096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3600" b="1">
                <a:solidFill>
                  <a:srgbClr val="FF0066"/>
                </a:solidFill>
              </a:rPr>
              <a:t>N</a:t>
            </a:r>
          </a:p>
        </p:txBody>
      </p:sp>
      <p:sp>
        <p:nvSpPr>
          <p:cNvPr id="2235" name="Rectangle 187"/>
          <p:cNvSpPr>
            <a:spLocks noChangeArrowheads="1"/>
          </p:cNvSpPr>
          <p:nvPr/>
        </p:nvSpPr>
        <p:spPr bwMode="auto">
          <a:xfrm>
            <a:off x="5791200" y="5562600"/>
            <a:ext cx="609600" cy="6096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3600" b="1">
                <a:solidFill>
                  <a:srgbClr val="FF0066"/>
                </a:solidFill>
              </a:rPr>
              <a:t>H</a:t>
            </a:r>
          </a:p>
        </p:txBody>
      </p:sp>
      <p:sp>
        <p:nvSpPr>
          <p:cNvPr id="13327" name="Rectangle 112"/>
          <p:cNvSpPr>
            <a:spLocks noChangeArrowheads="1"/>
          </p:cNvSpPr>
          <p:nvPr/>
        </p:nvSpPr>
        <p:spPr bwMode="auto">
          <a:xfrm>
            <a:off x="4648200" y="27432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13328" name="Rectangle 7"/>
          <p:cNvSpPr>
            <a:spLocks noChangeArrowheads="1"/>
          </p:cNvSpPr>
          <p:nvPr/>
        </p:nvSpPr>
        <p:spPr bwMode="auto">
          <a:xfrm>
            <a:off x="3581400" y="22860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13329" name="Rectangle 8"/>
          <p:cNvSpPr>
            <a:spLocks noChangeArrowheads="1"/>
          </p:cNvSpPr>
          <p:nvPr/>
        </p:nvSpPr>
        <p:spPr bwMode="auto">
          <a:xfrm>
            <a:off x="4114800" y="22860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13330" name="Rectangle 9"/>
          <p:cNvSpPr>
            <a:spLocks noChangeArrowheads="1"/>
          </p:cNvSpPr>
          <p:nvPr/>
        </p:nvSpPr>
        <p:spPr bwMode="auto">
          <a:xfrm>
            <a:off x="4648200" y="22860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13331" name="Rectangle 10"/>
          <p:cNvSpPr>
            <a:spLocks noChangeArrowheads="1"/>
          </p:cNvSpPr>
          <p:nvPr/>
        </p:nvSpPr>
        <p:spPr bwMode="auto">
          <a:xfrm>
            <a:off x="5181600" y="22860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2148" name="AutoShape 100"/>
          <p:cNvSpPr>
            <a:spLocks noChangeArrowheads="1"/>
          </p:cNvSpPr>
          <p:nvPr/>
        </p:nvSpPr>
        <p:spPr bwMode="auto">
          <a:xfrm>
            <a:off x="2057400" y="762000"/>
            <a:ext cx="5257800" cy="1219200"/>
          </a:xfrm>
          <a:prstGeom prst="roundRect">
            <a:avLst>
              <a:gd name="adj" fmla="val 16667"/>
            </a:avLst>
          </a:prstGeom>
          <a:solidFill>
            <a:srgbClr val="FFCCFF"/>
          </a:solidFill>
          <a:ln w="9525">
            <a:solidFill>
              <a:schemeClr val="tx1"/>
            </a:solidFill>
            <a:round/>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400" b="1">
              <a:solidFill>
                <a:srgbClr val="0000FF"/>
              </a:solidFill>
            </a:endParaRPr>
          </a:p>
        </p:txBody>
      </p:sp>
      <p:sp>
        <p:nvSpPr>
          <p:cNvPr id="39032" name="Text Box 120"/>
          <p:cNvSpPr txBox="1">
            <a:spLocks noChangeArrowheads="1"/>
          </p:cNvSpPr>
          <p:nvPr/>
        </p:nvSpPr>
        <p:spPr bwMode="auto">
          <a:xfrm>
            <a:off x="2209800" y="928688"/>
            <a:ext cx="533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3200">
                <a:solidFill>
                  <a:srgbClr val="0000FF"/>
                </a:solidFill>
              </a:rPr>
              <a:t>Phương thức biểu đạt chính của truyện ngắn “Tôi đi học”?</a:t>
            </a:r>
          </a:p>
        </p:txBody>
      </p:sp>
      <p:sp>
        <p:nvSpPr>
          <p:cNvPr id="39033" name="Text Box 121"/>
          <p:cNvSpPr txBox="1">
            <a:spLocks noChangeArrowheads="1"/>
          </p:cNvSpPr>
          <p:nvPr/>
        </p:nvSpPr>
        <p:spPr bwMode="auto">
          <a:xfrm>
            <a:off x="3657600" y="2286000"/>
            <a:ext cx="30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0000FF"/>
                </a:solidFill>
              </a:rPr>
              <a:t>T</a:t>
            </a:r>
          </a:p>
        </p:txBody>
      </p:sp>
      <p:sp>
        <p:nvSpPr>
          <p:cNvPr id="39034" name="Text Box 122"/>
          <p:cNvSpPr txBox="1">
            <a:spLocks noChangeArrowheads="1"/>
          </p:cNvSpPr>
          <p:nvPr/>
        </p:nvSpPr>
        <p:spPr bwMode="auto">
          <a:xfrm>
            <a:off x="4114800" y="2286000"/>
            <a:ext cx="30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0000FF"/>
                </a:solidFill>
              </a:rPr>
              <a:t>U</a:t>
            </a:r>
          </a:p>
        </p:txBody>
      </p:sp>
      <p:sp>
        <p:nvSpPr>
          <p:cNvPr id="39035" name="Text Box 123"/>
          <p:cNvSpPr txBox="1">
            <a:spLocks noChangeArrowheads="1"/>
          </p:cNvSpPr>
          <p:nvPr/>
        </p:nvSpPr>
        <p:spPr bwMode="auto">
          <a:xfrm>
            <a:off x="4724400" y="2286000"/>
            <a:ext cx="30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FF0066"/>
                </a:solidFill>
              </a:rPr>
              <a:t>S</a:t>
            </a:r>
          </a:p>
        </p:txBody>
      </p:sp>
      <p:sp>
        <p:nvSpPr>
          <p:cNvPr id="39036" name="Text Box 124"/>
          <p:cNvSpPr txBox="1">
            <a:spLocks noChangeArrowheads="1"/>
          </p:cNvSpPr>
          <p:nvPr/>
        </p:nvSpPr>
        <p:spPr bwMode="auto">
          <a:xfrm>
            <a:off x="5257800" y="2286000"/>
            <a:ext cx="30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0000FF"/>
                </a:solidFill>
              </a:rPr>
              <a:t>U</a:t>
            </a:r>
          </a:p>
        </p:txBody>
      </p:sp>
      <p:sp>
        <p:nvSpPr>
          <p:cNvPr id="13338" name="Text Box 129"/>
          <p:cNvSpPr txBox="1">
            <a:spLocks noChangeArrowheads="1"/>
          </p:cNvSpPr>
          <p:nvPr/>
        </p:nvSpPr>
        <p:spPr bwMode="auto">
          <a:xfrm>
            <a:off x="609600" y="19812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endParaRPr lang="vi-VN" altLang="en-US"/>
          </a:p>
        </p:txBody>
      </p:sp>
      <p:sp>
        <p:nvSpPr>
          <p:cNvPr id="13339" name="Rectangle 112"/>
          <p:cNvSpPr>
            <a:spLocks noChangeArrowheads="1"/>
          </p:cNvSpPr>
          <p:nvPr/>
        </p:nvSpPr>
        <p:spPr bwMode="auto">
          <a:xfrm>
            <a:off x="2514600" y="27432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13340" name="Rectangle 112"/>
          <p:cNvSpPr>
            <a:spLocks noChangeArrowheads="1"/>
          </p:cNvSpPr>
          <p:nvPr/>
        </p:nvSpPr>
        <p:spPr bwMode="auto">
          <a:xfrm>
            <a:off x="3352800" y="27432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13341" name="Rectangle 112"/>
          <p:cNvSpPr>
            <a:spLocks noChangeArrowheads="1"/>
          </p:cNvSpPr>
          <p:nvPr/>
        </p:nvSpPr>
        <p:spPr bwMode="auto">
          <a:xfrm>
            <a:off x="5181600" y="27432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13342" name="Rectangle 112"/>
          <p:cNvSpPr>
            <a:spLocks noChangeArrowheads="1"/>
          </p:cNvSpPr>
          <p:nvPr/>
        </p:nvSpPr>
        <p:spPr bwMode="auto">
          <a:xfrm>
            <a:off x="3048000" y="27432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13343" name="Rectangle 112"/>
          <p:cNvSpPr>
            <a:spLocks noChangeArrowheads="1"/>
          </p:cNvSpPr>
          <p:nvPr/>
        </p:nvSpPr>
        <p:spPr bwMode="auto">
          <a:xfrm>
            <a:off x="4114800" y="27432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13344" name="Rectangle 112"/>
          <p:cNvSpPr>
            <a:spLocks noChangeArrowheads="1"/>
          </p:cNvSpPr>
          <p:nvPr/>
        </p:nvSpPr>
        <p:spPr bwMode="auto">
          <a:xfrm>
            <a:off x="3581400" y="27432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39060" name="Text Box 148"/>
          <p:cNvSpPr txBox="1">
            <a:spLocks noChangeArrowheads="1"/>
          </p:cNvSpPr>
          <p:nvPr/>
        </p:nvSpPr>
        <p:spPr bwMode="auto">
          <a:xfrm>
            <a:off x="5257800" y="2743200"/>
            <a:ext cx="30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0000FF"/>
                </a:solidFill>
              </a:rPr>
              <a:t>N</a:t>
            </a:r>
          </a:p>
        </p:txBody>
      </p:sp>
      <p:sp>
        <p:nvSpPr>
          <p:cNvPr id="13346" name="Rectangle 112"/>
          <p:cNvSpPr>
            <a:spLocks noChangeArrowheads="1"/>
          </p:cNvSpPr>
          <p:nvPr/>
        </p:nvSpPr>
        <p:spPr bwMode="auto">
          <a:xfrm>
            <a:off x="1981200" y="27432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13347" name="Rectangle 112"/>
          <p:cNvSpPr>
            <a:spLocks noChangeArrowheads="1"/>
          </p:cNvSpPr>
          <p:nvPr/>
        </p:nvSpPr>
        <p:spPr bwMode="auto">
          <a:xfrm>
            <a:off x="914400" y="27432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39064" name="Text Box 152"/>
          <p:cNvSpPr txBox="1">
            <a:spLocks noChangeArrowheads="1"/>
          </p:cNvSpPr>
          <p:nvPr/>
        </p:nvSpPr>
        <p:spPr bwMode="auto">
          <a:xfrm>
            <a:off x="4724400" y="2743200"/>
            <a:ext cx="30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FF0066"/>
                </a:solidFill>
              </a:rPr>
              <a:t>O</a:t>
            </a:r>
          </a:p>
        </p:txBody>
      </p:sp>
      <p:sp>
        <p:nvSpPr>
          <p:cNvPr id="39065" name="Text Box 153"/>
          <p:cNvSpPr txBox="1">
            <a:spLocks noChangeArrowheads="1"/>
          </p:cNvSpPr>
          <p:nvPr/>
        </p:nvSpPr>
        <p:spPr bwMode="auto">
          <a:xfrm>
            <a:off x="4114800" y="2743200"/>
            <a:ext cx="30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0000FF"/>
                </a:solidFill>
              </a:rPr>
              <a:t>U</a:t>
            </a:r>
          </a:p>
        </p:txBody>
      </p:sp>
      <p:sp>
        <p:nvSpPr>
          <p:cNvPr id="39066" name="Text Box 154"/>
          <p:cNvSpPr txBox="1">
            <a:spLocks noChangeArrowheads="1"/>
          </p:cNvSpPr>
          <p:nvPr/>
        </p:nvSpPr>
        <p:spPr bwMode="auto">
          <a:xfrm>
            <a:off x="3657600" y="2743200"/>
            <a:ext cx="30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0000FF"/>
                </a:solidFill>
              </a:rPr>
              <a:t>R</a:t>
            </a:r>
          </a:p>
        </p:txBody>
      </p:sp>
      <p:sp>
        <p:nvSpPr>
          <p:cNvPr id="39067" name="Text Box 155"/>
          <p:cNvSpPr txBox="1">
            <a:spLocks noChangeArrowheads="1"/>
          </p:cNvSpPr>
          <p:nvPr/>
        </p:nvSpPr>
        <p:spPr bwMode="auto">
          <a:xfrm>
            <a:off x="3124200" y="2757488"/>
            <a:ext cx="304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0000FF"/>
                </a:solidFill>
              </a:rPr>
              <a:t>T</a:t>
            </a:r>
          </a:p>
        </p:txBody>
      </p:sp>
      <p:sp>
        <p:nvSpPr>
          <p:cNvPr id="39068" name="Text Box 156"/>
          <p:cNvSpPr txBox="1">
            <a:spLocks noChangeArrowheads="1"/>
          </p:cNvSpPr>
          <p:nvPr/>
        </p:nvSpPr>
        <p:spPr bwMode="auto">
          <a:xfrm>
            <a:off x="1981200" y="2743200"/>
            <a:ext cx="30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0000FF"/>
                </a:solidFill>
              </a:rPr>
              <a:t>N</a:t>
            </a:r>
          </a:p>
        </p:txBody>
      </p:sp>
      <p:sp>
        <p:nvSpPr>
          <p:cNvPr id="39069" name="Text Box 157"/>
          <p:cNvSpPr txBox="1">
            <a:spLocks noChangeArrowheads="1"/>
          </p:cNvSpPr>
          <p:nvPr/>
        </p:nvSpPr>
        <p:spPr bwMode="auto">
          <a:xfrm>
            <a:off x="2514600" y="2743200"/>
            <a:ext cx="30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0000FF"/>
                </a:solidFill>
              </a:rPr>
              <a:t>G</a:t>
            </a:r>
          </a:p>
        </p:txBody>
      </p:sp>
      <p:sp>
        <p:nvSpPr>
          <p:cNvPr id="13354" name="Rectangle 112"/>
          <p:cNvSpPr>
            <a:spLocks noChangeArrowheads="1"/>
          </p:cNvSpPr>
          <p:nvPr/>
        </p:nvSpPr>
        <p:spPr bwMode="auto">
          <a:xfrm>
            <a:off x="5715000" y="27432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13355" name="Rectangle 112"/>
          <p:cNvSpPr>
            <a:spLocks noChangeArrowheads="1"/>
          </p:cNvSpPr>
          <p:nvPr/>
        </p:nvSpPr>
        <p:spPr bwMode="auto">
          <a:xfrm>
            <a:off x="1447800" y="27432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39073" name="Text Box 161"/>
          <p:cNvSpPr txBox="1">
            <a:spLocks noChangeArrowheads="1"/>
          </p:cNvSpPr>
          <p:nvPr/>
        </p:nvSpPr>
        <p:spPr bwMode="auto">
          <a:xfrm>
            <a:off x="1447800" y="2743200"/>
            <a:ext cx="30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0000FF"/>
                </a:solidFill>
              </a:rPr>
              <a:t>O</a:t>
            </a:r>
          </a:p>
        </p:txBody>
      </p:sp>
      <p:sp>
        <p:nvSpPr>
          <p:cNvPr id="39074" name="Text Box 162"/>
          <p:cNvSpPr txBox="1">
            <a:spLocks noChangeArrowheads="1"/>
          </p:cNvSpPr>
          <p:nvPr/>
        </p:nvSpPr>
        <p:spPr bwMode="auto">
          <a:xfrm>
            <a:off x="990600" y="2743200"/>
            <a:ext cx="30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0000FF"/>
                </a:solidFill>
              </a:rPr>
              <a:t>C</a:t>
            </a:r>
          </a:p>
        </p:txBody>
      </p:sp>
      <p:sp>
        <p:nvSpPr>
          <p:cNvPr id="13358" name="Rectangle 112"/>
          <p:cNvSpPr>
            <a:spLocks noChangeArrowheads="1"/>
          </p:cNvSpPr>
          <p:nvPr/>
        </p:nvSpPr>
        <p:spPr bwMode="auto">
          <a:xfrm>
            <a:off x="6781800" y="27432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13359" name="Rectangle 112"/>
          <p:cNvSpPr>
            <a:spLocks noChangeArrowheads="1"/>
          </p:cNvSpPr>
          <p:nvPr/>
        </p:nvSpPr>
        <p:spPr bwMode="auto">
          <a:xfrm>
            <a:off x="6248400" y="27432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13360" name="Rectangle 112"/>
          <p:cNvSpPr>
            <a:spLocks noChangeArrowheads="1"/>
          </p:cNvSpPr>
          <p:nvPr/>
        </p:nvSpPr>
        <p:spPr bwMode="auto">
          <a:xfrm>
            <a:off x="7315200" y="27432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13361" name="Rectangle 112"/>
          <p:cNvSpPr>
            <a:spLocks noChangeArrowheads="1"/>
          </p:cNvSpPr>
          <p:nvPr/>
        </p:nvSpPr>
        <p:spPr bwMode="auto">
          <a:xfrm>
            <a:off x="6248400" y="36576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13362" name="Rectangle 112"/>
          <p:cNvSpPr>
            <a:spLocks noChangeArrowheads="1"/>
          </p:cNvSpPr>
          <p:nvPr/>
        </p:nvSpPr>
        <p:spPr bwMode="auto">
          <a:xfrm>
            <a:off x="5715000" y="36576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13363" name="Rectangle 112"/>
          <p:cNvSpPr>
            <a:spLocks noChangeArrowheads="1"/>
          </p:cNvSpPr>
          <p:nvPr/>
        </p:nvSpPr>
        <p:spPr bwMode="auto">
          <a:xfrm>
            <a:off x="5181600" y="36576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13364" name="Rectangle 112"/>
          <p:cNvSpPr>
            <a:spLocks noChangeArrowheads="1"/>
          </p:cNvSpPr>
          <p:nvPr/>
        </p:nvSpPr>
        <p:spPr bwMode="auto">
          <a:xfrm>
            <a:off x="4648200" y="36576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13365" name="Rectangle 112"/>
          <p:cNvSpPr>
            <a:spLocks noChangeArrowheads="1"/>
          </p:cNvSpPr>
          <p:nvPr/>
        </p:nvSpPr>
        <p:spPr bwMode="auto">
          <a:xfrm>
            <a:off x="4114800" y="36576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13366" name="Rectangle 112"/>
          <p:cNvSpPr>
            <a:spLocks noChangeArrowheads="1"/>
          </p:cNvSpPr>
          <p:nvPr/>
        </p:nvSpPr>
        <p:spPr bwMode="auto">
          <a:xfrm>
            <a:off x="4114800" y="41148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13367" name="Rectangle 112"/>
          <p:cNvSpPr>
            <a:spLocks noChangeArrowheads="1"/>
          </p:cNvSpPr>
          <p:nvPr/>
        </p:nvSpPr>
        <p:spPr bwMode="auto">
          <a:xfrm>
            <a:off x="6781800" y="36576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13368" name="Rectangle 112"/>
          <p:cNvSpPr>
            <a:spLocks noChangeArrowheads="1"/>
          </p:cNvSpPr>
          <p:nvPr/>
        </p:nvSpPr>
        <p:spPr bwMode="auto">
          <a:xfrm>
            <a:off x="3581400" y="41148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13369" name="Rectangle 112"/>
          <p:cNvSpPr>
            <a:spLocks noChangeArrowheads="1"/>
          </p:cNvSpPr>
          <p:nvPr/>
        </p:nvSpPr>
        <p:spPr bwMode="auto">
          <a:xfrm>
            <a:off x="3048000" y="41148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13370" name="Rectangle 112"/>
          <p:cNvSpPr>
            <a:spLocks noChangeArrowheads="1"/>
          </p:cNvSpPr>
          <p:nvPr/>
        </p:nvSpPr>
        <p:spPr bwMode="auto">
          <a:xfrm>
            <a:off x="4648200" y="41148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13371" name="Rectangle 112"/>
          <p:cNvSpPr>
            <a:spLocks noChangeArrowheads="1"/>
          </p:cNvSpPr>
          <p:nvPr/>
        </p:nvSpPr>
        <p:spPr bwMode="auto">
          <a:xfrm>
            <a:off x="4114800" y="45720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13372" name="Rectangle 112"/>
          <p:cNvSpPr>
            <a:spLocks noChangeArrowheads="1"/>
          </p:cNvSpPr>
          <p:nvPr/>
        </p:nvSpPr>
        <p:spPr bwMode="auto">
          <a:xfrm>
            <a:off x="5181600" y="45720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13373" name="Rectangle 112"/>
          <p:cNvSpPr>
            <a:spLocks noChangeArrowheads="1"/>
          </p:cNvSpPr>
          <p:nvPr/>
        </p:nvSpPr>
        <p:spPr bwMode="auto">
          <a:xfrm>
            <a:off x="3048000" y="45720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13374" name="Rectangle 112"/>
          <p:cNvSpPr>
            <a:spLocks noChangeArrowheads="1"/>
          </p:cNvSpPr>
          <p:nvPr/>
        </p:nvSpPr>
        <p:spPr bwMode="auto">
          <a:xfrm>
            <a:off x="3581400" y="45720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13375" name="Rectangle 112"/>
          <p:cNvSpPr>
            <a:spLocks noChangeArrowheads="1"/>
          </p:cNvSpPr>
          <p:nvPr/>
        </p:nvSpPr>
        <p:spPr bwMode="auto">
          <a:xfrm>
            <a:off x="5715000" y="41148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13376" name="Rectangle 112"/>
          <p:cNvSpPr>
            <a:spLocks noChangeArrowheads="1"/>
          </p:cNvSpPr>
          <p:nvPr/>
        </p:nvSpPr>
        <p:spPr bwMode="auto">
          <a:xfrm>
            <a:off x="5181600" y="41148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13377" name="Rectangle 112"/>
          <p:cNvSpPr>
            <a:spLocks noChangeArrowheads="1"/>
          </p:cNvSpPr>
          <p:nvPr/>
        </p:nvSpPr>
        <p:spPr bwMode="auto">
          <a:xfrm>
            <a:off x="4648200" y="45720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13378" name="Rectangle 112"/>
          <p:cNvSpPr>
            <a:spLocks noChangeArrowheads="1"/>
          </p:cNvSpPr>
          <p:nvPr/>
        </p:nvSpPr>
        <p:spPr bwMode="auto">
          <a:xfrm>
            <a:off x="5715000" y="32004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13379" name="Rectangle 112"/>
          <p:cNvSpPr>
            <a:spLocks noChangeArrowheads="1"/>
          </p:cNvSpPr>
          <p:nvPr/>
        </p:nvSpPr>
        <p:spPr bwMode="auto">
          <a:xfrm>
            <a:off x="5181600" y="32004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13380" name="Rectangle 112"/>
          <p:cNvSpPr>
            <a:spLocks noChangeArrowheads="1"/>
          </p:cNvSpPr>
          <p:nvPr/>
        </p:nvSpPr>
        <p:spPr bwMode="auto">
          <a:xfrm>
            <a:off x="4648200" y="32004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13381" name="Rectangle 112"/>
          <p:cNvSpPr>
            <a:spLocks noChangeArrowheads="1"/>
          </p:cNvSpPr>
          <p:nvPr/>
        </p:nvSpPr>
        <p:spPr bwMode="auto">
          <a:xfrm>
            <a:off x="3581400" y="36576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13382" name="Rectangle 112"/>
          <p:cNvSpPr>
            <a:spLocks noChangeArrowheads="1"/>
          </p:cNvSpPr>
          <p:nvPr/>
        </p:nvSpPr>
        <p:spPr bwMode="auto">
          <a:xfrm>
            <a:off x="7848600" y="36576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13383" name="Rectangle 112"/>
          <p:cNvSpPr>
            <a:spLocks noChangeArrowheads="1"/>
          </p:cNvSpPr>
          <p:nvPr/>
        </p:nvSpPr>
        <p:spPr bwMode="auto">
          <a:xfrm>
            <a:off x="7315200" y="36576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39181" name="Text Box 269"/>
          <p:cNvSpPr txBox="1">
            <a:spLocks noChangeArrowheads="1"/>
          </p:cNvSpPr>
          <p:nvPr/>
        </p:nvSpPr>
        <p:spPr bwMode="auto">
          <a:xfrm>
            <a:off x="3581400" y="3671888"/>
            <a:ext cx="533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0000FF"/>
                </a:solidFill>
              </a:rPr>
              <a:t>T</a:t>
            </a:r>
          </a:p>
        </p:txBody>
      </p:sp>
      <p:sp>
        <p:nvSpPr>
          <p:cNvPr id="39182" name="Text Box 270"/>
          <p:cNvSpPr txBox="1">
            <a:spLocks noChangeArrowheads="1"/>
          </p:cNvSpPr>
          <p:nvPr/>
        </p:nvSpPr>
        <p:spPr bwMode="auto">
          <a:xfrm>
            <a:off x="4114800" y="36576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0000FF"/>
                </a:solidFill>
              </a:rPr>
              <a:t>H</a:t>
            </a:r>
          </a:p>
        </p:txBody>
      </p:sp>
      <p:sp>
        <p:nvSpPr>
          <p:cNvPr id="39183" name="Text Box 271"/>
          <p:cNvSpPr txBox="1">
            <a:spLocks noChangeArrowheads="1"/>
          </p:cNvSpPr>
          <p:nvPr/>
        </p:nvSpPr>
        <p:spPr bwMode="auto">
          <a:xfrm>
            <a:off x="5791200" y="36576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0000FF"/>
                </a:solidFill>
              </a:rPr>
              <a:t>H</a:t>
            </a:r>
          </a:p>
        </p:txBody>
      </p:sp>
      <p:sp>
        <p:nvSpPr>
          <p:cNvPr id="39184" name="Text Box 272"/>
          <p:cNvSpPr txBox="1">
            <a:spLocks noChangeArrowheads="1"/>
          </p:cNvSpPr>
          <p:nvPr/>
        </p:nvSpPr>
        <p:spPr bwMode="auto">
          <a:xfrm>
            <a:off x="5257800" y="36576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0000FF"/>
                </a:solidFill>
              </a:rPr>
              <a:t>N</a:t>
            </a:r>
          </a:p>
        </p:txBody>
      </p:sp>
      <p:sp>
        <p:nvSpPr>
          <p:cNvPr id="39185" name="Text Box 273"/>
          <p:cNvSpPr txBox="1">
            <a:spLocks noChangeArrowheads="1"/>
          </p:cNvSpPr>
          <p:nvPr/>
        </p:nvSpPr>
        <p:spPr bwMode="auto">
          <a:xfrm>
            <a:off x="6858000" y="36576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0000FF"/>
                </a:solidFill>
              </a:rPr>
              <a:t>I</a:t>
            </a:r>
          </a:p>
        </p:txBody>
      </p:sp>
      <p:sp>
        <p:nvSpPr>
          <p:cNvPr id="39186" name="Text Box 274"/>
          <p:cNvSpPr txBox="1">
            <a:spLocks noChangeArrowheads="1"/>
          </p:cNvSpPr>
          <p:nvPr/>
        </p:nvSpPr>
        <p:spPr bwMode="auto">
          <a:xfrm>
            <a:off x="7391400" y="36576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0000FF"/>
                </a:solidFill>
              </a:rPr>
              <a:t>N</a:t>
            </a:r>
          </a:p>
        </p:txBody>
      </p:sp>
      <p:sp>
        <p:nvSpPr>
          <p:cNvPr id="39187" name="Text Box 275"/>
          <p:cNvSpPr txBox="1">
            <a:spLocks noChangeArrowheads="1"/>
          </p:cNvSpPr>
          <p:nvPr/>
        </p:nvSpPr>
        <p:spPr bwMode="auto">
          <a:xfrm>
            <a:off x="6324600" y="36576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0000FF"/>
                </a:solidFill>
              </a:rPr>
              <a:t>T</a:t>
            </a:r>
          </a:p>
        </p:txBody>
      </p:sp>
      <p:sp>
        <p:nvSpPr>
          <p:cNvPr id="39188" name="Text Box 276"/>
          <p:cNvSpPr txBox="1">
            <a:spLocks noChangeArrowheads="1"/>
          </p:cNvSpPr>
          <p:nvPr/>
        </p:nvSpPr>
        <p:spPr bwMode="auto">
          <a:xfrm>
            <a:off x="4724400" y="36576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FF0066"/>
                </a:solidFill>
              </a:rPr>
              <a:t>A</a:t>
            </a:r>
          </a:p>
        </p:txBody>
      </p:sp>
      <p:sp>
        <p:nvSpPr>
          <p:cNvPr id="39190" name="Text Box 278"/>
          <p:cNvSpPr txBox="1">
            <a:spLocks noChangeArrowheads="1"/>
          </p:cNvSpPr>
          <p:nvPr/>
        </p:nvSpPr>
        <p:spPr bwMode="auto">
          <a:xfrm>
            <a:off x="4724400" y="41148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FF0066"/>
                </a:solidFill>
              </a:rPr>
              <a:t>N</a:t>
            </a:r>
          </a:p>
        </p:txBody>
      </p:sp>
      <p:sp>
        <p:nvSpPr>
          <p:cNvPr id="39191" name="Text Box 279"/>
          <p:cNvSpPr txBox="1">
            <a:spLocks noChangeArrowheads="1"/>
          </p:cNvSpPr>
          <p:nvPr/>
        </p:nvSpPr>
        <p:spPr bwMode="auto">
          <a:xfrm>
            <a:off x="5791200" y="41148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0000FF"/>
                </a:solidFill>
              </a:rPr>
              <a:t>M</a:t>
            </a:r>
          </a:p>
        </p:txBody>
      </p:sp>
      <p:sp>
        <p:nvSpPr>
          <p:cNvPr id="39192" name="Text Box 280"/>
          <p:cNvSpPr txBox="1">
            <a:spLocks noChangeArrowheads="1"/>
          </p:cNvSpPr>
          <p:nvPr/>
        </p:nvSpPr>
        <p:spPr bwMode="auto">
          <a:xfrm>
            <a:off x="5257800" y="4100513"/>
            <a:ext cx="533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0000FF"/>
                </a:solidFill>
              </a:rPr>
              <a:t>A</a:t>
            </a:r>
          </a:p>
        </p:txBody>
      </p:sp>
      <p:sp>
        <p:nvSpPr>
          <p:cNvPr id="39193" name="Text Box 281"/>
          <p:cNvSpPr txBox="1">
            <a:spLocks noChangeArrowheads="1"/>
          </p:cNvSpPr>
          <p:nvPr/>
        </p:nvSpPr>
        <p:spPr bwMode="auto">
          <a:xfrm>
            <a:off x="3124200" y="41148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0000FF"/>
                </a:solidFill>
              </a:rPr>
              <a:t>L</a:t>
            </a:r>
          </a:p>
        </p:txBody>
      </p:sp>
      <p:sp>
        <p:nvSpPr>
          <p:cNvPr id="39194" name="Text Box 282"/>
          <p:cNvSpPr txBox="1">
            <a:spLocks noChangeArrowheads="1"/>
          </p:cNvSpPr>
          <p:nvPr/>
        </p:nvSpPr>
        <p:spPr bwMode="auto">
          <a:xfrm>
            <a:off x="3657600" y="4100513"/>
            <a:ext cx="533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0000FF"/>
                </a:solidFill>
              </a:rPr>
              <a:t>O</a:t>
            </a:r>
          </a:p>
        </p:txBody>
      </p:sp>
      <p:sp>
        <p:nvSpPr>
          <p:cNvPr id="39195" name="Text Box 283"/>
          <p:cNvSpPr txBox="1">
            <a:spLocks noChangeArrowheads="1"/>
          </p:cNvSpPr>
          <p:nvPr/>
        </p:nvSpPr>
        <p:spPr bwMode="auto">
          <a:xfrm>
            <a:off x="4191000" y="4100513"/>
            <a:ext cx="533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0000FF"/>
                </a:solidFill>
              </a:rPr>
              <a:t>P</a:t>
            </a:r>
          </a:p>
        </p:txBody>
      </p:sp>
      <p:sp>
        <p:nvSpPr>
          <p:cNvPr id="39197" name="Text Box 285"/>
          <p:cNvSpPr txBox="1">
            <a:spLocks noChangeArrowheads="1"/>
          </p:cNvSpPr>
          <p:nvPr/>
        </p:nvSpPr>
        <p:spPr bwMode="auto">
          <a:xfrm>
            <a:off x="4724400" y="32004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FF0066"/>
                </a:solidFill>
              </a:rPr>
              <a:t>S</a:t>
            </a:r>
          </a:p>
        </p:txBody>
      </p:sp>
      <p:sp>
        <p:nvSpPr>
          <p:cNvPr id="39198" name="Text Box 286"/>
          <p:cNvSpPr txBox="1">
            <a:spLocks noChangeArrowheads="1"/>
          </p:cNvSpPr>
          <p:nvPr/>
        </p:nvSpPr>
        <p:spPr bwMode="auto">
          <a:xfrm>
            <a:off x="5257800" y="32004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0000FF"/>
                </a:solidFill>
              </a:rPr>
              <a:t>U</a:t>
            </a:r>
          </a:p>
        </p:txBody>
      </p:sp>
      <p:sp>
        <p:nvSpPr>
          <p:cNvPr id="39199" name="Text Box 287"/>
          <p:cNvSpPr txBox="1">
            <a:spLocks noChangeArrowheads="1"/>
          </p:cNvSpPr>
          <p:nvPr/>
        </p:nvSpPr>
        <p:spPr bwMode="auto">
          <a:xfrm>
            <a:off x="5791200" y="32004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0000FF"/>
                </a:solidFill>
              </a:rPr>
              <a:t>C</a:t>
            </a:r>
          </a:p>
        </p:txBody>
      </p:sp>
      <p:sp>
        <p:nvSpPr>
          <p:cNvPr id="13401" name="Rectangle 112"/>
          <p:cNvSpPr>
            <a:spLocks noChangeArrowheads="1"/>
          </p:cNvSpPr>
          <p:nvPr/>
        </p:nvSpPr>
        <p:spPr bwMode="auto">
          <a:xfrm>
            <a:off x="2514600" y="45720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13402" name="Rectangle 112"/>
          <p:cNvSpPr>
            <a:spLocks noChangeArrowheads="1"/>
          </p:cNvSpPr>
          <p:nvPr/>
        </p:nvSpPr>
        <p:spPr bwMode="auto">
          <a:xfrm>
            <a:off x="1981200" y="45720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39202" name="Text Box 290"/>
          <p:cNvSpPr txBox="1">
            <a:spLocks noChangeArrowheads="1"/>
          </p:cNvSpPr>
          <p:nvPr/>
        </p:nvSpPr>
        <p:spPr bwMode="auto">
          <a:xfrm>
            <a:off x="2057400" y="45720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0000FF"/>
                </a:solidFill>
              </a:rPr>
              <a:t>C</a:t>
            </a:r>
          </a:p>
        </p:txBody>
      </p:sp>
      <p:sp>
        <p:nvSpPr>
          <p:cNvPr id="39203" name="Text Box 291"/>
          <p:cNvSpPr txBox="1">
            <a:spLocks noChangeArrowheads="1"/>
          </p:cNvSpPr>
          <p:nvPr/>
        </p:nvSpPr>
        <p:spPr bwMode="auto">
          <a:xfrm>
            <a:off x="3657600" y="45720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0000FF"/>
                </a:solidFill>
              </a:rPr>
              <a:t>I</a:t>
            </a:r>
          </a:p>
        </p:txBody>
      </p:sp>
      <p:sp>
        <p:nvSpPr>
          <p:cNvPr id="39204" name="Text Box 292"/>
          <p:cNvSpPr txBox="1">
            <a:spLocks noChangeArrowheads="1"/>
          </p:cNvSpPr>
          <p:nvPr/>
        </p:nvSpPr>
        <p:spPr bwMode="auto">
          <a:xfrm>
            <a:off x="3124200" y="45720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0000FF"/>
                </a:solidFill>
              </a:rPr>
              <a:t>O</a:t>
            </a:r>
          </a:p>
        </p:txBody>
      </p:sp>
      <p:sp>
        <p:nvSpPr>
          <p:cNvPr id="39205" name="Text Box 293"/>
          <p:cNvSpPr txBox="1">
            <a:spLocks noChangeArrowheads="1"/>
          </p:cNvSpPr>
          <p:nvPr/>
        </p:nvSpPr>
        <p:spPr bwMode="auto">
          <a:xfrm>
            <a:off x="2590800" y="45720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0000FF"/>
                </a:solidFill>
              </a:rPr>
              <a:t>U</a:t>
            </a:r>
          </a:p>
        </p:txBody>
      </p:sp>
      <p:sp>
        <p:nvSpPr>
          <p:cNvPr id="39206" name="Text Box 294"/>
          <p:cNvSpPr txBox="1">
            <a:spLocks noChangeArrowheads="1"/>
          </p:cNvSpPr>
          <p:nvPr/>
        </p:nvSpPr>
        <p:spPr bwMode="auto">
          <a:xfrm>
            <a:off x="4724400" y="45720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FF0066"/>
                </a:solidFill>
              </a:rPr>
              <a:t>H</a:t>
            </a:r>
          </a:p>
        </p:txBody>
      </p:sp>
      <p:sp>
        <p:nvSpPr>
          <p:cNvPr id="39207" name="Text Box 295"/>
          <p:cNvSpPr txBox="1">
            <a:spLocks noChangeArrowheads="1"/>
          </p:cNvSpPr>
          <p:nvPr/>
        </p:nvSpPr>
        <p:spPr bwMode="auto">
          <a:xfrm>
            <a:off x="5181600" y="45720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0000FF"/>
                </a:solidFill>
              </a:rPr>
              <a:t>U</a:t>
            </a:r>
          </a:p>
        </p:txBody>
      </p:sp>
      <p:sp>
        <p:nvSpPr>
          <p:cNvPr id="39208" name="Text Box 296"/>
          <p:cNvSpPr txBox="1">
            <a:spLocks noChangeArrowheads="1"/>
          </p:cNvSpPr>
          <p:nvPr/>
        </p:nvSpPr>
        <p:spPr bwMode="auto">
          <a:xfrm>
            <a:off x="4191000" y="45720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0000FF"/>
                </a:solidFill>
              </a:rPr>
              <a:t>T</a:t>
            </a:r>
          </a:p>
        </p:txBody>
      </p:sp>
      <p:sp>
        <p:nvSpPr>
          <p:cNvPr id="39226" name="AutoShape 100"/>
          <p:cNvSpPr>
            <a:spLocks noChangeArrowheads="1"/>
          </p:cNvSpPr>
          <p:nvPr/>
        </p:nvSpPr>
        <p:spPr bwMode="auto">
          <a:xfrm>
            <a:off x="2057400" y="762000"/>
            <a:ext cx="5257800" cy="1219200"/>
          </a:xfrm>
          <a:prstGeom prst="roundRect">
            <a:avLst>
              <a:gd name="adj" fmla="val 16667"/>
            </a:avLst>
          </a:prstGeom>
          <a:solidFill>
            <a:srgbClr val="FFCCFF"/>
          </a:solidFill>
          <a:ln w="9525">
            <a:solidFill>
              <a:schemeClr val="tx1"/>
            </a:solidFill>
            <a:round/>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400" b="1">
              <a:solidFill>
                <a:srgbClr val="0000FF"/>
              </a:solidFill>
            </a:endParaRPr>
          </a:p>
        </p:txBody>
      </p:sp>
      <p:sp>
        <p:nvSpPr>
          <p:cNvPr id="39210" name="Text Box 298"/>
          <p:cNvSpPr txBox="1">
            <a:spLocks noChangeArrowheads="1"/>
          </p:cNvSpPr>
          <p:nvPr/>
        </p:nvSpPr>
        <p:spPr bwMode="auto">
          <a:xfrm>
            <a:off x="2057400" y="685800"/>
            <a:ext cx="54102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en-US" sz="2700">
                <a:solidFill>
                  <a:srgbClr val="0000FF"/>
                </a:solidFill>
              </a:rPr>
              <a:t>Tên một tác phẩm mở đầu chương trình Ngữ Văn 7 có cùng đề tài với “Tôi đi học”</a:t>
            </a:r>
          </a:p>
        </p:txBody>
      </p:sp>
      <p:sp>
        <p:nvSpPr>
          <p:cNvPr id="13412" name="Rectangle 112"/>
          <p:cNvSpPr>
            <a:spLocks noChangeArrowheads="1"/>
          </p:cNvSpPr>
          <p:nvPr/>
        </p:nvSpPr>
        <p:spPr bwMode="auto">
          <a:xfrm>
            <a:off x="7848600" y="27432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39212" name="Text Box 300"/>
          <p:cNvSpPr txBox="1">
            <a:spLocks noChangeArrowheads="1"/>
          </p:cNvSpPr>
          <p:nvPr/>
        </p:nvSpPr>
        <p:spPr bwMode="auto">
          <a:xfrm>
            <a:off x="6781800" y="2757488"/>
            <a:ext cx="304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0000FF"/>
                </a:solidFill>
              </a:rPr>
              <a:t>O</a:t>
            </a:r>
          </a:p>
        </p:txBody>
      </p:sp>
      <p:sp>
        <p:nvSpPr>
          <p:cNvPr id="39213" name="Text Box 301"/>
          <p:cNvSpPr txBox="1">
            <a:spLocks noChangeArrowheads="1"/>
          </p:cNvSpPr>
          <p:nvPr/>
        </p:nvSpPr>
        <p:spPr bwMode="auto">
          <a:xfrm>
            <a:off x="6248400" y="2757488"/>
            <a:ext cx="304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0000FF"/>
                </a:solidFill>
              </a:rPr>
              <a:t>M</a:t>
            </a:r>
          </a:p>
        </p:txBody>
      </p:sp>
      <p:sp>
        <p:nvSpPr>
          <p:cNvPr id="39214" name="Text Box 302"/>
          <p:cNvSpPr txBox="1">
            <a:spLocks noChangeArrowheads="1"/>
          </p:cNvSpPr>
          <p:nvPr/>
        </p:nvSpPr>
        <p:spPr bwMode="auto">
          <a:xfrm>
            <a:off x="7315200" y="2757488"/>
            <a:ext cx="304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0000FF"/>
                </a:solidFill>
              </a:rPr>
              <a:t>R</a:t>
            </a:r>
          </a:p>
        </p:txBody>
      </p:sp>
      <p:sp>
        <p:nvSpPr>
          <p:cNvPr id="39215" name="Text Box 303"/>
          <p:cNvSpPr txBox="1">
            <a:spLocks noChangeArrowheads="1"/>
          </p:cNvSpPr>
          <p:nvPr/>
        </p:nvSpPr>
        <p:spPr bwMode="auto">
          <a:xfrm>
            <a:off x="7924800" y="2757488"/>
            <a:ext cx="304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0000FF"/>
                </a:solidFill>
              </a:rPr>
              <a:t>A</a:t>
            </a:r>
          </a:p>
        </p:txBody>
      </p:sp>
      <p:sp>
        <p:nvSpPr>
          <p:cNvPr id="39216" name="Text Box 304"/>
          <p:cNvSpPr txBox="1">
            <a:spLocks noChangeArrowheads="1"/>
          </p:cNvSpPr>
          <p:nvPr/>
        </p:nvSpPr>
        <p:spPr bwMode="auto">
          <a:xfrm>
            <a:off x="5791200" y="2743200"/>
            <a:ext cx="30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0000FF"/>
                </a:solidFill>
              </a:rPr>
              <a:t>G</a:t>
            </a:r>
          </a:p>
        </p:txBody>
      </p:sp>
      <p:sp>
        <p:nvSpPr>
          <p:cNvPr id="39228" name="AutoShape 100"/>
          <p:cNvSpPr>
            <a:spLocks noChangeArrowheads="1"/>
          </p:cNvSpPr>
          <p:nvPr/>
        </p:nvSpPr>
        <p:spPr bwMode="auto">
          <a:xfrm>
            <a:off x="2057400" y="762000"/>
            <a:ext cx="5257800" cy="1219200"/>
          </a:xfrm>
          <a:prstGeom prst="roundRect">
            <a:avLst>
              <a:gd name="adj" fmla="val 16667"/>
            </a:avLst>
          </a:prstGeom>
          <a:solidFill>
            <a:srgbClr val="FFCCFF"/>
          </a:solidFill>
          <a:ln w="9525">
            <a:solidFill>
              <a:schemeClr val="tx1"/>
            </a:solidFill>
            <a:round/>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400" b="1">
              <a:solidFill>
                <a:srgbClr val="0000FF"/>
              </a:solidFill>
            </a:endParaRPr>
          </a:p>
        </p:txBody>
      </p:sp>
      <p:sp>
        <p:nvSpPr>
          <p:cNvPr id="39218" name="Text Box 306"/>
          <p:cNvSpPr txBox="1">
            <a:spLocks noChangeArrowheads="1"/>
          </p:cNvSpPr>
          <p:nvPr/>
        </p:nvSpPr>
        <p:spPr bwMode="auto">
          <a:xfrm>
            <a:off x="1981200" y="914400"/>
            <a:ext cx="5486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en-US" sz="2800">
                <a:solidFill>
                  <a:srgbClr val="0000FF"/>
                </a:solidFill>
              </a:rPr>
              <a:t>Cậu bé muốn điều gì khi nói với mẹ: “Mẹ đưa bút thước cho con cầm?</a:t>
            </a:r>
          </a:p>
        </p:txBody>
      </p:sp>
      <p:sp>
        <p:nvSpPr>
          <p:cNvPr id="13420" name="Rectangle 112"/>
          <p:cNvSpPr>
            <a:spLocks noChangeArrowheads="1"/>
          </p:cNvSpPr>
          <p:nvPr/>
        </p:nvSpPr>
        <p:spPr bwMode="auto">
          <a:xfrm>
            <a:off x="4114800" y="32004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13421" name="Rectangle 112"/>
          <p:cNvSpPr>
            <a:spLocks noChangeArrowheads="1"/>
          </p:cNvSpPr>
          <p:nvPr/>
        </p:nvSpPr>
        <p:spPr bwMode="auto">
          <a:xfrm>
            <a:off x="3581400" y="32004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13422" name="Rectangle 112"/>
          <p:cNvSpPr>
            <a:spLocks noChangeArrowheads="1"/>
          </p:cNvSpPr>
          <p:nvPr/>
        </p:nvSpPr>
        <p:spPr bwMode="auto">
          <a:xfrm>
            <a:off x="3048000" y="3200400"/>
            <a:ext cx="533400" cy="457200"/>
          </a:xfrm>
          <a:prstGeom prst="rect">
            <a:avLst/>
          </a:prstGeom>
          <a:solidFill>
            <a:schemeClr val="accent1"/>
          </a:solidFill>
          <a:ln w="9525">
            <a:solidFill>
              <a:schemeClr val="tx1"/>
            </a:solidFill>
            <a:miter lim="800000"/>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800" b="1">
              <a:solidFill>
                <a:srgbClr val="0000FF"/>
              </a:solidFill>
            </a:endParaRPr>
          </a:p>
        </p:txBody>
      </p:sp>
      <p:sp>
        <p:nvSpPr>
          <p:cNvPr id="39222" name="Text Box 310"/>
          <p:cNvSpPr txBox="1">
            <a:spLocks noChangeArrowheads="1"/>
          </p:cNvSpPr>
          <p:nvPr/>
        </p:nvSpPr>
        <p:spPr bwMode="auto">
          <a:xfrm>
            <a:off x="3657600" y="32004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0000FF"/>
                </a:solidFill>
              </a:rPr>
              <a:t>H</a:t>
            </a:r>
          </a:p>
        </p:txBody>
      </p:sp>
      <p:sp>
        <p:nvSpPr>
          <p:cNvPr id="39223" name="Text Box 311"/>
          <p:cNvSpPr txBox="1">
            <a:spLocks noChangeArrowheads="1"/>
          </p:cNvSpPr>
          <p:nvPr/>
        </p:nvSpPr>
        <p:spPr bwMode="auto">
          <a:xfrm>
            <a:off x="3124200" y="32004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0000FF"/>
                </a:solidFill>
              </a:rPr>
              <a:t>T</a:t>
            </a:r>
          </a:p>
        </p:txBody>
      </p:sp>
      <p:sp>
        <p:nvSpPr>
          <p:cNvPr id="39224" name="Text Box 312"/>
          <p:cNvSpPr txBox="1">
            <a:spLocks noChangeArrowheads="1"/>
          </p:cNvSpPr>
          <p:nvPr/>
        </p:nvSpPr>
        <p:spPr bwMode="auto">
          <a:xfrm>
            <a:off x="4114800" y="32004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0000FF"/>
                </a:solidFill>
              </a:rPr>
              <a:t>U</a:t>
            </a:r>
          </a:p>
        </p:txBody>
      </p:sp>
      <p:sp>
        <p:nvSpPr>
          <p:cNvPr id="39225" name="Text Box 313"/>
          <p:cNvSpPr txBox="1">
            <a:spLocks noChangeArrowheads="1"/>
          </p:cNvSpPr>
          <p:nvPr/>
        </p:nvSpPr>
        <p:spPr bwMode="auto">
          <a:xfrm>
            <a:off x="7848600" y="36576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b="1">
                <a:solidFill>
                  <a:srgbClr val="0000FF"/>
                </a:solidFill>
              </a:rPr>
              <a:t>H</a:t>
            </a:r>
          </a:p>
        </p:txBody>
      </p:sp>
      <p:sp>
        <p:nvSpPr>
          <p:cNvPr id="2049" name="AutoShape 100"/>
          <p:cNvSpPr>
            <a:spLocks noChangeArrowheads="1"/>
          </p:cNvSpPr>
          <p:nvPr/>
        </p:nvSpPr>
        <p:spPr bwMode="auto">
          <a:xfrm>
            <a:off x="2057400" y="762000"/>
            <a:ext cx="5257800" cy="1219200"/>
          </a:xfrm>
          <a:prstGeom prst="roundRect">
            <a:avLst>
              <a:gd name="adj" fmla="val 16667"/>
            </a:avLst>
          </a:prstGeom>
          <a:solidFill>
            <a:srgbClr val="FFCCFF"/>
          </a:solidFill>
          <a:ln w="9525">
            <a:solidFill>
              <a:schemeClr val="tx1"/>
            </a:solidFill>
            <a:round/>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400" b="1">
              <a:solidFill>
                <a:srgbClr val="0000FF"/>
              </a:solidFill>
            </a:endParaRPr>
          </a:p>
        </p:txBody>
      </p:sp>
      <p:sp>
        <p:nvSpPr>
          <p:cNvPr id="39230" name="Text Box 318"/>
          <p:cNvSpPr txBox="1">
            <a:spLocks noChangeArrowheads="1"/>
          </p:cNvSpPr>
          <p:nvPr/>
        </p:nvSpPr>
        <p:spPr bwMode="auto">
          <a:xfrm>
            <a:off x="2057400" y="685800"/>
            <a:ext cx="5181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spcBef>
                <a:spcPct val="50000"/>
              </a:spcBef>
            </a:pPr>
            <a:r>
              <a:rPr lang="en-US" altLang="en-US" sz="2800">
                <a:solidFill>
                  <a:srgbClr val="0000FF"/>
                </a:solidFill>
              </a:rPr>
              <a:t>Quê hương ông ở ngoại ô thành phố Huế, làm nghề dạy học và sáng tác thơ văn. Ông là ai?</a:t>
            </a:r>
          </a:p>
        </p:txBody>
      </p:sp>
      <p:sp>
        <p:nvSpPr>
          <p:cNvPr id="2050" name="AutoShape 100"/>
          <p:cNvSpPr>
            <a:spLocks noChangeArrowheads="1"/>
          </p:cNvSpPr>
          <p:nvPr/>
        </p:nvSpPr>
        <p:spPr bwMode="auto">
          <a:xfrm>
            <a:off x="2057400" y="762000"/>
            <a:ext cx="5257800" cy="1219200"/>
          </a:xfrm>
          <a:prstGeom prst="roundRect">
            <a:avLst>
              <a:gd name="adj" fmla="val 16667"/>
            </a:avLst>
          </a:prstGeom>
          <a:solidFill>
            <a:srgbClr val="FFCCFF"/>
          </a:solidFill>
          <a:ln w="9525">
            <a:solidFill>
              <a:schemeClr val="tx1"/>
            </a:solidFill>
            <a:round/>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400" b="1">
              <a:solidFill>
                <a:srgbClr val="0000FF"/>
              </a:solidFill>
            </a:endParaRPr>
          </a:p>
        </p:txBody>
      </p:sp>
      <p:sp>
        <p:nvSpPr>
          <p:cNvPr id="39232" name="Text Box 320"/>
          <p:cNvSpPr txBox="1">
            <a:spLocks noChangeArrowheads="1"/>
          </p:cNvSpPr>
          <p:nvPr/>
        </p:nvSpPr>
        <p:spPr bwMode="auto">
          <a:xfrm>
            <a:off x="1828800" y="914400"/>
            <a:ext cx="5638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en-US" sz="2800">
                <a:solidFill>
                  <a:srgbClr val="0000FF"/>
                </a:solidFill>
              </a:rPr>
              <a:t>Theo hệ thống giáo dục thời kì trước Cách mạng? Lớp thấp nhất là?</a:t>
            </a:r>
          </a:p>
        </p:txBody>
      </p:sp>
      <p:sp>
        <p:nvSpPr>
          <p:cNvPr id="2051" name="AutoShape 100"/>
          <p:cNvSpPr>
            <a:spLocks noChangeArrowheads="1"/>
          </p:cNvSpPr>
          <p:nvPr/>
        </p:nvSpPr>
        <p:spPr bwMode="auto">
          <a:xfrm>
            <a:off x="2057400" y="762000"/>
            <a:ext cx="5257800" cy="1219200"/>
          </a:xfrm>
          <a:prstGeom prst="roundRect">
            <a:avLst>
              <a:gd name="adj" fmla="val 16667"/>
            </a:avLst>
          </a:prstGeom>
          <a:solidFill>
            <a:srgbClr val="FFCCFF"/>
          </a:solidFill>
          <a:ln w="9525">
            <a:solidFill>
              <a:schemeClr val="tx1"/>
            </a:solidFill>
            <a:round/>
            <a:headEnd/>
            <a:tailEnd/>
          </a:ln>
        </p:spPr>
        <p:txBody>
          <a:bodyPr wrap="none" anchor="ct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vi-VN" altLang="en-US" sz="2400" b="1">
              <a:solidFill>
                <a:srgbClr val="0000FF"/>
              </a:solidFill>
            </a:endParaRPr>
          </a:p>
        </p:txBody>
      </p:sp>
      <p:sp>
        <p:nvSpPr>
          <p:cNvPr id="39234" name="Text Box 322"/>
          <p:cNvSpPr txBox="1">
            <a:spLocks noChangeArrowheads="1"/>
          </p:cNvSpPr>
          <p:nvPr/>
        </p:nvSpPr>
        <p:spPr bwMode="auto">
          <a:xfrm>
            <a:off x="2209800" y="914400"/>
            <a:ext cx="4876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a:solidFill>
                  <a:srgbClr val="0000FF"/>
                </a:solidFill>
              </a:rPr>
              <a:t>Thời điểm nào khơi nguồn cho dòng kỉ niệm của nhân vật “tôi”?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9032"/>
                                        </p:tgtEl>
                                        <p:attrNameLst>
                                          <p:attrName>style.visibility</p:attrName>
                                        </p:attrNameLst>
                                      </p:cBhvr>
                                      <p:to>
                                        <p:strVal val="visible"/>
                                      </p:to>
                                    </p:set>
                                    <p:animEffect transition="in" filter="box(in)">
                                      <p:cBhvr>
                                        <p:cTn id="7" dur="500"/>
                                        <p:tgtEl>
                                          <p:spTgt spid="3903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148"/>
                                        </p:tgtEl>
                                        <p:attrNameLst>
                                          <p:attrName>style.visibility</p:attrName>
                                        </p:attrNameLst>
                                      </p:cBhvr>
                                      <p:to>
                                        <p:strVal val="visible"/>
                                      </p:to>
                                    </p:set>
                                    <p:animEffect transition="in" filter="box(in)">
                                      <p:cBhvr>
                                        <p:cTn id="10" dur="500"/>
                                        <p:tgtEl>
                                          <p:spTgt spid="214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9033"/>
                                        </p:tgtEl>
                                        <p:attrNameLst>
                                          <p:attrName>style.visibility</p:attrName>
                                        </p:attrNameLst>
                                      </p:cBhvr>
                                      <p:to>
                                        <p:strVal val="visible"/>
                                      </p:to>
                                    </p:set>
                                    <p:animEffect transition="in" filter="box(in)">
                                      <p:cBhvr>
                                        <p:cTn id="15" dur="500"/>
                                        <p:tgtEl>
                                          <p:spTgt spid="39033"/>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39034"/>
                                        </p:tgtEl>
                                        <p:attrNameLst>
                                          <p:attrName>style.visibility</p:attrName>
                                        </p:attrNameLst>
                                      </p:cBhvr>
                                      <p:to>
                                        <p:strVal val="visible"/>
                                      </p:to>
                                    </p:set>
                                    <p:animEffect transition="in" filter="box(in)">
                                      <p:cBhvr>
                                        <p:cTn id="18" dur="500"/>
                                        <p:tgtEl>
                                          <p:spTgt spid="39034"/>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39035"/>
                                        </p:tgtEl>
                                        <p:attrNameLst>
                                          <p:attrName>style.visibility</p:attrName>
                                        </p:attrNameLst>
                                      </p:cBhvr>
                                      <p:to>
                                        <p:strVal val="visible"/>
                                      </p:to>
                                    </p:set>
                                    <p:animEffect transition="in" filter="box(in)">
                                      <p:cBhvr>
                                        <p:cTn id="21" dur="500"/>
                                        <p:tgtEl>
                                          <p:spTgt spid="39035"/>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39036"/>
                                        </p:tgtEl>
                                        <p:attrNameLst>
                                          <p:attrName>style.visibility</p:attrName>
                                        </p:attrNameLst>
                                      </p:cBhvr>
                                      <p:to>
                                        <p:strVal val="visible"/>
                                      </p:to>
                                    </p:set>
                                    <p:animEffect transition="in" filter="box(in)">
                                      <p:cBhvr>
                                        <p:cTn id="24" dur="500"/>
                                        <p:tgtEl>
                                          <p:spTgt spid="3903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xit" presetSubtype="16" fill="hold" grpId="1" nodeType="clickEffect">
                                  <p:stCondLst>
                                    <p:cond delay="0"/>
                                  </p:stCondLst>
                                  <p:childTnLst>
                                    <p:animEffect transition="out" filter="box(in)">
                                      <p:cBhvr>
                                        <p:cTn id="28" dur="500"/>
                                        <p:tgtEl>
                                          <p:spTgt spid="39032"/>
                                        </p:tgtEl>
                                      </p:cBhvr>
                                    </p:animEffect>
                                    <p:set>
                                      <p:cBhvr>
                                        <p:cTn id="29" dur="1" fill="hold">
                                          <p:stCondLst>
                                            <p:cond delay="499"/>
                                          </p:stCondLst>
                                        </p:cTn>
                                        <p:tgtEl>
                                          <p:spTgt spid="39032"/>
                                        </p:tgtEl>
                                        <p:attrNameLst>
                                          <p:attrName>style.visibility</p:attrName>
                                        </p:attrNameLst>
                                      </p:cBhvr>
                                      <p:to>
                                        <p:strVal val="hidden"/>
                                      </p:to>
                                    </p:set>
                                  </p:childTnLst>
                                </p:cTn>
                              </p:par>
                              <p:par>
                                <p:cTn id="30" presetID="4" presetClass="exit" presetSubtype="16" fill="hold" grpId="1" nodeType="withEffect">
                                  <p:stCondLst>
                                    <p:cond delay="0"/>
                                  </p:stCondLst>
                                  <p:childTnLst>
                                    <p:animEffect transition="out" filter="box(in)">
                                      <p:cBhvr>
                                        <p:cTn id="31" dur="500"/>
                                        <p:tgtEl>
                                          <p:spTgt spid="2148"/>
                                        </p:tgtEl>
                                      </p:cBhvr>
                                    </p:animEffect>
                                    <p:set>
                                      <p:cBhvr>
                                        <p:cTn id="32" dur="1" fill="hold">
                                          <p:stCondLst>
                                            <p:cond delay="499"/>
                                          </p:stCondLst>
                                        </p:cTn>
                                        <p:tgtEl>
                                          <p:spTgt spid="2148"/>
                                        </p:tgtEl>
                                        <p:attrNameLst>
                                          <p:attrName>style.visibility</p:attrName>
                                        </p:attrNameLst>
                                      </p:cBhvr>
                                      <p:to>
                                        <p:strVal val="hidden"/>
                                      </p:to>
                                    </p:set>
                                  </p:childTnLst>
                                </p:cTn>
                              </p:par>
                              <p:par>
                                <p:cTn id="33" presetID="4" presetClass="entr" presetSubtype="16" fill="hold" grpId="0" nodeType="withEffect">
                                  <p:stCondLst>
                                    <p:cond delay="0"/>
                                  </p:stCondLst>
                                  <p:childTnLst>
                                    <p:set>
                                      <p:cBhvr>
                                        <p:cTn id="34" dur="1" fill="hold">
                                          <p:stCondLst>
                                            <p:cond delay="0"/>
                                          </p:stCondLst>
                                        </p:cTn>
                                        <p:tgtEl>
                                          <p:spTgt spid="39226"/>
                                        </p:tgtEl>
                                        <p:attrNameLst>
                                          <p:attrName>style.visibility</p:attrName>
                                        </p:attrNameLst>
                                      </p:cBhvr>
                                      <p:to>
                                        <p:strVal val="visible"/>
                                      </p:to>
                                    </p:set>
                                    <p:animEffect transition="in" filter="box(in)">
                                      <p:cBhvr>
                                        <p:cTn id="35" dur="500"/>
                                        <p:tgtEl>
                                          <p:spTgt spid="39226"/>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39210"/>
                                        </p:tgtEl>
                                        <p:attrNameLst>
                                          <p:attrName>style.visibility</p:attrName>
                                        </p:attrNameLst>
                                      </p:cBhvr>
                                      <p:to>
                                        <p:strVal val="visible"/>
                                      </p:to>
                                    </p:set>
                                    <p:animEffect transition="in" filter="box(in)">
                                      <p:cBhvr>
                                        <p:cTn id="38" dur="500"/>
                                        <p:tgtEl>
                                          <p:spTgt spid="3921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39074"/>
                                        </p:tgtEl>
                                        <p:attrNameLst>
                                          <p:attrName>style.visibility</p:attrName>
                                        </p:attrNameLst>
                                      </p:cBhvr>
                                      <p:to>
                                        <p:strVal val="visible"/>
                                      </p:to>
                                    </p:set>
                                    <p:animEffect transition="in" filter="box(in)">
                                      <p:cBhvr>
                                        <p:cTn id="43" dur="500"/>
                                        <p:tgtEl>
                                          <p:spTgt spid="39074"/>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39073"/>
                                        </p:tgtEl>
                                        <p:attrNameLst>
                                          <p:attrName>style.visibility</p:attrName>
                                        </p:attrNameLst>
                                      </p:cBhvr>
                                      <p:to>
                                        <p:strVal val="visible"/>
                                      </p:to>
                                    </p:set>
                                    <p:animEffect transition="in" filter="box(in)">
                                      <p:cBhvr>
                                        <p:cTn id="46" dur="500"/>
                                        <p:tgtEl>
                                          <p:spTgt spid="39073"/>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39068"/>
                                        </p:tgtEl>
                                        <p:attrNameLst>
                                          <p:attrName>style.visibility</p:attrName>
                                        </p:attrNameLst>
                                      </p:cBhvr>
                                      <p:to>
                                        <p:strVal val="visible"/>
                                      </p:to>
                                    </p:set>
                                    <p:animEffect transition="in" filter="box(in)">
                                      <p:cBhvr>
                                        <p:cTn id="49" dur="500"/>
                                        <p:tgtEl>
                                          <p:spTgt spid="39068"/>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39069"/>
                                        </p:tgtEl>
                                        <p:attrNameLst>
                                          <p:attrName>style.visibility</p:attrName>
                                        </p:attrNameLst>
                                      </p:cBhvr>
                                      <p:to>
                                        <p:strVal val="visible"/>
                                      </p:to>
                                    </p:set>
                                    <p:animEffect transition="in" filter="box(in)">
                                      <p:cBhvr>
                                        <p:cTn id="52" dur="500"/>
                                        <p:tgtEl>
                                          <p:spTgt spid="39069"/>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39067"/>
                                        </p:tgtEl>
                                        <p:attrNameLst>
                                          <p:attrName>style.visibility</p:attrName>
                                        </p:attrNameLst>
                                      </p:cBhvr>
                                      <p:to>
                                        <p:strVal val="visible"/>
                                      </p:to>
                                    </p:set>
                                    <p:animEffect transition="in" filter="box(in)">
                                      <p:cBhvr>
                                        <p:cTn id="55" dur="500"/>
                                        <p:tgtEl>
                                          <p:spTgt spid="39067"/>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39066"/>
                                        </p:tgtEl>
                                        <p:attrNameLst>
                                          <p:attrName>style.visibility</p:attrName>
                                        </p:attrNameLst>
                                      </p:cBhvr>
                                      <p:to>
                                        <p:strVal val="visible"/>
                                      </p:to>
                                    </p:set>
                                    <p:animEffect transition="in" filter="box(in)">
                                      <p:cBhvr>
                                        <p:cTn id="58" dur="500"/>
                                        <p:tgtEl>
                                          <p:spTgt spid="39066"/>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39065"/>
                                        </p:tgtEl>
                                        <p:attrNameLst>
                                          <p:attrName>style.visibility</p:attrName>
                                        </p:attrNameLst>
                                      </p:cBhvr>
                                      <p:to>
                                        <p:strVal val="visible"/>
                                      </p:to>
                                    </p:set>
                                    <p:animEffect transition="in" filter="box(in)">
                                      <p:cBhvr>
                                        <p:cTn id="61" dur="500"/>
                                        <p:tgtEl>
                                          <p:spTgt spid="39065"/>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39064"/>
                                        </p:tgtEl>
                                        <p:attrNameLst>
                                          <p:attrName>style.visibility</p:attrName>
                                        </p:attrNameLst>
                                      </p:cBhvr>
                                      <p:to>
                                        <p:strVal val="visible"/>
                                      </p:to>
                                    </p:set>
                                    <p:animEffect transition="in" filter="box(in)">
                                      <p:cBhvr>
                                        <p:cTn id="64" dur="500"/>
                                        <p:tgtEl>
                                          <p:spTgt spid="39064"/>
                                        </p:tgtEl>
                                      </p:cBhvr>
                                    </p:animEffect>
                                  </p:childTnLst>
                                </p:cTn>
                              </p:par>
                              <p:par>
                                <p:cTn id="65" presetID="4" presetClass="entr" presetSubtype="16" fill="hold" grpId="0" nodeType="withEffect">
                                  <p:stCondLst>
                                    <p:cond delay="0"/>
                                  </p:stCondLst>
                                  <p:childTnLst>
                                    <p:set>
                                      <p:cBhvr>
                                        <p:cTn id="66" dur="1" fill="hold">
                                          <p:stCondLst>
                                            <p:cond delay="0"/>
                                          </p:stCondLst>
                                        </p:cTn>
                                        <p:tgtEl>
                                          <p:spTgt spid="39060"/>
                                        </p:tgtEl>
                                        <p:attrNameLst>
                                          <p:attrName>style.visibility</p:attrName>
                                        </p:attrNameLst>
                                      </p:cBhvr>
                                      <p:to>
                                        <p:strVal val="visible"/>
                                      </p:to>
                                    </p:set>
                                    <p:animEffect transition="in" filter="box(in)">
                                      <p:cBhvr>
                                        <p:cTn id="67" dur="500"/>
                                        <p:tgtEl>
                                          <p:spTgt spid="39060"/>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39216"/>
                                        </p:tgtEl>
                                        <p:attrNameLst>
                                          <p:attrName>style.visibility</p:attrName>
                                        </p:attrNameLst>
                                      </p:cBhvr>
                                      <p:to>
                                        <p:strVal val="visible"/>
                                      </p:to>
                                    </p:set>
                                    <p:animEffect transition="in" filter="box(in)">
                                      <p:cBhvr>
                                        <p:cTn id="70" dur="500"/>
                                        <p:tgtEl>
                                          <p:spTgt spid="39216"/>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39213"/>
                                        </p:tgtEl>
                                        <p:attrNameLst>
                                          <p:attrName>style.visibility</p:attrName>
                                        </p:attrNameLst>
                                      </p:cBhvr>
                                      <p:to>
                                        <p:strVal val="visible"/>
                                      </p:to>
                                    </p:set>
                                    <p:animEffect transition="in" filter="box(in)">
                                      <p:cBhvr>
                                        <p:cTn id="73" dur="500"/>
                                        <p:tgtEl>
                                          <p:spTgt spid="39213"/>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39212"/>
                                        </p:tgtEl>
                                        <p:attrNameLst>
                                          <p:attrName>style.visibility</p:attrName>
                                        </p:attrNameLst>
                                      </p:cBhvr>
                                      <p:to>
                                        <p:strVal val="visible"/>
                                      </p:to>
                                    </p:set>
                                    <p:animEffect transition="in" filter="box(in)">
                                      <p:cBhvr>
                                        <p:cTn id="76" dur="500"/>
                                        <p:tgtEl>
                                          <p:spTgt spid="39212"/>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39214"/>
                                        </p:tgtEl>
                                        <p:attrNameLst>
                                          <p:attrName>style.visibility</p:attrName>
                                        </p:attrNameLst>
                                      </p:cBhvr>
                                      <p:to>
                                        <p:strVal val="visible"/>
                                      </p:to>
                                    </p:set>
                                    <p:animEffect transition="in" filter="box(in)">
                                      <p:cBhvr>
                                        <p:cTn id="79" dur="500"/>
                                        <p:tgtEl>
                                          <p:spTgt spid="39214"/>
                                        </p:tgtEl>
                                      </p:cBhvr>
                                    </p:animEffect>
                                  </p:childTnLst>
                                </p:cTn>
                              </p:par>
                              <p:par>
                                <p:cTn id="80" presetID="4" presetClass="entr" presetSubtype="16" fill="hold" grpId="0" nodeType="withEffect">
                                  <p:stCondLst>
                                    <p:cond delay="0"/>
                                  </p:stCondLst>
                                  <p:childTnLst>
                                    <p:set>
                                      <p:cBhvr>
                                        <p:cTn id="81" dur="1" fill="hold">
                                          <p:stCondLst>
                                            <p:cond delay="0"/>
                                          </p:stCondLst>
                                        </p:cTn>
                                        <p:tgtEl>
                                          <p:spTgt spid="39215"/>
                                        </p:tgtEl>
                                        <p:attrNameLst>
                                          <p:attrName>style.visibility</p:attrName>
                                        </p:attrNameLst>
                                      </p:cBhvr>
                                      <p:to>
                                        <p:strVal val="visible"/>
                                      </p:to>
                                    </p:set>
                                    <p:animEffect transition="in" filter="box(in)">
                                      <p:cBhvr>
                                        <p:cTn id="82" dur="500"/>
                                        <p:tgtEl>
                                          <p:spTgt spid="3921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 presetClass="exit" presetSubtype="16" fill="hold" grpId="1" nodeType="clickEffect">
                                  <p:stCondLst>
                                    <p:cond delay="0"/>
                                  </p:stCondLst>
                                  <p:childTnLst>
                                    <p:animEffect transition="out" filter="box(in)">
                                      <p:cBhvr>
                                        <p:cTn id="86" dur="500"/>
                                        <p:tgtEl>
                                          <p:spTgt spid="39210"/>
                                        </p:tgtEl>
                                      </p:cBhvr>
                                    </p:animEffect>
                                    <p:set>
                                      <p:cBhvr>
                                        <p:cTn id="87" dur="1" fill="hold">
                                          <p:stCondLst>
                                            <p:cond delay="499"/>
                                          </p:stCondLst>
                                        </p:cTn>
                                        <p:tgtEl>
                                          <p:spTgt spid="39210"/>
                                        </p:tgtEl>
                                        <p:attrNameLst>
                                          <p:attrName>style.visibility</p:attrName>
                                        </p:attrNameLst>
                                      </p:cBhvr>
                                      <p:to>
                                        <p:strVal val="hidden"/>
                                      </p:to>
                                    </p:set>
                                  </p:childTnLst>
                                </p:cTn>
                              </p:par>
                              <p:par>
                                <p:cTn id="88" presetID="4" presetClass="exit" presetSubtype="16" fill="hold" grpId="1" nodeType="withEffect">
                                  <p:stCondLst>
                                    <p:cond delay="0"/>
                                  </p:stCondLst>
                                  <p:childTnLst>
                                    <p:animEffect transition="out" filter="box(in)">
                                      <p:cBhvr>
                                        <p:cTn id="89" dur="500"/>
                                        <p:tgtEl>
                                          <p:spTgt spid="39226"/>
                                        </p:tgtEl>
                                      </p:cBhvr>
                                    </p:animEffect>
                                    <p:set>
                                      <p:cBhvr>
                                        <p:cTn id="90" dur="1" fill="hold">
                                          <p:stCondLst>
                                            <p:cond delay="499"/>
                                          </p:stCondLst>
                                        </p:cTn>
                                        <p:tgtEl>
                                          <p:spTgt spid="39226"/>
                                        </p:tgtEl>
                                        <p:attrNameLst>
                                          <p:attrName>style.visibility</p:attrName>
                                        </p:attrNameLst>
                                      </p:cBhvr>
                                      <p:to>
                                        <p:strVal val="hidden"/>
                                      </p:to>
                                    </p:set>
                                  </p:childTnLst>
                                </p:cTn>
                              </p:par>
                              <p:par>
                                <p:cTn id="91" presetID="4" presetClass="entr" presetSubtype="16" fill="hold" grpId="0" nodeType="withEffect">
                                  <p:stCondLst>
                                    <p:cond delay="0"/>
                                  </p:stCondLst>
                                  <p:childTnLst>
                                    <p:set>
                                      <p:cBhvr>
                                        <p:cTn id="92" dur="1" fill="hold">
                                          <p:stCondLst>
                                            <p:cond delay="0"/>
                                          </p:stCondLst>
                                        </p:cTn>
                                        <p:tgtEl>
                                          <p:spTgt spid="39228"/>
                                        </p:tgtEl>
                                        <p:attrNameLst>
                                          <p:attrName>style.visibility</p:attrName>
                                        </p:attrNameLst>
                                      </p:cBhvr>
                                      <p:to>
                                        <p:strVal val="visible"/>
                                      </p:to>
                                    </p:set>
                                    <p:animEffect transition="in" filter="box(in)">
                                      <p:cBhvr>
                                        <p:cTn id="93" dur="500"/>
                                        <p:tgtEl>
                                          <p:spTgt spid="39228"/>
                                        </p:tgtEl>
                                      </p:cBhvr>
                                    </p:animEffect>
                                  </p:childTnLst>
                                </p:cTn>
                              </p:par>
                              <p:par>
                                <p:cTn id="94" presetID="4" presetClass="entr" presetSubtype="16" fill="hold" grpId="0" nodeType="withEffect">
                                  <p:stCondLst>
                                    <p:cond delay="0"/>
                                  </p:stCondLst>
                                  <p:childTnLst>
                                    <p:set>
                                      <p:cBhvr>
                                        <p:cTn id="95" dur="1" fill="hold">
                                          <p:stCondLst>
                                            <p:cond delay="0"/>
                                          </p:stCondLst>
                                        </p:cTn>
                                        <p:tgtEl>
                                          <p:spTgt spid="39218"/>
                                        </p:tgtEl>
                                        <p:attrNameLst>
                                          <p:attrName>style.visibility</p:attrName>
                                        </p:attrNameLst>
                                      </p:cBhvr>
                                      <p:to>
                                        <p:strVal val="visible"/>
                                      </p:to>
                                    </p:set>
                                    <p:animEffect transition="in" filter="box(in)">
                                      <p:cBhvr>
                                        <p:cTn id="96" dur="500"/>
                                        <p:tgtEl>
                                          <p:spTgt spid="39218"/>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4" presetClass="entr" presetSubtype="16" fill="hold" grpId="0" nodeType="clickEffect">
                                  <p:stCondLst>
                                    <p:cond delay="0"/>
                                  </p:stCondLst>
                                  <p:childTnLst>
                                    <p:set>
                                      <p:cBhvr>
                                        <p:cTn id="100" dur="1" fill="hold">
                                          <p:stCondLst>
                                            <p:cond delay="0"/>
                                          </p:stCondLst>
                                        </p:cTn>
                                        <p:tgtEl>
                                          <p:spTgt spid="39223"/>
                                        </p:tgtEl>
                                        <p:attrNameLst>
                                          <p:attrName>style.visibility</p:attrName>
                                        </p:attrNameLst>
                                      </p:cBhvr>
                                      <p:to>
                                        <p:strVal val="visible"/>
                                      </p:to>
                                    </p:set>
                                    <p:animEffect transition="in" filter="box(in)">
                                      <p:cBhvr>
                                        <p:cTn id="101" dur="500"/>
                                        <p:tgtEl>
                                          <p:spTgt spid="39223"/>
                                        </p:tgtEl>
                                      </p:cBhvr>
                                    </p:animEffect>
                                  </p:childTnLst>
                                </p:cTn>
                              </p:par>
                              <p:par>
                                <p:cTn id="102" presetID="4" presetClass="entr" presetSubtype="16" fill="hold" grpId="0" nodeType="withEffect">
                                  <p:stCondLst>
                                    <p:cond delay="0"/>
                                  </p:stCondLst>
                                  <p:childTnLst>
                                    <p:set>
                                      <p:cBhvr>
                                        <p:cTn id="103" dur="1" fill="hold">
                                          <p:stCondLst>
                                            <p:cond delay="0"/>
                                          </p:stCondLst>
                                        </p:cTn>
                                        <p:tgtEl>
                                          <p:spTgt spid="39222"/>
                                        </p:tgtEl>
                                        <p:attrNameLst>
                                          <p:attrName>style.visibility</p:attrName>
                                        </p:attrNameLst>
                                      </p:cBhvr>
                                      <p:to>
                                        <p:strVal val="visible"/>
                                      </p:to>
                                    </p:set>
                                    <p:animEffect transition="in" filter="box(in)">
                                      <p:cBhvr>
                                        <p:cTn id="104" dur="500"/>
                                        <p:tgtEl>
                                          <p:spTgt spid="39222"/>
                                        </p:tgtEl>
                                      </p:cBhvr>
                                    </p:animEffect>
                                  </p:childTnLst>
                                </p:cTn>
                              </p:par>
                              <p:par>
                                <p:cTn id="105" presetID="4" presetClass="entr" presetSubtype="16" fill="hold" grpId="0" nodeType="withEffect">
                                  <p:stCondLst>
                                    <p:cond delay="0"/>
                                  </p:stCondLst>
                                  <p:childTnLst>
                                    <p:set>
                                      <p:cBhvr>
                                        <p:cTn id="106" dur="1" fill="hold">
                                          <p:stCondLst>
                                            <p:cond delay="0"/>
                                          </p:stCondLst>
                                        </p:cTn>
                                        <p:tgtEl>
                                          <p:spTgt spid="39224"/>
                                        </p:tgtEl>
                                        <p:attrNameLst>
                                          <p:attrName>style.visibility</p:attrName>
                                        </p:attrNameLst>
                                      </p:cBhvr>
                                      <p:to>
                                        <p:strVal val="visible"/>
                                      </p:to>
                                    </p:set>
                                    <p:animEffect transition="in" filter="box(in)">
                                      <p:cBhvr>
                                        <p:cTn id="107" dur="500"/>
                                        <p:tgtEl>
                                          <p:spTgt spid="39224"/>
                                        </p:tgtEl>
                                      </p:cBhvr>
                                    </p:animEffect>
                                  </p:childTnLst>
                                </p:cTn>
                              </p:par>
                              <p:par>
                                <p:cTn id="108" presetID="4" presetClass="entr" presetSubtype="16" fill="hold" grpId="0" nodeType="withEffect">
                                  <p:stCondLst>
                                    <p:cond delay="0"/>
                                  </p:stCondLst>
                                  <p:childTnLst>
                                    <p:set>
                                      <p:cBhvr>
                                        <p:cTn id="109" dur="1" fill="hold">
                                          <p:stCondLst>
                                            <p:cond delay="0"/>
                                          </p:stCondLst>
                                        </p:cTn>
                                        <p:tgtEl>
                                          <p:spTgt spid="39197"/>
                                        </p:tgtEl>
                                        <p:attrNameLst>
                                          <p:attrName>style.visibility</p:attrName>
                                        </p:attrNameLst>
                                      </p:cBhvr>
                                      <p:to>
                                        <p:strVal val="visible"/>
                                      </p:to>
                                    </p:set>
                                    <p:animEffect transition="in" filter="box(in)">
                                      <p:cBhvr>
                                        <p:cTn id="110" dur="500"/>
                                        <p:tgtEl>
                                          <p:spTgt spid="39197"/>
                                        </p:tgtEl>
                                      </p:cBhvr>
                                    </p:animEffect>
                                  </p:childTnLst>
                                </p:cTn>
                              </p:par>
                              <p:par>
                                <p:cTn id="111" presetID="4" presetClass="entr" presetSubtype="16" fill="hold" grpId="0" nodeType="withEffect">
                                  <p:stCondLst>
                                    <p:cond delay="0"/>
                                  </p:stCondLst>
                                  <p:childTnLst>
                                    <p:set>
                                      <p:cBhvr>
                                        <p:cTn id="112" dur="1" fill="hold">
                                          <p:stCondLst>
                                            <p:cond delay="0"/>
                                          </p:stCondLst>
                                        </p:cTn>
                                        <p:tgtEl>
                                          <p:spTgt spid="39198"/>
                                        </p:tgtEl>
                                        <p:attrNameLst>
                                          <p:attrName>style.visibility</p:attrName>
                                        </p:attrNameLst>
                                      </p:cBhvr>
                                      <p:to>
                                        <p:strVal val="visible"/>
                                      </p:to>
                                    </p:set>
                                    <p:animEffect transition="in" filter="box(in)">
                                      <p:cBhvr>
                                        <p:cTn id="113" dur="500"/>
                                        <p:tgtEl>
                                          <p:spTgt spid="39198"/>
                                        </p:tgtEl>
                                      </p:cBhvr>
                                    </p:animEffect>
                                  </p:childTnLst>
                                </p:cTn>
                              </p:par>
                              <p:par>
                                <p:cTn id="114" presetID="4" presetClass="entr" presetSubtype="16" fill="hold" grpId="0" nodeType="withEffect">
                                  <p:stCondLst>
                                    <p:cond delay="0"/>
                                  </p:stCondLst>
                                  <p:childTnLst>
                                    <p:set>
                                      <p:cBhvr>
                                        <p:cTn id="115" dur="1" fill="hold">
                                          <p:stCondLst>
                                            <p:cond delay="0"/>
                                          </p:stCondLst>
                                        </p:cTn>
                                        <p:tgtEl>
                                          <p:spTgt spid="39199"/>
                                        </p:tgtEl>
                                        <p:attrNameLst>
                                          <p:attrName>style.visibility</p:attrName>
                                        </p:attrNameLst>
                                      </p:cBhvr>
                                      <p:to>
                                        <p:strVal val="visible"/>
                                      </p:to>
                                    </p:set>
                                    <p:animEffect transition="in" filter="box(in)">
                                      <p:cBhvr>
                                        <p:cTn id="116" dur="500"/>
                                        <p:tgtEl>
                                          <p:spTgt spid="39199"/>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4" presetClass="exit" presetSubtype="16" fill="hold" grpId="1" nodeType="clickEffect">
                                  <p:stCondLst>
                                    <p:cond delay="0"/>
                                  </p:stCondLst>
                                  <p:childTnLst>
                                    <p:animEffect transition="out" filter="box(in)">
                                      <p:cBhvr>
                                        <p:cTn id="120" dur="500"/>
                                        <p:tgtEl>
                                          <p:spTgt spid="39218"/>
                                        </p:tgtEl>
                                      </p:cBhvr>
                                    </p:animEffect>
                                    <p:set>
                                      <p:cBhvr>
                                        <p:cTn id="121" dur="1" fill="hold">
                                          <p:stCondLst>
                                            <p:cond delay="499"/>
                                          </p:stCondLst>
                                        </p:cTn>
                                        <p:tgtEl>
                                          <p:spTgt spid="39218"/>
                                        </p:tgtEl>
                                        <p:attrNameLst>
                                          <p:attrName>style.visibility</p:attrName>
                                        </p:attrNameLst>
                                      </p:cBhvr>
                                      <p:to>
                                        <p:strVal val="hidden"/>
                                      </p:to>
                                    </p:set>
                                  </p:childTnLst>
                                </p:cTn>
                              </p:par>
                              <p:par>
                                <p:cTn id="122" presetID="4" presetClass="exit" presetSubtype="16" fill="hold" grpId="1" nodeType="withEffect">
                                  <p:stCondLst>
                                    <p:cond delay="0"/>
                                  </p:stCondLst>
                                  <p:childTnLst>
                                    <p:animEffect transition="out" filter="box(in)">
                                      <p:cBhvr>
                                        <p:cTn id="123" dur="500"/>
                                        <p:tgtEl>
                                          <p:spTgt spid="39228"/>
                                        </p:tgtEl>
                                      </p:cBhvr>
                                    </p:animEffect>
                                    <p:set>
                                      <p:cBhvr>
                                        <p:cTn id="124" dur="1" fill="hold">
                                          <p:stCondLst>
                                            <p:cond delay="499"/>
                                          </p:stCondLst>
                                        </p:cTn>
                                        <p:tgtEl>
                                          <p:spTgt spid="39228"/>
                                        </p:tgtEl>
                                        <p:attrNameLst>
                                          <p:attrName>style.visibility</p:attrName>
                                        </p:attrNameLst>
                                      </p:cBhvr>
                                      <p:to>
                                        <p:strVal val="hidden"/>
                                      </p:to>
                                    </p:set>
                                  </p:childTnLst>
                                </p:cTn>
                              </p:par>
                              <p:par>
                                <p:cTn id="125" presetID="4" presetClass="entr" presetSubtype="16" fill="hold" grpId="0" nodeType="withEffect">
                                  <p:stCondLst>
                                    <p:cond delay="0"/>
                                  </p:stCondLst>
                                  <p:childTnLst>
                                    <p:set>
                                      <p:cBhvr>
                                        <p:cTn id="126" dur="1" fill="hold">
                                          <p:stCondLst>
                                            <p:cond delay="0"/>
                                          </p:stCondLst>
                                        </p:cTn>
                                        <p:tgtEl>
                                          <p:spTgt spid="2049"/>
                                        </p:tgtEl>
                                        <p:attrNameLst>
                                          <p:attrName>style.visibility</p:attrName>
                                        </p:attrNameLst>
                                      </p:cBhvr>
                                      <p:to>
                                        <p:strVal val="visible"/>
                                      </p:to>
                                    </p:set>
                                    <p:animEffect transition="in" filter="box(in)">
                                      <p:cBhvr>
                                        <p:cTn id="127" dur="500"/>
                                        <p:tgtEl>
                                          <p:spTgt spid="2049"/>
                                        </p:tgtEl>
                                      </p:cBhvr>
                                    </p:animEffect>
                                  </p:childTnLst>
                                </p:cTn>
                              </p:par>
                              <p:par>
                                <p:cTn id="128" presetID="4" presetClass="entr" presetSubtype="16" fill="hold" grpId="0" nodeType="withEffect">
                                  <p:stCondLst>
                                    <p:cond delay="0"/>
                                  </p:stCondLst>
                                  <p:childTnLst>
                                    <p:set>
                                      <p:cBhvr>
                                        <p:cTn id="129" dur="1" fill="hold">
                                          <p:stCondLst>
                                            <p:cond delay="0"/>
                                          </p:stCondLst>
                                        </p:cTn>
                                        <p:tgtEl>
                                          <p:spTgt spid="39230"/>
                                        </p:tgtEl>
                                        <p:attrNameLst>
                                          <p:attrName>style.visibility</p:attrName>
                                        </p:attrNameLst>
                                      </p:cBhvr>
                                      <p:to>
                                        <p:strVal val="visible"/>
                                      </p:to>
                                    </p:set>
                                    <p:animEffect transition="in" filter="box(in)">
                                      <p:cBhvr>
                                        <p:cTn id="130" dur="500"/>
                                        <p:tgtEl>
                                          <p:spTgt spid="39230"/>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4" presetClass="entr" presetSubtype="16" fill="hold" grpId="0" nodeType="clickEffect">
                                  <p:stCondLst>
                                    <p:cond delay="0"/>
                                  </p:stCondLst>
                                  <p:childTnLst>
                                    <p:set>
                                      <p:cBhvr>
                                        <p:cTn id="134" dur="1" fill="hold">
                                          <p:stCondLst>
                                            <p:cond delay="0"/>
                                          </p:stCondLst>
                                        </p:cTn>
                                        <p:tgtEl>
                                          <p:spTgt spid="39181"/>
                                        </p:tgtEl>
                                        <p:attrNameLst>
                                          <p:attrName>style.visibility</p:attrName>
                                        </p:attrNameLst>
                                      </p:cBhvr>
                                      <p:to>
                                        <p:strVal val="visible"/>
                                      </p:to>
                                    </p:set>
                                    <p:animEffect transition="in" filter="box(in)">
                                      <p:cBhvr>
                                        <p:cTn id="135" dur="500"/>
                                        <p:tgtEl>
                                          <p:spTgt spid="39181"/>
                                        </p:tgtEl>
                                      </p:cBhvr>
                                    </p:animEffect>
                                  </p:childTnLst>
                                </p:cTn>
                              </p:par>
                              <p:par>
                                <p:cTn id="136" presetID="4" presetClass="entr" presetSubtype="16" fill="hold" grpId="0" nodeType="withEffect">
                                  <p:stCondLst>
                                    <p:cond delay="0"/>
                                  </p:stCondLst>
                                  <p:childTnLst>
                                    <p:set>
                                      <p:cBhvr>
                                        <p:cTn id="137" dur="1" fill="hold">
                                          <p:stCondLst>
                                            <p:cond delay="0"/>
                                          </p:stCondLst>
                                        </p:cTn>
                                        <p:tgtEl>
                                          <p:spTgt spid="39182"/>
                                        </p:tgtEl>
                                        <p:attrNameLst>
                                          <p:attrName>style.visibility</p:attrName>
                                        </p:attrNameLst>
                                      </p:cBhvr>
                                      <p:to>
                                        <p:strVal val="visible"/>
                                      </p:to>
                                    </p:set>
                                    <p:animEffect transition="in" filter="box(in)">
                                      <p:cBhvr>
                                        <p:cTn id="138" dur="500"/>
                                        <p:tgtEl>
                                          <p:spTgt spid="39182"/>
                                        </p:tgtEl>
                                      </p:cBhvr>
                                    </p:animEffect>
                                  </p:childTnLst>
                                </p:cTn>
                              </p:par>
                              <p:par>
                                <p:cTn id="139" presetID="4" presetClass="entr" presetSubtype="16" fill="hold" grpId="0" nodeType="withEffect">
                                  <p:stCondLst>
                                    <p:cond delay="0"/>
                                  </p:stCondLst>
                                  <p:childTnLst>
                                    <p:set>
                                      <p:cBhvr>
                                        <p:cTn id="140" dur="1" fill="hold">
                                          <p:stCondLst>
                                            <p:cond delay="0"/>
                                          </p:stCondLst>
                                        </p:cTn>
                                        <p:tgtEl>
                                          <p:spTgt spid="39188"/>
                                        </p:tgtEl>
                                        <p:attrNameLst>
                                          <p:attrName>style.visibility</p:attrName>
                                        </p:attrNameLst>
                                      </p:cBhvr>
                                      <p:to>
                                        <p:strVal val="visible"/>
                                      </p:to>
                                    </p:set>
                                    <p:animEffect transition="in" filter="box(in)">
                                      <p:cBhvr>
                                        <p:cTn id="141" dur="500"/>
                                        <p:tgtEl>
                                          <p:spTgt spid="39188"/>
                                        </p:tgtEl>
                                      </p:cBhvr>
                                    </p:animEffect>
                                  </p:childTnLst>
                                </p:cTn>
                              </p:par>
                              <p:par>
                                <p:cTn id="142" presetID="4" presetClass="entr" presetSubtype="16" fill="hold" grpId="0" nodeType="withEffect">
                                  <p:stCondLst>
                                    <p:cond delay="0"/>
                                  </p:stCondLst>
                                  <p:childTnLst>
                                    <p:set>
                                      <p:cBhvr>
                                        <p:cTn id="143" dur="1" fill="hold">
                                          <p:stCondLst>
                                            <p:cond delay="0"/>
                                          </p:stCondLst>
                                        </p:cTn>
                                        <p:tgtEl>
                                          <p:spTgt spid="39184"/>
                                        </p:tgtEl>
                                        <p:attrNameLst>
                                          <p:attrName>style.visibility</p:attrName>
                                        </p:attrNameLst>
                                      </p:cBhvr>
                                      <p:to>
                                        <p:strVal val="visible"/>
                                      </p:to>
                                    </p:set>
                                    <p:animEffect transition="in" filter="box(in)">
                                      <p:cBhvr>
                                        <p:cTn id="144" dur="500"/>
                                        <p:tgtEl>
                                          <p:spTgt spid="39184"/>
                                        </p:tgtEl>
                                      </p:cBhvr>
                                    </p:animEffect>
                                  </p:childTnLst>
                                </p:cTn>
                              </p:par>
                              <p:par>
                                <p:cTn id="145" presetID="4" presetClass="entr" presetSubtype="16" fill="hold" grpId="0" nodeType="withEffect">
                                  <p:stCondLst>
                                    <p:cond delay="0"/>
                                  </p:stCondLst>
                                  <p:childTnLst>
                                    <p:set>
                                      <p:cBhvr>
                                        <p:cTn id="146" dur="1" fill="hold">
                                          <p:stCondLst>
                                            <p:cond delay="0"/>
                                          </p:stCondLst>
                                        </p:cTn>
                                        <p:tgtEl>
                                          <p:spTgt spid="39183"/>
                                        </p:tgtEl>
                                        <p:attrNameLst>
                                          <p:attrName>style.visibility</p:attrName>
                                        </p:attrNameLst>
                                      </p:cBhvr>
                                      <p:to>
                                        <p:strVal val="visible"/>
                                      </p:to>
                                    </p:set>
                                    <p:animEffect transition="in" filter="box(in)">
                                      <p:cBhvr>
                                        <p:cTn id="147" dur="500"/>
                                        <p:tgtEl>
                                          <p:spTgt spid="39183"/>
                                        </p:tgtEl>
                                      </p:cBhvr>
                                    </p:animEffect>
                                  </p:childTnLst>
                                </p:cTn>
                              </p:par>
                              <p:par>
                                <p:cTn id="148" presetID="4" presetClass="entr" presetSubtype="16" fill="hold" grpId="0" nodeType="withEffect">
                                  <p:stCondLst>
                                    <p:cond delay="0"/>
                                  </p:stCondLst>
                                  <p:childTnLst>
                                    <p:set>
                                      <p:cBhvr>
                                        <p:cTn id="149" dur="1" fill="hold">
                                          <p:stCondLst>
                                            <p:cond delay="0"/>
                                          </p:stCondLst>
                                        </p:cTn>
                                        <p:tgtEl>
                                          <p:spTgt spid="39187"/>
                                        </p:tgtEl>
                                        <p:attrNameLst>
                                          <p:attrName>style.visibility</p:attrName>
                                        </p:attrNameLst>
                                      </p:cBhvr>
                                      <p:to>
                                        <p:strVal val="visible"/>
                                      </p:to>
                                    </p:set>
                                    <p:animEffect transition="in" filter="box(in)">
                                      <p:cBhvr>
                                        <p:cTn id="150" dur="500"/>
                                        <p:tgtEl>
                                          <p:spTgt spid="39187"/>
                                        </p:tgtEl>
                                      </p:cBhvr>
                                    </p:animEffect>
                                  </p:childTnLst>
                                </p:cTn>
                              </p:par>
                              <p:par>
                                <p:cTn id="151" presetID="4" presetClass="entr" presetSubtype="16" fill="hold" grpId="0" nodeType="withEffect">
                                  <p:stCondLst>
                                    <p:cond delay="0"/>
                                  </p:stCondLst>
                                  <p:childTnLst>
                                    <p:set>
                                      <p:cBhvr>
                                        <p:cTn id="152" dur="1" fill="hold">
                                          <p:stCondLst>
                                            <p:cond delay="0"/>
                                          </p:stCondLst>
                                        </p:cTn>
                                        <p:tgtEl>
                                          <p:spTgt spid="39185"/>
                                        </p:tgtEl>
                                        <p:attrNameLst>
                                          <p:attrName>style.visibility</p:attrName>
                                        </p:attrNameLst>
                                      </p:cBhvr>
                                      <p:to>
                                        <p:strVal val="visible"/>
                                      </p:to>
                                    </p:set>
                                    <p:animEffect transition="in" filter="box(in)">
                                      <p:cBhvr>
                                        <p:cTn id="153" dur="500"/>
                                        <p:tgtEl>
                                          <p:spTgt spid="39185"/>
                                        </p:tgtEl>
                                      </p:cBhvr>
                                    </p:animEffect>
                                  </p:childTnLst>
                                </p:cTn>
                              </p:par>
                              <p:par>
                                <p:cTn id="154" presetID="4" presetClass="entr" presetSubtype="16" fill="hold" grpId="0" nodeType="withEffect">
                                  <p:stCondLst>
                                    <p:cond delay="0"/>
                                  </p:stCondLst>
                                  <p:childTnLst>
                                    <p:set>
                                      <p:cBhvr>
                                        <p:cTn id="155" dur="1" fill="hold">
                                          <p:stCondLst>
                                            <p:cond delay="0"/>
                                          </p:stCondLst>
                                        </p:cTn>
                                        <p:tgtEl>
                                          <p:spTgt spid="39186"/>
                                        </p:tgtEl>
                                        <p:attrNameLst>
                                          <p:attrName>style.visibility</p:attrName>
                                        </p:attrNameLst>
                                      </p:cBhvr>
                                      <p:to>
                                        <p:strVal val="visible"/>
                                      </p:to>
                                    </p:set>
                                    <p:animEffect transition="in" filter="box(in)">
                                      <p:cBhvr>
                                        <p:cTn id="156" dur="500"/>
                                        <p:tgtEl>
                                          <p:spTgt spid="39186"/>
                                        </p:tgtEl>
                                      </p:cBhvr>
                                    </p:animEffect>
                                  </p:childTnLst>
                                </p:cTn>
                              </p:par>
                              <p:par>
                                <p:cTn id="157" presetID="4" presetClass="entr" presetSubtype="16" fill="hold" grpId="0" nodeType="withEffect">
                                  <p:stCondLst>
                                    <p:cond delay="0"/>
                                  </p:stCondLst>
                                  <p:childTnLst>
                                    <p:set>
                                      <p:cBhvr>
                                        <p:cTn id="158" dur="1" fill="hold">
                                          <p:stCondLst>
                                            <p:cond delay="0"/>
                                          </p:stCondLst>
                                        </p:cTn>
                                        <p:tgtEl>
                                          <p:spTgt spid="39225"/>
                                        </p:tgtEl>
                                        <p:attrNameLst>
                                          <p:attrName>style.visibility</p:attrName>
                                        </p:attrNameLst>
                                      </p:cBhvr>
                                      <p:to>
                                        <p:strVal val="visible"/>
                                      </p:to>
                                    </p:set>
                                    <p:animEffect transition="in" filter="box(in)">
                                      <p:cBhvr>
                                        <p:cTn id="159" dur="500"/>
                                        <p:tgtEl>
                                          <p:spTgt spid="39225"/>
                                        </p:tgtEl>
                                      </p:cBhvr>
                                    </p:animEffec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4" presetClass="exit" presetSubtype="16" fill="hold" grpId="1" nodeType="clickEffect">
                                  <p:stCondLst>
                                    <p:cond delay="0"/>
                                  </p:stCondLst>
                                  <p:childTnLst>
                                    <p:animEffect transition="out" filter="box(in)">
                                      <p:cBhvr>
                                        <p:cTn id="163" dur="500"/>
                                        <p:tgtEl>
                                          <p:spTgt spid="2049"/>
                                        </p:tgtEl>
                                      </p:cBhvr>
                                    </p:animEffect>
                                    <p:set>
                                      <p:cBhvr>
                                        <p:cTn id="164" dur="1" fill="hold">
                                          <p:stCondLst>
                                            <p:cond delay="499"/>
                                          </p:stCondLst>
                                        </p:cTn>
                                        <p:tgtEl>
                                          <p:spTgt spid="2049"/>
                                        </p:tgtEl>
                                        <p:attrNameLst>
                                          <p:attrName>style.visibility</p:attrName>
                                        </p:attrNameLst>
                                      </p:cBhvr>
                                      <p:to>
                                        <p:strVal val="hidden"/>
                                      </p:to>
                                    </p:set>
                                  </p:childTnLst>
                                </p:cTn>
                              </p:par>
                              <p:par>
                                <p:cTn id="165" presetID="4" presetClass="exit" presetSubtype="16" fill="hold" grpId="1" nodeType="withEffect">
                                  <p:stCondLst>
                                    <p:cond delay="0"/>
                                  </p:stCondLst>
                                  <p:childTnLst>
                                    <p:animEffect transition="out" filter="box(in)">
                                      <p:cBhvr>
                                        <p:cTn id="166" dur="500"/>
                                        <p:tgtEl>
                                          <p:spTgt spid="39230"/>
                                        </p:tgtEl>
                                      </p:cBhvr>
                                    </p:animEffect>
                                    <p:set>
                                      <p:cBhvr>
                                        <p:cTn id="167" dur="1" fill="hold">
                                          <p:stCondLst>
                                            <p:cond delay="499"/>
                                          </p:stCondLst>
                                        </p:cTn>
                                        <p:tgtEl>
                                          <p:spTgt spid="39230"/>
                                        </p:tgtEl>
                                        <p:attrNameLst>
                                          <p:attrName>style.visibility</p:attrName>
                                        </p:attrNameLst>
                                      </p:cBhvr>
                                      <p:to>
                                        <p:strVal val="hidden"/>
                                      </p:to>
                                    </p:set>
                                  </p:childTnLst>
                                </p:cTn>
                              </p:par>
                              <p:par>
                                <p:cTn id="168" presetID="4" presetClass="entr" presetSubtype="16" fill="hold" grpId="0" nodeType="withEffect">
                                  <p:stCondLst>
                                    <p:cond delay="0"/>
                                  </p:stCondLst>
                                  <p:childTnLst>
                                    <p:set>
                                      <p:cBhvr>
                                        <p:cTn id="169" dur="1" fill="hold">
                                          <p:stCondLst>
                                            <p:cond delay="0"/>
                                          </p:stCondLst>
                                        </p:cTn>
                                        <p:tgtEl>
                                          <p:spTgt spid="2050"/>
                                        </p:tgtEl>
                                        <p:attrNameLst>
                                          <p:attrName>style.visibility</p:attrName>
                                        </p:attrNameLst>
                                      </p:cBhvr>
                                      <p:to>
                                        <p:strVal val="visible"/>
                                      </p:to>
                                    </p:set>
                                    <p:animEffect transition="in" filter="box(in)">
                                      <p:cBhvr>
                                        <p:cTn id="170" dur="500"/>
                                        <p:tgtEl>
                                          <p:spTgt spid="2050"/>
                                        </p:tgtEl>
                                      </p:cBhvr>
                                    </p:animEffect>
                                  </p:childTnLst>
                                </p:cTn>
                              </p:par>
                              <p:par>
                                <p:cTn id="171" presetID="4" presetClass="entr" presetSubtype="16" fill="hold" grpId="0" nodeType="withEffect">
                                  <p:stCondLst>
                                    <p:cond delay="0"/>
                                  </p:stCondLst>
                                  <p:childTnLst>
                                    <p:set>
                                      <p:cBhvr>
                                        <p:cTn id="172" dur="1" fill="hold">
                                          <p:stCondLst>
                                            <p:cond delay="0"/>
                                          </p:stCondLst>
                                        </p:cTn>
                                        <p:tgtEl>
                                          <p:spTgt spid="39232"/>
                                        </p:tgtEl>
                                        <p:attrNameLst>
                                          <p:attrName>style.visibility</p:attrName>
                                        </p:attrNameLst>
                                      </p:cBhvr>
                                      <p:to>
                                        <p:strVal val="visible"/>
                                      </p:to>
                                    </p:set>
                                    <p:animEffect transition="in" filter="box(in)">
                                      <p:cBhvr>
                                        <p:cTn id="173" dur="500"/>
                                        <p:tgtEl>
                                          <p:spTgt spid="39232"/>
                                        </p:tgtEl>
                                      </p:cBhvr>
                                    </p:animEffec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4" presetClass="entr" presetSubtype="16" fill="hold" grpId="0" nodeType="clickEffect">
                                  <p:stCondLst>
                                    <p:cond delay="0"/>
                                  </p:stCondLst>
                                  <p:childTnLst>
                                    <p:set>
                                      <p:cBhvr>
                                        <p:cTn id="177" dur="1" fill="hold">
                                          <p:stCondLst>
                                            <p:cond delay="0"/>
                                          </p:stCondLst>
                                        </p:cTn>
                                        <p:tgtEl>
                                          <p:spTgt spid="39193"/>
                                        </p:tgtEl>
                                        <p:attrNameLst>
                                          <p:attrName>style.visibility</p:attrName>
                                        </p:attrNameLst>
                                      </p:cBhvr>
                                      <p:to>
                                        <p:strVal val="visible"/>
                                      </p:to>
                                    </p:set>
                                    <p:animEffect transition="in" filter="box(in)">
                                      <p:cBhvr>
                                        <p:cTn id="178" dur="500"/>
                                        <p:tgtEl>
                                          <p:spTgt spid="39193"/>
                                        </p:tgtEl>
                                      </p:cBhvr>
                                    </p:animEffect>
                                  </p:childTnLst>
                                </p:cTn>
                              </p:par>
                              <p:par>
                                <p:cTn id="179" presetID="4" presetClass="entr" presetSubtype="16" fill="hold" grpId="0" nodeType="withEffect">
                                  <p:stCondLst>
                                    <p:cond delay="0"/>
                                  </p:stCondLst>
                                  <p:childTnLst>
                                    <p:set>
                                      <p:cBhvr>
                                        <p:cTn id="180" dur="1" fill="hold">
                                          <p:stCondLst>
                                            <p:cond delay="0"/>
                                          </p:stCondLst>
                                        </p:cTn>
                                        <p:tgtEl>
                                          <p:spTgt spid="39194"/>
                                        </p:tgtEl>
                                        <p:attrNameLst>
                                          <p:attrName>style.visibility</p:attrName>
                                        </p:attrNameLst>
                                      </p:cBhvr>
                                      <p:to>
                                        <p:strVal val="visible"/>
                                      </p:to>
                                    </p:set>
                                    <p:animEffect transition="in" filter="box(in)">
                                      <p:cBhvr>
                                        <p:cTn id="181" dur="500"/>
                                        <p:tgtEl>
                                          <p:spTgt spid="39194"/>
                                        </p:tgtEl>
                                      </p:cBhvr>
                                    </p:animEffect>
                                  </p:childTnLst>
                                </p:cTn>
                              </p:par>
                              <p:par>
                                <p:cTn id="182" presetID="4" presetClass="entr" presetSubtype="16" fill="hold" grpId="0" nodeType="withEffect">
                                  <p:stCondLst>
                                    <p:cond delay="0"/>
                                  </p:stCondLst>
                                  <p:childTnLst>
                                    <p:set>
                                      <p:cBhvr>
                                        <p:cTn id="183" dur="1" fill="hold">
                                          <p:stCondLst>
                                            <p:cond delay="0"/>
                                          </p:stCondLst>
                                        </p:cTn>
                                        <p:tgtEl>
                                          <p:spTgt spid="39195"/>
                                        </p:tgtEl>
                                        <p:attrNameLst>
                                          <p:attrName>style.visibility</p:attrName>
                                        </p:attrNameLst>
                                      </p:cBhvr>
                                      <p:to>
                                        <p:strVal val="visible"/>
                                      </p:to>
                                    </p:set>
                                    <p:animEffect transition="in" filter="box(in)">
                                      <p:cBhvr>
                                        <p:cTn id="184" dur="500"/>
                                        <p:tgtEl>
                                          <p:spTgt spid="39195"/>
                                        </p:tgtEl>
                                      </p:cBhvr>
                                    </p:animEffect>
                                  </p:childTnLst>
                                </p:cTn>
                              </p:par>
                              <p:par>
                                <p:cTn id="185" presetID="4" presetClass="entr" presetSubtype="16" fill="hold" grpId="0" nodeType="withEffect">
                                  <p:stCondLst>
                                    <p:cond delay="0"/>
                                  </p:stCondLst>
                                  <p:childTnLst>
                                    <p:set>
                                      <p:cBhvr>
                                        <p:cTn id="186" dur="1" fill="hold">
                                          <p:stCondLst>
                                            <p:cond delay="0"/>
                                          </p:stCondLst>
                                        </p:cTn>
                                        <p:tgtEl>
                                          <p:spTgt spid="39190"/>
                                        </p:tgtEl>
                                        <p:attrNameLst>
                                          <p:attrName>style.visibility</p:attrName>
                                        </p:attrNameLst>
                                      </p:cBhvr>
                                      <p:to>
                                        <p:strVal val="visible"/>
                                      </p:to>
                                    </p:set>
                                    <p:animEffect transition="in" filter="box(in)">
                                      <p:cBhvr>
                                        <p:cTn id="187" dur="500"/>
                                        <p:tgtEl>
                                          <p:spTgt spid="39190"/>
                                        </p:tgtEl>
                                      </p:cBhvr>
                                    </p:animEffect>
                                  </p:childTnLst>
                                </p:cTn>
                              </p:par>
                              <p:par>
                                <p:cTn id="188" presetID="4" presetClass="entr" presetSubtype="16" fill="hold" grpId="0" nodeType="withEffect">
                                  <p:stCondLst>
                                    <p:cond delay="0"/>
                                  </p:stCondLst>
                                  <p:childTnLst>
                                    <p:set>
                                      <p:cBhvr>
                                        <p:cTn id="189" dur="1" fill="hold">
                                          <p:stCondLst>
                                            <p:cond delay="0"/>
                                          </p:stCondLst>
                                        </p:cTn>
                                        <p:tgtEl>
                                          <p:spTgt spid="39192"/>
                                        </p:tgtEl>
                                        <p:attrNameLst>
                                          <p:attrName>style.visibility</p:attrName>
                                        </p:attrNameLst>
                                      </p:cBhvr>
                                      <p:to>
                                        <p:strVal val="visible"/>
                                      </p:to>
                                    </p:set>
                                    <p:animEffect transition="in" filter="box(in)">
                                      <p:cBhvr>
                                        <p:cTn id="190" dur="500"/>
                                        <p:tgtEl>
                                          <p:spTgt spid="39192"/>
                                        </p:tgtEl>
                                      </p:cBhvr>
                                    </p:animEffect>
                                  </p:childTnLst>
                                </p:cTn>
                              </p:par>
                              <p:par>
                                <p:cTn id="191" presetID="4" presetClass="entr" presetSubtype="16" fill="hold" grpId="0" nodeType="withEffect">
                                  <p:stCondLst>
                                    <p:cond delay="0"/>
                                  </p:stCondLst>
                                  <p:childTnLst>
                                    <p:set>
                                      <p:cBhvr>
                                        <p:cTn id="192" dur="1" fill="hold">
                                          <p:stCondLst>
                                            <p:cond delay="0"/>
                                          </p:stCondLst>
                                        </p:cTn>
                                        <p:tgtEl>
                                          <p:spTgt spid="39191"/>
                                        </p:tgtEl>
                                        <p:attrNameLst>
                                          <p:attrName>style.visibility</p:attrName>
                                        </p:attrNameLst>
                                      </p:cBhvr>
                                      <p:to>
                                        <p:strVal val="visible"/>
                                      </p:to>
                                    </p:set>
                                    <p:animEffect transition="in" filter="box(in)">
                                      <p:cBhvr>
                                        <p:cTn id="193" dur="500"/>
                                        <p:tgtEl>
                                          <p:spTgt spid="39191"/>
                                        </p:tgtEl>
                                      </p:cBhvr>
                                    </p:animEffect>
                                  </p:childTnLst>
                                </p:cTn>
                              </p:par>
                            </p:childTnLst>
                          </p:cTn>
                        </p:par>
                      </p:childTnLst>
                    </p:cTn>
                  </p:par>
                  <p:par>
                    <p:cTn id="194" fill="hold" nodeType="clickPar">
                      <p:stCondLst>
                        <p:cond delay="indefinite"/>
                      </p:stCondLst>
                      <p:childTnLst>
                        <p:par>
                          <p:cTn id="195" fill="hold" nodeType="withGroup">
                            <p:stCondLst>
                              <p:cond delay="0"/>
                            </p:stCondLst>
                            <p:childTnLst>
                              <p:par>
                                <p:cTn id="196" presetID="4" presetClass="exit" presetSubtype="16" fill="hold" grpId="1" nodeType="clickEffect">
                                  <p:stCondLst>
                                    <p:cond delay="0"/>
                                  </p:stCondLst>
                                  <p:childTnLst>
                                    <p:animEffect transition="out" filter="box(in)">
                                      <p:cBhvr>
                                        <p:cTn id="197" dur="500"/>
                                        <p:tgtEl>
                                          <p:spTgt spid="2050"/>
                                        </p:tgtEl>
                                      </p:cBhvr>
                                    </p:animEffect>
                                    <p:set>
                                      <p:cBhvr>
                                        <p:cTn id="198" dur="1" fill="hold">
                                          <p:stCondLst>
                                            <p:cond delay="499"/>
                                          </p:stCondLst>
                                        </p:cTn>
                                        <p:tgtEl>
                                          <p:spTgt spid="2050"/>
                                        </p:tgtEl>
                                        <p:attrNameLst>
                                          <p:attrName>style.visibility</p:attrName>
                                        </p:attrNameLst>
                                      </p:cBhvr>
                                      <p:to>
                                        <p:strVal val="hidden"/>
                                      </p:to>
                                    </p:set>
                                  </p:childTnLst>
                                </p:cTn>
                              </p:par>
                              <p:par>
                                <p:cTn id="199" presetID="4" presetClass="exit" presetSubtype="16" fill="hold" grpId="1" nodeType="withEffect">
                                  <p:stCondLst>
                                    <p:cond delay="0"/>
                                  </p:stCondLst>
                                  <p:childTnLst>
                                    <p:animEffect transition="out" filter="box(in)">
                                      <p:cBhvr>
                                        <p:cTn id="200" dur="500"/>
                                        <p:tgtEl>
                                          <p:spTgt spid="39232"/>
                                        </p:tgtEl>
                                      </p:cBhvr>
                                    </p:animEffect>
                                    <p:set>
                                      <p:cBhvr>
                                        <p:cTn id="201" dur="1" fill="hold">
                                          <p:stCondLst>
                                            <p:cond delay="499"/>
                                          </p:stCondLst>
                                        </p:cTn>
                                        <p:tgtEl>
                                          <p:spTgt spid="39232"/>
                                        </p:tgtEl>
                                        <p:attrNameLst>
                                          <p:attrName>style.visibility</p:attrName>
                                        </p:attrNameLst>
                                      </p:cBhvr>
                                      <p:to>
                                        <p:strVal val="hidden"/>
                                      </p:to>
                                    </p:set>
                                  </p:childTnLst>
                                </p:cTn>
                              </p:par>
                              <p:par>
                                <p:cTn id="202" presetID="4" presetClass="entr" presetSubtype="16" fill="hold" grpId="0" nodeType="withEffect">
                                  <p:stCondLst>
                                    <p:cond delay="0"/>
                                  </p:stCondLst>
                                  <p:childTnLst>
                                    <p:set>
                                      <p:cBhvr>
                                        <p:cTn id="203" dur="1" fill="hold">
                                          <p:stCondLst>
                                            <p:cond delay="0"/>
                                          </p:stCondLst>
                                        </p:cTn>
                                        <p:tgtEl>
                                          <p:spTgt spid="39234"/>
                                        </p:tgtEl>
                                        <p:attrNameLst>
                                          <p:attrName>style.visibility</p:attrName>
                                        </p:attrNameLst>
                                      </p:cBhvr>
                                      <p:to>
                                        <p:strVal val="visible"/>
                                      </p:to>
                                    </p:set>
                                    <p:animEffect transition="in" filter="box(in)">
                                      <p:cBhvr>
                                        <p:cTn id="204" dur="500"/>
                                        <p:tgtEl>
                                          <p:spTgt spid="39234"/>
                                        </p:tgtEl>
                                      </p:cBhvr>
                                    </p:animEffect>
                                  </p:childTnLst>
                                </p:cTn>
                              </p:par>
                              <p:par>
                                <p:cTn id="205" presetID="4" presetClass="entr" presetSubtype="16" fill="hold" grpId="0" nodeType="withEffect">
                                  <p:stCondLst>
                                    <p:cond delay="0"/>
                                  </p:stCondLst>
                                  <p:childTnLst>
                                    <p:set>
                                      <p:cBhvr>
                                        <p:cTn id="206" dur="1" fill="hold">
                                          <p:stCondLst>
                                            <p:cond delay="0"/>
                                          </p:stCondLst>
                                        </p:cTn>
                                        <p:tgtEl>
                                          <p:spTgt spid="2051"/>
                                        </p:tgtEl>
                                        <p:attrNameLst>
                                          <p:attrName>style.visibility</p:attrName>
                                        </p:attrNameLst>
                                      </p:cBhvr>
                                      <p:to>
                                        <p:strVal val="visible"/>
                                      </p:to>
                                    </p:set>
                                    <p:animEffect transition="in" filter="box(in)">
                                      <p:cBhvr>
                                        <p:cTn id="207" dur="500"/>
                                        <p:tgtEl>
                                          <p:spTgt spid="2051"/>
                                        </p:tgtEl>
                                      </p:cBhvr>
                                    </p:animEffect>
                                  </p:childTnLst>
                                </p:cTn>
                              </p:par>
                            </p:childTnLst>
                          </p:cTn>
                        </p:par>
                      </p:childTnLst>
                    </p:cTn>
                  </p:par>
                  <p:par>
                    <p:cTn id="208" fill="hold" nodeType="clickPar">
                      <p:stCondLst>
                        <p:cond delay="indefinite"/>
                      </p:stCondLst>
                      <p:childTnLst>
                        <p:par>
                          <p:cTn id="209" fill="hold" nodeType="withGroup">
                            <p:stCondLst>
                              <p:cond delay="0"/>
                            </p:stCondLst>
                            <p:childTnLst>
                              <p:par>
                                <p:cTn id="210" presetID="4" presetClass="entr" presetSubtype="16" fill="hold" grpId="0" nodeType="clickEffect">
                                  <p:stCondLst>
                                    <p:cond delay="0"/>
                                  </p:stCondLst>
                                  <p:childTnLst>
                                    <p:set>
                                      <p:cBhvr>
                                        <p:cTn id="211" dur="1" fill="hold">
                                          <p:stCondLst>
                                            <p:cond delay="0"/>
                                          </p:stCondLst>
                                        </p:cTn>
                                        <p:tgtEl>
                                          <p:spTgt spid="39202"/>
                                        </p:tgtEl>
                                        <p:attrNameLst>
                                          <p:attrName>style.visibility</p:attrName>
                                        </p:attrNameLst>
                                      </p:cBhvr>
                                      <p:to>
                                        <p:strVal val="visible"/>
                                      </p:to>
                                    </p:set>
                                    <p:animEffect transition="in" filter="box(in)">
                                      <p:cBhvr>
                                        <p:cTn id="212" dur="500"/>
                                        <p:tgtEl>
                                          <p:spTgt spid="39202"/>
                                        </p:tgtEl>
                                      </p:cBhvr>
                                    </p:animEffect>
                                  </p:childTnLst>
                                </p:cTn>
                              </p:par>
                              <p:par>
                                <p:cTn id="213" presetID="4" presetClass="entr" presetSubtype="16" fill="hold" grpId="0" nodeType="withEffect">
                                  <p:stCondLst>
                                    <p:cond delay="0"/>
                                  </p:stCondLst>
                                  <p:childTnLst>
                                    <p:set>
                                      <p:cBhvr>
                                        <p:cTn id="214" dur="1" fill="hold">
                                          <p:stCondLst>
                                            <p:cond delay="0"/>
                                          </p:stCondLst>
                                        </p:cTn>
                                        <p:tgtEl>
                                          <p:spTgt spid="39205"/>
                                        </p:tgtEl>
                                        <p:attrNameLst>
                                          <p:attrName>style.visibility</p:attrName>
                                        </p:attrNameLst>
                                      </p:cBhvr>
                                      <p:to>
                                        <p:strVal val="visible"/>
                                      </p:to>
                                    </p:set>
                                    <p:animEffect transition="in" filter="box(in)">
                                      <p:cBhvr>
                                        <p:cTn id="215" dur="500"/>
                                        <p:tgtEl>
                                          <p:spTgt spid="39205"/>
                                        </p:tgtEl>
                                      </p:cBhvr>
                                    </p:animEffect>
                                  </p:childTnLst>
                                </p:cTn>
                              </p:par>
                              <p:par>
                                <p:cTn id="216" presetID="4" presetClass="entr" presetSubtype="16" fill="hold" grpId="0" nodeType="withEffect">
                                  <p:stCondLst>
                                    <p:cond delay="0"/>
                                  </p:stCondLst>
                                  <p:childTnLst>
                                    <p:set>
                                      <p:cBhvr>
                                        <p:cTn id="217" dur="1" fill="hold">
                                          <p:stCondLst>
                                            <p:cond delay="0"/>
                                          </p:stCondLst>
                                        </p:cTn>
                                        <p:tgtEl>
                                          <p:spTgt spid="39204"/>
                                        </p:tgtEl>
                                        <p:attrNameLst>
                                          <p:attrName>style.visibility</p:attrName>
                                        </p:attrNameLst>
                                      </p:cBhvr>
                                      <p:to>
                                        <p:strVal val="visible"/>
                                      </p:to>
                                    </p:set>
                                    <p:animEffect transition="in" filter="box(in)">
                                      <p:cBhvr>
                                        <p:cTn id="218" dur="500"/>
                                        <p:tgtEl>
                                          <p:spTgt spid="39204"/>
                                        </p:tgtEl>
                                      </p:cBhvr>
                                    </p:animEffect>
                                  </p:childTnLst>
                                </p:cTn>
                              </p:par>
                              <p:par>
                                <p:cTn id="219" presetID="4" presetClass="entr" presetSubtype="16" fill="hold" grpId="0" nodeType="withEffect">
                                  <p:stCondLst>
                                    <p:cond delay="0"/>
                                  </p:stCondLst>
                                  <p:childTnLst>
                                    <p:set>
                                      <p:cBhvr>
                                        <p:cTn id="220" dur="1" fill="hold">
                                          <p:stCondLst>
                                            <p:cond delay="0"/>
                                          </p:stCondLst>
                                        </p:cTn>
                                        <p:tgtEl>
                                          <p:spTgt spid="39203"/>
                                        </p:tgtEl>
                                        <p:attrNameLst>
                                          <p:attrName>style.visibility</p:attrName>
                                        </p:attrNameLst>
                                      </p:cBhvr>
                                      <p:to>
                                        <p:strVal val="visible"/>
                                      </p:to>
                                    </p:set>
                                    <p:animEffect transition="in" filter="box(in)">
                                      <p:cBhvr>
                                        <p:cTn id="221" dur="500"/>
                                        <p:tgtEl>
                                          <p:spTgt spid="39203"/>
                                        </p:tgtEl>
                                      </p:cBhvr>
                                    </p:animEffect>
                                  </p:childTnLst>
                                </p:cTn>
                              </p:par>
                              <p:par>
                                <p:cTn id="222" presetID="4" presetClass="entr" presetSubtype="16" fill="hold" grpId="0" nodeType="withEffect">
                                  <p:stCondLst>
                                    <p:cond delay="0"/>
                                  </p:stCondLst>
                                  <p:childTnLst>
                                    <p:set>
                                      <p:cBhvr>
                                        <p:cTn id="223" dur="1" fill="hold">
                                          <p:stCondLst>
                                            <p:cond delay="0"/>
                                          </p:stCondLst>
                                        </p:cTn>
                                        <p:tgtEl>
                                          <p:spTgt spid="39208"/>
                                        </p:tgtEl>
                                        <p:attrNameLst>
                                          <p:attrName>style.visibility</p:attrName>
                                        </p:attrNameLst>
                                      </p:cBhvr>
                                      <p:to>
                                        <p:strVal val="visible"/>
                                      </p:to>
                                    </p:set>
                                    <p:animEffect transition="in" filter="box(in)">
                                      <p:cBhvr>
                                        <p:cTn id="224" dur="500"/>
                                        <p:tgtEl>
                                          <p:spTgt spid="39208"/>
                                        </p:tgtEl>
                                      </p:cBhvr>
                                    </p:animEffect>
                                  </p:childTnLst>
                                </p:cTn>
                              </p:par>
                              <p:par>
                                <p:cTn id="225" presetID="4" presetClass="entr" presetSubtype="16" fill="hold" grpId="0" nodeType="withEffect">
                                  <p:stCondLst>
                                    <p:cond delay="0"/>
                                  </p:stCondLst>
                                  <p:childTnLst>
                                    <p:set>
                                      <p:cBhvr>
                                        <p:cTn id="226" dur="1" fill="hold">
                                          <p:stCondLst>
                                            <p:cond delay="0"/>
                                          </p:stCondLst>
                                        </p:cTn>
                                        <p:tgtEl>
                                          <p:spTgt spid="39206"/>
                                        </p:tgtEl>
                                        <p:attrNameLst>
                                          <p:attrName>style.visibility</p:attrName>
                                        </p:attrNameLst>
                                      </p:cBhvr>
                                      <p:to>
                                        <p:strVal val="visible"/>
                                      </p:to>
                                    </p:set>
                                    <p:animEffect transition="in" filter="box(in)">
                                      <p:cBhvr>
                                        <p:cTn id="227" dur="500"/>
                                        <p:tgtEl>
                                          <p:spTgt spid="39206"/>
                                        </p:tgtEl>
                                      </p:cBhvr>
                                    </p:animEffect>
                                  </p:childTnLst>
                                </p:cTn>
                              </p:par>
                              <p:par>
                                <p:cTn id="228" presetID="4" presetClass="entr" presetSubtype="16" fill="hold" grpId="0" nodeType="withEffect">
                                  <p:stCondLst>
                                    <p:cond delay="0"/>
                                  </p:stCondLst>
                                  <p:childTnLst>
                                    <p:set>
                                      <p:cBhvr>
                                        <p:cTn id="229" dur="1" fill="hold">
                                          <p:stCondLst>
                                            <p:cond delay="0"/>
                                          </p:stCondLst>
                                        </p:cTn>
                                        <p:tgtEl>
                                          <p:spTgt spid="39207"/>
                                        </p:tgtEl>
                                        <p:attrNameLst>
                                          <p:attrName>style.visibility</p:attrName>
                                        </p:attrNameLst>
                                      </p:cBhvr>
                                      <p:to>
                                        <p:strVal val="visible"/>
                                      </p:to>
                                    </p:set>
                                    <p:animEffect transition="in" filter="box(in)">
                                      <p:cBhvr>
                                        <p:cTn id="230" dur="500"/>
                                        <p:tgtEl>
                                          <p:spTgt spid="39207"/>
                                        </p:tgtEl>
                                      </p:cBhvr>
                                    </p:animEffect>
                                  </p:childTnLst>
                                </p:cTn>
                              </p:par>
                            </p:childTnLst>
                          </p:cTn>
                        </p:par>
                      </p:childTnLst>
                    </p:cTn>
                  </p:par>
                  <p:par>
                    <p:cTn id="231" fill="hold" nodeType="clickPar">
                      <p:stCondLst>
                        <p:cond delay="indefinite"/>
                      </p:stCondLst>
                      <p:childTnLst>
                        <p:par>
                          <p:cTn id="232" fill="hold" nodeType="withGroup">
                            <p:stCondLst>
                              <p:cond delay="0"/>
                            </p:stCondLst>
                            <p:childTnLst>
                              <p:par>
                                <p:cTn id="233" presetID="4" presetClass="exit" presetSubtype="16" fill="hold" grpId="1" nodeType="clickEffect">
                                  <p:stCondLst>
                                    <p:cond delay="0"/>
                                  </p:stCondLst>
                                  <p:childTnLst>
                                    <p:animEffect transition="out" filter="box(in)">
                                      <p:cBhvr>
                                        <p:cTn id="234" dur="500"/>
                                        <p:tgtEl>
                                          <p:spTgt spid="2051"/>
                                        </p:tgtEl>
                                      </p:cBhvr>
                                    </p:animEffect>
                                    <p:set>
                                      <p:cBhvr>
                                        <p:cTn id="235" dur="1" fill="hold">
                                          <p:stCondLst>
                                            <p:cond delay="499"/>
                                          </p:stCondLst>
                                        </p:cTn>
                                        <p:tgtEl>
                                          <p:spTgt spid="2051"/>
                                        </p:tgtEl>
                                        <p:attrNameLst>
                                          <p:attrName>style.visibility</p:attrName>
                                        </p:attrNameLst>
                                      </p:cBhvr>
                                      <p:to>
                                        <p:strVal val="hidden"/>
                                      </p:to>
                                    </p:set>
                                  </p:childTnLst>
                                </p:cTn>
                              </p:par>
                              <p:par>
                                <p:cTn id="236" presetID="4" presetClass="exit" presetSubtype="16" fill="hold" grpId="1" nodeType="withEffect">
                                  <p:stCondLst>
                                    <p:cond delay="0"/>
                                  </p:stCondLst>
                                  <p:childTnLst>
                                    <p:animEffect transition="out" filter="box(in)">
                                      <p:cBhvr>
                                        <p:cTn id="237" dur="500"/>
                                        <p:tgtEl>
                                          <p:spTgt spid="39234"/>
                                        </p:tgtEl>
                                      </p:cBhvr>
                                    </p:animEffect>
                                    <p:set>
                                      <p:cBhvr>
                                        <p:cTn id="238" dur="1" fill="hold">
                                          <p:stCondLst>
                                            <p:cond delay="499"/>
                                          </p:stCondLst>
                                        </p:cTn>
                                        <p:tgtEl>
                                          <p:spTgt spid="39234"/>
                                        </p:tgtEl>
                                        <p:attrNameLst>
                                          <p:attrName>style.visibility</p:attrName>
                                        </p:attrNameLst>
                                      </p:cBhvr>
                                      <p:to>
                                        <p:strVal val="hidden"/>
                                      </p:to>
                                    </p:set>
                                  </p:childTnLst>
                                </p:cTn>
                              </p:par>
                              <p:par>
                                <p:cTn id="239" presetID="5" presetClass="entr" presetSubtype="10" fill="hold" grpId="0" nodeType="withEffect">
                                  <p:stCondLst>
                                    <p:cond delay="0"/>
                                  </p:stCondLst>
                                  <p:childTnLst>
                                    <p:set>
                                      <p:cBhvr>
                                        <p:cTn id="240" dur="1" fill="hold">
                                          <p:stCondLst>
                                            <p:cond delay="0"/>
                                          </p:stCondLst>
                                        </p:cTn>
                                        <p:tgtEl>
                                          <p:spTgt spid="2230"/>
                                        </p:tgtEl>
                                        <p:attrNameLst>
                                          <p:attrName>style.visibility</p:attrName>
                                        </p:attrNameLst>
                                      </p:cBhvr>
                                      <p:to>
                                        <p:strVal val="visible"/>
                                      </p:to>
                                    </p:set>
                                    <p:animEffect transition="in" filter="checkerboard(across)">
                                      <p:cBhvr>
                                        <p:cTn id="241" dur="500"/>
                                        <p:tgtEl>
                                          <p:spTgt spid="2230"/>
                                        </p:tgtEl>
                                      </p:cBhvr>
                                    </p:animEffect>
                                  </p:childTnLst>
                                </p:cTn>
                              </p:par>
                              <p:par>
                                <p:cTn id="242" presetID="5" presetClass="entr" presetSubtype="10" fill="hold" grpId="0" nodeType="withEffect">
                                  <p:stCondLst>
                                    <p:cond delay="0"/>
                                  </p:stCondLst>
                                  <p:childTnLst>
                                    <p:set>
                                      <p:cBhvr>
                                        <p:cTn id="243" dur="1" fill="hold">
                                          <p:stCondLst>
                                            <p:cond delay="0"/>
                                          </p:stCondLst>
                                        </p:cTn>
                                        <p:tgtEl>
                                          <p:spTgt spid="2231"/>
                                        </p:tgtEl>
                                        <p:attrNameLst>
                                          <p:attrName>style.visibility</p:attrName>
                                        </p:attrNameLst>
                                      </p:cBhvr>
                                      <p:to>
                                        <p:strVal val="visible"/>
                                      </p:to>
                                    </p:set>
                                    <p:animEffect transition="in" filter="checkerboard(across)">
                                      <p:cBhvr>
                                        <p:cTn id="244" dur="500"/>
                                        <p:tgtEl>
                                          <p:spTgt spid="2231"/>
                                        </p:tgtEl>
                                      </p:cBhvr>
                                    </p:animEffect>
                                  </p:childTnLst>
                                </p:cTn>
                              </p:par>
                              <p:par>
                                <p:cTn id="245" presetID="5" presetClass="entr" presetSubtype="10" fill="hold" grpId="0" nodeType="withEffect">
                                  <p:stCondLst>
                                    <p:cond delay="0"/>
                                  </p:stCondLst>
                                  <p:childTnLst>
                                    <p:set>
                                      <p:cBhvr>
                                        <p:cTn id="246" dur="1" fill="hold">
                                          <p:stCondLst>
                                            <p:cond delay="0"/>
                                          </p:stCondLst>
                                        </p:cTn>
                                        <p:tgtEl>
                                          <p:spTgt spid="2232"/>
                                        </p:tgtEl>
                                        <p:attrNameLst>
                                          <p:attrName>style.visibility</p:attrName>
                                        </p:attrNameLst>
                                      </p:cBhvr>
                                      <p:to>
                                        <p:strVal val="visible"/>
                                      </p:to>
                                    </p:set>
                                    <p:animEffect transition="in" filter="checkerboard(across)">
                                      <p:cBhvr>
                                        <p:cTn id="247" dur="500"/>
                                        <p:tgtEl>
                                          <p:spTgt spid="2232"/>
                                        </p:tgtEl>
                                      </p:cBhvr>
                                    </p:animEffect>
                                  </p:childTnLst>
                                </p:cTn>
                              </p:par>
                              <p:par>
                                <p:cTn id="248" presetID="5" presetClass="entr" presetSubtype="10" fill="hold" grpId="0" nodeType="withEffect">
                                  <p:stCondLst>
                                    <p:cond delay="0"/>
                                  </p:stCondLst>
                                  <p:childTnLst>
                                    <p:set>
                                      <p:cBhvr>
                                        <p:cTn id="249" dur="1" fill="hold">
                                          <p:stCondLst>
                                            <p:cond delay="0"/>
                                          </p:stCondLst>
                                        </p:cTn>
                                        <p:tgtEl>
                                          <p:spTgt spid="2233"/>
                                        </p:tgtEl>
                                        <p:attrNameLst>
                                          <p:attrName>style.visibility</p:attrName>
                                        </p:attrNameLst>
                                      </p:cBhvr>
                                      <p:to>
                                        <p:strVal val="visible"/>
                                      </p:to>
                                    </p:set>
                                    <p:animEffect transition="in" filter="checkerboard(across)">
                                      <p:cBhvr>
                                        <p:cTn id="250" dur="500"/>
                                        <p:tgtEl>
                                          <p:spTgt spid="2233"/>
                                        </p:tgtEl>
                                      </p:cBhvr>
                                    </p:animEffect>
                                  </p:childTnLst>
                                </p:cTn>
                              </p:par>
                              <p:par>
                                <p:cTn id="251" presetID="5" presetClass="entr" presetSubtype="10" fill="hold" grpId="0" nodeType="withEffect">
                                  <p:stCondLst>
                                    <p:cond delay="0"/>
                                  </p:stCondLst>
                                  <p:childTnLst>
                                    <p:set>
                                      <p:cBhvr>
                                        <p:cTn id="252" dur="1" fill="hold">
                                          <p:stCondLst>
                                            <p:cond delay="0"/>
                                          </p:stCondLst>
                                        </p:cTn>
                                        <p:tgtEl>
                                          <p:spTgt spid="2234"/>
                                        </p:tgtEl>
                                        <p:attrNameLst>
                                          <p:attrName>style.visibility</p:attrName>
                                        </p:attrNameLst>
                                      </p:cBhvr>
                                      <p:to>
                                        <p:strVal val="visible"/>
                                      </p:to>
                                    </p:set>
                                    <p:animEffect transition="in" filter="checkerboard(across)">
                                      <p:cBhvr>
                                        <p:cTn id="253" dur="500"/>
                                        <p:tgtEl>
                                          <p:spTgt spid="2234"/>
                                        </p:tgtEl>
                                      </p:cBhvr>
                                    </p:animEffect>
                                  </p:childTnLst>
                                </p:cTn>
                              </p:par>
                              <p:par>
                                <p:cTn id="254" presetID="5" presetClass="entr" presetSubtype="10" fill="hold" grpId="0" nodeType="withEffect">
                                  <p:stCondLst>
                                    <p:cond delay="0"/>
                                  </p:stCondLst>
                                  <p:childTnLst>
                                    <p:set>
                                      <p:cBhvr>
                                        <p:cTn id="255" dur="1" fill="hold">
                                          <p:stCondLst>
                                            <p:cond delay="0"/>
                                          </p:stCondLst>
                                        </p:cTn>
                                        <p:tgtEl>
                                          <p:spTgt spid="2235"/>
                                        </p:tgtEl>
                                        <p:attrNameLst>
                                          <p:attrName>style.visibility</p:attrName>
                                        </p:attrNameLst>
                                      </p:cBhvr>
                                      <p:to>
                                        <p:strVal val="visible"/>
                                      </p:to>
                                    </p:set>
                                    <p:animEffect transition="in" filter="checkerboard(across)">
                                      <p:cBhvr>
                                        <p:cTn id="256" dur="500"/>
                                        <p:tgtEl>
                                          <p:spTgt spid="2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0" grpId="0" animBg="1"/>
      <p:bldP spid="2231" grpId="0" animBg="1"/>
      <p:bldP spid="2232" grpId="0" animBg="1"/>
      <p:bldP spid="2233" grpId="0" animBg="1"/>
      <p:bldP spid="2234" grpId="0" animBg="1"/>
      <p:bldP spid="2235" grpId="0" animBg="1"/>
      <p:bldP spid="2148" grpId="0" animBg="1"/>
      <p:bldP spid="2148" grpId="1" animBg="1"/>
      <p:bldP spid="39032" grpId="0"/>
      <p:bldP spid="39032" grpId="1"/>
      <p:bldP spid="39033" grpId="0"/>
      <p:bldP spid="39034" grpId="0"/>
      <p:bldP spid="39035" grpId="0"/>
      <p:bldP spid="39036" grpId="0"/>
      <p:bldP spid="39060" grpId="0"/>
      <p:bldP spid="39064" grpId="0"/>
      <p:bldP spid="39065" grpId="0"/>
      <p:bldP spid="39066" grpId="0"/>
      <p:bldP spid="39067" grpId="0"/>
      <p:bldP spid="39068" grpId="0"/>
      <p:bldP spid="39069" grpId="0"/>
      <p:bldP spid="39073" grpId="0"/>
      <p:bldP spid="39074" grpId="0"/>
      <p:bldP spid="39181" grpId="0"/>
      <p:bldP spid="39182" grpId="0"/>
      <p:bldP spid="39183" grpId="0"/>
      <p:bldP spid="39184" grpId="0"/>
      <p:bldP spid="39185" grpId="0"/>
      <p:bldP spid="39186" grpId="0"/>
      <p:bldP spid="39187" grpId="0"/>
      <p:bldP spid="39188" grpId="0"/>
      <p:bldP spid="39190" grpId="0"/>
      <p:bldP spid="39191" grpId="0"/>
      <p:bldP spid="39192" grpId="0"/>
      <p:bldP spid="39193" grpId="0"/>
      <p:bldP spid="39194" grpId="0"/>
      <p:bldP spid="39195" grpId="0"/>
      <p:bldP spid="39197" grpId="0"/>
      <p:bldP spid="39198" grpId="0"/>
      <p:bldP spid="39199" grpId="0"/>
      <p:bldP spid="39202" grpId="0"/>
      <p:bldP spid="39203" grpId="0"/>
      <p:bldP spid="39204" grpId="0"/>
      <p:bldP spid="39205" grpId="0"/>
      <p:bldP spid="39206" grpId="0"/>
      <p:bldP spid="39207" grpId="0"/>
      <p:bldP spid="39208" grpId="0"/>
      <p:bldP spid="39226" grpId="0" animBg="1"/>
      <p:bldP spid="39226" grpId="1" animBg="1"/>
      <p:bldP spid="39210" grpId="0"/>
      <p:bldP spid="39210" grpId="1"/>
      <p:bldP spid="39212" grpId="0"/>
      <p:bldP spid="39213" grpId="0"/>
      <p:bldP spid="39214" grpId="0"/>
      <p:bldP spid="39215" grpId="0"/>
      <p:bldP spid="39216" grpId="0"/>
      <p:bldP spid="39228" grpId="0" animBg="1"/>
      <p:bldP spid="39228" grpId="1" animBg="1"/>
      <p:bldP spid="39218" grpId="0"/>
      <p:bldP spid="39218" grpId="1"/>
      <p:bldP spid="39222" grpId="0"/>
      <p:bldP spid="39223" grpId="0"/>
      <p:bldP spid="39224" grpId="0"/>
      <p:bldP spid="39225" grpId="0"/>
      <p:bldP spid="2049" grpId="0" animBg="1"/>
      <p:bldP spid="2049" grpId="1" animBg="1"/>
      <p:bldP spid="39230" grpId="0"/>
      <p:bldP spid="39230" grpId="1"/>
      <p:bldP spid="2050" grpId="0" animBg="1"/>
      <p:bldP spid="2050" grpId="1" animBg="1"/>
      <p:bldP spid="39232" grpId="0"/>
      <p:bldP spid="39232" grpId="1"/>
      <p:bldP spid="2051" grpId="0" animBg="1"/>
      <p:bldP spid="2051" grpId="1" animBg="1"/>
      <p:bldP spid="39234" grpId="0"/>
      <p:bldP spid="3923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4"/>
          <p:cNvSpPr>
            <a:spLocks noChangeArrowheads="1" noChangeShapeType="1" noTextEdit="1"/>
          </p:cNvSpPr>
          <p:nvPr/>
        </p:nvSpPr>
        <p:spPr bwMode="auto">
          <a:xfrm>
            <a:off x="0" y="27709"/>
            <a:ext cx="1752600" cy="734291"/>
          </a:xfrm>
          <a:prstGeom prst="rect">
            <a:avLst/>
          </a:prstGeom>
        </p:spPr>
        <p:txBody>
          <a:bodyPr wrap="none" fromWordArt="1">
            <a:prstTxWarp prst="textPlain">
              <a:avLst>
                <a:gd name="adj" fmla="val 50000"/>
              </a:avLst>
            </a:prstTxWarp>
          </a:bodyPr>
          <a:lstStyle/>
          <a:p>
            <a:pPr algn="ctr">
              <a:defRPr/>
            </a:pPr>
            <a:r>
              <a:rPr 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 </a:t>
            </a:r>
            <a:r>
              <a:rPr lang="en-US" sz="3600" b="1" kern="10" dirty="0" err="1">
                <a:ln w="12700">
                  <a:solidFill>
                    <a:srgbClr val="EAEAEA"/>
                  </a:solidFill>
                  <a:round/>
                  <a:headEnd/>
                  <a:tailEnd/>
                </a:ln>
                <a:solidFill>
                  <a:srgbClr val="0000FF"/>
                </a:solidFill>
                <a:effectLst>
                  <a:outerShdw dist="35921" dir="2700000" sy="50000" kx="2115830" algn="bl" rotWithShape="0">
                    <a:srgbClr val="C0C0C0">
                      <a:alpha val="80000"/>
                    </a:srgbClr>
                  </a:outerShdw>
                </a:effectLst>
                <a:latin typeface="Times New Roman"/>
                <a:cs typeface="Times New Roman"/>
              </a:rPr>
              <a:t>Tiết</a:t>
            </a:r>
            <a:r>
              <a:rPr lang="en-US" sz="3600" b="1" kern="10" dirty="0">
                <a:ln w="12700">
                  <a:solidFill>
                    <a:srgbClr val="EAEAEA"/>
                  </a:solidFill>
                  <a:round/>
                  <a:headEnd/>
                  <a:tailEnd/>
                </a:ln>
                <a:solidFill>
                  <a:srgbClr val="0000FF"/>
                </a:solidFill>
                <a:effectLst>
                  <a:outerShdw dist="35921" dir="2700000" sy="50000" kx="2115830" algn="bl" rotWithShape="0">
                    <a:srgbClr val="C0C0C0">
                      <a:alpha val="80000"/>
                    </a:srgbClr>
                  </a:outerShdw>
                </a:effectLst>
                <a:latin typeface="Times New Roman"/>
                <a:cs typeface="Times New Roman"/>
              </a:rPr>
              <a:t> 1</a:t>
            </a:r>
          </a:p>
        </p:txBody>
      </p:sp>
      <p:sp>
        <p:nvSpPr>
          <p:cNvPr id="2053" name="WordArt 5"/>
          <p:cNvSpPr>
            <a:spLocks noChangeArrowheads="1" noChangeShapeType="1" noTextEdit="1"/>
          </p:cNvSpPr>
          <p:nvPr/>
        </p:nvSpPr>
        <p:spPr bwMode="auto">
          <a:xfrm>
            <a:off x="1779588" y="26988"/>
            <a:ext cx="6629400" cy="2144712"/>
          </a:xfrm>
          <a:prstGeom prst="rect">
            <a:avLst/>
          </a:prstGeom>
        </p:spPr>
        <p:txBody>
          <a:bodyPr wrap="none" fromWordArt="1">
            <a:prstTxWarp prst="textDeflate">
              <a:avLst>
                <a:gd name="adj" fmla="val 26227"/>
              </a:avLst>
            </a:prstTxWarp>
          </a:bodyPr>
          <a:lstStyle/>
          <a:p>
            <a:pPr algn="ctr"/>
            <a:r>
              <a:rPr lang="en-US" sz="3600" b="1" kern="10">
                <a:ln w="9525">
                  <a:solidFill>
                    <a:srgbClr val="FF0000"/>
                  </a:solidFill>
                  <a:round/>
                  <a:headEnd/>
                  <a:tailEnd/>
                </a:ln>
                <a:solidFill>
                  <a:srgbClr val="FFFF00"/>
                </a:solidFill>
                <a:cs typeface="Times New Roman" panose="02020603050405020304" pitchFamily="18" charset="0"/>
              </a:rPr>
              <a:t>TÔI ĐI HỌC</a:t>
            </a:r>
          </a:p>
        </p:txBody>
      </p:sp>
      <p:sp>
        <p:nvSpPr>
          <p:cNvPr id="2054" name="WordArt 6"/>
          <p:cNvSpPr>
            <a:spLocks noChangeArrowheads="1" noChangeShapeType="1" noTextEdit="1"/>
          </p:cNvSpPr>
          <p:nvPr/>
        </p:nvSpPr>
        <p:spPr bwMode="auto">
          <a:xfrm>
            <a:off x="5943600" y="1828800"/>
            <a:ext cx="3124200"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0000FF"/>
                </a:solidFill>
                <a:effectLst>
                  <a:outerShdw dist="35921" dir="2700000" algn="ctr" rotWithShape="0">
                    <a:srgbClr val="808080">
                      <a:alpha val="79999"/>
                    </a:srgbClr>
                  </a:outerShdw>
                </a:effectLst>
                <a:cs typeface="Times New Roman" panose="02020603050405020304" pitchFamily="18" charset="0"/>
              </a:rPr>
              <a:t>Thanh Tịnh</a:t>
            </a:r>
          </a:p>
        </p:txBody>
      </p:sp>
      <p:sp>
        <p:nvSpPr>
          <p:cNvPr id="7" name="Rectangle 4"/>
          <p:cNvSpPr>
            <a:spLocks noGrp="1" noChangeAspect="1" noChangeArrowheads="1"/>
          </p:cNvSpPr>
          <p:nvPr isPhoto="1"/>
        </p:nvSpPr>
        <p:spPr bwMode="auto">
          <a:xfrm>
            <a:off x="0" y="2476500"/>
            <a:ext cx="9144000" cy="4635500"/>
          </a:xfrm>
          <a:prstGeom prst="rect">
            <a:avLst/>
          </a:prstGeom>
          <a:blipFill dpi="0" rotWithShape="1">
            <a:blip r:embed="rId2"/>
            <a:srcRect/>
            <a:stretch>
              <a:fillRect r="-21875"/>
            </a:stretch>
          </a:blipFill>
          <a:ln w="9525">
            <a:solidFill>
              <a:schemeClr val="tx1"/>
            </a:solidFill>
            <a:miter lim="800000"/>
            <a:headEnd/>
            <a:tailEnd/>
          </a:ln>
          <a:effectLs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defRPr/>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1000" fill="hold"/>
                                        <p:tgtEl>
                                          <p:spTgt spid="2052"/>
                                        </p:tgtEl>
                                        <p:attrNameLst>
                                          <p:attrName>ppt_w</p:attrName>
                                        </p:attrNameLst>
                                      </p:cBhvr>
                                      <p:tavLst>
                                        <p:tav tm="0">
                                          <p:val>
                                            <p:strVal val="#ppt_w*0.70"/>
                                          </p:val>
                                        </p:tav>
                                        <p:tav tm="100000">
                                          <p:val>
                                            <p:strVal val="#ppt_w"/>
                                          </p:val>
                                        </p:tav>
                                      </p:tavLst>
                                    </p:anim>
                                    <p:anim calcmode="lin" valueType="num">
                                      <p:cBhvr>
                                        <p:cTn id="8" dur="1000" fill="hold"/>
                                        <p:tgtEl>
                                          <p:spTgt spid="2052"/>
                                        </p:tgtEl>
                                        <p:attrNameLst>
                                          <p:attrName>ppt_h</p:attrName>
                                        </p:attrNameLst>
                                      </p:cBhvr>
                                      <p:tavLst>
                                        <p:tav tm="0">
                                          <p:val>
                                            <p:strVal val="#ppt_h"/>
                                          </p:val>
                                        </p:tav>
                                        <p:tav tm="100000">
                                          <p:val>
                                            <p:strVal val="#ppt_h"/>
                                          </p:val>
                                        </p:tav>
                                      </p:tavLst>
                                    </p:anim>
                                    <p:animEffect transition="in" filter="fade">
                                      <p:cBhvr>
                                        <p:cTn id="9" dur="1000"/>
                                        <p:tgtEl>
                                          <p:spTgt spid="2052"/>
                                        </p:tgtEl>
                                      </p:cBhvr>
                                    </p:animEffect>
                                  </p:childTnLst>
                                </p:cTn>
                              </p:par>
                              <p:par>
                                <p:cTn id="10" presetID="55" presetClass="entr" presetSubtype="0" fill="hold" nodeType="withEffect">
                                  <p:stCondLst>
                                    <p:cond delay="0"/>
                                  </p:stCondLst>
                                  <p:childTnLst>
                                    <p:set>
                                      <p:cBhvr>
                                        <p:cTn id="11" dur="1" fill="hold">
                                          <p:stCondLst>
                                            <p:cond delay="0"/>
                                          </p:stCondLst>
                                        </p:cTn>
                                        <p:tgtEl>
                                          <p:spTgt spid="2053"/>
                                        </p:tgtEl>
                                        <p:attrNameLst>
                                          <p:attrName>style.visibility</p:attrName>
                                        </p:attrNameLst>
                                      </p:cBhvr>
                                      <p:to>
                                        <p:strVal val="visible"/>
                                      </p:to>
                                    </p:set>
                                    <p:anim calcmode="lin" valueType="num">
                                      <p:cBhvr>
                                        <p:cTn id="12" dur="1000" fill="hold"/>
                                        <p:tgtEl>
                                          <p:spTgt spid="2053"/>
                                        </p:tgtEl>
                                        <p:attrNameLst>
                                          <p:attrName>ppt_w</p:attrName>
                                        </p:attrNameLst>
                                      </p:cBhvr>
                                      <p:tavLst>
                                        <p:tav tm="0">
                                          <p:val>
                                            <p:strVal val="#ppt_w*0.70"/>
                                          </p:val>
                                        </p:tav>
                                        <p:tav tm="100000">
                                          <p:val>
                                            <p:strVal val="#ppt_w"/>
                                          </p:val>
                                        </p:tav>
                                      </p:tavLst>
                                    </p:anim>
                                    <p:anim calcmode="lin" valueType="num">
                                      <p:cBhvr>
                                        <p:cTn id="13" dur="1000" fill="hold"/>
                                        <p:tgtEl>
                                          <p:spTgt spid="2053"/>
                                        </p:tgtEl>
                                        <p:attrNameLst>
                                          <p:attrName>ppt_h</p:attrName>
                                        </p:attrNameLst>
                                      </p:cBhvr>
                                      <p:tavLst>
                                        <p:tav tm="0">
                                          <p:val>
                                            <p:strVal val="#ppt_h"/>
                                          </p:val>
                                        </p:tav>
                                        <p:tav tm="100000">
                                          <p:val>
                                            <p:strVal val="#ppt_h"/>
                                          </p:val>
                                        </p:tav>
                                      </p:tavLst>
                                    </p:anim>
                                    <p:animEffect transition="in" filter="fade">
                                      <p:cBhvr>
                                        <p:cTn id="14" dur="1000"/>
                                        <p:tgtEl>
                                          <p:spTgt spid="2053"/>
                                        </p:tgtEl>
                                      </p:cBhvr>
                                    </p:animEffect>
                                  </p:childTnLst>
                                </p:cTn>
                              </p:par>
                              <p:par>
                                <p:cTn id="15" presetID="55" presetClass="entr" presetSubtype="0"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p:cTn id="17" dur="1000" fill="hold"/>
                                        <p:tgtEl>
                                          <p:spTgt spid="2054"/>
                                        </p:tgtEl>
                                        <p:attrNameLst>
                                          <p:attrName>ppt_w</p:attrName>
                                        </p:attrNameLst>
                                      </p:cBhvr>
                                      <p:tavLst>
                                        <p:tav tm="0">
                                          <p:val>
                                            <p:strVal val="#ppt_w*0.70"/>
                                          </p:val>
                                        </p:tav>
                                        <p:tav tm="100000">
                                          <p:val>
                                            <p:strVal val="#ppt_w"/>
                                          </p:val>
                                        </p:tav>
                                      </p:tavLst>
                                    </p:anim>
                                    <p:anim calcmode="lin" valueType="num">
                                      <p:cBhvr>
                                        <p:cTn id="18" dur="1000" fill="hold"/>
                                        <p:tgtEl>
                                          <p:spTgt spid="2054"/>
                                        </p:tgtEl>
                                        <p:attrNameLst>
                                          <p:attrName>ppt_h</p:attrName>
                                        </p:attrNameLst>
                                      </p:cBhvr>
                                      <p:tavLst>
                                        <p:tav tm="0">
                                          <p:val>
                                            <p:strVal val="#ppt_h"/>
                                          </p:val>
                                        </p:tav>
                                        <p:tav tm="100000">
                                          <p:val>
                                            <p:strVal val="#ppt_h"/>
                                          </p:val>
                                        </p:tav>
                                      </p:tavLst>
                                    </p:anim>
                                    <p:animEffect transition="in" filter="fade">
                                      <p:cBhvr>
                                        <p:cTn id="19" dur="1000"/>
                                        <p:tgtEl>
                                          <p:spTgt spid="2054"/>
                                        </p:tgtEl>
                                      </p:cBhvr>
                                    </p:animEffect>
                                  </p:childTnLst>
                                </p:cTn>
                              </p:par>
                            </p:childTnLst>
                          </p:cTn>
                        </p:par>
                        <p:par>
                          <p:cTn id="20" fill="hold" nodeType="afterGroup">
                            <p:stCondLst>
                              <p:cond delay="1000"/>
                            </p:stCondLst>
                            <p:childTnLst>
                              <p:par>
                                <p:cTn id="21" presetID="5" presetClass="entr" presetSubtype="1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381000" y="1371600"/>
            <a:ext cx="6172200" cy="5181600"/>
          </a:xfrm>
        </p:spPr>
        <p:txBody>
          <a:bodyPr/>
          <a:lstStyle/>
          <a:p>
            <a:pPr marL="609600" indent="-609600" algn="just" eaLnBrk="1" hangingPunct="1">
              <a:lnSpc>
                <a:spcPct val="90000"/>
              </a:lnSpc>
              <a:buFont typeface="Wingdings" panose="05000000000000000000" pitchFamily="2" charset="2"/>
              <a:buNone/>
              <a:defRPr/>
            </a:pPr>
            <a:endParaRPr lang="en-US" smtClean="0">
              <a:solidFill>
                <a:srgbClr val="00FF00"/>
              </a:solidFill>
            </a:endParaRPr>
          </a:p>
          <a:p>
            <a:pPr marL="609600" indent="-609600" algn="just" eaLnBrk="1" hangingPunct="1">
              <a:lnSpc>
                <a:spcPct val="90000"/>
              </a:lnSpc>
              <a:buFont typeface="Wingdings" panose="05000000000000000000" pitchFamily="2" charset="2"/>
              <a:buNone/>
              <a:defRPr/>
            </a:pPr>
            <a:r>
              <a:rPr lang="en-US" smtClean="0"/>
              <a:t>      - Thanh Tịnh (1911 - 1988), quê ở Thừa Thiên - Huế. Ông từng dạy học, làm báo, viết văn.</a:t>
            </a:r>
          </a:p>
          <a:p>
            <a:pPr marL="609600" indent="-609600" algn="just" eaLnBrk="1" hangingPunct="1">
              <a:lnSpc>
                <a:spcPct val="90000"/>
              </a:lnSpc>
              <a:buFont typeface="Wingdings" panose="05000000000000000000" pitchFamily="2" charset="2"/>
              <a:buNone/>
              <a:defRPr/>
            </a:pPr>
            <a:r>
              <a:rPr lang="en-US" smtClean="0"/>
              <a:t>      - Ông sáng trên nhiều lĩnh vực: truyện ngắn, truyện dài, thơ, bút kí…</a:t>
            </a:r>
          </a:p>
          <a:p>
            <a:pPr marL="609600" indent="-609600" algn="just" eaLnBrk="1" hangingPunct="1">
              <a:lnSpc>
                <a:spcPct val="90000"/>
              </a:lnSpc>
              <a:buFont typeface="Wingdings" panose="05000000000000000000" pitchFamily="2" charset="2"/>
              <a:buNone/>
              <a:defRPr/>
            </a:pPr>
            <a:r>
              <a:rPr lang="en-US" smtClean="0"/>
              <a:t>      - Phong cách: nhẹ nhàng, man mác, ngọt ngào.</a:t>
            </a:r>
          </a:p>
          <a:p>
            <a:pPr marL="609600" indent="-609600" algn="just" eaLnBrk="1" hangingPunct="1">
              <a:lnSpc>
                <a:spcPct val="90000"/>
              </a:lnSpc>
              <a:buFont typeface="Wingdings" panose="05000000000000000000" pitchFamily="2" charset="2"/>
              <a:buNone/>
              <a:defRPr/>
            </a:pPr>
            <a:r>
              <a:rPr lang="en-US" smtClean="0"/>
              <a:t> </a:t>
            </a:r>
          </a:p>
        </p:txBody>
      </p:sp>
      <p:pic>
        <p:nvPicPr>
          <p:cNvPr id="7172" name="Picture 4" descr="12366498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0"/>
            <a:ext cx="327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1000" fill="hold"/>
                                        <p:tgtEl>
                                          <p:spTgt spid="7172"/>
                                        </p:tgtEl>
                                        <p:attrNameLst>
                                          <p:attrName>ppt_w</p:attrName>
                                        </p:attrNameLst>
                                      </p:cBhvr>
                                      <p:tavLst>
                                        <p:tav tm="0">
                                          <p:val>
                                            <p:strVal val="#ppt_w*0.70"/>
                                          </p:val>
                                        </p:tav>
                                        <p:tav tm="100000">
                                          <p:val>
                                            <p:strVal val="#ppt_w"/>
                                          </p:val>
                                        </p:tav>
                                      </p:tavLst>
                                    </p:anim>
                                    <p:anim calcmode="lin" valueType="num">
                                      <p:cBhvr>
                                        <p:cTn id="8" dur="1000" fill="hold"/>
                                        <p:tgtEl>
                                          <p:spTgt spid="7172"/>
                                        </p:tgtEl>
                                        <p:attrNameLst>
                                          <p:attrName>ppt_h</p:attrName>
                                        </p:attrNameLst>
                                      </p:cBhvr>
                                      <p:tavLst>
                                        <p:tav tm="0">
                                          <p:val>
                                            <p:strVal val="#ppt_h"/>
                                          </p:val>
                                        </p:tav>
                                        <p:tav tm="100000">
                                          <p:val>
                                            <p:strVal val="#ppt_h"/>
                                          </p:val>
                                        </p:tav>
                                      </p:tavLst>
                                    </p:anim>
                                    <p:animEffect transition="in" filter="fade">
                                      <p:cBhvr>
                                        <p:cTn id="9" dur="1000"/>
                                        <p:tgtEl>
                                          <p:spTgt spid="717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 calcmode="lin" valueType="num">
                                      <p:cBhvr>
                                        <p:cTn id="12" dur="1000" fill="hold"/>
                                        <p:tgtEl>
                                          <p:spTgt spid="7171">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7171">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7171">
                                            <p:txEl>
                                              <p:pRg st="1" end="1"/>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 calcmode="lin" valueType="num">
                                      <p:cBhvr>
                                        <p:cTn id="17" dur="1000" fill="hold"/>
                                        <p:tgtEl>
                                          <p:spTgt spid="7171">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7171">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7171">
                                            <p:txEl>
                                              <p:pRg st="2" end="2"/>
                                            </p:tx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 calcmode="lin" valueType="num">
                                      <p:cBhvr>
                                        <p:cTn id="22" dur="1000" fill="hold"/>
                                        <p:tgtEl>
                                          <p:spTgt spid="7171">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7171">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7171">
                                            <p:txEl>
                                              <p:pRg st="3" end="3"/>
                                            </p:txEl>
                                          </p:spTgt>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 calcmode="lin" valueType="num">
                                      <p:cBhvr>
                                        <p:cTn id="27" dur="1000" fill="hold"/>
                                        <p:tgtEl>
                                          <p:spTgt spid="7171">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7171">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304800" y="838200"/>
            <a:ext cx="3657600" cy="4530725"/>
          </a:xfrm>
        </p:spPr>
        <p:txBody>
          <a:bodyPr/>
          <a:lstStyle/>
          <a:p>
            <a:pPr marL="0" indent="0" algn="just" eaLnBrk="1" hangingPunct="1">
              <a:buFont typeface="Wingdings" panose="05000000000000000000" pitchFamily="2" charset="2"/>
              <a:buNone/>
              <a:defRPr/>
            </a:pPr>
            <a:r>
              <a:rPr lang="en-US" sz="4800" smtClean="0"/>
              <a:t> Truyện ngắn “Tôi đi học” in trong tập “Quê mẹ” (1941).</a:t>
            </a:r>
          </a:p>
          <a:p>
            <a:pPr marL="0" indent="0" algn="just" eaLnBrk="1" hangingPunct="1">
              <a:buFont typeface="Wingdings" panose="05000000000000000000" pitchFamily="2" charset="2"/>
              <a:buNone/>
              <a:defRPr/>
            </a:pPr>
            <a:endParaRPr lang="en-US" smtClean="0"/>
          </a:p>
          <a:p>
            <a:pPr marL="0" indent="0">
              <a:defRPr/>
            </a:pPr>
            <a:endParaRPr lang="en-US" smtClean="0">
              <a:effectLst/>
            </a:endParaRPr>
          </a:p>
        </p:txBody>
      </p:sp>
      <p:pic>
        <p:nvPicPr>
          <p:cNvPr id="26628" name="Picture 4"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0"/>
            <a:ext cx="480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26628"/>
                                        </p:tgtEl>
                                        <p:attrNameLst>
                                          <p:attrName>style.visibility</p:attrName>
                                        </p:attrNameLst>
                                      </p:cBhvr>
                                      <p:to>
                                        <p:strVal val="visible"/>
                                      </p:to>
                                    </p:set>
                                    <p:anim to="" calcmode="lin" valueType="num">
                                      <p:cBhvr>
                                        <p:cTn id="7" dur="1" fill="hold"/>
                                        <p:tgtEl>
                                          <p:spTgt spid="26628"/>
                                        </p:tgtEl>
                                        <p:attrNameLst>
                                          <p:attrName/>
                                        </p:attrNameLst>
                                      </p:cBhvr>
                                    </p:anim>
                                  </p:childTnLst>
                                </p:cTn>
                              </p:par>
                              <p:par>
                                <p:cTn id="8" presetID="5" presetClass="entr" presetSubtype="10" fill="hold" nodeType="withEffect">
                                  <p:stCondLst>
                                    <p:cond delay="0"/>
                                  </p:stCondLst>
                                  <p:childTnLst>
                                    <p:set>
                                      <p:cBhvr>
                                        <p:cTn id="9" dur="1" fill="hold">
                                          <p:stCondLst>
                                            <p:cond delay="0"/>
                                          </p:stCondLst>
                                        </p:cTn>
                                        <p:tgtEl>
                                          <p:spTgt spid="26628"/>
                                        </p:tgtEl>
                                        <p:attrNameLst>
                                          <p:attrName>style.visibility</p:attrName>
                                        </p:attrNameLst>
                                      </p:cBhvr>
                                      <p:to>
                                        <p:strVal val="visible"/>
                                      </p:to>
                                    </p:set>
                                    <p:animEffect transition="in" filter="checkerboard(across)">
                                      <p:cBhvr>
                                        <p:cTn id="10" dur="500"/>
                                        <p:tgtEl>
                                          <p:spTgt spid="2662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6627">
                                            <p:txEl>
                                              <p:pRg st="0" end="0"/>
                                            </p:txEl>
                                          </p:spTgt>
                                        </p:tgtEl>
                                        <p:attrNameLst>
                                          <p:attrName>style.visibility</p:attrName>
                                        </p:attrNameLst>
                                      </p:cBhvr>
                                      <p:to>
                                        <p:strVal val="visible"/>
                                      </p:to>
                                    </p:set>
                                    <p:animEffect transition="in" filter="checkerboard(across)">
                                      <p:cBhvr>
                                        <p:cTn id="13" dur="500"/>
                                        <p:tgtEl>
                                          <p:spTgt spid="26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13"/>
          <p:cNvSpPr>
            <a:spLocks noChangeArrowheads="1"/>
          </p:cNvSpPr>
          <p:nvPr/>
        </p:nvSpPr>
        <p:spPr bwMode="auto">
          <a:xfrm>
            <a:off x="2590800" y="1447800"/>
            <a:ext cx="1981200" cy="906463"/>
          </a:xfrm>
          <a:prstGeom prst="flowChartTerminator">
            <a:avLst/>
          </a:prstGeom>
          <a:solidFill>
            <a:srgbClr val="FFCCFF"/>
          </a:solidFill>
          <a:ln w="38100" algn="ctr">
            <a:solidFill>
              <a:srgbClr val="FF0066"/>
            </a:solidFill>
            <a:miter lim="800000"/>
            <a:headEnd/>
            <a:tailEnd/>
          </a:ln>
        </p:spPr>
        <p:txBody>
          <a:bodyPr anchor="ctr">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spcBef>
                <a:spcPct val="50000"/>
              </a:spcBef>
            </a:pPr>
            <a:endParaRPr lang="vi-VN" altLang="en-US" sz="3600" b="1">
              <a:solidFill>
                <a:srgbClr val="0000FF"/>
              </a:solidFill>
              <a:cs typeface="Times New Roman" panose="02020603050405020304" pitchFamily="18" charset="0"/>
            </a:endParaRPr>
          </a:p>
        </p:txBody>
      </p:sp>
      <p:sp>
        <p:nvSpPr>
          <p:cNvPr id="2" name="AutoShape 13"/>
          <p:cNvSpPr>
            <a:spLocks noChangeArrowheads="1"/>
          </p:cNvSpPr>
          <p:nvPr/>
        </p:nvSpPr>
        <p:spPr bwMode="auto">
          <a:xfrm>
            <a:off x="2590800" y="2971800"/>
            <a:ext cx="2057400" cy="906463"/>
          </a:xfrm>
          <a:prstGeom prst="flowChartTerminator">
            <a:avLst/>
          </a:prstGeom>
          <a:solidFill>
            <a:srgbClr val="FFCCFF"/>
          </a:solidFill>
          <a:ln w="38100" algn="ctr">
            <a:solidFill>
              <a:srgbClr val="FF0066"/>
            </a:solidFill>
            <a:miter lim="800000"/>
            <a:headEnd/>
            <a:tailEnd/>
          </a:ln>
        </p:spPr>
        <p:txBody>
          <a:bodyPr anchor="ctr">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spcBef>
                <a:spcPct val="50000"/>
              </a:spcBef>
            </a:pPr>
            <a:r>
              <a:rPr lang="en-US" altLang="en-US" sz="3600" b="1">
                <a:solidFill>
                  <a:srgbClr val="0000FF"/>
                </a:solidFill>
                <a:cs typeface="Times New Roman" panose="02020603050405020304" pitchFamily="18" charset="0"/>
              </a:rPr>
              <a:t> </a:t>
            </a:r>
          </a:p>
        </p:txBody>
      </p:sp>
      <p:sp>
        <p:nvSpPr>
          <p:cNvPr id="3" name="AutoShape 13"/>
          <p:cNvSpPr>
            <a:spLocks noChangeArrowheads="1"/>
          </p:cNvSpPr>
          <p:nvPr/>
        </p:nvSpPr>
        <p:spPr bwMode="auto">
          <a:xfrm>
            <a:off x="2590800" y="4579938"/>
            <a:ext cx="2057400" cy="906462"/>
          </a:xfrm>
          <a:prstGeom prst="flowChartTerminator">
            <a:avLst/>
          </a:prstGeom>
          <a:solidFill>
            <a:srgbClr val="FFCCFF"/>
          </a:solidFill>
          <a:ln w="38100" algn="ctr">
            <a:solidFill>
              <a:srgbClr val="FF0066"/>
            </a:solidFill>
            <a:miter lim="800000"/>
            <a:headEnd/>
            <a:tailEnd/>
          </a:ln>
        </p:spPr>
        <p:txBody>
          <a:bodyPr anchor="ctr">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spcBef>
                <a:spcPct val="50000"/>
              </a:spcBef>
            </a:pPr>
            <a:r>
              <a:rPr lang="en-US" altLang="en-US" sz="3600" b="1">
                <a:solidFill>
                  <a:srgbClr val="0000FF"/>
                </a:solidFill>
                <a:cs typeface="Times New Roman" panose="02020603050405020304" pitchFamily="18" charset="0"/>
              </a:rPr>
              <a:t> </a:t>
            </a:r>
          </a:p>
        </p:txBody>
      </p:sp>
      <p:sp>
        <p:nvSpPr>
          <p:cNvPr id="29703" name="Oval 7"/>
          <p:cNvSpPr>
            <a:spLocks noChangeArrowheads="1"/>
          </p:cNvSpPr>
          <p:nvPr/>
        </p:nvSpPr>
        <p:spPr bwMode="auto">
          <a:xfrm>
            <a:off x="0" y="2057400"/>
            <a:ext cx="1752600" cy="3048000"/>
          </a:xfrm>
          <a:prstGeom prst="ellipse">
            <a:avLst/>
          </a:prstGeom>
          <a:solidFill>
            <a:srgbClr val="FFFF00"/>
          </a:solidFill>
          <a:ln w="9525">
            <a:round/>
            <a:headEnd/>
            <a:tailEnd/>
          </a:ln>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p:spPr>
        <p:txBody>
          <a:bodyPr wrap="none" anchor="ctr">
            <a:flatTx/>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buFont typeface="Arial" panose="020B0604020202020204" pitchFamily="34" charset="0"/>
              <a:buNone/>
            </a:pPr>
            <a:endParaRPr lang="vi-VN" altLang="en-US" sz="3200" b="1">
              <a:solidFill>
                <a:srgbClr val="3333FF"/>
              </a:solidFill>
              <a:cs typeface="Times New Roman" panose="02020603050405020304" pitchFamily="18" charset="0"/>
            </a:endParaRPr>
          </a:p>
        </p:txBody>
      </p:sp>
      <p:sp>
        <p:nvSpPr>
          <p:cNvPr id="29705" name="Text Box 9"/>
          <p:cNvSpPr txBox="1">
            <a:spLocks noChangeArrowheads="1"/>
          </p:cNvSpPr>
          <p:nvPr/>
        </p:nvSpPr>
        <p:spPr bwMode="auto">
          <a:xfrm>
            <a:off x="152400" y="2514600"/>
            <a:ext cx="1295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en-US" sz="3600">
                <a:solidFill>
                  <a:srgbClr val="0000FF"/>
                </a:solidFill>
              </a:rPr>
              <a:t>Giải nghĩa từ </a:t>
            </a:r>
          </a:p>
        </p:txBody>
      </p:sp>
      <p:sp>
        <p:nvSpPr>
          <p:cNvPr id="29706" name="Text Box 10"/>
          <p:cNvSpPr txBox="1">
            <a:spLocks noChangeArrowheads="1"/>
          </p:cNvSpPr>
          <p:nvPr/>
        </p:nvSpPr>
        <p:spPr bwMode="auto">
          <a:xfrm>
            <a:off x="2667000" y="1600200"/>
            <a:ext cx="182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a:solidFill>
                  <a:srgbClr val="0000FF"/>
                </a:solidFill>
              </a:rPr>
              <a:t>Tựu trường</a:t>
            </a:r>
          </a:p>
        </p:txBody>
      </p:sp>
      <p:sp>
        <p:nvSpPr>
          <p:cNvPr id="29707" name="Text Box 11"/>
          <p:cNvSpPr txBox="1">
            <a:spLocks noChangeArrowheads="1"/>
          </p:cNvSpPr>
          <p:nvPr/>
        </p:nvSpPr>
        <p:spPr bwMode="auto">
          <a:xfrm>
            <a:off x="2819400" y="3124200"/>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a:solidFill>
                  <a:srgbClr val="0000FF"/>
                </a:solidFill>
              </a:rPr>
              <a:t>Ông đốc</a:t>
            </a:r>
          </a:p>
        </p:txBody>
      </p:sp>
      <p:sp>
        <p:nvSpPr>
          <p:cNvPr id="29708" name="Text Box 12"/>
          <p:cNvSpPr txBox="1">
            <a:spLocks noChangeArrowheads="1"/>
          </p:cNvSpPr>
          <p:nvPr/>
        </p:nvSpPr>
        <p:spPr bwMode="auto">
          <a:xfrm>
            <a:off x="2819400" y="4738688"/>
            <a:ext cx="1676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a:solidFill>
                  <a:srgbClr val="0000FF"/>
                </a:solidFill>
              </a:rPr>
              <a:t>Lạm nhận</a:t>
            </a:r>
          </a:p>
        </p:txBody>
      </p:sp>
      <p:sp>
        <p:nvSpPr>
          <p:cNvPr id="29709" name="AutoShape 13"/>
          <p:cNvSpPr>
            <a:spLocks noChangeArrowheads="1"/>
          </p:cNvSpPr>
          <p:nvPr/>
        </p:nvSpPr>
        <p:spPr bwMode="auto">
          <a:xfrm>
            <a:off x="5105400" y="1219200"/>
            <a:ext cx="3810000" cy="1219200"/>
          </a:xfrm>
          <a:prstGeom prst="roundRect">
            <a:avLst>
              <a:gd name="adj" fmla="val 16667"/>
            </a:avLst>
          </a:prstGeom>
          <a:solidFill>
            <a:schemeClr val="accent1"/>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vi-VN" altLang="en-US"/>
          </a:p>
        </p:txBody>
      </p:sp>
      <p:sp>
        <p:nvSpPr>
          <p:cNvPr id="29710" name="Text Box 14"/>
          <p:cNvSpPr txBox="1">
            <a:spLocks noChangeArrowheads="1"/>
          </p:cNvSpPr>
          <p:nvPr/>
        </p:nvSpPr>
        <p:spPr bwMode="auto">
          <a:xfrm>
            <a:off x="5334000" y="1295400"/>
            <a:ext cx="3581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en-US" sz="3200">
                <a:solidFill>
                  <a:srgbClr val="0000FF"/>
                </a:solidFill>
              </a:rPr>
              <a:t>Đến trường khai giảng năm học mới</a:t>
            </a:r>
          </a:p>
        </p:txBody>
      </p:sp>
      <p:sp>
        <p:nvSpPr>
          <p:cNvPr id="29711" name="AutoShape 15"/>
          <p:cNvSpPr>
            <a:spLocks noChangeArrowheads="1"/>
          </p:cNvSpPr>
          <p:nvPr/>
        </p:nvSpPr>
        <p:spPr bwMode="auto">
          <a:xfrm>
            <a:off x="5181600" y="2895600"/>
            <a:ext cx="3810000" cy="990600"/>
          </a:xfrm>
          <a:prstGeom prst="roundRect">
            <a:avLst>
              <a:gd name="adj" fmla="val 16667"/>
            </a:avLst>
          </a:prstGeom>
          <a:solidFill>
            <a:schemeClr val="accent1"/>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a:t> </a:t>
            </a:r>
          </a:p>
        </p:txBody>
      </p:sp>
      <p:sp>
        <p:nvSpPr>
          <p:cNvPr id="29712" name="AutoShape 16"/>
          <p:cNvSpPr>
            <a:spLocks noChangeArrowheads="1"/>
          </p:cNvSpPr>
          <p:nvPr/>
        </p:nvSpPr>
        <p:spPr bwMode="auto">
          <a:xfrm>
            <a:off x="5181600" y="4495800"/>
            <a:ext cx="3810000" cy="1295400"/>
          </a:xfrm>
          <a:prstGeom prst="roundRect">
            <a:avLst>
              <a:gd name="adj" fmla="val 16667"/>
            </a:avLst>
          </a:prstGeom>
          <a:solidFill>
            <a:schemeClr val="accent1"/>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vi-VN" altLang="en-US"/>
          </a:p>
        </p:txBody>
      </p:sp>
      <p:sp>
        <p:nvSpPr>
          <p:cNvPr id="29713" name="Text Box 17"/>
          <p:cNvSpPr txBox="1">
            <a:spLocks noChangeArrowheads="1"/>
          </p:cNvSpPr>
          <p:nvPr/>
        </p:nvSpPr>
        <p:spPr bwMode="auto">
          <a:xfrm>
            <a:off x="5562600" y="3048000"/>
            <a:ext cx="320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3200">
                <a:solidFill>
                  <a:srgbClr val="0000FF"/>
                </a:solidFill>
              </a:rPr>
              <a:t>Ông hiệu trưởng</a:t>
            </a:r>
          </a:p>
        </p:txBody>
      </p:sp>
      <p:sp>
        <p:nvSpPr>
          <p:cNvPr id="7183" name="Text Box 18"/>
          <p:cNvSpPr txBox="1">
            <a:spLocks noChangeArrowheads="1"/>
          </p:cNvSpPr>
          <p:nvPr/>
        </p:nvSpPr>
        <p:spPr bwMode="auto">
          <a:xfrm>
            <a:off x="5486400" y="4662488"/>
            <a:ext cx="1981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endParaRPr lang="vi-VN" altLang="en-US"/>
          </a:p>
        </p:txBody>
      </p:sp>
      <p:sp>
        <p:nvSpPr>
          <p:cNvPr id="29715" name="Text Box 19"/>
          <p:cNvSpPr txBox="1">
            <a:spLocks noChangeArrowheads="1"/>
          </p:cNvSpPr>
          <p:nvPr/>
        </p:nvSpPr>
        <p:spPr bwMode="auto">
          <a:xfrm>
            <a:off x="5410200" y="4572000"/>
            <a:ext cx="365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3200">
                <a:solidFill>
                  <a:srgbClr val="0000FF"/>
                </a:solidFill>
              </a:rPr>
              <a:t>Nhận những điều không phải của mình</a:t>
            </a:r>
          </a:p>
        </p:txBody>
      </p:sp>
      <p:sp>
        <p:nvSpPr>
          <p:cNvPr id="29718" name="Line 22"/>
          <p:cNvSpPr>
            <a:spLocks noChangeShapeType="1"/>
          </p:cNvSpPr>
          <p:nvPr/>
        </p:nvSpPr>
        <p:spPr bwMode="auto">
          <a:xfrm>
            <a:off x="1676400" y="3581400"/>
            <a:ext cx="838200" cy="1295400"/>
          </a:xfrm>
          <a:prstGeom prst="line">
            <a:avLst/>
          </a:prstGeom>
          <a:noFill/>
          <a:ln w="76200" cmpd="tri">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19" name="Line 23"/>
          <p:cNvSpPr>
            <a:spLocks noChangeShapeType="1"/>
          </p:cNvSpPr>
          <p:nvPr/>
        </p:nvSpPr>
        <p:spPr bwMode="auto">
          <a:xfrm>
            <a:off x="1752600" y="3429000"/>
            <a:ext cx="838200" cy="0"/>
          </a:xfrm>
          <a:prstGeom prst="line">
            <a:avLst/>
          </a:prstGeom>
          <a:noFill/>
          <a:ln w="76200" cmpd="tri">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20" name="Line 24"/>
          <p:cNvSpPr>
            <a:spLocks noChangeShapeType="1"/>
          </p:cNvSpPr>
          <p:nvPr/>
        </p:nvSpPr>
        <p:spPr bwMode="auto">
          <a:xfrm flipV="1">
            <a:off x="1752600" y="2057400"/>
            <a:ext cx="838200" cy="1219200"/>
          </a:xfrm>
          <a:prstGeom prst="line">
            <a:avLst/>
          </a:prstGeom>
          <a:noFill/>
          <a:ln w="76200" cmpd="tri">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21" name="AutoShape 25"/>
          <p:cNvSpPr>
            <a:spLocks noChangeArrowheads="1"/>
          </p:cNvSpPr>
          <p:nvPr/>
        </p:nvSpPr>
        <p:spPr bwMode="auto">
          <a:xfrm>
            <a:off x="4648200" y="1828800"/>
            <a:ext cx="4572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rgbClr val="00FF00"/>
            </a:solidFill>
            <a:miter lim="800000"/>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29722" name="AutoShape 26"/>
          <p:cNvSpPr>
            <a:spLocks noChangeArrowheads="1"/>
          </p:cNvSpPr>
          <p:nvPr/>
        </p:nvSpPr>
        <p:spPr bwMode="auto">
          <a:xfrm>
            <a:off x="4724400" y="3276600"/>
            <a:ext cx="4572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rgbClr val="00FF00"/>
            </a:solidFill>
            <a:miter lim="800000"/>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29723" name="AutoShape 27"/>
          <p:cNvSpPr>
            <a:spLocks noChangeArrowheads="1"/>
          </p:cNvSpPr>
          <p:nvPr/>
        </p:nvSpPr>
        <p:spPr bwMode="auto">
          <a:xfrm>
            <a:off x="4724400" y="4953000"/>
            <a:ext cx="4572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rgbClr val="00FF00"/>
            </a:solidFill>
            <a:miter lim="800000"/>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pic>
        <p:nvPicPr>
          <p:cNvPr id="7191" name="Picture 9" descr="FLY-AG~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878888">
            <a:off x="169069" y="6009481"/>
            <a:ext cx="83185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2" name="Picture 5" descr="FLY-AG~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878888">
            <a:off x="245269" y="288131"/>
            <a:ext cx="83185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703"/>
                                        </p:tgtEl>
                                        <p:attrNameLst>
                                          <p:attrName>style.visibility</p:attrName>
                                        </p:attrNameLst>
                                      </p:cBhvr>
                                      <p:to>
                                        <p:strVal val="visible"/>
                                      </p:to>
                                    </p:set>
                                    <p:animEffect transition="in" filter="box(in)">
                                      <p:cBhvr>
                                        <p:cTn id="7" dur="500"/>
                                        <p:tgtEl>
                                          <p:spTgt spid="2970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9705"/>
                                        </p:tgtEl>
                                        <p:attrNameLst>
                                          <p:attrName>style.visibility</p:attrName>
                                        </p:attrNameLst>
                                      </p:cBhvr>
                                      <p:to>
                                        <p:strVal val="visible"/>
                                      </p:to>
                                    </p:set>
                                    <p:animEffect transition="in" filter="box(in)">
                                      <p:cBhvr>
                                        <p:cTn id="10" dur="500"/>
                                        <p:tgtEl>
                                          <p:spTgt spid="2970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29720"/>
                                        </p:tgtEl>
                                        <p:attrNameLst>
                                          <p:attrName>style.visibility</p:attrName>
                                        </p:attrNameLst>
                                      </p:cBhvr>
                                      <p:to>
                                        <p:strVal val="visible"/>
                                      </p:to>
                                    </p:set>
                                    <p:animEffect transition="in" filter="box(in)">
                                      <p:cBhvr>
                                        <p:cTn id="15" dur="500"/>
                                        <p:tgtEl>
                                          <p:spTgt spid="29720"/>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9706"/>
                                        </p:tgtEl>
                                        <p:attrNameLst>
                                          <p:attrName>style.visibility</p:attrName>
                                        </p:attrNameLst>
                                      </p:cBhvr>
                                      <p:to>
                                        <p:strVal val="visible"/>
                                      </p:to>
                                    </p:set>
                                    <p:animEffect transition="in" filter="box(in)">
                                      <p:cBhvr>
                                        <p:cTn id="18" dur="500"/>
                                        <p:tgtEl>
                                          <p:spTgt spid="29706"/>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ox(in)">
                                      <p:cBhvr>
                                        <p:cTn id="21" dur="500"/>
                                        <p:tgtEl>
                                          <p:spTgt spid="2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9721"/>
                                        </p:tgtEl>
                                        <p:attrNameLst>
                                          <p:attrName>style.visibility</p:attrName>
                                        </p:attrNameLst>
                                      </p:cBhvr>
                                      <p:to>
                                        <p:strVal val="visible"/>
                                      </p:to>
                                    </p:set>
                                    <p:animEffect transition="in" filter="checkerboard(across)">
                                      <p:cBhvr>
                                        <p:cTn id="26" dur="500"/>
                                        <p:tgtEl>
                                          <p:spTgt spid="29721"/>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29710"/>
                                        </p:tgtEl>
                                        <p:attrNameLst>
                                          <p:attrName>style.visibility</p:attrName>
                                        </p:attrNameLst>
                                      </p:cBhvr>
                                      <p:to>
                                        <p:strVal val="visible"/>
                                      </p:to>
                                    </p:set>
                                    <p:animEffect transition="in" filter="checkerboard(across)">
                                      <p:cBhvr>
                                        <p:cTn id="29" dur="500"/>
                                        <p:tgtEl>
                                          <p:spTgt spid="29710"/>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29709"/>
                                        </p:tgtEl>
                                        <p:attrNameLst>
                                          <p:attrName>style.visibility</p:attrName>
                                        </p:attrNameLst>
                                      </p:cBhvr>
                                      <p:to>
                                        <p:strVal val="visible"/>
                                      </p:to>
                                    </p:set>
                                    <p:animEffect transition="in" filter="checkerboard(across)">
                                      <p:cBhvr>
                                        <p:cTn id="32" dur="500"/>
                                        <p:tgtEl>
                                          <p:spTgt spid="2970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29719"/>
                                        </p:tgtEl>
                                        <p:attrNameLst>
                                          <p:attrName>style.visibility</p:attrName>
                                        </p:attrNameLst>
                                      </p:cBhvr>
                                      <p:to>
                                        <p:strVal val="visible"/>
                                      </p:to>
                                    </p:set>
                                    <p:animEffect transition="in" filter="box(in)">
                                      <p:cBhvr>
                                        <p:cTn id="37" dur="500"/>
                                        <p:tgtEl>
                                          <p:spTgt spid="29719"/>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29707"/>
                                        </p:tgtEl>
                                        <p:attrNameLst>
                                          <p:attrName>style.visibility</p:attrName>
                                        </p:attrNameLst>
                                      </p:cBhvr>
                                      <p:to>
                                        <p:strVal val="visible"/>
                                      </p:to>
                                    </p:set>
                                    <p:animEffect transition="in" filter="box(in)">
                                      <p:cBhvr>
                                        <p:cTn id="40" dur="500"/>
                                        <p:tgtEl>
                                          <p:spTgt spid="29707"/>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ox(in)">
                                      <p:cBhvr>
                                        <p:cTn id="43" dur="500"/>
                                        <p:tgtEl>
                                          <p:spTgt spid="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29722"/>
                                        </p:tgtEl>
                                        <p:attrNameLst>
                                          <p:attrName>style.visibility</p:attrName>
                                        </p:attrNameLst>
                                      </p:cBhvr>
                                      <p:to>
                                        <p:strVal val="visible"/>
                                      </p:to>
                                    </p:set>
                                    <p:animEffect transition="in" filter="checkerboard(across)">
                                      <p:cBhvr>
                                        <p:cTn id="48" dur="500"/>
                                        <p:tgtEl>
                                          <p:spTgt spid="29722"/>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29713"/>
                                        </p:tgtEl>
                                        <p:attrNameLst>
                                          <p:attrName>style.visibility</p:attrName>
                                        </p:attrNameLst>
                                      </p:cBhvr>
                                      <p:to>
                                        <p:strVal val="visible"/>
                                      </p:to>
                                    </p:set>
                                    <p:animEffect transition="in" filter="checkerboard(across)">
                                      <p:cBhvr>
                                        <p:cTn id="51" dur="500"/>
                                        <p:tgtEl>
                                          <p:spTgt spid="29713"/>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29711"/>
                                        </p:tgtEl>
                                        <p:attrNameLst>
                                          <p:attrName>style.visibility</p:attrName>
                                        </p:attrNameLst>
                                      </p:cBhvr>
                                      <p:to>
                                        <p:strVal val="visible"/>
                                      </p:to>
                                    </p:set>
                                    <p:animEffect transition="in" filter="checkerboard(across)">
                                      <p:cBhvr>
                                        <p:cTn id="54" dur="500"/>
                                        <p:tgtEl>
                                          <p:spTgt spid="2971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nodeType="clickEffect">
                                  <p:stCondLst>
                                    <p:cond delay="0"/>
                                  </p:stCondLst>
                                  <p:childTnLst>
                                    <p:set>
                                      <p:cBhvr>
                                        <p:cTn id="58" dur="1" fill="hold">
                                          <p:stCondLst>
                                            <p:cond delay="0"/>
                                          </p:stCondLst>
                                        </p:cTn>
                                        <p:tgtEl>
                                          <p:spTgt spid="29718"/>
                                        </p:tgtEl>
                                        <p:attrNameLst>
                                          <p:attrName>style.visibility</p:attrName>
                                        </p:attrNameLst>
                                      </p:cBhvr>
                                      <p:to>
                                        <p:strVal val="visible"/>
                                      </p:to>
                                    </p:set>
                                    <p:animEffect transition="in" filter="box(in)">
                                      <p:cBhvr>
                                        <p:cTn id="59" dur="500"/>
                                        <p:tgtEl>
                                          <p:spTgt spid="29718"/>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29708"/>
                                        </p:tgtEl>
                                        <p:attrNameLst>
                                          <p:attrName>style.visibility</p:attrName>
                                        </p:attrNameLst>
                                      </p:cBhvr>
                                      <p:to>
                                        <p:strVal val="visible"/>
                                      </p:to>
                                    </p:set>
                                    <p:animEffect transition="in" filter="box(in)">
                                      <p:cBhvr>
                                        <p:cTn id="62" dur="500"/>
                                        <p:tgtEl>
                                          <p:spTgt spid="29708"/>
                                        </p:tgtEl>
                                      </p:cBhvr>
                                    </p:animEffect>
                                  </p:childTnLst>
                                </p:cTn>
                              </p:par>
                              <p:par>
                                <p:cTn id="63" presetID="4" presetClass="entr" presetSubtype="16" fill="hold" grpId="0"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box(in)">
                                      <p:cBhvr>
                                        <p:cTn id="65" dur="500"/>
                                        <p:tgtEl>
                                          <p:spTgt spid="3"/>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 presetClass="entr" presetSubtype="10" fill="hold" grpId="0" nodeType="clickEffect">
                                  <p:stCondLst>
                                    <p:cond delay="0"/>
                                  </p:stCondLst>
                                  <p:childTnLst>
                                    <p:set>
                                      <p:cBhvr>
                                        <p:cTn id="69" dur="1" fill="hold">
                                          <p:stCondLst>
                                            <p:cond delay="0"/>
                                          </p:stCondLst>
                                        </p:cTn>
                                        <p:tgtEl>
                                          <p:spTgt spid="29723"/>
                                        </p:tgtEl>
                                        <p:attrNameLst>
                                          <p:attrName>style.visibility</p:attrName>
                                        </p:attrNameLst>
                                      </p:cBhvr>
                                      <p:to>
                                        <p:strVal val="visible"/>
                                      </p:to>
                                    </p:set>
                                    <p:animEffect transition="in" filter="checkerboard(across)">
                                      <p:cBhvr>
                                        <p:cTn id="70" dur="500"/>
                                        <p:tgtEl>
                                          <p:spTgt spid="29723"/>
                                        </p:tgtEl>
                                      </p:cBhvr>
                                    </p:animEffect>
                                  </p:childTnLst>
                                </p:cTn>
                              </p:par>
                              <p:par>
                                <p:cTn id="71" presetID="5" presetClass="entr" presetSubtype="10" fill="hold" grpId="0" nodeType="withEffect">
                                  <p:stCondLst>
                                    <p:cond delay="0"/>
                                  </p:stCondLst>
                                  <p:childTnLst>
                                    <p:set>
                                      <p:cBhvr>
                                        <p:cTn id="72" dur="1" fill="hold">
                                          <p:stCondLst>
                                            <p:cond delay="0"/>
                                          </p:stCondLst>
                                        </p:cTn>
                                        <p:tgtEl>
                                          <p:spTgt spid="29715"/>
                                        </p:tgtEl>
                                        <p:attrNameLst>
                                          <p:attrName>style.visibility</p:attrName>
                                        </p:attrNameLst>
                                      </p:cBhvr>
                                      <p:to>
                                        <p:strVal val="visible"/>
                                      </p:to>
                                    </p:set>
                                    <p:animEffect transition="in" filter="checkerboard(across)">
                                      <p:cBhvr>
                                        <p:cTn id="73" dur="500"/>
                                        <p:tgtEl>
                                          <p:spTgt spid="29715"/>
                                        </p:tgtEl>
                                      </p:cBhvr>
                                    </p:animEffect>
                                  </p:childTnLst>
                                </p:cTn>
                              </p:par>
                              <p:par>
                                <p:cTn id="74" presetID="5" presetClass="entr" presetSubtype="10" fill="hold" grpId="0" nodeType="withEffect">
                                  <p:stCondLst>
                                    <p:cond delay="0"/>
                                  </p:stCondLst>
                                  <p:childTnLst>
                                    <p:set>
                                      <p:cBhvr>
                                        <p:cTn id="75" dur="1" fill="hold">
                                          <p:stCondLst>
                                            <p:cond delay="0"/>
                                          </p:stCondLst>
                                        </p:cTn>
                                        <p:tgtEl>
                                          <p:spTgt spid="29712"/>
                                        </p:tgtEl>
                                        <p:attrNameLst>
                                          <p:attrName>style.visibility</p:attrName>
                                        </p:attrNameLst>
                                      </p:cBhvr>
                                      <p:to>
                                        <p:strVal val="visible"/>
                                      </p:to>
                                    </p:set>
                                    <p:animEffect transition="in" filter="checkerboard(across)">
                                      <p:cBhvr>
                                        <p:cTn id="76" dur="500"/>
                                        <p:tgtEl>
                                          <p:spTgt spid="29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animBg="1"/>
      <p:bldP spid="3" grpId="0" animBg="1"/>
      <p:bldP spid="29703" grpId="0" animBg="1"/>
      <p:bldP spid="29705" grpId="0"/>
      <p:bldP spid="29706" grpId="0"/>
      <p:bldP spid="29707" grpId="0"/>
      <p:bldP spid="29708" grpId="0"/>
      <p:bldP spid="29709" grpId="0" animBg="1"/>
      <p:bldP spid="29710" grpId="0"/>
      <p:bldP spid="29711" grpId="0" animBg="1"/>
      <p:bldP spid="29712" grpId="0" animBg="1"/>
      <p:bldP spid="29713" grpId="0"/>
      <p:bldP spid="29715" grpId="0"/>
      <p:bldP spid="29721" grpId="0" animBg="1"/>
      <p:bldP spid="29722" grpId="0" animBg="1"/>
      <p:bldP spid="297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1758" name="Picture 14" descr="PH0101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1447" name="Text Box 7"/>
          <p:cNvSpPr txBox="1">
            <a:spLocks noChangeArrowheads="1"/>
          </p:cNvSpPr>
          <p:nvPr/>
        </p:nvSpPr>
        <p:spPr bwMode="auto">
          <a:xfrm>
            <a:off x="2819400" y="152400"/>
            <a:ext cx="2514600" cy="717550"/>
          </a:xfrm>
          <a:prstGeom prst="rect">
            <a:avLst/>
          </a:prstGeom>
          <a:solidFill>
            <a:srgbClr val="FFCCFF"/>
          </a:solidFill>
          <a:ln w="76200" cmpd="tri" algn="ctr">
            <a:solidFill>
              <a:srgbClr val="00CCFF"/>
            </a:solidFill>
            <a:miter lim="800000"/>
            <a:headEnd/>
            <a:tailEnd/>
          </a:ln>
        </p:spPr>
        <p:txBody>
          <a:bodyPr>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en-US" sz="3600" b="1">
                <a:solidFill>
                  <a:srgbClr val="0000FF"/>
                </a:solidFill>
              </a:rPr>
              <a:t>BỐ CỤC</a:t>
            </a:r>
          </a:p>
        </p:txBody>
      </p:sp>
      <p:sp>
        <p:nvSpPr>
          <p:cNvPr id="61455" name="AutoShape 15"/>
          <p:cNvSpPr>
            <a:spLocks noChangeArrowheads="1"/>
          </p:cNvSpPr>
          <p:nvPr/>
        </p:nvSpPr>
        <p:spPr bwMode="auto">
          <a:xfrm>
            <a:off x="4572000" y="5334000"/>
            <a:ext cx="5334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66"/>
          </a:solidFill>
          <a:ln w="9525" algn="ctr">
            <a:solidFill>
              <a:srgbClr val="00CCFF"/>
            </a:solidFill>
            <a:miter lim="800000"/>
            <a:headEnd/>
            <a:tailEnd/>
          </a:ln>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2" name="AutoShape 15"/>
          <p:cNvSpPr>
            <a:spLocks noChangeArrowheads="1"/>
          </p:cNvSpPr>
          <p:nvPr/>
        </p:nvSpPr>
        <p:spPr bwMode="auto">
          <a:xfrm>
            <a:off x="4495800" y="2133600"/>
            <a:ext cx="5334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66"/>
          </a:solidFill>
          <a:ln w="9525" algn="ctr">
            <a:solidFill>
              <a:srgbClr val="00CCFF"/>
            </a:solidFill>
            <a:miter lim="800000"/>
            <a:headEnd/>
            <a:tailEnd/>
          </a:ln>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4" name="AutoShape 15"/>
          <p:cNvSpPr>
            <a:spLocks noChangeArrowheads="1"/>
          </p:cNvSpPr>
          <p:nvPr/>
        </p:nvSpPr>
        <p:spPr bwMode="auto">
          <a:xfrm>
            <a:off x="4495800" y="3810000"/>
            <a:ext cx="5334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66"/>
          </a:solidFill>
          <a:ln w="9525" algn="ctr">
            <a:solidFill>
              <a:srgbClr val="00CCFF"/>
            </a:solidFill>
            <a:miter lim="800000"/>
            <a:headEnd/>
            <a:tailEnd/>
          </a:ln>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sp>
        <p:nvSpPr>
          <p:cNvPr id="61458" name="Line 18"/>
          <p:cNvSpPr>
            <a:spLocks noChangeShapeType="1"/>
          </p:cNvSpPr>
          <p:nvPr/>
        </p:nvSpPr>
        <p:spPr bwMode="auto">
          <a:xfrm flipH="1">
            <a:off x="1828800" y="914400"/>
            <a:ext cx="2209800" cy="762000"/>
          </a:xfrm>
          <a:prstGeom prst="line">
            <a:avLst/>
          </a:prstGeom>
          <a:noFill/>
          <a:ln w="57150" cmpd="thickThin">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5" name="Line 18"/>
          <p:cNvSpPr>
            <a:spLocks noChangeShapeType="1"/>
          </p:cNvSpPr>
          <p:nvPr/>
        </p:nvSpPr>
        <p:spPr bwMode="auto">
          <a:xfrm>
            <a:off x="4038600" y="914400"/>
            <a:ext cx="2286000" cy="609600"/>
          </a:xfrm>
          <a:prstGeom prst="line">
            <a:avLst/>
          </a:prstGeom>
          <a:noFill/>
          <a:ln w="57150" cmpd="thickThin">
            <a:solidFill>
              <a:srgbClr val="FF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1" name="AutoShape 13"/>
          <p:cNvSpPr>
            <a:spLocks noChangeArrowheads="1"/>
          </p:cNvSpPr>
          <p:nvPr/>
        </p:nvSpPr>
        <p:spPr bwMode="auto">
          <a:xfrm>
            <a:off x="5257800" y="1547813"/>
            <a:ext cx="3352800" cy="1423987"/>
          </a:xfrm>
          <a:prstGeom prst="flowChartTerminator">
            <a:avLst/>
          </a:prstGeom>
          <a:solidFill>
            <a:srgbClr val="FFCCFF"/>
          </a:solidFill>
          <a:ln w="38100" algn="ctr">
            <a:solidFill>
              <a:srgbClr val="FF0066"/>
            </a:solidFill>
            <a:miter lim="800000"/>
            <a:headEnd/>
            <a:tailEnd/>
          </a:ln>
        </p:spPr>
        <p:txBody>
          <a:bodyPr anchor="ctr">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spcBef>
                <a:spcPct val="50000"/>
              </a:spcBef>
            </a:pPr>
            <a:endParaRPr lang="vi-VN" altLang="en-US" sz="6000" b="1">
              <a:solidFill>
                <a:srgbClr val="0000FF"/>
              </a:solidFill>
            </a:endParaRPr>
          </a:p>
        </p:txBody>
      </p:sp>
      <p:sp>
        <p:nvSpPr>
          <p:cNvPr id="6" name="AutoShape 13"/>
          <p:cNvSpPr>
            <a:spLocks noChangeArrowheads="1"/>
          </p:cNvSpPr>
          <p:nvPr/>
        </p:nvSpPr>
        <p:spPr bwMode="auto">
          <a:xfrm>
            <a:off x="5257800" y="3108325"/>
            <a:ext cx="3352800" cy="1423988"/>
          </a:xfrm>
          <a:prstGeom prst="flowChartTerminator">
            <a:avLst/>
          </a:prstGeom>
          <a:solidFill>
            <a:srgbClr val="FFCCFF"/>
          </a:solidFill>
          <a:ln w="38100" algn="ctr">
            <a:solidFill>
              <a:srgbClr val="FF0066"/>
            </a:solidFill>
            <a:miter lim="800000"/>
            <a:headEnd/>
            <a:tailEnd/>
          </a:ln>
        </p:spPr>
        <p:txBody>
          <a:bodyPr anchor="ctr">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spcBef>
                <a:spcPct val="50000"/>
              </a:spcBef>
            </a:pPr>
            <a:endParaRPr lang="vi-VN" altLang="en-US" sz="6000" b="1">
              <a:solidFill>
                <a:srgbClr val="0000FF"/>
              </a:solidFill>
            </a:endParaRPr>
          </a:p>
        </p:txBody>
      </p:sp>
      <p:sp>
        <p:nvSpPr>
          <p:cNvPr id="7" name="AutoShape 13"/>
          <p:cNvSpPr>
            <a:spLocks noChangeArrowheads="1"/>
          </p:cNvSpPr>
          <p:nvPr/>
        </p:nvSpPr>
        <p:spPr bwMode="auto">
          <a:xfrm>
            <a:off x="5334000" y="4746625"/>
            <a:ext cx="3352800" cy="1423988"/>
          </a:xfrm>
          <a:prstGeom prst="flowChartTerminator">
            <a:avLst/>
          </a:prstGeom>
          <a:solidFill>
            <a:srgbClr val="FFCCFF"/>
          </a:solidFill>
          <a:ln w="38100" algn="ctr">
            <a:solidFill>
              <a:srgbClr val="FF0066"/>
            </a:solidFill>
            <a:miter lim="800000"/>
            <a:headEnd/>
            <a:tailEnd/>
          </a:ln>
        </p:spPr>
        <p:txBody>
          <a:bodyPr anchor="ctr">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spcBef>
                <a:spcPct val="50000"/>
              </a:spcBef>
            </a:pPr>
            <a:endParaRPr lang="vi-VN" altLang="en-US" sz="6000" b="1">
              <a:solidFill>
                <a:srgbClr val="0000FF"/>
              </a:solidFill>
            </a:endParaRPr>
          </a:p>
        </p:txBody>
      </p:sp>
      <p:sp>
        <p:nvSpPr>
          <p:cNvPr id="31780" name="Text Box 36"/>
          <p:cNvSpPr txBox="1">
            <a:spLocks noChangeArrowheads="1"/>
          </p:cNvSpPr>
          <p:nvPr/>
        </p:nvSpPr>
        <p:spPr bwMode="auto">
          <a:xfrm>
            <a:off x="5334000" y="3200400"/>
            <a:ext cx="3352800"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400" b="1">
                <a:solidFill>
                  <a:srgbClr val="000000"/>
                </a:solidFill>
              </a:rPr>
              <a:t>Tâm trạng và cảm giác của nhân vật “tôi” </a:t>
            </a:r>
            <a:r>
              <a:rPr lang="en-US" altLang="en-US" sz="2400" b="1">
                <a:solidFill>
                  <a:srgbClr val="0000FF"/>
                </a:solidFill>
              </a:rPr>
              <a:t>khi ở sân trường </a:t>
            </a:r>
          </a:p>
          <a:p>
            <a:endParaRPr lang="en-US" altLang="en-US" sz="2400" b="1">
              <a:solidFill>
                <a:srgbClr val="0000FF"/>
              </a:solidFill>
            </a:endParaRPr>
          </a:p>
          <a:p>
            <a:pPr>
              <a:spcBef>
                <a:spcPct val="50000"/>
              </a:spcBef>
            </a:pPr>
            <a:endParaRPr lang="en-US" altLang="en-US"/>
          </a:p>
        </p:txBody>
      </p:sp>
      <p:sp>
        <p:nvSpPr>
          <p:cNvPr id="31782" name="Text Box 38"/>
          <p:cNvSpPr txBox="1">
            <a:spLocks noChangeArrowheads="1"/>
          </p:cNvSpPr>
          <p:nvPr/>
        </p:nvSpPr>
        <p:spPr bwMode="auto">
          <a:xfrm>
            <a:off x="5410200" y="4884738"/>
            <a:ext cx="3124200" cy="151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lnSpc>
                <a:spcPct val="80000"/>
              </a:lnSpc>
              <a:spcBef>
                <a:spcPct val="5000"/>
              </a:spcBef>
            </a:pPr>
            <a:r>
              <a:rPr lang="en-US" altLang="en-US" sz="2400" b="1">
                <a:solidFill>
                  <a:srgbClr val="000000"/>
                </a:solidFill>
              </a:rPr>
              <a:t>Tâm trạng và cảm giác của nhân vật “tôi” </a:t>
            </a:r>
            <a:r>
              <a:rPr lang="en-US" altLang="en-US" sz="2400" b="1">
                <a:solidFill>
                  <a:srgbClr val="0000FF"/>
                </a:solidFill>
              </a:rPr>
              <a:t>khi vào lớp</a:t>
            </a:r>
            <a:endParaRPr lang="en-US" altLang="en-US" sz="2400">
              <a:solidFill>
                <a:srgbClr val="0000FF"/>
              </a:solidFill>
            </a:endParaRPr>
          </a:p>
          <a:p>
            <a:pPr>
              <a:spcBef>
                <a:spcPct val="50000"/>
              </a:spcBef>
            </a:pPr>
            <a:endParaRPr lang="en-US" altLang="en-US" sz="2400">
              <a:solidFill>
                <a:srgbClr val="0000FF"/>
              </a:solidFill>
            </a:endParaRPr>
          </a:p>
        </p:txBody>
      </p:sp>
      <p:sp>
        <p:nvSpPr>
          <p:cNvPr id="3" name="AutoShape 11"/>
          <p:cNvSpPr>
            <a:spLocks noChangeArrowheads="1"/>
          </p:cNvSpPr>
          <p:nvPr/>
        </p:nvSpPr>
        <p:spPr bwMode="auto">
          <a:xfrm>
            <a:off x="228600" y="1828800"/>
            <a:ext cx="4038600" cy="581025"/>
          </a:xfrm>
          <a:prstGeom prst="octagon">
            <a:avLst>
              <a:gd name="adj" fmla="val 29287"/>
            </a:avLst>
          </a:prstGeom>
          <a:solidFill>
            <a:srgbClr val="FFCCFF"/>
          </a:solidFill>
          <a:ln w="57150" algn="ctr">
            <a:solidFill>
              <a:srgbClr val="FF0000"/>
            </a:solidFill>
            <a:miter lim="800000"/>
            <a:headEnd/>
            <a:tailEnd/>
          </a:ln>
        </p:spPr>
        <p:txBody>
          <a:bodyPr anchor="ctr">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spcBef>
                <a:spcPct val="50000"/>
              </a:spcBef>
            </a:pPr>
            <a:endParaRPr lang="vi-VN" altLang="en-US" sz="2000" b="1">
              <a:solidFill>
                <a:srgbClr val="0000FF"/>
              </a:solidFill>
            </a:endParaRPr>
          </a:p>
        </p:txBody>
      </p:sp>
      <p:sp>
        <p:nvSpPr>
          <p:cNvPr id="8" name="AutoShape 11"/>
          <p:cNvSpPr>
            <a:spLocks noChangeArrowheads="1"/>
          </p:cNvSpPr>
          <p:nvPr/>
        </p:nvSpPr>
        <p:spPr bwMode="auto">
          <a:xfrm>
            <a:off x="304800" y="5105400"/>
            <a:ext cx="4038600" cy="581025"/>
          </a:xfrm>
          <a:prstGeom prst="octagon">
            <a:avLst>
              <a:gd name="adj" fmla="val 29287"/>
            </a:avLst>
          </a:prstGeom>
          <a:solidFill>
            <a:srgbClr val="FFCCFF"/>
          </a:solidFill>
          <a:ln w="57150" algn="ctr">
            <a:solidFill>
              <a:srgbClr val="FF0000"/>
            </a:solidFill>
            <a:miter lim="800000"/>
            <a:headEnd/>
            <a:tailEnd/>
          </a:ln>
        </p:spPr>
        <p:txBody>
          <a:bodyPr anchor="ctr">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spcBef>
                <a:spcPct val="50000"/>
              </a:spcBef>
            </a:pPr>
            <a:endParaRPr lang="vi-VN" altLang="en-US" sz="2000" b="1">
              <a:solidFill>
                <a:srgbClr val="0000FF"/>
              </a:solidFill>
            </a:endParaRPr>
          </a:p>
        </p:txBody>
      </p:sp>
      <p:sp>
        <p:nvSpPr>
          <p:cNvPr id="9" name="AutoShape 11"/>
          <p:cNvSpPr>
            <a:spLocks noChangeArrowheads="1"/>
          </p:cNvSpPr>
          <p:nvPr/>
        </p:nvSpPr>
        <p:spPr bwMode="auto">
          <a:xfrm>
            <a:off x="228600" y="3581400"/>
            <a:ext cx="4071938" cy="581025"/>
          </a:xfrm>
          <a:prstGeom prst="octagon">
            <a:avLst>
              <a:gd name="adj" fmla="val 29287"/>
            </a:avLst>
          </a:prstGeom>
          <a:solidFill>
            <a:srgbClr val="FFCCFF"/>
          </a:solidFill>
          <a:ln w="57150" algn="ctr">
            <a:solidFill>
              <a:srgbClr val="FF0000"/>
            </a:solidFill>
            <a:miter lim="800000"/>
            <a:headEnd/>
            <a:tailEnd/>
          </a:ln>
        </p:spPr>
        <p:txBody>
          <a:bodyPr anchor="ctr">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spcBef>
                <a:spcPct val="50000"/>
              </a:spcBef>
            </a:pPr>
            <a:endParaRPr lang="vi-VN" altLang="en-US" sz="2000" b="1">
              <a:solidFill>
                <a:srgbClr val="0000FF"/>
              </a:solidFill>
            </a:endParaRPr>
          </a:p>
        </p:txBody>
      </p:sp>
      <p:sp>
        <p:nvSpPr>
          <p:cNvPr id="31797" name="Text Box 53"/>
          <p:cNvSpPr txBox="1">
            <a:spLocks noChangeArrowheads="1"/>
          </p:cNvSpPr>
          <p:nvPr/>
        </p:nvSpPr>
        <p:spPr bwMode="auto">
          <a:xfrm>
            <a:off x="533400" y="19050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400">
                <a:solidFill>
                  <a:srgbClr val="0000FF"/>
                </a:solidFill>
              </a:rPr>
              <a:t>Phần 1: Từ đầu…ngọn núi</a:t>
            </a:r>
          </a:p>
        </p:txBody>
      </p:sp>
      <p:sp>
        <p:nvSpPr>
          <p:cNvPr id="31798" name="Text Box 54"/>
          <p:cNvSpPr txBox="1">
            <a:spLocks noChangeArrowheads="1"/>
          </p:cNvSpPr>
          <p:nvPr/>
        </p:nvSpPr>
        <p:spPr bwMode="auto">
          <a:xfrm>
            <a:off x="533400" y="36576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400">
                <a:solidFill>
                  <a:srgbClr val="0000FF"/>
                </a:solidFill>
              </a:rPr>
              <a:t>Phần 2: Tiếp…cả ngày nữa</a:t>
            </a:r>
          </a:p>
        </p:txBody>
      </p:sp>
      <p:sp>
        <p:nvSpPr>
          <p:cNvPr id="31799" name="Text Box 55"/>
          <p:cNvSpPr txBox="1">
            <a:spLocks noChangeArrowheads="1"/>
          </p:cNvSpPr>
          <p:nvPr/>
        </p:nvSpPr>
        <p:spPr bwMode="auto">
          <a:xfrm>
            <a:off x="685800" y="5181600"/>
            <a:ext cx="3048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a:solidFill>
                  <a:srgbClr val="0000FF"/>
                </a:solidFill>
              </a:rPr>
              <a:t>Phần 3: Còn lại</a:t>
            </a:r>
          </a:p>
        </p:txBody>
      </p:sp>
      <p:sp>
        <p:nvSpPr>
          <p:cNvPr id="31800" name="Text Box 56"/>
          <p:cNvSpPr txBox="1">
            <a:spLocks noChangeArrowheads="1"/>
          </p:cNvSpPr>
          <p:nvPr/>
        </p:nvSpPr>
        <p:spPr bwMode="auto">
          <a:xfrm>
            <a:off x="5410200" y="1676400"/>
            <a:ext cx="3352800"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400" b="1">
                <a:solidFill>
                  <a:srgbClr val="000000"/>
                </a:solidFill>
              </a:rPr>
              <a:t>Tâm trạng và cảm giác của nhân vật “tôi” </a:t>
            </a:r>
            <a:r>
              <a:rPr lang="en-US" altLang="en-US" sz="2400" b="1">
                <a:solidFill>
                  <a:srgbClr val="0000FF"/>
                </a:solidFill>
              </a:rPr>
              <a:t>trên đường tới trường </a:t>
            </a:r>
          </a:p>
          <a:p>
            <a:endParaRPr lang="en-US" altLang="en-US" sz="2400" b="1">
              <a:solidFill>
                <a:srgbClr val="0000FF"/>
              </a:solidFill>
            </a:endParaRPr>
          </a:p>
          <a:p>
            <a:pPr>
              <a:spcBef>
                <a:spcPct val="50000"/>
              </a:spcBef>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1758"/>
                                        </p:tgtEl>
                                        <p:attrNameLst>
                                          <p:attrName>style.visibility</p:attrName>
                                        </p:attrNameLst>
                                      </p:cBhvr>
                                      <p:to>
                                        <p:strVal val="visible"/>
                                      </p:to>
                                    </p:set>
                                    <p:animEffect transition="in" filter="diamond(in)">
                                      <p:cBhvr>
                                        <p:cTn id="7" dur="1000"/>
                                        <p:tgtEl>
                                          <p:spTgt spid="3175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1447"/>
                                        </p:tgtEl>
                                        <p:attrNameLst>
                                          <p:attrName>style.visibility</p:attrName>
                                        </p:attrNameLst>
                                      </p:cBhvr>
                                      <p:to>
                                        <p:strVal val="visible"/>
                                      </p:to>
                                    </p:set>
                                    <p:animEffect transition="in" filter="diamond(in)">
                                      <p:cBhvr>
                                        <p:cTn id="10" dur="1000"/>
                                        <p:tgtEl>
                                          <p:spTgt spid="61447"/>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61455"/>
                                        </p:tgtEl>
                                        <p:attrNameLst>
                                          <p:attrName>style.visibility</p:attrName>
                                        </p:attrNameLst>
                                      </p:cBhvr>
                                      <p:to>
                                        <p:strVal val="visible"/>
                                      </p:to>
                                    </p:set>
                                    <p:animEffect transition="in" filter="diamond(in)">
                                      <p:cBhvr>
                                        <p:cTn id="13" dur="1000"/>
                                        <p:tgtEl>
                                          <p:spTgt spid="61455"/>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amond(in)">
                                      <p:cBhvr>
                                        <p:cTn id="16" dur="1000"/>
                                        <p:tgtEl>
                                          <p:spTgt spid="2"/>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amond(in)">
                                      <p:cBhvr>
                                        <p:cTn id="19" dur="1000"/>
                                        <p:tgtEl>
                                          <p:spTgt spid="4"/>
                                        </p:tgtEl>
                                      </p:cBhvr>
                                    </p:animEffect>
                                  </p:childTnLst>
                                </p:cTn>
                              </p:par>
                              <p:par>
                                <p:cTn id="20" presetID="8" presetClass="entr" presetSubtype="16" fill="hold" nodeType="withEffect">
                                  <p:stCondLst>
                                    <p:cond delay="0"/>
                                  </p:stCondLst>
                                  <p:childTnLst>
                                    <p:set>
                                      <p:cBhvr>
                                        <p:cTn id="21" dur="1" fill="hold">
                                          <p:stCondLst>
                                            <p:cond delay="0"/>
                                          </p:stCondLst>
                                        </p:cTn>
                                        <p:tgtEl>
                                          <p:spTgt spid="61458"/>
                                        </p:tgtEl>
                                        <p:attrNameLst>
                                          <p:attrName>style.visibility</p:attrName>
                                        </p:attrNameLst>
                                      </p:cBhvr>
                                      <p:to>
                                        <p:strVal val="visible"/>
                                      </p:to>
                                    </p:set>
                                    <p:animEffect transition="in" filter="diamond(in)">
                                      <p:cBhvr>
                                        <p:cTn id="22" dur="1000"/>
                                        <p:tgtEl>
                                          <p:spTgt spid="61458"/>
                                        </p:tgtEl>
                                      </p:cBhvr>
                                    </p:animEffect>
                                  </p:childTnLst>
                                </p:cTn>
                              </p:par>
                              <p:par>
                                <p:cTn id="23" presetID="8" presetClass="entr" presetSubtype="16"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amond(in)">
                                      <p:cBhvr>
                                        <p:cTn id="25" dur="1000"/>
                                        <p:tgtEl>
                                          <p:spTgt spid="5"/>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diamond(in)">
                                      <p:cBhvr>
                                        <p:cTn id="28" dur="1000"/>
                                        <p:tgtEl>
                                          <p:spTgt spid="31"/>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amond(in)">
                                      <p:cBhvr>
                                        <p:cTn id="31" dur="1000"/>
                                        <p:tgtEl>
                                          <p:spTgt spid="6"/>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amond(in)">
                                      <p:cBhvr>
                                        <p:cTn id="34" dur="1000"/>
                                        <p:tgtEl>
                                          <p:spTgt spid="7"/>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31780"/>
                                        </p:tgtEl>
                                        <p:attrNameLst>
                                          <p:attrName>style.visibility</p:attrName>
                                        </p:attrNameLst>
                                      </p:cBhvr>
                                      <p:to>
                                        <p:strVal val="visible"/>
                                      </p:to>
                                    </p:set>
                                    <p:animEffect transition="in" filter="diamond(in)">
                                      <p:cBhvr>
                                        <p:cTn id="37" dur="1000"/>
                                        <p:tgtEl>
                                          <p:spTgt spid="31780"/>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31782"/>
                                        </p:tgtEl>
                                        <p:attrNameLst>
                                          <p:attrName>style.visibility</p:attrName>
                                        </p:attrNameLst>
                                      </p:cBhvr>
                                      <p:to>
                                        <p:strVal val="visible"/>
                                      </p:to>
                                    </p:set>
                                    <p:animEffect transition="in" filter="diamond(in)">
                                      <p:cBhvr>
                                        <p:cTn id="40" dur="1000"/>
                                        <p:tgtEl>
                                          <p:spTgt spid="31782"/>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diamond(in)">
                                      <p:cBhvr>
                                        <p:cTn id="43" dur="1000"/>
                                        <p:tgtEl>
                                          <p:spTgt spid="3"/>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diamond(in)">
                                      <p:cBhvr>
                                        <p:cTn id="46" dur="1000"/>
                                        <p:tgtEl>
                                          <p:spTgt spid="8"/>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diamond(in)">
                                      <p:cBhvr>
                                        <p:cTn id="49" dur="1000"/>
                                        <p:tgtEl>
                                          <p:spTgt spid="9"/>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31797"/>
                                        </p:tgtEl>
                                        <p:attrNameLst>
                                          <p:attrName>style.visibility</p:attrName>
                                        </p:attrNameLst>
                                      </p:cBhvr>
                                      <p:to>
                                        <p:strVal val="visible"/>
                                      </p:to>
                                    </p:set>
                                    <p:animEffect transition="in" filter="diamond(in)">
                                      <p:cBhvr>
                                        <p:cTn id="52" dur="1000"/>
                                        <p:tgtEl>
                                          <p:spTgt spid="31797"/>
                                        </p:tgtEl>
                                      </p:cBhvr>
                                    </p:animEffect>
                                  </p:childTnLst>
                                </p:cTn>
                              </p:par>
                              <p:par>
                                <p:cTn id="53" presetID="8" presetClass="entr" presetSubtype="16" fill="hold" grpId="0" nodeType="withEffect">
                                  <p:stCondLst>
                                    <p:cond delay="0"/>
                                  </p:stCondLst>
                                  <p:childTnLst>
                                    <p:set>
                                      <p:cBhvr>
                                        <p:cTn id="54" dur="1" fill="hold">
                                          <p:stCondLst>
                                            <p:cond delay="0"/>
                                          </p:stCondLst>
                                        </p:cTn>
                                        <p:tgtEl>
                                          <p:spTgt spid="31798"/>
                                        </p:tgtEl>
                                        <p:attrNameLst>
                                          <p:attrName>style.visibility</p:attrName>
                                        </p:attrNameLst>
                                      </p:cBhvr>
                                      <p:to>
                                        <p:strVal val="visible"/>
                                      </p:to>
                                    </p:set>
                                    <p:animEffect transition="in" filter="diamond(in)">
                                      <p:cBhvr>
                                        <p:cTn id="55" dur="1000"/>
                                        <p:tgtEl>
                                          <p:spTgt spid="31798"/>
                                        </p:tgtEl>
                                      </p:cBhvr>
                                    </p:animEffect>
                                  </p:childTnLst>
                                </p:cTn>
                              </p:par>
                              <p:par>
                                <p:cTn id="56" presetID="8" presetClass="entr" presetSubtype="16" fill="hold" grpId="0" nodeType="withEffect">
                                  <p:stCondLst>
                                    <p:cond delay="0"/>
                                  </p:stCondLst>
                                  <p:childTnLst>
                                    <p:set>
                                      <p:cBhvr>
                                        <p:cTn id="57" dur="1" fill="hold">
                                          <p:stCondLst>
                                            <p:cond delay="0"/>
                                          </p:stCondLst>
                                        </p:cTn>
                                        <p:tgtEl>
                                          <p:spTgt spid="31799"/>
                                        </p:tgtEl>
                                        <p:attrNameLst>
                                          <p:attrName>style.visibility</p:attrName>
                                        </p:attrNameLst>
                                      </p:cBhvr>
                                      <p:to>
                                        <p:strVal val="visible"/>
                                      </p:to>
                                    </p:set>
                                    <p:animEffect transition="in" filter="diamond(in)">
                                      <p:cBhvr>
                                        <p:cTn id="58" dur="1000"/>
                                        <p:tgtEl>
                                          <p:spTgt spid="31799"/>
                                        </p:tgtEl>
                                      </p:cBhvr>
                                    </p:animEffect>
                                  </p:childTnLst>
                                </p:cTn>
                              </p:par>
                              <p:par>
                                <p:cTn id="59" presetID="8" presetClass="entr" presetSubtype="16" fill="hold" grpId="0" nodeType="withEffect">
                                  <p:stCondLst>
                                    <p:cond delay="0"/>
                                  </p:stCondLst>
                                  <p:childTnLst>
                                    <p:set>
                                      <p:cBhvr>
                                        <p:cTn id="60" dur="1" fill="hold">
                                          <p:stCondLst>
                                            <p:cond delay="0"/>
                                          </p:stCondLst>
                                        </p:cTn>
                                        <p:tgtEl>
                                          <p:spTgt spid="31800"/>
                                        </p:tgtEl>
                                        <p:attrNameLst>
                                          <p:attrName>style.visibility</p:attrName>
                                        </p:attrNameLst>
                                      </p:cBhvr>
                                      <p:to>
                                        <p:strVal val="visible"/>
                                      </p:to>
                                    </p:set>
                                    <p:animEffect transition="in" filter="diamond(in)">
                                      <p:cBhvr>
                                        <p:cTn id="61" dur="1000"/>
                                        <p:tgtEl>
                                          <p:spTgt spid="31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7" grpId="0" animBg="1"/>
      <p:bldP spid="61455" grpId="0" animBg="1"/>
      <p:bldP spid="2" grpId="0" animBg="1"/>
      <p:bldP spid="4" grpId="0" animBg="1"/>
      <p:bldP spid="31" grpId="0" animBg="1"/>
      <p:bldP spid="6" grpId="0" animBg="1"/>
      <p:bldP spid="7" grpId="0" animBg="1"/>
      <p:bldP spid="31780" grpId="0"/>
      <p:bldP spid="31782" grpId="0"/>
      <p:bldP spid="3" grpId="0" animBg="1"/>
      <p:bldP spid="8" grpId="0" animBg="1"/>
      <p:bldP spid="9" grpId="0" animBg="1"/>
      <p:bldP spid="31797" grpId="0"/>
      <p:bldP spid="31798" grpId="0"/>
      <p:bldP spid="31799" grpId="0"/>
      <p:bldP spid="3180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FLY-AG~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726648">
            <a:off x="7358857" y="211931"/>
            <a:ext cx="83185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FLY-AG~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878888">
            <a:off x="8017669" y="211931"/>
            <a:ext cx="83185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2" name="Text Box 12"/>
          <p:cNvSpPr txBox="1">
            <a:spLocks noChangeArrowheads="1"/>
          </p:cNvSpPr>
          <p:nvPr/>
        </p:nvSpPr>
        <p:spPr bwMode="auto">
          <a:xfrm>
            <a:off x="0" y="-15875"/>
            <a:ext cx="9144000" cy="6740525"/>
          </a:xfrm>
          <a:prstGeom prst="rect">
            <a:avLst/>
          </a:prstGeom>
          <a:solidFill>
            <a:srgbClr val="FFCCFF"/>
          </a:solidFill>
          <a:ln w="38100" cmpd="dbl">
            <a:solidFill>
              <a:schemeClr val="tx1"/>
            </a:solidFill>
            <a:miter lim="800000"/>
            <a:headEnd/>
            <a:tailEnd/>
          </a:ln>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spcBef>
                <a:spcPct val="50000"/>
              </a:spcBef>
              <a:buFontTx/>
              <a:buChar char="-"/>
            </a:pPr>
            <a:r>
              <a:rPr lang="en-US" altLang="en-US" sz="3600" i="1">
                <a:solidFill>
                  <a:srgbClr val="0000FF"/>
                </a:solidFill>
              </a:rPr>
              <a:t> Hằng năm, cứ vào cuối thu, lá ngoài đường rụng nhiều và trên không có những đám mây</a:t>
            </a:r>
          </a:p>
          <a:p>
            <a:pPr algn="just">
              <a:spcBef>
                <a:spcPct val="50000"/>
              </a:spcBef>
            </a:pPr>
            <a:r>
              <a:rPr lang="en-US" altLang="en-US" sz="3600" i="1">
                <a:solidFill>
                  <a:srgbClr val="0000FF"/>
                </a:solidFill>
              </a:rPr>
              <a:t>               ,lòng tôi lại                những kỉ niệm </a:t>
            </a:r>
          </a:p>
          <a:p>
            <a:pPr algn="just">
              <a:spcBef>
                <a:spcPct val="50000"/>
              </a:spcBef>
            </a:pPr>
            <a:r>
              <a:rPr lang="en-US" altLang="en-US" sz="3600" i="1">
                <a:solidFill>
                  <a:srgbClr val="0000FF"/>
                </a:solidFill>
              </a:rPr>
              <a:t>                của buổi tựu trường.</a:t>
            </a:r>
          </a:p>
          <a:p>
            <a:pPr algn="just">
              <a:spcBef>
                <a:spcPct val="50000"/>
              </a:spcBef>
              <a:buFontTx/>
              <a:buChar char="-"/>
            </a:pPr>
            <a:r>
              <a:rPr lang="en-US" altLang="en-US" sz="3600" i="1">
                <a:solidFill>
                  <a:srgbClr val="0000FF"/>
                </a:solidFill>
              </a:rPr>
              <a:t> Tôi quên thế nào được những cảm giác trong sáng ấy             trong lòng tôi như mấy cành hoa tươi mỉm cười giữa bầu trời quang đãng.</a:t>
            </a:r>
          </a:p>
          <a:p>
            <a:pPr algn="just">
              <a:spcBef>
                <a:spcPct val="50000"/>
              </a:spcBef>
              <a:buFontTx/>
              <a:buChar char="-"/>
            </a:pPr>
            <a:r>
              <a:rPr lang="en-US" altLang="en-US" sz="3600" i="1">
                <a:solidFill>
                  <a:srgbClr val="0000FF"/>
                </a:solidFill>
              </a:rPr>
              <a:t> Nhưng mỗi lần thấy mấy em nhỏ rụt rè núp dưới bóng mẹ lần đầu tiên đi đến trường, lòng tôi lại</a:t>
            </a:r>
          </a:p>
        </p:txBody>
      </p:sp>
      <p:sp>
        <p:nvSpPr>
          <p:cNvPr id="5133" name="Text Box 13"/>
          <p:cNvSpPr txBox="1">
            <a:spLocks noChangeArrowheads="1"/>
          </p:cNvSpPr>
          <p:nvPr/>
        </p:nvSpPr>
        <p:spPr bwMode="auto">
          <a:xfrm>
            <a:off x="0" y="1371600"/>
            <a:ext cx="228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3600" i="1">
                <a:solidFill>
                  <a:srgbClr val="0000FF"/>
                </a:solidFill>
              </a:rPr>
              <a:t>bàng bạc</a:t>
            </a:r>
          </a:p>
        </p:txBody>
      </p:sp>
      <p:sp>
        <p:nvSpPr>
          <p:cNvPr id="5134" name="Text Box 14"/>
          <p:cNvSpPr txBox="1">
            <a:spLocks noChangeArrowheads="1"/>
          </p:cNvSpPr>
          <p:nvPr/>
        </p:nvSpPr>
        <p:spPr bwMode="auto">
          <a:xfrm>
            <a:off x="4038600" y="1371600"/>
            <a:ext cx="198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3600" i="1">
                <a:solidFill>
                  <a:srgbClr val="0000FF"/>
                </a:solidFill>
              </a:rPr>
              <a:t>nao nức</a:t>
            </a:r>
          </a:p>
        </p:txBody>
      </p:sp>
      <p:sp>
        <p:nvSpPr>
          <p:cNvPr id="5135" name="Text Box 15"/>
          <p:cNvSpPr txBox="1">
            <a:spLocks noChangeArrowheads="1"/>
          </p:cNvSpPr>
          <p:nvPr/>
        </p:nvSpPr>
        <p:spPr bwMode="auto">
          <a:xfrm>
            <a:off x="0" y="2178050"/>
            <a:ext cx="243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3600" i="1">
                <a:solidFill>
                  <a:srgbClr val="0000FF"/>
                </a:solidFill>
              </a:rPr>
              <a:t>mơn man</a:t>
            </a:r>
          </a:p>
        </p:txBody>
      </p:sp>
      <p:sp>
        <p:nvSpPr>
          <p:cNvPr id="5136" name="Text Box 16"/>
          <p:cNvSpPr txBox="1">
            <a:spLocks noChangeArrowheads="1"/>
          </p:cNvSpPr>
          <p:nvPr/>
        </p:nvSpPr>
        <p:spPr bwMode="auto">
          <a:xfrm>
            <a:off x="1219200" y="6064250"/>
            <a:ext cx="472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3600" i="1">
                <a:solidFill>
                  <a:srgbClr val="0000FF"/>
                </a:solidFill>
              </a:rPr>
              <a:t>tưng bừng rộn rã.</a:t>
            </a:r>
          </a:p>
        </p:txBody>
      </p:sp>
      <p:sp>
        <p:nvSpPr>
          <p:cNvPr id="5137" name="Text Box 17"/>
          <p:cNvSpPr txBox="1">
            <a:spLocks noChangeArrowheads="1"/>
          </p:cNvSpPr>
          <p:nvPr/>
        </p:nvSpPr>
        <p:spPr bwMode="auto">
          <a:xfrm>
            <a:off x="1600200" y="3581400"/>
            <a:ext cx="1447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3600" i="1">
                <a:solidFill>
                  <a:srgbClr val="0000FF"/>
                </a:solidFill>
              </a:rPr>
              <a:t>nảy nở</a:t>
            </a:r>
          </a:p>
        </p:txBody>
      </p:sp>
      <p:sp>
        <p:nvSpPr>
          <p:cNvPr id="5138" name="Line 18"/>
          <p:cNvSpPr>
            <a:spLocks noChangeShapeType="1"/>
          </p:cNvSpPr>
          <p:nvPr/>
        </p:nvSpPr>
        <p:spPr bwMode="auto">
          <a:xfrm>
            <a:off x="5105400" y="3581400"/>
            <a:ext cx="3733800" cy="0"/>
          </a:xfrm>
          <a:prstGeom prst="line">
            <a:avLst/>
          </a:prstGeom>
          <a:noFill/>
          <a:ln w="57150" cmpd="thinThick">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9" name="Line 19"/>
          <p:cNvSpPr>
            <a:spLocks noChangeShapeType="1"/>
          </p:cNvSpPr>
          <p:nvPr/>
        </p:nvSpPr>
        <p:spPr bwMode="auto">
          <a:xfrm>
            <a:off x="152400" y="4114800"/>
            <a:ext cx="8686800" cy="0"/>
          </a:xfrm>
          <a:prstGeom prst="line">
            <a:avLst/>
          </a:prstGeom>
          <a:noFill/>
          <a:ln w="57150" cmpd="thinThick">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0" name="Line 20"/>
          <p:cNvSpPr>
            <a:spLocks noChangeShapeType="1"/>
          </p:cNvSpPr>
          <p:nvPr/>
        </p:nvSpPr>
        <p:spPr bwMode="auto">
          <a:xfrm>
            <a:off x="228600" y="4648200"/>
            <a:ext cx="7162800" cy="0"/>
          </a:xfrm>
          <a:prstGeom prst="line">
            <a:avLst/>
          </a:prstGeom>
          <a:noFill/>
          <a:ln w="57150" cmpd="thinThick">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box(in)">
                                      <p:cBhvr>
                                        <p:cTn id="7" dur="500"/>
                                        <p:tgtEl>
                                          <p:spTgt spid="5126"/>
                                        </p:tgtEl>
                                      </p:cBhvr>
                                    </p:animEffect>
                                  </p:childTnLst>
                                </p:cTn>
                              </p:par>
                              <p:par>
                                <p:cTn id="8" presetID="4" presetClass="entr" presetSubtype="16" fill="hold" nodeType="withEffect">
                                  <p:stCondLst>
                                    <p:cond delay="0"/>
                                  </p:stCondLst>
                                  <p:childTnLst>
                                    <p:set>
                                      <p:cBhvr>
                                        <p:cTn id="9" dur="1" fill="hold">
                                          <p:stCondLst>
                                            <p:cond delay="0"/>
                                          </p:stCondLst>
                                        </p:cTn>
                                        <p:tgtEl>
                                          <p:spTgt spid="5127"/>
                                        </p:tgtEl>
                                        <p:attrNameLst>
                                          <p:attrName>style.visibility</p:attrName>
                                        </p:attrNameLst>
                                      </p:cBhvr>
                                      <p:to>
                                        <p:strVal val="visible"/>
                                      </p:to>
                                    </p:set>
                                    <p:animEffect transition="in" filter="box(in)">
                                      <p:cBhvr>
                                        <p:cTn id="10" dur="500"/>
                                        <p:tgtEl>
                                          <p:spTgt spid="512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132"/>
                                        </p:tgtEl>
                                        <p:attrNameLst>
                                          <p:attrName>style.visibility</p:attrName>
                                        </p:attrNameLst>
                                      </p:cBhvr>
                                      <p:to>
                                        <p:strVal val="visible"/>
                                      </p:to>
                                    </p:set>
                                    <p:animEffect transition="in" filter="box(in)">
                                      <p:cBhvr>
                                        <p:cTn id="13" dur="500"/>
                                        <p:tgtEl>
                                          <p:spTgt spid="513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5133"/>
                                        </p:tgtEl>
                                        <p:attrNameLst>
                                          <p:attrName>style.visibility</p:attrName>
                                        </p:attrNameLst>
                                      </p:cBhvr>
                                      <p:to>
                                        <p:strVal val="visible"/>
                                      </p:to>
                                    </p:set>
                                    <p:animEffect transition="in" filter="box(in)">
                                      <p:cBhvr>
                                        <p:cTn id="16" dur="500"/>
                                        <p:tgtEl>
                                          <p:spTgt spid="5133"/>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5134"/>
                                        </p:tgtEl>
                                        <p:attrNameLst>
                                          <p:attrName>style.visibility</p:attrName>
                                        </p:attrNameLst>
                                      </p:cBhvr>
                                      <p:to>
                                        <p:strVal val="visible"/>
                                      </p:to>
                                    </p:set>
                                    <p:animEffect transition="in" filter="box(in)">
                                      <p:cBhvr>
                                        <p:cTn id="19" dur="500"/>
                                        <p:tgtEl>
                                          <p:spTgt spid="5134"/>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5135"/>
                                        </p:tgtEl>
                                        <p:attrNameLst>
                                          <p:attrName>style.visibility</p:attrName>
                                        </p:attrNameLst>
                                      </p:cBhvr>
                                      <p:to>
                                        <p:strVal val="visible"/>
                                      </p:to>
                                    </p:set>
                                    <p:animEffect transition="in" filter="box(in)">
                                      <p:cBhvr>
                                        <p:cTn id="22" dur="500"/>
                                        <p:tgtEl>
                                          <p:spTgt spid="5135"/>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5136"/>
                                        </p:tgtEl>
                                        <p:attrNameLst>
                                          <p:attrName>style.visibility</p:attrName>
                                        </p:attrNameLst>
                                      </p:cBhvr>
                                      <p:to>
                                        <p:strVal val="visible"/>
                                      </p:to>
                                    </p:set>
                                    <p:animEffect transition="in" filter="box(in)">
                                      <p:cBhvr>
                                        <p:cTn id="25" dur="500"/>
                                        <p:tgtEl>
                                          <p:spTgt spid="5136"/>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5137"/>
                                        </p:tgtEl>
                                        <p:attrNameLst>
                                          <p:attrName>style.visibility</p:attrName>
                                        </p:attrNameLst>
                                      </p:cBhvr>
                                      <p:to>
                                        <p:strVal val="visible"/>
                                      </p:to>
                                    </p:set>
                                    <p:animEffect transition="in" filter="box(in)">
                                      <p:cBhvr>
                                        <p:cTn id="28" dur="500"/>
                                        <p:tgtEl>
                                          <p:spTgt spid="513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1" presetClass="emph" presetSubtype="0" fill="hold" nodeType="clickEffect">
                                  <p:stCondLst>
                                    <p:cond delay="0"/>
                                  </p:stCondLst>
                                  <p:childTnLst>
                                    <p:animClr clrSpc="hsl" dir="cw">
                                      <p:cBhvr override="childStyle">
                                        <p:cTn id="32" dur="500" fill="hold"/>
                                        <p:tgtEl>
                                          <p:spTgt spid="5126"/>
                                        </p:tgtEl>
                                        <p:attrNameLst>
                                          <p:attrName>style.color</p:attrName>
                                        </p:attrNameLst>
                                      </p:cBhvr>
                                      <p:by>
                                        <p:hsl h="7200000" s="0" l="0"/>
                                      </p:by>
                                    </p:animClr>
                                    <p:animClr clrSpc="hsl" dir="cw">
                                      <p:cBhvr>
                                        <p:cTn id="33" dur="500" fill="hold"/>
                                        <p:tgtEl>
                                          <p:spTgt spid="5126"/>
                                        </p:tgtEl>
                                        <p:attrNameLst>
                                          <p:attrName>fillcolor</p:attrName>
                                        </p:attrNameLst>
                                      </p:cBhvr>
                                      <p:by>
                                        <p:hsl h="7200000" s="0" l="0"/>
                                      </p:by>
                                    </p:animClr>
                                    <p:animClr clrSpc="hsl" dir="cw">
                                      <p:cBhvr>
                                        <p:cTn id="34" dur="500" fill="hold"/>
                                        <p:tgtEl>
                                          <p:spTgt spid="5126"/>
                                        </p:tgtEl>
                                        <p:attrNameLst>
                                          <p:attrName>stroke.color</p:attrName>
                                        </p:attrNameLst>
                                      </p:cBhvr>
                                      <p:by>
                                        <p:hsl h="7200000" s="0" l="0"/>
                                      </p:by>
                                    </p:animClr>
                                    <p:set>
                                      <p:cBhvr>
                                        <p:cTn id="35" dur="500" fill="hold"/>
                                        <p:tgtEl>
                                          <p:spTgt spid="5126"/>
                                        </p:tgtEl>
                                        <p:attrNameLst>
                                          <p:attrName>fill.type</p:attrName>
                                        </p:attrNameLst>
                                      </p:cBhvr>
                                      <p:to>
                                        <p:strVal val="solid"/>
                                      </p:to>
                                    </p:set>
                                  </p:childTnLst>
                                </p:cTn>
                              </p:par>
                              <p:par>
                                <p:cTn id="36" presetID="21" presetClass="emph" presetSubtype="0" fill="hold" nodeType="withEffect">
                                  <p:stCondLst>
                                    <p:cond delay="0"/>
                                  </p:stCondLst>
                                  <p:childTnLst>
                                    <p:animClr clrSpc="hsl" dir="cw">
                                      <p:cBhvr override="childStyle">
                                        <p:cTn id="37" dur="500" fill="hold"/>
                                        <p:tgtEl>
                                          <p:spTgt spid="5127"/>
                                        </p:tgtEl>
                                        <p:attrNameLst>
                                          <p:attrName>style.color</p:attrName>
                                        </p:attrNameLst>
                                      </p:cBhvr>
                                      <p:by>
                                        <p:hsl h="7200000" s="0" l="0"/>
                                      </p:by>
                                    </p:animClr>
                                    <p:animClr clrSpc="hsl" dir="cw">
                                      <p:cBhvr>
                                        <p:cTn id="38" dur="500" fill="hold"/>
                                        <p:tgtEl>
                                          <p:spTgt spid="5127"/>
                                        </p:tgtEl>
                                        <p:attrNameLst>
                                          <p:attrName>fillcolor</p:attrName>
                                        </p:attrNameLst>
                                      </p:cBhvr>
                                      <p:by>
                                        <p:hsl h="7200000" s="0" l="0"/>
                                      </p:by>
                                    </p:animClr>
                                    <p:animClr clrSpc="hsl" dir="cw">
                                      <p:cBhvr>
                                        <p:cTn id="39" dur="500" fill="hold"/>
                                        <p:tgtEl>
                                          <p:spTgt spid="5127"/>
                                        </p:tgtEl>
                                        <p:attrNameLst>
                                          <p:attrName>stroke.color</p:attrName>
                                        </p:attrNameLst>
                                      </p:cBhvr>
                                      <p:by>
                                        <p:hsl h="7200000" s="0" l="0"/>
                                      </p:by>
                                    </p:animClr>
                                    <p:set>
                                      <p:cBhvr>
                                        <p:cTn id="40" dur="500" fill="hold"/>
                                        <p:tgtEl>
                                          <p:spTgt spid="5127"/>
                                        </p:tgtEl>
                                        <p:attrNameLst>
                                          <p:attrName>fill.type</p:attrName>
                                        </p:attrNameLst>
                                      </p:cBhvr>
                                      <p:to>
                                        <p:strVal val="solid"/>
                                      </p:to>
                                    </p:set>
                                  </p:childTnLst>
                                </p:cTn>
                              </p:par>
                              <p:par>
                                <p:cTn id="41" presetID="21" presetClass="emph" presetSubtype="0" fill="hold" nodeType="withEffect">
                                  <p:stCondLst>
                                    <p:cond delay="0"/>
                                  </p:stCondLst>
                                  <p:childTnLst>
                                    <p:animClr clrSpc="hsl" dir="cw">
                                      <p:cBhvr override="childStyle">
                                        <p:cTn id="42" dur="500" fill="hold"/>
                                        <p:tgtEl>
                                          <p:spTgt spid="5133"/>
                                        </p:tgtEl>
                                        <p:attrNameLst>
                                          <p:attrName>style.color</p:attrName>
                                        </p:attrNameLst>
                                      </p:cBhvr>
                                      <p:by>
                                        <p:hsl h="7200000" s="0" l="0"/>
                                      </p:by>
                                    </p:animClr>
                                    <p:animClr clrSpc="hsl" dir="cw">
                                      <p:cBhvr>
                                        <p:cTn id="43" dur="500" fill="hold"/>
                                        <p:tgtEl>
                                          <p:spTgt spid="5133"/>
                                        </p:tgtEl>
                                        <p:attrNameLst>
                                          <p:attrName>fillcolor</p:attrName>
                                        </p:attrNameLst>
                                      </p:cBhvr>
                                      <p:by>
                                        <p:hsl h="7200000" s="0" l="0"/>
                                      </p:by>
                                    </p:animClr>
                                    <p:animClr clrSpc="hsl" dir="cw">
                                      <p:cBhvr>
                                        <p:cTn id="44" dur="500" fill="hold"/>
                                        <p:tgtEl>
                                          <p:spTgt spid="5133"/>
                                        </p:tgtEl>
                                        <p:attrNameLst>
                                          <p:attrName>stroke.color</p:attrName>
                                        </p:attrNameLst>
                                      </p:cBhvr>
                                      <p:by>
                                        <p:hsl h="7200000" s="0" l="0"/>
                                      </p:by>
                                    </p:animClr>
                                    <p:set>
                                      <p:cBhvr>
                                        <p:cTn id="45" dur="500" fill="hold"/>
                                        <p:tgtEl>
                                          <p:spTgt spid="5133"/>
                                        </p:tgtEl>
                                        <p:attrNameLst>
                                          <p:attrName>fill.type</p:attrName>
                                        </p:attrNameLst>
                                      </p:cBhvr>
                                      <p:to>
                                        <p:strVal val="solid"/>
                                      </p:to>
                                    </p:set>
                                  </p:childTnLst>
                                </p:cTn>
                              </p:par>
                              <p:par>
                                <p:cTn id="46" presetID="21" presetClass="emph" presetSubtype="0" fill="hold" nodeType="withEffect">
                                  <p:stCondLst>
                                    <p:cond delay="0"/>
                                  </p:stCondLst>
                                  <p:childTnLst>
                                    <p:animClr clrSpc="hsl" dir="cw">
                                      <p:cBhvr override="childStyle">
                                        <p:cTn id="47" dur="500" fill="hold"/>
                                        <p:tgtEl>
                                          <p:spTgt spid="5134"/>
                                        </p:tgtEl>
                                        <p:attrNameLst>
                                          <p:attrName>style.color</p:attrName>
                                        </p:attrNameLst>
                                      </p:cBhvr>
                                      <p:by>
                                        <p:hsl h="7200000" s="0" l="0"/>
                                      </p:by>
                                    </p:animClr>
                                    <p:animClr clrSpc="hsl" dir="cw">
                                      <p:cBhvr>
                                        <p:cTn id="48" dur="500" fill="hold"/>
                                        <p:tgtEl>
                                          <p:spTgt spid="5134"/>
                                        </p:tgtEl>
                                        <p:attrNameLst>
                                          <p:attrName>fillcolor</p:attrName>
                                        </p:attrNameLst>
                                      </p:cBhvr>
                                      <p:by>
                                        <p:hsl h="7200000" s="0" l="0"/>
                                      </p:by>
                                    </p:animClr>
                                    <p:animClr clrSpc="hsl" dir="cw">
                                      <p:cBhvr>
                                        <p:cTn id="49" dur="500" fill="hold"/>
                                        <p:tgtEl>
                                          <p:spTgt spid="5134"/>
                                        </p:tgtEl>
                                        <p:attrNameLst>
                                          <p:attrName>stroke.color</p:attrName>
                                        </p:attrNameLst>
                                      </p:cBhvr>
                                      <p:by>
                                        <p:hsl h="7200000" s="0" l="0"/>
                                      </p:by>
                                    </p:animClr>
                                    <p:set>
                                      <p:cBhvr>
                                        <p:cTn id="50" dur="500" fill="hold"/>
                                        <p:tgtEl>
                                          <p:spTgt spid="5134"/>
                                        </p:tgtEl>
                                        <p:attrNameLst>
                                          <p:attrName>fill.type</p:attrName>
                                        </p:attrNameLst>
                                      </p:cBhvr>
                                      <p:to>
                                        <p:strVal val="solid"/>
                                      </p:to>
                                    </p:set>
                                  </p:childTnLst>
                                </p:cTn>
                              </p:par>
                              <p:par>
                                <p:cTn id="51" presetID="21" presetClass="emph" presetSubtype="0" fill="hold" nodeType="withEffect">
                                  <p:stCondLst>
                                    <p:cond delay="0"/>
                                  </p:stCondLst>
                                  <p:childTnLst>
                                    <p:animClr clrSpc="hsl" dir="cw">
                                      <p:cBhvr override="childStyle">
                                        <p:cTn id="52" dur="500" fill="hold"/>
                                        <p:tgtEl>
                                          <p:spTgt spid="5135"/>
                                        </p:tgtEl>
                                        <p:attrNameLst>
                                          <p:attrName>style.color</p:attrName>
                                        </p:attrNameLst>
                                      </p:cBhvr>
                                      <p:by>
                                        <p:hsl h="7200000" s="0" l="0"/>
                                      </p:by>
                                    </p:animClr>
                                    <p:animClr clrSpc="hsl" dir="cw">
                                      <p:cBhvr>
                                        <p:cTn id="53" dur="500" fill="hold"/>
                                        <p:tgtEl>
                                          <p:spTgt spid="5135"/>
                                        </p:tgtEl>
                                        <p:attrNameLst>
                                          <p:attrName>fillcolor</p:attrName>
                                        </p:attrNameLst>
                                      </p:cBhvr>
                                      <p:by>
                                        <p:hsl h="7200000" s="0" l="0"/>
                                      </p:by>
                                    </p:animClr>
                                    <p:animClr clrSpc="hsl" dir="cw">
                                      <p:cBhvr>
                                        <p:cTn id="54" dur="500" fill="hold"/>
                                        <p:tgtEl>
                                          <p:spTgt spid="5135"/>
                                        </p:tgtEl>
                                        <p:attrNameLst>
                                          <p:attrName>stroke.color</p:attrName>
                                        </p:attrNameLst>
                                      </p:cBhvr>
                                      <p:by>
                                        <p:hsl h="7200000" s="0" l="0"/>
                                      </p:by>
                                    </p:animClr>
                                    <p:set>
                                      <p:cBhvr>
                                        <p:cTn id="55" dur="500" fill="hold"/>
                                        <p:tgtEl>
                                          <p:spTgt spid="5135"/>
                                        </p:tgtEl>
                                        <p:attrNameLst>
                                          <p:attrName>fill.type</p:attrName>
                                        </p:attrNameLst>
                                      </p:cBhvr>
                                      <p:to>
                                        <p:strVal val="solid"/>
                                      </p:to>
                                    </p:set>
                                  </p:childTnLst>
                                </p:cTn>
                              </p:par>
                              <p:par>
                                <p:cTn id="56" presetID="21" presetClass="emph" presetSubtype="0" fill="hold" nodeType="withEffect">
                                  <p:stCondLst>
                                    <p:cond delay="0"/>
                                  </p:stCondLst>
                                  <p:childTnLst>
                                    <p:animClr clrSpc="hsl" dir="cw">
                                      <p:cBhvr override="childStyle">
                                        <p:cTn id="57" dur="500" fill="hold"/>
                                        <p:tgtEl>
                                          <p:spTgt spid="5136"/>
                                        </p:tgtEl>
                                        <p:attrNameLst>
                                          <p:attrName>style.color</p:attrName>
                                        </p:attrNameLst>
                                      </p:cBhvr>
                                      <p:by>
                                        <p:hsl h="7200000" s="0" l="0"/>
                                      </p:by>
                                    </p:animClr>
                                    <p:animClr clrSpc="hsl" dir="cw">
                                      <p:cBhvr>
                                        <p:cTn id="58" dur="500" fill="hold"/>
                                        <p:tgtEl>
                                          <p:spTgt spid="5136"/>
                                        </p:tgtEl>
                                        <p:attrNameLst>
                                          <p:attrName>fillcolor</p:attrName>
                                        </p:attrNameLst>
                                      </p:cBhvr>
                                      <p:by>
                                        <p:hsl h="7200000" s="0" l="0"/>
                                      </p:by>
                                    </p:animClr>
                                    <p:animClr clrSpc="hsl" dir="cw">
                                      <p:cBhvr>
                                        <p:cTn id="59" dur="500" fill="hold"/>
                                        <p:tgtEl>
                                          <p:spTgt spid="5136"/>
                                        </p:tgtEl>
                                        <p:attrNameLst>
                                          <p:attrName>stroke.color</p:attrName>
                                        </p:attrNameLst>
                                      </p:cBhvr>
                                      <p:by>
                                        <p:hsl h="7200000" s="0" l="0"/>
                                      </p:by>
                                    </p:animClr>
                                    <p:set>
                                      <p:cBhvr>
                                        <p:cTn id="60" dur="500" fill="hold"/>
                                        <p:tgtEl>
                                          <p:spTgt spid="5136"/>
                                        </p:tgtEl>
                                        <p:attrNameLst>
                                          <p:attrName>fill.type</p:attrName>
                                        </p:attrNameLst>
                                      </p:cBhvr>
                                      <p:to>
                                        <p:strVal val="solid"/>
                                      </p:to>
                                    </p:set>
                                  </p:childTnLst>
                                </p:cTn>
                              </p:par>
                              <p:par>
                                <p:cTn id="61" presetID="21" presetClass="emph" presetSubtype="0" fill="hold" nodeType="withEffect">
                                  <p:stCondLst>
                                    <p:cond delay="0"/>
                                  </p:stCondLst>
                                  <p:childTnLst>
                                    <p:animClr clrSpc="hsl" dir="cw">
                                      <p:cBhvr override="childStyle">
                                        <p:cTn id="62" dur="500" fill="hold"/>
                                        <p:tgtEl>
                                          <p:spTgt spid="5137"/>
                                        </p:tgtEl>
                                        <p:attrNameLst>
                                          <p:attrName>style.color</p:attrName>
                                        </p:attrNameLst>
                                      </p:cBhvr>
                                      <p:by>
                                        <p:hsl h="7200000" s="0" l="0"/>
                                      </p:by>
                                    </p:animClr>
                                    <p:animClr clrSpc="hsl" dir="cw">
                                      <p:cBhvr>
                                        <p:cTn id="63" dur="500" fill="hold"/>
                                        <p:tgtEl>
                                          <p:spTgt spid="5137"/>
                                        </p:tgtEl>
                                        <p:attrNameLst>
                                          <p:attrName>fillcolor</p:attrName>
                                        </p:attrNameLst>
                                      </p:cBhvr>
                                      <p:by>
                                        <p:hsl h="7200000" s="0" l="0"/>
                                      </p:by>
                                    </p:animClr>
                                    <p:animClr clrSpc="hsl" dir="cw">
                                      <p:cBhvr>
                                        <p:cTn id="64" dur="500" fill="hold"/>
                                        <p:tgtEl>
                                          <p:spTgt spid="5137"/>
                                        </p:tgtEl>
                                        <p:attrNameLst>
                                          <p:attrName>stroke.color</p:attrName>
                                        </p:attrNameLst>
                                      </p:cBhvr>
                                      <p:by>
                                        <p:hsl h="7200000" s="0" l="0"/>
                                      </p:by>
                                    </p:animClr>
                                    <p:set>
                                      <p:cBhvr>
                                        <p:cTn id="65" dur="500" fill="hold"/>
                                        <p:tgtEl>
                                          <p:spTgt spid="5137"/>
                                        </p:tgtEl>
                                        <p:attrNameLst>
                                          <p:attrName>fill.type</p:attrName>
                                        </p:attrNameLst>
                                      </p:cBhvr>
                                      <p:to>
                                        <p:strVal val="solid"/>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5" presetClass="entr" presetSubtype="10" fill="hold" nodeType="clickEffect">
                                  <p:stCondLst>
                                    <p:cond delay="0"/>
                                  </p:stCondLst>
                                  <p:childTnLst>
                                    <p:set>
                                      <p:cBhvr>
                                        <p:cTn id="69" dur="1" fill="hold">
                                          <p:stCondLst>
                                            <p:cond delay="0"/>
                                          </p:stCondLst>
                                        </p:cTn>
                                        <p:tgtEl>
                                          <p:spTgt spid="5140"/>
                                        </p:tgtEl>
                                        <p:attrNameLst>
                                          <p:attrName>style.visibility</p:attrName>
                                        </p:attrNameLst>
                                      </p:cBhvr>
                                      <p:to>
                                        <p:strVal val="visible"/>
                                      </p:to>
                                    </p:set>
                                    <p:animEffect transition="in" filter="checkerboard(across)">
                                      <p:cBhvr>
                                        <p:cTn id="70" dur="500"/>
                                        <p:tgtEl>
                                          <p:spTgt spid="5140"/>
                                        </p:tgtEl>
                                      </p:cBhvr>
                                    </p:animEffect>
                                  </p:childTnLst>
                                </p:cTn>
                              </p:par>
                              <p:par>
                                <p:cTn id="71" presetID="5" presetClass="entr" presetSubtype="10" fill="hold" nodeType="withEffect">
                                  <p:stCondLst>
                                    <p:cond delay="0"/>
                                  </p:stCondLst>
                                  <p:childTnLst>
                                    <p:set>
                                      <p:cBhvr>
                                        <p:cTn id="72" dur="1" fill="hold">
                                          <p:stCondLst>
                                            <p:cond delay="0"/>
                                          </p:stCondLst>
                                        </p:cTn>
                                        <p:tgtEl>
                                          <p:spTgt spid="5138"/>
                                        </p:tgtEl>
                                        <p:attrNameLst>
                                          <p:attrName>style.visibility</p:attrName>
                                        </p:attrNameLst>
                                      </p:cBhvr>
                                      <p:to>
                                        <p:strVal val="visible"/>
                                      </p:to>
                                    </p:set>
                                    <p:animEffect transition="in" filter="checkerboard(across)">
                                      <p:cBhvr>
                                        <p:cTn id="73" dur="500"/>
                                        <p:tgtEl>
                                          <p:spTgt spid="5138"/>
                                        </p:tgtEl>
                                      </p:cBhvr>
                                    </p:animEffect>
                                  </p:childTnLst>
                                </p:cTn>
                              </p:par>
                              <p:par>
                                <p:cTn id="74" presetID="5" presetClass="entr" presetSubtype="10" fill="hold" nodeType="withEffect">
                                  <p:stCondLst>
                                    <p:cond delay="0"/>
                                  </p:stCondLst>
                                  <p:childTnLst>
                                    <p:set>
                                      <p:cBhvr>
                                        <p:cTn id="75" dur="1" fill="hold">
                                          <p:stCondLst>
                                            <p:cond delay="0"/>
                                          </p:stCondLst>
                                        </p:cTn>
                                        <p:tgtEl>
                                          <p:spTgt spid="5139"/>
                                        </p:tgtEl>
                                        <p:attrNameLst>
                                          <p:attrName>style.visibility</p:attrName>
                                        </p:attrNameLst>
                                      </p:cBhvr>
                                      <p:to>
                                        <p:strVal val="visible"/>
                                      </p:to>
                                    </p:set>
                                    <p:animEffect transition="in" filter="checkerboard(across)">
                                      <p:cBhvr>
                                        <p:cTn id="76" dur="500"/>
                                        <p:tgtEl>
                                          <p:spTgt spid="5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2" grpId="0" animBg="1"/>
      <p:bldP spid="5133" grpId="0"/>
      <p:bldP spid="5134" grpId="0"/>
      <p:bldP spid="5135" grpId="0"/>
      <p:bldP spid="5136" grpId="0"/>
      <p:bldP spid="51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Text Box 6"/>
          <p:cNvSpPr txBox="1">
            <a:spLocks noChangeArrowheads="1"/>
          </p:cNvSpPr>
          <p:nvPr/>
        </p:nvSpPr>
        <p:spPr bwMode="auto">
          <a:xfrm>
            <a:off x="381000" y="1963738"/>
            <a:ext cx="58674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buFontTx/>
              <a:buChar char="-"/>
            </a:pPr>
            <a:r>
              <a:rPr lang="en-US" altLang="en-US" sz="3600"/>
              <a:t> Con đường: quen mà lạ</a:t>
            </a:r>
          </a:p>
          <a:p>
            <a:pPr>
              <a:spcBef>
                <a:spcPct val="50000"/>
              </a:spcBef>
            </a:pPr>
            <a:endParaRPr lang="en-US" altLang="en-US" sz="3600"/>
          </a:p>
        </p:txBody>
      </p:sp>
      <p:sp>
        <p:nvSpPr>
          <p:cNvPr id="34823" name="Text Box 7"/>
          <p:cNvSpPr txBox="1">
            <a:spLocks noChangeArrowheads="1"/>
          </p:cNvSpPr>
          <p:nvPr/>
        </p:nvSpPr>
        <p:spPr bwMode="auto">
          <a:xfrm>
            <a:off x="381000" y="2971800"/>
            <a:ext cx="533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3600"/>
              <a:t>- Cảnh vật: đều thay đổi</a:t>
            </a:r>
          </a:p>
        </p:txBody>
      </p:sp>
      <p:sp>
        <p:nvSpPr>
          <p:cNvPr id="34824" name="Text Box 8"/>
          <p:cNvSpPr txBox="1">
            <a:spLocks noChangeArrowheads="1"/>
          </p:cNvSpPr>
          <p:nvPr/>
        </p:nvSpPr>
        <p:spPr bwMode="auto">
          <a:xfrm>
            <a:off x="381000" y="4191000"/>
            <a:ext cx="441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3600"/>
              <a:t>- Lòng:  thay đổi lớn</a:t>
            </a:r>
          </a:p>
        </p:txBody>
      </p:sp>
      <p:sp>
        <p:nvSpPr>
          <p:cNvPr id="19" name="AutoShape 11"/>
          <p:cNvSpPr>
            <a:spLocks noChangeArrowheads="1"/>
          </p:cNvSpPr>
          <p:nvPr/>
        </p:nvSpPr>
        <p:spPr bwMode="auto">
          <a:xfrm>
            <a:off x="6477000" y="2200275"/>
            <a:ext cx="1066800" cy="2676525"/>
          </a:xfrm>
          <a:prstGeom prst="octagon">
            <a:avLst>
              <a:gd name="adj" fmla="val 29287"/>
            </a:avLst>
          </a:prstGeom>
          <a:solidFill>
            <a:srgbClr val="FFCCFF"/>
          </a:solidFill>
          <a:ln w="57150" algn="ctr">
            <a:solidFill>
              <a:srgbClr val="FF0000"/>
            </a:solidFill>
            <a:miter lim="800000"/>
            <a:headEnd/>
            <a:tailEnd/>
          </a:ln>
        </p:spPr>
        <p:txBody>
          <a:bodyPr anchor="ctr">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spcBef>
                <a:spcPct val="50000"/>
              </a:spcBef>
            </a:pPr>
            <a:endParaRPr lang="vi-VN" altLang="en-US" sz="15000" b="1">
              <a:solidFill>
                <a:srgbClr val="0000FF"/>
              </a:solidFill>
            </a:endParaRPr>
          </a:p>
        </p:txBody>
      </p:sp>
      <p:sp>
        <p:nvSpPr>
          <p:cNvPr id="34834" name="Text Box 18"/>
          <p:cNvSpPr txBox="1">
            <a:spLocks noChangeArrowheads="1"/>
          </p:cNvSpPr>
          <p:nvPr/>
        </p:nvSpPr>
        <p:spPr bwMode="auto">
          <a:xfrm>
            <a:off x="6477000" y="2581275"/>
            <a:ext cx="11430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en-US" sz="3600">
                <a:solidFill>
                  <a:srgbClr val="0000FF"/>
                </a:solidFill>
              </a:rPr>
              <a:t>Tôi</a:t>
            </a:r>
          </a:p>
          <a:p>
            <a:pPr algn="ctr">
              <a:spcBef>
                <a:spcPct val="50000"/>
              </a:spcBef>
            </a:pPr>
            <a:r>
              <a:rPr lang="en-US" altLang="en-US" sz="3600">
                <a:solidFill>
                  <a:srgbClr val="0000FF"/>
                </a:solidFill>
              </a:rPr>
              <a:t>đi học</a:t>
            </a:r>
          </a:p>
        </p:txBody>
      </p:sp>
      <p:sp>
        <p:nvSpPr>
          <p:cNvPr id="34836" name="AutoShape 20"/>
          <p:cNvSpPr>
            <a:spLocks noChangeArrowheads="1"/>
          </p:cNvSpPr>
          <p:nvPr/>
        </p:nvSpPr>
        <p:spPr bwMode="auto">
          <a:xfrm>
            <a:off x="5791200" y="3429000"/>
            <a:ext cx="533400" cy="304800"/>
          </a:xfrm>
          <a:prstGeom prst="leftRightArrow">
            <a:avLst>
              <a:gd name="adj1" fmla="val 50000"/>
              <a:gd name="adj2" fmla="val 35000"/>
            </a:avLst>
          </a:prstGeom>
          <a:solidFill>
            <a:schemeClr val="accent1"/>
          </a:solidFill>
          <a:ln w="9525">
            <a:solidFill>
              <a:schemeClr val="tx1"/>
            </a:solidFill>
            <a:miter lim="800000"/>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vi-VN" altLang="en-US"/>
          </a:p>
        </p:txBody>
      </p:sp>
      <p:sp>
        <p:nvSpPr>
          <p:cNvPr id="45085" name="AutoShape 29"/>
          <p:cNvSpPr>
            <a:spLocks/>
          </p:cNvSpPr>
          <p:nvPr/>
        </p:nvSpPr>
        <p:spPr bwMode="auto">
          <a:xfrm>
            <a:off x="5183188" y="2286000"/>
            <a:ext cx="455612" cy="2524125"/>
          </a:xfrm>
          <a:prstGeom prst="rightBrace">
            <a:avLst>
              <a:gd name="adj1" fmla="val 46167"/>
              <a:gd name="adj2" fmla="val 51495"/>
            </a:avLst>
          </a:prstGeom>
          <a:noFill/>
          <a:ln w="28575">
            <a:solidFill>
              <a:srgbClr val="FF0066"/>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vi-VN" altLang="en-US" sz="15000" b="1">
              <a:solidFill>
                <a:srgbClr val="0000FF"/>
              </a:solidFill>
            </a:endParaRPr>
          </a:p>
        </p:txBody>
      </p:sp>
      <p:pic>
        <p:nvPicPr>
          <p:cNvPr id="8196" name="Picture 4" descr="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14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wheel(4)">
                                      <p:cBhvr>
                                        <p:cTn id="7" dur="1000"/>
                                        <p:tgtEl>
                                          <p:spTgt spid="8196"/>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34822"/>
                                        </p:tgtEl>
                                        <p:attrNameLst>
                                          <p:attrName>style.visibility</p:attrName>
                                        </p:attrNameLst>
                                      </p:cBhvr>
                                      <p:to>
                                        <p:strVal val="visible"/>
                                      </p:to>
                                    </p:set>
                                    <p:animEffect transition="in" filter="wheel(4)">
                                      <p:cBhvr>
                                        <p:cTn id="10" dur="1000"/>
                                        <p:tgtEl>
                                          <p:spTgt spid="3482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34823"/>
                                        </p:tgtEl>
                                        <p:attrNameLst>
                                          <p:attrName>style.visibility</p:attrName>
                                        </p:attrNameLst>
                                      </p:cBhvr>
                                      <p:to>
                                        <p:strVal val="visible"/>
                                      </p:to>
                                    </p:set>
                                    <p:animEffect transition="in" filter="wheel(4)">
                                      <p:cBhvr>
                                        <p:cTn id="15" dur="1000"/>
                                        <p:tgtEl>
                                          <p:spTgt spid="3482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34824"/>
                                        </p:tgtEl>
                                        <p:attrNameLst>
                                          <p:attrName>style.visibility</p:attrName>
                                        </p:attrNameLst>
                                      </p:cBhvr>
                                      <p:to>
                                        <p:strVal val="visible"/>
                                      </p:to>
                                    </p:set>
                                    <p:animEffect transition="in" filter="wheel(4)">
                                      <p:cBhvr>
                                        <p:cTn id="20" dur="1000"/>
                                        <p:tgtEl>
                                          <p:spTgt spid="3482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45085"/>
                                        </p:tgtEl>
                                        <p:attrNameLst>
                                          <p:attrName>style.visibility</p:attrName>
                                        </p:attrNameLst>
                                      </p:cBhvr>
                                      <p:to>
                                        <p:strVal val="visible"/>
                                      </p:to>
                                    </p:set>
                                    <p:animEffect transition="in" filter="wheel(4)">
                                      <p:cBhvr>
                                        <p:cTn id="25" dur="2000"/>
                                        <p:tgtEl>
                                          <p:spTgt spid="45085"/>
                                        </p:tgtEl>
                                      </p:cBhvr>
                                    </p:animEffect>
                                  </p:childTnLst>
                                </p:cTn>
                              </p:par>
                              <p:par>
                                <p:cTn id="26" presetID="21" presetClass="entr" presetSubtype="4" fill="hold" grpId="0" nodeType="withEffect">
                                  <p:stCondLst>
                                    <p:cond delay="0"/>
                                  </p:stCondLst>
                                  <p:childTnLst>
                                    <p:set>
                                      <p:cBhvr>
                                        <p:cTn id="27" dur="1" fill="hold">
                                          <p:stCondLst>
                                            <p:cond delay="0"/>
                                          </p:stCondLst>
                                        </p:cTn>
                                        <p:tgtEl>
                                          <p:spTgt spid="34836"/>
                                        </p:tgtEl>
                                        <p:attrNameLst>
                                          <p:attrName>style.visibility</p:attrName>
                                        </p:attrNameLst>
                                      </p:cBhvr>
                                      <p:to>
                                        <p:strVal val="visible"/>
                                      </p:to>
                                    </p:set>
                                    <p:animEffect transition="in" filter="wheel(4)">
                                      <p:cBhvr>
                                        <p:cTn id="28" dur="2000"/>
                                        <p:tgtEl>
                                          <p:spTgt spid="34836"/>
                                        </p:tgtEl>
                                      </p:cBhvr>
                                    </p:animEffect>
                                  </p:childTnLst>
                                </p:cTn>
                              </p:par>
                              <p:par>
                                <p:cTn id="29" presetID="21" presetClass="entr" presetSubtype="4" fill="hold" grpId="0" nodeType="withEffect">
                                  <p:stCondLst>
                                    <p:cond delay="0"/>
                                  </p:stCondLst>
                                  <p:childTnLst>
                                    <p:set>
                                      <p:cBhvr>
                                        <p:cTn id="30" dur="1" fill="hold">
                                          <p:stCondLst>
                                            <p:cond delay="0"/>
                                          </p:stCondLst>
                                        </p:cTn>
                                        <p:tgtEl>
                                          <p:spTgt spid="34834"/>
                                        </p:tgtEl>
                                        <p:attrNameLst>
                                          <p:attrName>style.visibility</p:attrName>
                                        </p:attrNameLst>
                                      </p:cBhvr>
                                      <p:to>
                                        <p:strVal val="visible"/>
                                      </p:to>
                                    </p:set>
                                    <p:animEffect transition="in" filter="wheel(4)">
                                      <p:cBhvr>
                                        <p:cTn id="31" dur="2000"/>
                                        <p:tgtEl>
                                          <p:spTgt spid="34834"/>
                                        </p:tgtEl>
                                      </p:cBhvr>
                                    </p:animEffect>
                                  </p:childTnLst>
                                </p:cTn>
                              </p:par>
                              <p:par>
                                <p:cTn id="32" presetID="21" presetClass="entr" presetSubtype="4"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heel(4)">
                                      <p:cBhvr>
                                        <p:cTn id="34"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p:bldP spid="34823" grpId="0"/>
      <p:bldP spid="34824" grpId="0"/>
      <p:bldP spid="19" grpId="0" animBg="1"/>
      <p:bldP spid="34834" grpId="0"/>
      <p:bldP spid="34836" grpId="0" animBg="1"/>
      <p:bldP spid="450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4"/>
          <p:cNvSpPr txBox="1">
            <a:spLocks noChangeArrowheads="1"/>
          </p:cNvSpPr>
          <p:nvPr/>
        </p:nvSpPr>
        <p:spPr bwMode="auto">
          <a:xfrm>
            <a:off x="0" y="1450975"/>
            <a:ext cx="9144000" cy="5407025"/>
          </a:xfrm>
          <a:prstGeom prst="rect">
            <a:avLst/>
          </a:prstGeom>
          <a:solidFill>
            <a:schemeClr val="hlink"/>
          </a:solidFill>
          <a:ln w="76200" cmpd="tri">
            <a:solidFill>
              <a:srgbClr val="FF0066"/>
            </a:solidFill>
            <a:miter lim="800000"/>
            <a:headEnd/>
            <a:tailEnd/>
          </a:ln>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de-DE" altLang="en-US" sz="3200"/>
              <a:t> </a:t>
            </a:r>
            <a:r>
              <a:rPr lang="de-DE" altLang="en-US" sz="3200" b="1" i="1">
                <a:solidFill>
                  <a:srgbClr val="FF0066"/>
                </a:solidFill>
              </a:rPr>
              <a:t>Câu hỏi:</a:t>
            </a:r>
            <a:r>
              <a:rPr lang="de-DE" altLang="en-US" sz="3200" b="1">
                <a:solidFill>
                  <a:srgbClr val="0000FF"/>
                </a:solidFill>
              </a:rPr>
              <a:t> </a:t>
            </a:r>
          </a:p>
          <a:p>
            <a:r>
              <a:rPr lang="de-DE" altLang="en-US" sz="3200" b="1">
                <a:solidFill>
                  <a:srgbClr val="0000FF"/>
                </a:solidFill>
              </a:rPr>
              <a:t>	Có ý kiến cho rằng: </a:t>
            </a:r>
            <a:r>
              <a:rPr lang="de-DE" altLang="en-US" sz="3200" b="1" i="1">
                <a:solidFill>
                  <a:srgbClr val="0000FF"/>
                </a:solidFill>
              </a:rPr>
              <a:t>Những cử chỉ, hành động và ý nghĩ của cậu bé vừa thể hiện sự ngộ nghĩnh đáng yêu vừa cho thấy được sự thay đổi nhận thức rõ trách nhiệm của bản thân về việc học hành. </a:t>
            </a:r>
          </a:p>
          <a:p>
            <a:r>
              <a:rPr lang="de-DE" altLang="en-US" sz="3200" b="1">
                <a:solidFill>
                  <a:srgbClr val="0000FF"/>
                </a:solidFill>
              </a:rPr>
              <a:t>     Em có đồng ý với ý kiến đó không? Vì sao? </a:t>
            </a:r>
          </a:p>
          <a:p>
            <a:r>
              <a:rPr lang="de-DE" altLang="en-US" sz="3200" b="1">
                <a:solidFill>
                  <a:srgbClr val="FF0066"/>
                </a:solidFill>
                <a:cs typeface="Times New Roman" panose="02020603050405020304" pitchFamily="18" charset="0"/>
              </a:rPr>
              <a:t>-</a:t>
            </a:r>
            <a:r>
              <a:rPr lang="de-DE" altLang="en-US" sz="3200">
                <a:solidFill>
                  <a:srgbClr val="FF0066"/>
                </a:solidFill>
              </a:rPr>
              <a:t> </a:t>
            </a:r>
            <a:r>
              <a:rPr lang="de-DE" altLang="en-US" sz="3200" b="1" i="1">
                <a:solidFill>
                  <a:srgbClr val="FF0066"/>
                </a:solidFill>
              </a:rPr>
              <a:t>Hình thức:</a:t>
            </a:r>
            <a:r>
              <a:rPr lang="de-DE" altLang="en-US" sz="3200">
                <a:solidFill>
                  <a:srgbClr val="0000FF"/>
                </a:solidFill>
              </a:rPr>
              <a:t> </a:t>
            </a:r>
            <a:r>
              <a:rPr lang="de-DE" altLang="en-US" sz="3200" b="1">
                <a:solidFill>
                  <a:srgbClr val="0000FF"/>
                </a:solidFill>
              </a:rPr>
              <a:t>nhóm đôi</a:t>
            </a:r>
          </a:p>
          <a:p>
            <a:pPr>
              <a:buFontTx/>
              <a:buChar char="-"/>
            </a:pPr>
            <a:r>
              <a:rPr lang="de-DE" altLang="en-US" sz="3200" b="1" i="1">
                <a:solidFill>
                  <a:srgbClr val="FF0066"/>
                </a:solidFill>
              </a:rPr>
              <a:t> Thời gian:</a:t>
            </a:r>
            <a:r>
              <a:rPr lang="de-DE" altLang="en-US" sz="3200" b="1">
                <a:solidFill>
                  <a:srgbClr val="0000FF"/>
                </a:solidFill>
              </a:rPr>
              <a:t> 2 phút</a:t>
            </a:r>
          </a:p>
          <a:p>
            <a:pPr>
              <a:buFontTx/>
              <a:buChar char="-"/>
            </a:pPr>
            <a:r>
              <a:rPr lang="de-DE" altLang="en-US" sz="3200" b="1" i="1">
                <a:solidFill>
                  <a:srgbClr val="FF0066"/>
                </a:solidFill>
              </a:rPr>
              <a:t> Yêu cầu:</a:t>
            </a:r>
            <a:r>
              <a:rPr lang="de-DE" altLang="en-US" sz="3200" b="1">
                <a:solidFill>
                  <a:srgbClr val="0000FF"/>
                </a:solidFill>
              </a:rPr>
              <a:t> Viết ra giấy</a:t>
            </a:r>
          </a:p>
          <a:p>
            <a:endParaRPr lang="de-DE" altLang="en-US" sz="3200" b="1">
              <a:solidFill>
                <a:srgbClr val="0000FF"/>
              </a:solidFill>
              <a:cs typeface="Times New Roman" panose="02020603050405020304" pitchFamily="18" charset="0"/>
            </a:endParaRPr>
          </a:p>
          <a:p>
            <a:endParaRPr lang="en-US" altLang="en-US" sz="2400" b="1">
              <a:solidFill>
                <a:srgbClr val="0000FF"/>
              </a:solidFill>
              <a:cs typeface="Times New Roman" panose="02020603050405020304" pitchFamily="18" charset="0"/>
            </a:endParaRPr>
          </a:p>
        </p:txBody>
      </p:sp>
      <p:sp>
        <p:nvSpPr>
          <p:cNvPr id="35845" name="WordArt 5"/>
          <p:cNvSpPr>
            <a:spLocks noChangeArrowheads="1" noChangeShapeType="1" noTextEdit="1"/>
          </p:cNvSpPr>
          <p:nvPr/>
        </p:nvSpPr>
        <p:spPr bwMode="auto">
          <a:xfrm>
            <a:off x="1143000" y="206375"/>
            <a:ext cx="6265863" cy="936625"/>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solidFill>
                  <a:srgbClr val="FF00FF"/>
                </a:solidFill>
                <a:effectLst>
                  <a:outerShdw dist="53882" dir="2700000" algn="ctr" rotWithShape="0">
                    <a:srgbClr val="9999FF">
                      <a:alpha val="79999"/>
                    </a:srgbClr>
                  </a:outerShdw>
                </a:effectLst>
                <a:cs typeface="Times New Roman" panose="02020603050405020304" pitchFamily="18" charset="0"/>
              </a:rPr>
              <a:t>Thảo luận nhóm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checkerboard(across)">
                                      <p:cBhvr>
                                        <p:cTn id="7" dur="500"/>
                                        <p:tgtEl>
                                          <p:spTgt spid="3584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5844"/>
                                        </p:tgtEl>
                                        <p:attrNameLst>
                                          <p:attrName>style.visibility</p:attrName>
                                        </p:attrNameLst>
                                      </p:cBhvr>
                                      <p:to>
                                        <p:strVal val="visible"/>
                                      </p:to>
                                    </p:set>
                                    <p:animEffect transition="in" filter="checkerboard(across)">
                                      <p:cBhvr>
                                        <p:cTn id="10" dur="5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75&quot;/&gt;&lt;/object&gt;&lt;object type=&quot;3&quot; unique_id=&quot;10004&quot;&gt;&lt;property id=&quot;20148&quot; value=&quot;5&quot;/&gt;&lt;property id=&quot;20300&quot; value=&quot;Slide 2&quot;/&gt;&lt;property id=&quot;20307&quot; value=&quot;256&quot;/&gt;&lt;/object&gt;&lt;object type=&quot;3&quot; unique_id=&quot;10005&quot;&gt;&lt;property id=&quot;20148&quot; value=&quot;5&quot;/&gt;&lt;property id=&quot;20300&quot; value=&quot;Slide 3&quot;/&gt;&lt;property id=&quot;20307&quot; value=&quot;257&quot;/&gt;&lt;/object&gt;&lt;object type=&quot;3&quot; unique_id=&quot;10006&quot;&gt;&lt;property id=&quot;20148&quot; value=&quot;5&quot;/&gt;&lt;property id=&quot;20300&quot; value=&quot;Slide 4&quot;/&gt;&lt;property id=&quot;20307&quot; value=&quot;266&quot;/&gt;&lt;/object&gt;&lt;object type=&quot;3&quot; unique_id=&quot;10007&quot;&gt;&lt;property id=&quot;20148&quot; value=&quot;5&quot;/&gt;&lt;property id=&quot;20300&quot; value=&quot;Slide 5&quot;/&gt;&lt;property id=&quot;20307&quot; value=&quot;267&quot;/&gt;&lt;/object&gt;&lt;object type=&quot;3&quot; unique_id=&quot;10008&quot;&gt;&lt;property id=&quot;20148&quot; value=&quot;5&quot;/&gt;&lt;property id=&quot;20300&quot; value=&quot;Slide 6&quot;/&gt;&lt;property id=&quot;20307&quot; value=&quot;269&quot;/&gt;&lt;/object&gt;&lt;object type=&quot;3&quot; unique_id=&quot;10009&quot;&gt;&lt;property id=&quot;20148&quot; value=&quot;5&quot;/&gt;&lt;property id=&quot;20300&quot; value=&quot;Slide 7&quot;/&gt;&lt;property id=&quot;20307&quot; value=&quot;265&quot;/&gt;&lt;/object&gt;&lt;object type=&quot;3&quot; unique_id=&quot;10010&quot;&gt;&lt;property id=&quot;20148&quot; value=&quot;5&quot;/&gt;&lt;property id=&quot;20300&quot; value=&quot;Slide 8&quot;/&gt;&lt;property id=&quot;20307&quot; value=&quot;270&quot;/&gt;&lt;/object&gt;&lt;object type=&quot;3&quot; unique_id=&quot;10011&quot;&gt;&lt;property id=&quot;20148&quot; value=&quot;5&quot;/&gt;&lt;property id=&quot;20300&quot; value=&quot;Slide 9&quot;/&gt;&lt;property id=&quot;20307&quot; value=&quot;271&quot;/&gt;&lt;/object&gt;&lt;object type=&quot;3&quot; unique_id=&quot;10012&quot;&gt;&lt;property id=&quot;20148&quot; value=&quot;5&quot;/&gt;&lt;property id=&quot;20300&quot; value=&quot;Slide 10&quot;/&gt;&lt;property id=&quot;20307&quot; value=&quot;274&quot;/&gt;&lt;/object&gt;&lt;object type=&quot;3&quot; unique_id=&quot;10013&quot;&gt;&lt;property id=&quot;20148&quot; value=&quot;5&quot;/&gt;&lt;property id=&quot;20300&quot; value=&quot;Slide 11&quot;/&gt;&lt;property id=&quot;20307&quot; value=&quot;273&quot;/&gt;&lt;/object&gt;&lt;/object&gt;&lt;object type=&quot;8&quot; unique_id=&quot;10026&quot;&gt;&lt;/object&gt;&lt;/object&gt;&lt;/database&gt;"/>
  <p:tag name="MMPROD_NEXTUNIQUEID" val="10009"/>
  <p:tag name="SECTOMILLISECCONVERTED" val="1"/>
</p:tagLst>
</file>

<file path=ppt/theme/theme1.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Maple</Template>
  <TotalTime>791</TotalTime>
  <Words>511</Words>
  <Application>Microsoft Office PowerPoint</Application>
  <PresentationFormat>On-screen Show (4:3)</PresentationFormat>
  <Paragraphs>116</Paragraphs>
  <Slides>11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Times New Roman</vt:lpstr>
      <vt:lpstr>Arial</vt:lpstr>
      <vt:lpstr>Wingdings</vt:lpstr>
      <vt:lpstr>Calibri</vt:lpstr>
      <vt:lpstr>Maple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TUANKHOI</dc:creator>
  <cp:lastModifiedBy>Le Tien Duat</cp:lastModifiedBy>
  <cp:revision>52</cp:revision>
  <dcterms:created xsi:type="dcterms:W3CDTF">2010-08-15T12:09:07Z</dcterms:created>
  <dcterms:modified xsi:type="dcterms:W3CDTF">2019-11-12T05:55:05Z</dcterms:modified>
</cp:coreProperties>
</file>