
<file path=[Content_Types].xml><?xml version="1.0" encoding="utf-8"?>
<Types xmlns="http://schemas.openxmlformats.org/package/2006/content-types">
  <Default Extension="bin" ContentType="application/vnd.ms-office.activeX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1239" r:id="rId2"/>
    <p:sldId id="1235" r:id="rId3"/>
    <p:sldId id="1237" r:id="rId4"/>
    <p:sldId id="1238" r:id="rId5"/>
    <p:sldId id="840" r:id="rId6"/>
    <p:sldId id="1179" r:id="rId7"/>
    <p:sldId id="1189" r:id="rId8"/>
    <p:sldId id="1028" r:id="rId9"/>
    <p:sldId id="1197" r:id="rId10"/>
    <p:sldId id="1232" r:id="rId11"/>
    <p:sldId id="1229" r:id="rId12"/>
    <p:sldId id="1231" r:id="rId13"/>
    <p:sldId id="1227" r:id="rId14"/>
    <p:sldId id="798" r:id="rId15"/>
    <p:sldId id="1228" r:id="rId16"/>
    <p:sldId id="937" r:id="rId17"/>
    <p:sldId id="1039" r:id="rId18"/>
    <p:sldId id="1183" r:id="rId19"/>
    <p:sldId id="1210" r:id="rId20"/>
    <p:sldId id="1196" r:id="rId21"/>
    <p:sldId id="1195" r:id="rId22"/>
    <p:sldId id="1105" r:id="rId23"/>
    <p:sldId id="1199" r:id="rId24"/>
    <p:sldId id="1198" r:id="rId25"/>
    <p:sldId id="1233" r:id="rId26"/>
    <p:sldId id="1142" r:id="rId27"/>
    <p:sldId id="1225" r:id="rId28"/>
    <p:sldId id="1144" r:id="rId29"/>
    <p:sldId id="1047" r:id="rId30"/>
    <p:sldId id="428" r:id="rId31"/>
  </p:sldIdLst>
  <p:sldSz cx="9144000" cy="6858000" type="screen4x3"/>
  <p:notesSz cx="6858000" cy="9144000"/>
  <p:custDataLst>
    <p:tags r:id="rId3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0000FF"/>
    <a:srgbClr val="99FF33"/>
    <a:srgbClr val="009900"/>
    <a:srgbClr val="A9F521"/>
    <a:srgbClr val="3333FF"/>
    <a:srgbClr val="3399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914" autoAdjust="0"/>
    <p:restoredTop sz="89336" autoAdjust="0"/>
  </p:normalViewPr>
  <p:slideViewPr>
    <p:cSldViewPr>
      <p:cViewPr varScale="1">
        <p:scale>
          <a:sx n="111" d="100"/>
          <a:sy n="111" d="100"/>
        </p:scale>
        <p:origin x="1254" y="114"/>
      </p:cViewPr>
      <p:guideLst>
        <p:guide orient="horz" pos="211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73801E-4D73-40FA-9D75-961E77C2BB1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FCBC8E-1BFC-4436-B2AA-740AD96F69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1869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69BFF9-12F5-485E-B935-BA2E871087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5060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3D018-B8FC-4DA2-811F-BA49C26FF2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7567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CF818F-7CB5-45BA-B1DF-3F7B82F6F9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8259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B63AD9-D968-4C81-88B4-73CBE5DE2E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1732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DF5C1B-000C-48CD-9E80-2F1CA4F204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60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1869C9-31EE-47BC-B0DB-53E24B6EC6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646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DC5B73-55DA-4500-A50B-F1653BA42D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0945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FEF9D7-6D1B-4C4C-99E8-4F3F52B545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7329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54A629-689F-480F-8CCB-3B488ACC00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8414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6FA421-0DB0-494C-838F-3B3083FE1C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2974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5FF9A9-EC4B-4CFF-BE3A-A4D1BD31B1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0090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F483FD-5682-4065-A0B0-BB44FFE389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6178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18A018-5315-4BB2-901F-9855CDF65F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3534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2EA14917-DABC-44B7-9E15-EB51CD5C506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1.wm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 descr="LEAFC060"/>
          <p:cNvPicPr>
            <a:picLocks noChangeAspect="1" noChangeArrowheads="1"/>
          </p:cNvPicPr>
          <p:nvPr>
            <p:ph sz="quarter"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609600"/>
            <a:ext cx="8243888" cy="5299075"/>
          </a:xfrm>
          <a:noFill/>
        </p:spPr>
      </p:pic>
    </p:spTree>
    <p:controls>
      <mc:AlternateContent xmlns:mc="http://schemas.openxmlformats.org/markup-compatibility/2006">
        <mc:Choice xmlns:v="urn:schemas-microsoft-com:vml" Requires="v">
          <p:control spid="1028" r:id="rId2" imgW="1440" imgH="1440"/>
        </mc:Choice>
        <mc:Fallback>
          <p:control r:id="rId2" imgW="1440" imgH="1440">
            <p:pic>
              <p:nvPicPr>
                <p:cNvPr id="1026" name="ShockwaveFlash1"/>
                <p:cNvPicPr preferRelativeResize="0">
                  <a:picLocks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572000" y="3429000"/>
                  <a:ext cx="1588" cy="15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0" y="0"/>
            <a:ext cx="7239000" cy="13827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3300"/>
                </a:solidFill>
              </a:rPr>
              <a:t>II. Tìm hiểu văn bản.</a:t>
            </a:r>
          </a:p>
          <a:p>
            <a:pPr eaLnBrk="1" hangingPunct="1"/>
            <a:r>
              <a:rPr lang="en-US" altLang="en-US" sz="2800" b="1">
                <a:solidFill>
                  <a:srgbClr val="FF3300"/>
                </a:solidFill>
              </a:rPr>
              <a:t>1. Cảnh ngộ và tâm trạng của Giôn- xi</a:t>
            </a:r>
          </a:p>
          <a:p>
            <a:pPr eaLnBrk="1" hangingPunct="1"/>
            <a:r>
              <a:rPr lang="en-US" altLang="en-US" sz="2800" b="1" i="1">
                <a:solidFill>
                  <a:schemeClr val="tx2"/>
                </a:solidFill>
              </a:rPr>
              <a:t>     </a:t>
            </a:r>
            <a:endParaRPr lang="en-US" altLang="en-US" sz="2800">
              <a:solidFill>
                <a:schemeClr val="tx2"/>
              </a:solidFill>
            </a:endParaRPr>
          </a:p>
        </p:txBody>
      </p:sp>
      <p:pic>
        <p:nvPicPr>
          <p:cNvPr id="11267" name="Picture 3" descr="FLWRC1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64370">
            <a:off x="-243681" y="5239544"/>
            <a:ext cx="2060575" cy="134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7" descr="HInh ve"/>
          <p:cNvPicPr>
            <a:picLocks noChangeAspect="1" noChangeArrowheads="1"/>
          </p:cNvPicPr>
          <p:nvPr>
            <p:ph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7800" y="1295400"/>
            <a:ext cx="7696200" cy="5105400"/>
          </a:xfrm>
          <a:noFill/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12291" name="Picture 3" descr="C:\Documents and Settings\THANH TAI\My Documents\Downloads\2240870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XMBD_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838200" y="762000"/>
            <a:ext cx="7467600" cy="606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endParaRPr lang="en-US" altLang="en-US" sz="3200" b="1">
              <a:solidFill>
                <a:srgbClr val="FF0000"/>
              </a:solidFill>
            </a:endParaRPr>
          </a:p>
          <a:p>
            <a:pPr algn="just" eaLnBrk="1" hangingPunct="1"/>
            <a:r>
              <a:rPr lang="en-US" altLang="en-US" sz="3200" b="1">
                <a:solidFill>
                  <a:srgbClr val="FF0000"/>
                </a:solidFill>
              </a:rPr>
              <a:t>    -</a:t>
            </a:r>
            <a:r>
              <a:rPr lang="en-US" altLang="en-US" sz="3200" b="1">
                <a:solidFill>
                  <a:srgbClr val="0000FF"/>
                </a:solidFill>
              </a:rPr>
              <a:t>Khi 2 lần bảo kéo mành lên, </a:t>
            </a:r>
            <a:r>
              <a:rPr lang="en-US" altLang="en-US" sz="3200" b="1">
                <a:solidFill>
                  <a:srgbClr val="FF3300"/>
                </a:solidFill>
              </a:rPr>
              <a:t>tâm trạng cô chán nản, tuyệt vọng, thản nhiên chờ đón cái chết</a:t>
            </a:r>
            <a:r>
              <a:rPr lang="en-US" altLang="en-US" sz="3200" b="1">
                <a:solidFill>
                  <a:srgbClr val="0000FF"/>
                </a:solidFill>
              </a:rPr>
              <a:t> nếu không còn chiếc lá nào trên cây.</a:t>
            </a:r>
          </a:p>
          <a:p>
            <a:pPr algn="just" eaLnBrk="1" hangingPunct="1"/>
            <a:r>
              <a:rPr lang="en-US" altLang="en-US" sz="3200" b="1">
                <a:solidFill>
                  <a:srgbClr val="0000FF"/>
                </a:solidFill>
              </a:rPr>
              <a:t>    </a:t>
            </a:r>
            <a:r>
              <a:rPr lang="en-US" altLang="en-US" sz="3200" b="1">
                <a:solidFill>
                  <a:srgbClr val="FF0000"/>
                </a:solidFill>
              </a:rPr>
              <a:t>- </a:t>
            </a:r>
            <a:r>
              <a:rPr lang="en-US" altLang="en-US" sz="3200" b="1">
                <a:solidFill>
                  <a:srgbClr val="FF3300"/>
                </a:solidFill>
              </a:rPr>
              <a:t>Nguyên nhân làm thay đổi ý định</a:t>
            </a:r>
            <a:r>
              <a:rPr lang="en-US" altLang="en-US" sz="3200" b="1">
                <a:solidFill>
                  <a:srgbClr val="0000FF"/>
                </a:solidFill>
              </a:rPr>
              <a:t> của Giôn-xi là </a:t>
            </a:r>
            <a:r>
              <a:rPr lang="en-US" altLang="en-US" sz="3200" b="1">
                <a:solidFill>
                  <a:srgbClr val="FF3300"/>
                </a:solidFill>
              </a:rPr>
              <a:t>sự gan góc của chiếc lá</a:t>
            </a:r>
            <a:r>
              <a:rPr lang="en-US" altLang="en-US" sz="3200" b="1">
                <a:solidFill>
                  <a:srgbClr val="0000FF"/>
                </a:solidFill>
              </a:rPr>
              <a:t> đã chống chọi kiên cường với sự khắc nghiệt của thiên nhiên, trái ngược lại sự yếu đuối của cô, khiến cô giật mình và xấu hổ</a:t>
            </a:r>
          </a:p>
          <a:p>
            <a:pPr algn="just" eaLnBrk="1" hangingPunct="1"/>
            <a:r>
              <a:rPr lang="en-US" altLang="en-US" sz="3600" b="1"/>
              <a:t> </a:t>
            </a:r>
            <a:endParaRPr lang="en-US" altLang="en-US" sz="3600"/>
          </a:p>
          <a:p>
            <a:pPr algn="just" eaLnBrk="1" hangingPunct="1"/>
            <a:endParaRPr lang="en-US" altLang="en-US" sz="360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0" descr="FLWRC1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64370">
            <a:off x="-243681" y="5239544"/>
            <a:ext cx="2060575" cy="134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838200" y="3810000"/>
            <a:ext cx="8077200" cy="205105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3200">
                <a:solidFill>
                  <a:srgbClr val="FF3300"/>
                </a:solidFill>
                <a:sym typeface="Wingdings" panose="05000000000000000000" pitchFamily="2" charset="2"/>
              </a:rPr>
              <a:t>=&gt;   </a:t>
            </a:r>
            <a:r>
              <a:rPr lang="en-US" altLang="en-US" sz="3200" b="1">
                <a:solidFill>
                  <a:srgbClr val="0000FF"/>
                </a:solidFill>
                <a:sym typeface="Wingdings" panose="05000000000000000000" pitchFamily="2" charset="2"/>
              </a:rPr>
              <a:t>bằng nghị lực, bằng tình yêu cuộc sống, bằng sự đấu tranh và khát vọng chiến thắng bệnh tật  người ta có thể chữa lành bệnh cho mình.</a:t>
            </a:r>
          </a:p>
        </p:txBody>
      </p:sp>
      <p:sp>
        <p:nvSpPr>
          <p:cNvPr id="14340" name="Rectangle 14"/>
          <p:cNvSpPr>
            <a:spLocks noChangeArrowheads="1"/>
          </p:cNvSpPr>
          <p:nvPr/>
        </p:nvSpPr>
        <p:spPr bwMode="auto">
          <a:xfrm>
            <a:off x="304800" y="714375"/>
            <a:ext cx="60071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/>
              <a:t>1. Cảnh ngộ và tâm trạng của Giôn- xi</a:t>
            </a:r>
          </a:p>
        </p:txBody>
      </p:sp>
      <p:sp>
        <p:nvSpPr>
          <p:cNvPr id="58384" name="Rectangle 16"/>
          <p:cNvSpPr>
            <a:spLocks noChangeArrowheads="1"/>
          </p:cNvSpPr>
          <p:nvPr/>
        </p:nvSpPr>
        <p:spPr bwMode="auto">
          <a:xfrm>
            <a:off x="304800" y="1524000"/>
            <a:ext cx="88392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2800"/>
              <a:t>- Bệnh tật, nghèo khổ khiến Giôn- xi chán nản, thẫn thờ, mệt mỏi, tuyệt vọng.</a:t>
            </a:r>
          </a:p>
          <a:p>
            <a:pPr eaLnBrk="1" hangingPunct="1"/>
            <a:r>
              <a:rPr lang="en-US" altLang="en-US" b="1"/>
              <a:t> -</a:t>
            </a:r>
            <a:r>
              <a:rPr lang="en-US" altLang="en-US"/>
              <a:t> </a:t>
            </a:r>
            <a:r>
              <a:rPr lang="en-US" altLang="en-US" sz="2800"/>
              <a:t>Cuối cùng Giôn- xi đã vượt qua cái chết.</a:t>
            </a:r>
          </a:p>
          <a:p>
            <a:pPr eaLnBrk="1" hangingPunct="1"/>
            <a:r>
              <a:rPr lang="en-US" altLang="en-US" sz="2800"/>
              <a:t>- Đó là sức mạnh của nghị lực; của nghệ thuật...</a:t>
            </a:r>
            <a:endParaRPr lang="en-US" altLang="en-US" sz="2800" b="1" i="1"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8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8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0" grpId="0" animBg="1"/>
      <p:bldP spid="583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XMBD_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762000" y="762000"/>
            <a:ext cx="7467600" cy="277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0000"/>
                </a:solidFill>
              </a:rPr>
              <a:t>II. Tìm hiểu văn bản.</a:t>
            </a:r>
          </a:p>
          <a:p>
            <a:pPr eaLnBrk="1" hangingPunct="1">
              <a:buFontTx/>
              <a:buAutoNum type="arabicPeriod"/>
            </a:pPr>
            <a:r>
              <a:rPr lang="en-US" altLang="en-US" sz="2800" b="1">
                <a:solidFill>
                  <a:srgbClr val="FF3300"/>
                </a:solidFill>
              </a:rPr>
              <a:t>Cảnh ngộ và tâm trạng của Giôn- xi</a:t>
            </a:r>
          </a:p>
          <a:p>
            <a:pPr algn="just" eaLnBrk="1" hangingPunct="1"/>
            <a:r>
              <a:rPr lang="en-US" altLang="en-US" sz="2800" b="1">
                <a:solidFill>
                  <a:srgbClr val="FF3300"/>
                </a:solidFill>
              </a:rPr>
              <a:t>2. Hình tượng những người nghệ sĩ giàu tình yêu thương:</a:t>
            </a:r>
          </a:p>
          <a:p>
            <a:pPr eaLnBrk="1" hangingPunct="1"/>
            <a:r>
              <a:rPr lang="en-US" altLang="en-US" sz="2800" b="1">
                <a:solidFill>
                  <a:srgbClr val="FF3300"/>
                </a:solidFill>
              </a:rPr>
              <a:t>a. Nhân vật Xiu:</a:t>
            </a:r>
            <a:r>
              <a:rPr lang="en-US" altLang="en-US" sz="2800">
                <a:solidFill>
                  <a:srgbClr val="FF3300"/>
                </a:solidFill>
              </a:rPr>
              <a:t> </a:t>
            </a:r>
            <a:endParaRPr lang="en-US" altLang="en-US" sz="2800" b="1">
              <a:solidFill>
                <a:srgbClr val="FF3300"/>
              </a:solidFill>
            </a:endParaRPr>
          </a:p>
          <a:p>
            <a:pPr eaLnBrk="1" hangingPunct="1"/>
            <a:endParaRPr lang="en-US" altLang="en-US" sz="280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XMBD_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838200" y="990600"/>
            <a:ext cx="7467600" cy="496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3200" b="1">
                <a:solidFill>
                  <a:srgbClr val="FF0000"/>
                </a:solidFill>
              </a:rPr>
              <a:t>a. Nhân vật Xiu :</a:t>
            </a:r>
          </a:p>
          <a:p>
            <a:pPr algn="just" eaLnBrk="1" hangingPunct="1"/>
            <a:r>
              <a:rPr lang="en-US" altLang="en-US" sz="3200" b="1">
                <a:solidFill>
                  <a:srgbClr val="FF0000"/>
                </a:solidFill>
              </a:rPr>
              <a:t> </a:t>
            </a:r>
            <a:r>
              <a:rPr lang="en-US" altLang="en-US" sz="3200" b="1">
                <a:solidFill>
                  <a:srgbClr val="0000FF"/>
                </a:solidFill>
              </a:rPr>
              <a:t>- </a:t>
            </a:r>
            <a:r>
              <a:rPr lang="en-US" altLang="en-US" sz="3200" b="1">
                <a:solidFill>
                  <a:srgbClr val="FF3300"/>
                </a:solidFill>
              </a:rPr>
              <a:t>Săn sóc chu đáo</a:t>
            </a:r>
          </a:p>
          <a:p>
            <a:pPr algn="just" eaLnBrk="1" hangingPunct="1"/>
            <a:r>
              <a:rPr lang="en-US" altLang="en-US" sz="3200" b="1">
                <a:solidFill>
                  <a:srgbClr val="0000FF"/>
                </a:solidFill>
              </a:rPr>
              <a:t>- </a:t>
            </a:r>
            <a:r>
              <a:rPr lang="en-US" altLang="en-US" sz="3200" b="1">
                <a:solidFill>
                  <a:srgbClr val="FF3300"/>
                </a:solidFill>
              </a:rPr>
              <a:t>Sợ hãi</a:t>
            </a:r>
            <a:r>
              <a:rPr lang="en-US" altLang="en-US" sz="3200" b="1">
                <a:solidFill>
                  <a:srgbClr val="0000FF"/>
                </a:solidFill>
              </a:rPr>
              <a:t> khi nhìn những chiếc lá thường xuân  rụng dần.</a:t>
            </a:r>
          </a:p>
          <a:p>
            <a:pPr algn="just" eaLnBrk="1" hangingPunct="1"/>
            <a:r>
              <a:rPr lang="en-US" altLang="en-US" sz="3200" b="1">
                <a:solidFill>
                  <a:srgbClr val="0000FF"/>
                </a:solidFill>
              </a:rPr>
              <a:t>- Xiu </a:t>
            </a:r>
            <a:r>
              <a:rPr lang="en-US" altLang="en-US" sz="3200" b="1">
                <a:solidFill>
                  <a:srgbClr val="FF3300"/>
                </a:solidFill>
              </a:rPr>
              <a:t>không hề biết cụ Bơ-men đã bí mật vẽ chiếc lá cuối cùng</a:t>
            </a:r>
            <a:r>
              <a:rPr lang="en-US" altLang="en-US" sz="3200" b="1">
                <a:solidFill>
                  <a:srgbClr val="0000FF"/>
                </a:solidFill>
              </a:rPr>
              <a:t> vì khi Giôn-xi bảo kéo mành lên, cô đã làm theo một cách chán nản.</a:t>
            </a:r>
          </a:p>
          <a:p>
            <a:pPr algn="just" eaLnBrk="1" hangingPunct="1"/>
            <a:r>
              <a:rPr lang="en-US" altLang="en-US" sz="3600" b="1"/>
              <a:t> </a:t>
            </a:r>
            <a:r>
              <a:rPr lang="en-US" altLang="en-US" sz="2800" b="1">
                <a:solidFill>
                  <a:srgbClr val="FF3300"/>
                </a:solidFill>
              </a:rPr>
              <a:t>=&gt; Một người bạn tốt hết lòng vì bạn mình.</a:t>
            </a:r>
          </a:p>
          <a:p>
            <a:pPr algn="just" eaLnBrk="1" hangingPunct="1"/>
            <a:endParaRPr lang="en-US" altLang="en-US" sz="280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XMBD_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914400" y="1066800"/>
            <a:ext cx="7239000" cy="454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3200" b="1">
                <a:solidFill>
                  <a:srgbClr val="FF0000"/>
                </a:solidFill>
              </a:rPr>
              <a:t>b. Nhân vật cụ Bơ-men :</a:t>
            </a:r>
          </a:p>
          <a:p>
            <a:pPr algn="just" eaLnBrk="1" hangingPunct="1"/>
            <a:r>
              <a:rPr lang="en-US" altLang="en-US" sz="3200" b="1">
                <a:solidFill>
                  <a:srgbClr val="3333FF"/>
                </a:solidFill>
              </a:rPr>
              <a:t>- Họa</a:t>
            </a:r>
            <a:r>
              <a:rPr lang="en-US" altLang="en-US" sz="3200" b="1">
                <a:solidFill>
                  <a:srgbClr val="0000FF"/>
                </a:solidFill>
              </a:rPr>
              <a:t> sĩ ngoài 60.</a:t>
            </a:r>
          </a:p>
          <a:p>
            <a:pPr algn="just" eaLnBrk="1" hangingPunct="1">
              <a:buFontTx/>
              <a:buChar char="-"/>
            </a:pPr>
            <a:r>
              <a:rPr lang="en-US" altLang="en-US" sz="3200" b="1">
                <a:solidFill>
                  <a:srgbClr val="0000FF"/>
                </a:solidFill>
              </a:rPr>
              <a:t> Sống độc thân.</a:t>
            </a:r>
          </a:p>
          <a:p>
            <a:pPr algn="just" eaLnBrk="1" hangingPunct="1">
              <a:buFontTx/>
              <a:buChar char="-"/>
            </a:pPr>
            <a:r>
              <a:rPr lang="en-US" altLang="en-US" sz="3200" b="1">
                <a:solidFill>
                  <a:srgbClr val="0000FF"/>
                </a:solidFill>
              </a:rPr>
              <a:t> Kiếm sống bằng cách ngồi làm mẫu vẽ cho các họa sĩ trẻ. </a:t>
            </a:r>
          </a:p>
          <a:p>
            <a:pPr algn="just" eaLnBrk="1" hangingPunct="1">
              <a:buFontTx/>
              <a:buChar char="-"/>
            </a:pPr>
            <a:r>
              <a:rPr lang="en-US" altLang="en-US" sz="3200" b="1">
                <a:solidFill>
                  <a:srgbClr val="0000FF"/>
                </a:solidFill>
              </a:rPr>
              <a:t> Mơ ước vẽ được một bức tranh kiệt tác nhưng 40 năm nay chưa thực hiện được.</a:t>
            </a:r>
            <a:r>
              <a:rPr lang="en-US" altLang="en-US" sz="3200" b="1">
                <a:solidFill>
                  <a:srgbClr val="FF0000"/>
                </a:solidFill>
              </a:rPr>
              <a:t>  </a:t>
            </a:r>
          </a:p>
          <a:p>
            <a:pPr algn="just" eaLnBrk="1" hangingPunct="1"/>
            <a:endParaRPr lang="en-US" altLang="en-US" sz="3200" b="1">
              <a:solidFill>
                <a:srgbClr val="0000FF"/>
              </a:solidFill>
            </a:endParaRPr>
          </a:p>
          <a:p>
            <a:pPr algn="just" eaLnBrk="1" hangingPunct="1"/>
            <a:endParaRPr lang="en-US" altLang="en-US" sz="360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XMBD_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838200" y="838200"/>
            <a:ext cx="7391400" cy="350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3200" b="1">
                <a:solidFill>
                  <a:srgbClr val="FF0000"/>
                </a:solidFill>
              </a:rPr>
              <a:t> Tấm lòng đối với Giôn-xi :</a:t>
            </a:r>
          </a:p>
          <a:p>
            <a:pPr algn="just" eaLnBrk="1" hangingPunct="1">
              <a:buFontTx/>
              <a:buChar char="-"/>
            </a:pPr>
            <a:r>
              <a:rPr lang="en-US" altLang="en-US" sz="3200" b="1">
                <a:solidFill>
                  <a:srgbClr val="0000FF"/>
                </a:solidFill>
              </a:rPr>
              <a:t>Qua câu “</a:t>
            </a:r>
            <a:r>
              <a:rPr lang="en-US" altLang="en-US" sz="3200" b="1" i="1">
                <a:solidFill>
                  <a:srgbClr val="0000FF"/>
                </a:solidFill>
              </a:rPr>
              <a:t>Sang đến nơi, họ sợ sệt ngó ra ngoài cửa sổ .... nói năng gì</a:t>
            </a:r>
            <a:r>
              <a:rPr lang="en-US" altLang="en-US" sz="3200" b="1">
                <a:solidFill>
                  <a:srgbClr val="0000FF"/>
                </a:solidFill>
              </a:rPr>
              <a:t>”, ta thấy thái độ sợ sệt của cụ khi nhìn những chiếc lá thường xuân đua nhau rụng </a:t>
            </a:r>
          </a:p>
          <a:p>
            <a:pPr algn="just" eaLnBrk="1" hangingPunct="1"/>
            <a:r>
              <a:rPr lang="en-US" altLang="en-US" sz="3200" b="1">
                <a:solidFill>
                  <a:srgbClr val="0000FF"/>
                </a:solidFill>
                <a:sym typeface="Wingdings" panose="05000000000000000000" pitchFamily="2" charset="2"/>
              </a:rPr>
              <a:t> </a:t>
            </a:r>
            <a:r>
              <a:rPr lang="en-US" altLang="en-US" sz="3200" b="1">
                <a:solidFill>
                  <a:srgbClr val="FF3300"/>
                </a:solidFill>
                <a:sym typeface="Wingdings" panose="05000000000000000000" pitchFamily="2" charset="2"/>
              </a:rPr>
              <a:t>thương yêu, lo lắng</a:t>
            </a:r>
            <a:r>
              <a:rPr lang="en-US" altLang="en-US" sz="3200" b="1">
                <a:solidFill>
                  <a:srgbClr val="0000FF"/>
                </a:solidFill>
                <a:sym typeface="Wingdings" panose="05000000000000000000" pitchFamily="2" charset="2"/>
              </a:rPr>
              <a:t> cho số mạng của Giôn-xi.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Documents and Settings\THANH TAI\My Documents\Downloads\tải xuống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 descr="XMBD_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838200" y="1066800"/>
            <a:ext cx="7391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buFontTx/>
              <a:buChar char="-"/>
            </a:pPr>
            <a:r>
              <a:rPr lang="en-US" altLang="en-US" sz="3200">
                <a:sym typeface="Wingdings" panose="05000000000000000000" pitchFamily="2" charset="2"/>
              </a:rPr>
              <a:t> Cụ đã âm thầm vẽ chiếc lá cuối cùng để cứu sống Giôn-xi mà không nói cho ai biết 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838200" y="2362200"/>
            <a:ext cx="7543800" cy="521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2800"/>
              <a:t>- Trong đêm mưa  tuyết, bên bức tường cheo leo, cụ vẽ chiếc lá thường xuân, nhen lên niềm tin, niềm hy vọng và nghị lực sống cho Giôn-xi.</a:t>
            </a:r>
          </a:p>
          <a:p>
            <a:pPr eaLnBrk="1" hangingPunct="1"/>
            <a:endParaRPr lang="en-US" altLang="en-US" sz="2800" b="1">
              <a:solidFill>
                <a:srgbClr val="0000FF"/>
              </a:solidFill>
              <a:sym typeface="Wingdings" panose="05000000000000000000" pitchFamily="2" charset="2"/>
            </a:endParaRPr>
          </a:p>
          <a:p>
            <a:pPr algn="just" eaLnBrk="1" hangingPunct="1"/>
            <a:r>
              <a:rPr lang="en-US" altLang="en-US" sz="2800" b="1">
                <a:solidFill>
                  <a:srgbClr val="0000FF"/>
                </a:solidFill>
                <a:sym typeface="Wingdings" panose="05000000000000000000" pitchFamily="2" charset="2"/>
              </a:rPr>
              <a:t> </a:t>
            </a:r>
            <a:r>
              <a:rPr lang="en-US" altLang="en-US" sz="2800" b="1">
                <a:solidFill>
                  <a:srgbClr val="FF3300"/>
                </a:solidFill>
                <a:sym typeface="Wingdings" panose="05000000000000000000" pitchFamily="2" charset="2"/>
              </a:rPr>
              <a:t>Hi sinh cao thượng, quên mình vì người khác. </a:t>
            </a:r>
          </a:p>
          <a:p>
            <a:pPr eaLnBrk="1" hangingPunct="1"/>
            <a:r>
              <a:rPr lang="en-US" altLang="en-US" sz="2800" b="1">
                <a:solidFill>
                  <a:srgbClr val="FF3300"/>
                </a:solidFill>
                <a:sym typeface="Wingdings" panose="05000000000000000000" pitchFamily="2" charset="2"/>
              </a:rPr>
              <a:t>Tình yêu thương cụ dành cho Giôn-xi thật cảm động.</a:t>
            </a:r>
          </a:p>
          <a:p>
            <a:pPr eaLnBrk="1" hangingPunct="1"/>
            <a:endParaRPr lang="en-US" altLang="en-US" sz="2800">
              <a:solidFill>
                <a:srgbClr val="FF3300"/>
              </a:solidFill>
            </a:endParaRPr>
          </a:p>
          <a:p>
            <a:pPr eaLnBrk="1" hangingPunct="1"/>
            <a:endParaRPr lang="en-US" altLang="en-US" sz="2800">
              <a:solidFill>
                <a:srgbClr val="3333FF"/>
              </a:solidFill>
            </a:endParaRPr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 descr="statue"/>
          <p:cNvPicPr>
            <a:picLocks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765175"/>
            <a:ext cx="4643438" cy="6092825"/>
          </a:xfrm>
          <a:noFill/>
        </p:spPr>
      </p:pic>
      <p:pic>
        <p:nvPicPr>
          <p:cNvPr id="74755" name="Picture 3" descr="vh_csvh201_1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3757613"/>
            <a:ext cx="4500562" cy="3100387"/>
          </a:xfrm>
          <a:noFill/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763713" y="234950"/>
            <a:ext cx="616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b="1">
                <a:solidFill>
                  <a:srgbClr val="FF3300"/>
                </a:solidFill>
              </a:rPr>
              <a:t>MỘT SỐ BIỂU TƯỢNG CỦA NƯỚC MỸ</a:t>
            </a:r>
          </a:p>
        </p:txBody>
      </p:sp>
      <p:pic>
        <p:nvPicPr>
          <p:cNvPr id="74757" name="Picture 5" descr="244048"/>
          <p:cNvPicPr>
            <a:picLocks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787400"/>
            <a:ext cx="4500562" cy="3001963"/>
          </a:xfrm>
          <a:noFill/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XMBD_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990600" y="990600"/>
            <a:ext cx="6781800" cy="3733800"/>
          </a:xfrm>
          <a:prstGeom prst="cloudCallout">
            <a:avLst>
              <a:gd name="adj1" fmla="val -41968"/>
              <a:gd name="adj2" fmla="val 78954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 i="1">
                <a:solidFill>
                  <a:srgbClr val="0000FF"/>
                </a:solidFill>
              </a:rPr>
              <a:t>  </a:t>
            </a:r>
          </a:p>
          <a:p>
            <a:pPr algn="ctr" eaLnBrk="1" hangingPunct="1"/>
            <a:r>
              <a:rPr lang="en-US" altLang="en-US" sz="3200" b="1">
                <a:solidFill>
                  <a:srgbClr val="0000FF"/>
                </a:solidFill>
              </a:rPr>
              <a:t>Vì sao </a:t>
            </a:r>
            <a:r>
              <a:rPr lang="en-US" altLang="en-US" sz="3200" b="1">
                <a:solidFill>
                  <a:srgbClr val="FF3300"/>
                </a:solidFill>
              </a:rPr>
              <a:t>chiếc lá cuối cùng</a:t>
            </a:r>
            <a:r>
              <a:rPr lang="en-US" altLang="en-US" sz="3200" b="1">
                <a:solidFill>
                  <a:srgbClr val="0000FF"/>
                </a:solidFill>
              </a:rPr>
              <a:t> mà cụ vẽ trên tường là bức tranh </a:t>
            </a:r>
            <a:r>
              <a:rPr lang="en-US" altLang="en-US" sz="3200" b="1">
                <a:solidFill>
                  <a:srgbClr val="FF3300"/>
                </a:solidFill>
              </a:rPr>
              <a:t>kiệt tác</a:t>
            </a:r>
            <a:r>
              <a:rPr lang="en-US" altLang="en-US" sz="3200" b="1" i="1">
                <a:solidFill>
                  <a:srgbClr val="0000FF"/>
                </a:solidFill>
              </a:rPr>
              <a:t> 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22532" name="Picture 4" descr="C:\Documents and Settings\THANH TAI\My Documents\Downloads\images (3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XMBD_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990600" y="1219200"/>
            <a:ext cx="7162800" cy="454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3200" b="1">
                <a:solidFill>
                  <a:srgbClr val="FF0000"/>
                </a:solidFill>
              </a:rPr>
              <a:t>* Chiếc lá cuối cùng mà cụ vẽ trên tường là bức tranh kiệt tác :</a:t>
            </a:r>
          </a:p>
          <a:p>
            <a:pPr algn="just" eaLnBrk="1" hangingPunct="1">
              <a:buFontTx/>
              <a:buChar char="-"/>
            </a:pPr>
            <a:r>
              <a:rPr lang="en-US" altLang="en-US" sz="3200" b="1">
                <a:solidFill>
                  <a:srgbClr val="0000FF"/>
                </a:solidFill>
              </a:rPr>
              <a:t> Chiếc lá vẽ y như thật.</a:t>
            </a:r>
          </a:p>
          <a:p>
            <a:pPr algn="just" eaLnBrk="1" hangingPunct="1">
              <a:buFontTx/>
              <a:buChar char="-"/>
            </a:pPr>
            <a:r>
              <a:rPr lang="en-US" altLang="en-US" sz="3200" b="1">
                <a:solidFill>
                  <a:srgbClr val="0000FF"/>
                </a:solidFill>
              </a:rPr>
              <a:t> Chiếc lá đã cứu sống được Giôn-xi.</a:t>
            </a:r>
          </a:p>
          <a:p>
            <a:pPr algn="just" eaLnBrk="1" hangingPunct="1">
              <a:buFontTx/>
              <a:buChar char="-"/>
            </a:pPr>
            <a:r>
              <a:rPr lang="en-US" altLang="en-US" sz="3200" b="1">
                <a:solidFill>
                  <a:srgbClr val="0000FF"/>
                </a:solidFill>
              </a:rPr>
              <a:t> Chiếc lá được vẽ bằng tình thương bao la và sự hi sinh cao thượng.</a:t>
            </a:r>
          </a:p>
          <a:p>
            <a:pPr algn="just" eaLnBrk="1" hangingPunct="1"/>
            <a:r>
              <a:rPr lang="en-US" altLang="en-US" sz="3200" b="1">
                <a:solidFill>
                  <a:srgbClr val="0000FF"/>
                </a:solidFill>
              </a:rPr>
              <a:t>- Chiếc lá được vẽ trong hoàn cảnh đặc biệt.</a:t>
            </a:r>
            <a:endParaRPr lang="en-US" altLang="en-US" sz="3200"/>
          </a:p>
          <a:p>
            <a:pPr algn="just" eaLnBrk="1" hangingPunct="1"/>
            <a:endParaRPr lang="en-US" altLang="en-US" sz="360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:\Documents and Settings\THANH TAI\My Documents\Downloads\22408701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7800" y="-457200"/>
            <a:ext cx="12496800" cy="106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Documents and Settings\THANH TAI\My Documents\Downloads\tải xuống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XMBD_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7" name="Picture 4" descr="XMBD_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762000" y="914400"/>
            <a:ext cx="74644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en-US" altLang="en-US" sz="2800" b="1">
                <a:solidFill>
                  <a:srgbClr val="FF3300"/>
                </a:solidFill>
              </a:rPr>
              <a:t>3. Ý nghĩa của tác phẩm nghệ thuật chân chính:</a:t>
            </a:r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1219200" y="1676400"/>
            <a:ext cx="5537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800">
                <a:solidFill>
                  <a:srgbClr val="0000FF"/>
                </a:solidFill>
              </a:rPr>
              <a:t>- Nó đem lại sự sống cho Giôn-xi.</a:t>
            </a:r>
          </a:p>
          <a:p>
            <a:pPr algn="ctr" eaLnBrk="1" hangingPunct="1"/>
            <a:r>
              <a:rPr lang="en-US" altLang="en-US" sz="2800">
                <a:solidFill>
                  <a:srgbClr val="FF3300"/>
                </a:solidFill>
              </a:rPr>
              <a:t>=&gt;Vì sự sống của con người.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 descr="XMBD_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838200" y="1066800"/>
            <a:ext cx="7467600" cy="320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3200" b="1">
                <a:solidFill>
                  <a:srgbClr val="FF0000"/>
                </a:solidFill>
              </a:rPr>
              <a:t>III. Tổng kết:</a:t>
            </a:r>
          </a:p>
          <a:p>
            <a:pPr algn="just" eaLnBrk="1" hangingPunct="1"/>
            <a:r>
              <a:rPr lang="en-US" altLang="en-US" sz="3200" b="1">
                <a:solidFill>
                  <a:srgbClr val="FF0000"/>
                </a:solidFill>
              </a:rPr>
              <a:t>1.Nghệ thuật :</a:t>
            </a:r>
          </a:p>
          <a:p>
            <a:pPr eaLnBrk="1" hangingPunct="1"/>
            <a:r>
              <a:rPr lang="en-US" altLang="en-US" sz="2800" b="1"/>
              <a:t>Dàn dựng cốt truyện chu đáo, các tình tiết được sắp xếp theo trình tự hợp lí tạo nên hứng thú với độc giả.</a:t>
            </a:r>
          </a:p>
          <a:p>
            <a:pPr eaLnBrk="1" hangingPunct="1"/>
            <a:r>
              <a:rPr lang="en-US" altLang="en-US" sz="2800" b="1"/>
              <a:t>- Nghệ thuật kể  chuyện đảo ngược tình huống hai lần tạo nên sức hấp dẫn cho thiên truyện.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" descr="XMBD_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838200" y="1066800"/>
            <a:ext cx="74676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2800" b="1">
                <a:solidFill>
                  <a:srgbClr val="FF3300"/>
                </a:solidFill>
              </a:rPr>
              <a:t>2. Nội dung:</a:t>
            </a:r>
          </a:p>
          <a:p>
            <a:pPr algn="just" eaLnBrk="1" hangingPunct="1"/>
            <a:r>
              <a:rPr lang="en-US" altLang="en-US" sz="2800"/>
              <a:t>Qua câu chuyện làm cho chúng ta rung cảm trước tình yêu thương cao cả giữa những con người nghèo khổ.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4" descr="XMBD_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838200" y="1371600"/>
            <a:ext cx="7467600" cy="301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</a:rPr>
              <a:t>3. Ý nghĩa văn bản :</a:t>
            </a:r>
          </a:p>
          <a:p>
            <a:pPr algn="just" eaLnBrk="1" hangingPunct="1"/>
            <a:r>
              <a:rPr lang="en-US" altLang="en-US" sz="3200" b="1" i="1">
                <a:solidFill>
                  <a:srgbClr val="0000FF"/>
                </a:solidFill>
              </a:rPr>
              <a:t>- L</a:t>
            </a:r>
            <a:r>
              <a:rPr lang="en-US" altLang="en-US" sz="3200" b="1">
                <a:solidFill>
                  <a:srgbClr val="0000FF"/>
                </a:solidFill>
              </a:rPr>
              <a:t>à câu chuyện cảm động về tình yêu thương giữa những người họa sĩ nghèo. </a:t>
            </a:r>
          </a:p>
          <a:p>
            <a:pPr algn="just" eaLnBrk="1" hangingPunct="1"/>
            <a:r>
              <a:rPr lang="en-US" altLang="en-US" sz="3200" b="1">
                <a:solidFill>
                  <a:srgbClr val="0000FF"/>
                </a:solidFill>
              </a:rPr>
              <a:t>- Thể hiện quan niệm của mình về mục đích của sáng tạo nghệ thuật.</a:t>
            </a:r>
          </a:p>
          <a:p>
            <a:pPr algn="just" eaLnBrk="1" hangingPunct="1"/>
            <a:endParaRPr lang="en-US" altLang="en-US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Hinh nen (25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TextBox 2"/>
          <p:cNvSpPr txBox="1">
            <a:spLocks noChangeArrowheads="1"/>
          </p:cNvSpPr>
          <p:nvPr/>
        </p:nvSpPr>
        <p:spPr bwMode="auto">
          <a:xfrm>
            <a:off x="1428750" y="914400"/>
            <a:ext cx="6286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7200" b="1">
                <a:solidFill>
                  <a:srgbClr val="FF0000"/>
                </a:solidFill>
              </a:rPr>
              <a:t> </a:t>
            </a:r>
            <a:r>
              <a:rPr lang="en-US" altLang="en-US" sz="6600" b="1">
                <a:solidFill>
                  <a:srgbClr val="FF0000"/>
                </a:solidFill>
              </a:rPr>
              <a:t>CỦNG CỐ</a:t>
            </a:r>
          </a:p>
        </p:txBody>
      </p:sp>
      <p:sp>
        <p:nvSpPr>
          <p:cNvPr id="30724" name="TextBox 3"/>
          <p:cNvSpPr txBox="1">
            <a:spLocks noChangeArrowheads="1"/>
          </p:cNvSpPr>
          <p:nvPr/>
        </p:nvSpPr>
        <p:spPr bwMode="auto">
          <a:xfrm>
            <a:off x="762000" y="24384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3200" b="1">
                <a:solidFill>
                  <a:srgbClr val="0000FF"/>
                </a:solidFill>
              </a:rPr>
              <a:t>- Nêu cảm nhận của em về nhân vật cụ Bơ-men.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6948488" y="765175"/>
            <a:ext cx="21955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i="1">
                <a:solidFill>
                  <a:schemeClr val="bg1"/>
                </a:solidFill>
                <a:latin typeface=".VnCommercial Script" panose="020B7200000000000000" pitchFamily="34" charset="0"/>
              </a:rPr>
              <a:t>( O. Hen-Ri )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468313" y="3048000"/>
            <a:ext cx="8675687" cy="406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600" b="1" i="1">
                <a:solidFill>
                  <a:srgbClr val="0B0BFF"/>
                </a:solidFill>
              </a:rPr>
              <a:t>Phía Tây Oa-sing-tơn tráng lệ</a:t>
            </a:r>
          </a:p>
          <a:p>
            <a:pPr algn="ctr"/>
            <a:r>
              <a:rPr lang="en-US" altLang="en-US" sz="2600" b="1" i="1">
                <a:solidFill>
                  <a:srgbClr val="0B0BFF"/>
                </a:solidFill>
              </a:rPr>
              <a:t>Có phố nhỏ của những người nghệ sĩ</a:t>
            </a:r>
          </a:p>
          <a:p>
            <a:pPr algn="ctr"/>
            <a:r>
              <a:rPr lang="en-US" altLang="en-US" sz="2600" b="1" i="1">
                <a:solidFill>
                  <a:srgbClr val="0B0BFF"/>
                </a:solidFill>
              </a:rPr>
              <a:t>Gặp gỡ nhau trong kiếp sống cơ hàn</a:t>
            </a:r>
          </a:p>
          <a:p>
            <a:pPr algn="ctr"/>
            <a:r>
              <a:rPr lang="en-US" altLang="en-US" sz="2600" b="1" i="1">
                <a:solidFill>
                  <a:srgbClr val="0B0BFF"/>
                </a:solidFill>
              </a:rPr>
              <a:t>Khi thu tàn , tuyết lạnh, gió đông sang</a:t>
            </a:r>
          </a:p>
          <a:p>
            <a:pPr algn="ctr"/>
            <a:r>
              <a:rPr lang="en-US" altLang="en-US" sz="2600" b="1" i="1">
                <a:solidFill>
                  <a:srgbClr val="0B0BFF"/>
                </a:solidFill>
              </a:rPr>
              <a:t>“Gã viêm phổi’ ngênh ngang gieo giông tố</a:t>
            </a:r>
          </a:p>
          <a:p>
            <a:pPr algn="ctr"/>
            <a:r>
              <a:rPr lang="en-US" altLang="en-US" sz="2600" b="1" i="1">
                <a:solidFill>
                  <a:srgbClr val="0B0BFF"/>
                </a:solidFill>
              </a:rPr>
              <a:t>Và nàng Giôn-xi đâu phải là đối thủ</a:t>
            </a:r>
          </a:p>
          <a:p>
            <a:pPr algn="ctr"/>
            <a:r>
              <a:rPr lang="en-US" altLang="en-US" sz="2600" b="1" i="1">
                <a:solidFill>
                  <a:srgbClr val="0B0BFF"/>
                </a:solidFill>
              </a:rPr>
              <a:t>Nên âm thầm mang thất vọng trong tim</a:t>
            </a:r>
          </a:p>
          <a:p>
            <a:pPr algn="ctr"/>
            <a:r>
              <a:rPr lang="en-US" altLang="en-US" sz="2600" b="1" i="1">
                <a:solidFill>
                  <a:srgbClr val="0B0BFF"/>
                </a:solidFill>
              </a:rPr>
              <a:t>Dây thường xuân trơ trọi đứng im lìm</a:t>
            </a:r>
          </a:p>
          <a:p>
            <a:pPr algn="ctr"/>
            <a:r>
              <a:rPr lang="en-US" altLang="en-US" sz="2600" b="1" i="1">
                <a:solidFill>
                  <a:srgbClr val="0B0BFF"/>
                </a:solidFill>
              </a:rPr>
              <a:t>Buông từng chiếc lá vàng bên cửa sổ… </a:t>
            </a:r>
          </a:p>
          <a:p>
            <a:pPr algn="ctr">
              <a:lnSpc>
                <a:spcPct val="50000"/>
              </a:lnSpc>
            </a:pPr>
            <a:r>
              <a:rPr lang="en-US" altLang="en-US" sz="2600" b="1" i="1">
                <a:solidFill>
                  <a:srgbClr val="0B0BFF"/>
                </a:solidFill>
              </a:rPr>
              <a:t>…………………………………………</a:t>
            </a:r>
          </a:p>
          <a:p>
            <a:pPr algn="ctr">
              <a:lnSpc>
                <a:spcPct val="50000"/>
              </a:lnSpc>
            </a:pPr>
            <a:endParaRPr lang="en-US" altLang="en-US" sz="2600" b="1" i="1">
              <a:solidFill>
                <a:srgbClr val="0B0BFF"/>
              </a:solidFill>
            </a:endParaRPr>
          </a:p>
        </p:txBody>
      </p:sp>
      <p:pic>
        <p:nvPicPr>
          <p:cNvPr id="4100" name="Picture 5" descr="45407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4449763" cy="274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6" descr="HInh ve"/>
          <p:cNvPicPr>
            <a:picLocks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72013" y="228600"/>
            <a:ext cx="3862387" cy="2754313"/>
          </a:xfrm>
          <a:noFill/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inh nen (25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TextBox 2"/>
          <p:cNvSpPr txBox="1">
            <a:spLocks noChangeArrowheads="1"/>
          </p:cNvSpPr>
          <p:nvPr/>
        </p:nvSpPr>
        <p:spPr bwMode="auto">
          <a:xfrm>
            <a:off x="1428750" y="533400"/>
            <a:ext cx="6286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7200" b="1">
                <a:solidFill>
                  <a:srgbClr val="FF0000"/>
                </a:solidFill>
              </a:rPr>
              <a:t>DẶN DÒ</a:t>
            </a:r>
          </a:p>
        </p:txBody>
      </p:sp>
      <p:sp>
        <p:nvSpPr>
          <p:cNvPr id="31748" name="TextBox 3"/>
          <p:cNvSpPr txBox="1">
            <a:spLocks noChangeArrowheads="1"/>
          </p:cNvSpPr>
          <p:nvPr/>
        </p:nvSpPr>
        <p:spPr bwMode="auto">
          <a:xfrm>
            <a:off x="533400" y="1752600"/>
            <a:ext cx="8153400" cy="476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3600" b="1">
                <a:solidFill>
                  <a:srgbClr val="0000FF"/>
                </a:solidFill>
              </a:rPr>
              <a:t>-</a:t>
            </a:r>
            <a:r>
              <a:rPr lang="fr-FR" altLang="en-US" sz="3600" b="1">
                <a:solidFill>
                  <a:srgbClr val="0000FF"/>
                </a:solidFill>
              </a:rPr>
              <a:t> </a:t>
            </a:r>
            <a:r>
              <a:rPr lang="pt-BR" altLang="en-US" sz="3600" b="1">
                <a:solidFill>
                  <a:srgbClr val="0000FF"/>
                </a:solidFill>
              </a:rPr>
              <a:t> Tìm đọc phần đầu văn bản để nắm được cốt truyện.</a:t>
            </a:r>
            <a:endParaRPr lang="en-US" altLang="en-US" sz="3600" b="1">
              <a:solidFill>
                <a:srgbClr val="0000FF"/>
              </a:solidFill>
            </a:endParaRPr>
          </a:p>
          <a:p>
            <a:pPr algn="just" eaLnBrk="1" hangingPunct="1"/>
            <a:r>
              <a:rPr lang="en-US" altLang="en-US" sz="3600" b="1">
                <a:solidFill>
                  <a:srgbClr val="0000FF"/>
                </a:solidFill>
              </a:rPr>
              <a:t>- Nhớ một số chi tiết hay trong tác phẩm.</a:t>
            </a:r>
          </a:p>
          <a:p>
            <a:pPr eaLnBrk="1" hangingPunct="1"/>
            <a:r>
              <a:rPr lang="en-US" altLang="en-US" sz="3600" b="1">
                <a:solidFill>
                  <a:srgbClr val="0000FF"/>
                </a:solidFill>
              </a:rPr>
              <a:t>Soạn bài : </a:t>
            </a:r>
          </a:p>
          <a:p>
            <a:pPr eaLnBrk="1" hangingPunct="1"/>
            <a:r>
              <a:rPr lang="en-US" altLang="en-US" sz="3600" b="1">
                <a:solidFill>
                  <a:srgbClr val="0000FF"/>
                </a:solidFill>
              </a:rPr>
              <a:t>    </a:t>
            </a:r>
            <a:r>
              <a:rPr lang="en-US" altLang="en-US" sz="3600" b="1">
                <a:solidFill>
                  <a:srgbClr val="FF0000"/>
                </a:solidFill>
              </a:rPr>
              <a:t>Chương trình địa phương (Phần TV)</a:t>
            </a:r>
          </a:p>
          <a:p>
            <a:pPr eaLnBrk="1" hangingPunct="1"/>
            <a:r>
              <a:rPr lang="en-US" altLang="en-US" sz="3600" b="1">
                <a:solidFill>
                  <a:srgbClr val="0000FF"/>
                </a:solidFill>
              </a:rPr>
              <a:t>    (Xem và trả lời câu hỏi SGK/Tr91)</a:t>
            </a:r>
          </a:p>
          <a:p>
            <a:pPr algn="just" eaLnBrk="1" hangingPunct="1"/>
            <a:r>
              <a:rPr lang="en-US" altLang="en-US" sz="3600" b="1">
                <a:solidFill>
                  <a:srgbClr val="0000FF"/>
                </a:solidFill>
              </a:rPr>
              <a:t>  </a:t>
            </a:r>
          </a:p>
          <a:p>
            <a:pPr algn="just" eaLnBrk="1" hangingPunct="1">
              <a:buFontTx/>
              <a:buChar char="-"/>
            </a:pPr>
            <a:endParaRPr lang="en-US" alt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948488" y="765175"/>
            <a:ext cx="21955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i="1">
                <a:solidFill>
                  <a:schemeClr val="bg1"/>
                </a:solidFill>
                <a:latin typeface=".VnCommercial Script" panose="020B7200000000000000" pitchFamily="34" charset="0"/>
              </a:rPr>
              <a:t>( O. Hen-Ri )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6858000"/>
            <a:ext cx="8675688" cy="406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600" b="1" i="1">
                <a:solidFill>
                  <a:srgbClr val="0B0BFF"/>
                </a:solidFill>
                <a:latin typeface="Arial" panose="020B0604020202020204" pitchFamily="34" charset="0"/>
              </a:rPr>
              <a:t>Phía Tây Oa-Sinh-Tơn tráng lệ</a:t>
            </a:r>
          </a:p>
          <a:p>
            <a:pPr algn="ctr"/>
            <a:r>
              <a:rPr lang="en-US" altLang="en-US" sz="2600" b="1" i="1">
                <a:solidFill>
                  <a:srgbClr val="0B0BFF"/>
                </a:solidFill>
                <a:latin typeface="Arial" panose="020B0604020202020204" pitchFamily="34" charset="0"/>
              </a:rPr>
              <a:t>Có phố nhỏ của những người nghệ sĩ</a:t>
            </a:r>
          </a:p>
          <a:p>
            <a:pPr algn="ctr"/>
            <a:r>
              <a:rPr lang="en-US" altLang="en-US" sz="2600" b="1" i="1">
                <a:solidFill>
                  <a:srgbClr val="0B0BFF"/>
                </a:solidFill>
                <a:latin typeface="Arial" panose="020B0604020202020204" pitchFamily="34" charset="0"/>
              </a:rPr>
              <a:t>Gặp gỡ nhau trong kiếp sống cơ hàn</a:t>
            </a:r>
          </a:p>
          <a:p>
            <a:pPr algn="ctr"/>
            <a:r>
              <a:rPr lang="en-US" altLang="en-US" sz="2600" b="1" i="1">
                <a:solidFill>
                  <a:srgbClr val="0B0BFF"/>
                </a:solidFill>
                <a:latin typeface="Arial" panose="020B0604020202020204" pitchFamily="34" charset="0"/>
              </a:rPr>
              <a:t>Khi thu tàn , tuyết lạnh, gió đông sang</a:t>
            </a:r>
          </a:p>
          <a:p>
            <a:pPr algn="ctr"/>
            <a:r>
              <a:rPr lang="en-US" altLang="en-US" sz="2600" b="1" i="1">
                <a:solidFill>
                  <a:srgbClr val="0B0BFF"/>
                </a:solidFill>
                <a:latin typeface="Arial" panose="020B0604020202020204" pitchFamily="34" charset="0"/>
              </a:rPr>
              <a:t>“Gã viêm phổi’ ngênh ngang gieo giông tố</a:t>
            </a:r>
          </a:p>
          <a:p>
            <a:pPr algn="ctr"/>
            <a:r>
              <a:rPr lang="en-US" altLang="en-US" sz="2600" b="1" i="1">
                <a:solidFill>
                  <a:srgbClr val="0B0BFF"/>
                </a:solidFill>
                <a:latin typeface="Arial" panose="020B0604020202020204" pitchFamily="34" charset="0"/>
              </a:rPr>
              <a:t>Và nàng Giôn-xi đâu phải là đối thủ</a:t>
            </a:r>
          </a:p>
          <a:p>
            <a:pPr algn="ctr"/>
            <a:r>
              <a:rPr lang="en-US" altLang="en-US" sz="2600" b="1" i="1">
                <a:solidFill>
                  <a:srgbClr val="0B0BFF"/>
                </a:solidFill>
                <a:latin typeface="Arial" panose="020B0604020202020204" pitchFamily="34" charset="0"/>
              </a:rPr>
              <a:t>Nên âm thầm mang thất vọng trong tim</a:t>
            </a:r>
          </a:p>
          <a:p>
            <a:pPr algn="ctr"/>
            <a:r>
              <a:rPr lang="en-US" altLang="en-US" sz="2600" b="1" i="1">
                <a:solidFill>
                  <a:srgbClr val="0B0BFF"/>
                </a:solidFill>
                <a:latin typeface="Arial" panose="020B0604020202020204" pitchFamily="34" charset="0"/>
              </a:rPr>
              <a:t>Dây thường xuân trơ trọi đứng im lìm</a:t>
            </a:r>
          </a:p>
          <a:p>
            <a:pPr algn="ctr"/>
            <a:r>
              <a:rPr lang="en-US" altLang="en-US" sz="2600" b="1" i="1">
                <a:solidFill>
                  <a:srgbClr val="0B0BFF"/>
                </a:solidFill>
                <a:latin typeface="Arial" panose="020B0604020202020204" pitchFamily="34" charset="0"/>
              </a:rPr>
              <a:t>Buông từng chiếc lá vàng bên cửa sổ…. </a:t>
            </a:r>
          </a:p>
          <a:p>
            <a:pPr algn="ctr">
              <a:lnSpc>
                <a:spcPct val="50000"/>
              </a:lnSpc>
            </a:pPr>
            <a:r>
              <a:rPr lang="en-US" altLang="en-US" sz="2600" b="1" i="1">
                <a:solidFill>
                  <a:srgbClr val="0B0BFF"/>
                </a:solidFill>
                <a:latin typeface="Arial" panose="020B0604020202020204" pitchFamily="34" charset="0"/>
              </a:rPr>
              <a:t>…………………………………………</a:t>
            </a:r>
          </a:p>
          <a:p>
            <a:pPr algn="ctr">
              <a:lnSpc>
                <a:spcPct val="50000"/>
              </a:lnSpc>
            </a:pPr>
            <a:endParaRPr lang="en-US" altLang="en-US" sz="2600" b="1" i="1">
              <a:solidFill>
                <a:srgbClr val="0B0BFF"/>
              </a:solidFill>
              <a:latin typeface="Arial" panose="020B0604020202020204" pitchFamily="34" charset="0"/>
            </a:endParaRP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4060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700" b="1" i="1">
                <a:solidFill>
                  <a:srgbClr val="00FF00"/>
                </a:solidFill>
              </a:rPr>
              <a:t>Tiết 29, 30 – Văn bản</a:t>
            </a:r>
            <a:br>
              <a:rPr lang="en-US" altLang="en-US" sz="3700" b="1" i="1">
                <a:solidFill>
                  <a:srgbClr val="00FF00"/>
                </a:solidFill>
              </a:rPr>
            </a:br>
            <a:r>
              <a:rPr lang="en-US" altLang="en-US" sz="3700" b="1" i="1">
                <a:solidFill>
                  <a:srgbClr val="00FF00"/>
                </a:solidFill>
              </a:rPr>
              <a:t> </a:t>
            </a:r>
            <a:br>
              <a:rPr lang="en-US" altLang="en-US" sz="3700" b="1" i="1">
                <a:solidFill>
                  <a:srgbClr val="00FF00"/>
                </a:solidFill>
              </a:rPr>
            </a:br>
            <a:r>
              <a:rPr lang="en-US" altLang="en-US" sz="6000" b="1" i="1">
                <a:solidFill>
                  <a:srgbClr val="00FF00"/>
                </a:solidFill>
              </a:rPr>
              <a:t>CHIẾC LÁ CUỐI CÙNG</a:t>
            </a:r>
            <a:br>
              <a:rPr lang="en-US" altLang="en-US" sz="6000" b="1" i="1">
                <a:solidFill>
                  <a:srgbClr val="00FF00"/>
                </a:solidFill>
              </a:rPr>
            </a:br>
            <a:r>
              <a:rPr lang="en-US" altLang="en-US" sz="6000" b="1" i="1">
                <a:solidFill>
                  <a:srgbClr val="00FF00"/>
                </a:solidFill>
              </a:rPr>
              <a:t>                       </a:t>
            </a:r>
            <a:r>
              <a:rPr lang="en-US" altLang="en-US" sz="3200" b="1" i="1">
                <a:solidFill>
                  <a:srgbClr val="00FF00"/>
                </a:solidFill>
              </a:rPr>
              <a:t>(O Hen-ri)</a:t>
            </a:r>
            <a:r>
              <a:rPr lang="en-US" altLang="en-US" sz="3700" b="1" i="1">
                <a:solidFill>
                  <a:srgbClr val="00FF00"/>
                </a:solidFill>
              </a:rPr>
              <a:t>        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1"/>
          <p:cNvSpPr>
            <a:spLocks noGrp="1"/>
          </p:cNvSpPr>
          <p:nvPr>
            <p:ph/>
          </p:nvPr>
        </p:nvSpPr>
        <p:spPr>
          <a:xfrm>
            <a:off x="0" y="685800"/>
            <a:ext cx="4648200" cy="5715000"/>
          </a:xfrm>
        </p:spPr>
        <p:txBody>
          <a:bodyPr/>
          <a:lstStyle/>
          <a:p>
            <a:pPr algn="just">
              <a:buFontTx/>
              <a:buNone/>
            </a:pPr>
            <a:r>
              <a:rPr lang="en-US" altLang="en-US" b="1" smtClean="0">
                <a:solidFill>
                  <a:srgbClr val="FF0000"/>
                </a:solidFill>
              </a:rPr>
              <a:t> I. Đọc - Tìm hiểu chung : </a:t>
            </a:r>
            <a:endParaRPr lang="en-US" altLang="en-US" sz="2800" b="1" smtClean="0">
              <a:solidFill>
                <a:srgbClr val="FF0000"/>
              </a:solidFill>
            </a:endParaRPr>
          </a:p>
          <a:p>
            <a:pPr algn="just">
              <a:buFontTx/>
              <a:buNone/>
            </a:pPr>
            <a:r>
              <a:rPr lang="en-US" altLang="en-US" b="1" smtClean="0">
                <a:solidFill>
                  <a:srgbClr val="FF0000"/>
                </a:solidFill>
              </a:rPr>
              <a:t>     1. Tác giả.</a:t>
            </a:r>
          </a:p>
          <a:p>
            <a:pPr algn="just">
              <a:buFontTx/>
              <a:buNone/>
            </a:pPr>
            <a:r>
              <a:rPr lang="en-US" altLang="en-US" sz="3600" smtClean="0"/>
              <a:t>   </a:t>
            </a:r>
            <a:r>
              <a:rPr lang="en-US" altLang="en-US" sz="3600" b="1" smtClean="0">
                <a:solidFill>
                  <a:srgbClr val="0000FF"/>
                </a:solidFill>
              </a:rPr>
              <a:t>- </a:t>
            </a:r>
            <a:r>
              <a:rPr lang="en-US" altLang="en-US" b="1" smtClean="0">
                <a:solidFill>
                  <a:srgbClr val="0000FF"/>
                </a:solidFill>
              </a:rPr>
              <a:t>O Hen-ri (1862 – 1910), là </a:t>
            </a:r>
            <a:r>
              <a:rPr lang="en-US" altLang="en-US" b="1" smtClean="0">
                <a:solidFill>
                  <a:srgbClr val="FF3300"/>
                </a:solidFill>
              </a:rPr>
              <a:t>nhà văn người Mĩ, chuyên viết truyện ngắn</a:t>
            </a:r>
            <a:r>
              <a:rPr lang="en-US" altLang="en-US" b="1" smtClean="0">
                <a:solidFill>
                  <a:srgbClr val="0000FF"/>
                </a:solidFill>
              </a:rPr>
              <a:t>.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b="1" smtClean="0">
                <a:solidFill>
                  <a:srgbClr val="0000FF"/>
                </a:solidFill>
              </a:rPr>
              <a:t>   - Truyện của ông thường </a:t>
            </a:r>
            <a:r>
              <a:rPr lang="en-US" altLang="en-US" b="1" smtClean="0">
                <a:solidFill>
                  <a:srgbClr val="FF3300"/>
                </a:solidFill>
              </a:rPr>
              <a:t>nhẹ nhàng</a:t>
            </a:r>
            <a:r>
              <a:rPr lang="en-US" altLang="en-US" b="1" smtClean="0">
                <a:solidFill>
                  <a:srgbClr val="0000FF"/>
                </a:solidFill>
              </a:rPr>
              <a:t> và tràn đầy tinh thần nhân đạo cao cả.</a:t>
            </a:r>
            <a:endParaRPr lang="en-US" altLang="en-US" b="1" smtClean="0">
              <a:solidFill>
                <a:srgbClr val="FF0000"/>
              </a:solidFill>
            </a:endParaRPr>
          </a:p>
        </p:txBody>
      </p:sp>
      <p:pic>
        <p:nvPicPr>
          <p:cNvPr id="6147" name="Picture 3" descr="C:\Documents and Settings\THANH TAI\My Documents\Downloads\tải xuống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0"/>
            <a:ext cx="449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C:\Documents and Settings\THANH TAI\My Documents\Downloads\tải xuống (4).jpg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4648200" cy="6858000"/>
          </a:xfrm>
          <a:noFill/>
        </p:spPr>
      </p:pic>
      <p:pic>
        <p:nvPicPr>
          <p:cNvPr id="7171" name="Picture 4" descr="C:\Documents and Settings\THANH TAI\My Documents\Downloads\tải xuống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0"/>
            <a:ext cx="449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THANH TAI\My Documents\Downloads\tải xuống (2).jpg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2"/>
          <p:cNvSpPr txBox="1">
            <a:spLocks noChangeArrowheads="1"/>
          </p:cNvSpPr>
          <p:nvPr/>
        </p:nvSpPr>
        <p:spPr bwMode="auto">
          <a:xfrm>
            <a:off x="457200" y="1143000"/>
            <a:ext cx="381000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</a:rPr>
              <a:t>2. Tác phẩm :</a:t>
            </a:r>
          </a:p>
          <a:p>
            <a:pPr algn="just" eaLnBrk="1" hangingPunct="1"/>
            <a:r>
              <a:rPr lang="en-US" altLang="en-US" sz="3200" b="1">
                <a:solidFill>
                  <a:srgbClr val="0000FF"/>
                </a:solidFill>
              </a:rPr>
              <a:t>    </a:t>
            </a:r>
            <a:r>
              <a:rPr lang="en-US" altLang="en-US" sz="3200" b="1">
                <a:solidFill>
                  <a:srgbClr val="FF3300"/>
                </a:solidFill>
              </a:rPr>
              <a:t>a. Xuất xứ</a:t>
            </a:r>
            <a:r>
              <a:rPr lang="en-US" altLang="en-US" sz="3200" b="1">
                <a:solidFill>
                  <a:srgbClr val="0000FF"/>
                </a:solidFill>
              </a:rPr>
              <a:t>: trích </a:t>
            </a:r>
            <a:r>
              <a:rPr lang="en-US" altLang="en-US" sz="3200" b="1">
                <a:solidFill>
                  <a:srgbClr val="FF3300"/>
                </a:solidFill>
              </a:rPr>
              <a:t>phần cuối truyện </a:t>
            </a:r>
            <a:r>
              <a:rPr lang="en-US" altLang="en-US" sz="3200" b="1" i="1">
                <a:solidFill>
                  <a:srgbClr val="FF3300"/>
                </a:solidFill>
              </a:rPr>
              <a:t>Chiếc lá cuối cùng</a:t>
            </a:r>
            <a:r>
              <a:rPr lang="en-US" altLang="en-US" sz="3200" b="1" i="1">
                <a:solidFill>
                  <a:srgbClr val="0000FF"/>
                </a:solidFill>
              </a:rPr>
              <a:t>.</a:t>
            </a:r>
          </a:p>
        </p:txBody>
      </p:sp>
      <p:pic>
        <p:nvPicPr>
          <p:cNvPr id="9219" name="Picture 4" descr="C:\Documents and Settings\THANH TAI\My Documents\Downloads\images (3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0"/>
            <a:ext cx="4724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2"/>
          <p:cNvSpPr txBox="1">
            <a:spLocks noChangeArrowheads="1"/>
          </p:cNvSpPr>
          <p:nvPr/>
        </p:nvSpPr>
        <p:spPr bwMode="auto">
          <a:xfrm>
            <a:off x="533400" y="3657600"/>
            <a:ext cx="3810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3300"/>
                </a:solidFill>
              </a:rPr>
              <a:t>b. Thể loại</a:t>
            </a:r>
            <a:r>
              <a:rPr lang="en-US" altLang="en-US" sz="3200" b="1">
                <a:solidFill>
                  <a:srgbClr val="0000FF"/>
                </a:solidFill>
              </a:rPr>
              <a:t>: </a:t>
            </a:r>
            <a:r>
              <a:rPr lang="en-US" altLang="en-US" sz="3200" b="1">
                <a:solidFill>
                  <a:srgbClr val="FF3300"/>
                </a:solidFill>
              </a:rPr>
              <a:t>truyện ngắn</a:t>
            </a:r>
            <a:endParaRPr lang="en-US" altLang="en-US" sz="3200" b="1" i="1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THANH TAI\My Documents\Downloads\tải xuống (7).jpg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4572000" cy="6858000"/>
          </a:xfrm>
          <a:noFill/>
        </p:spPr>
      </p:pic>
      <p:pic>
        <p:nvPicPr>
          <p:cNvPr id="10243" name="Picture 3" descr="C:\Documents and Settings\THANH TAI\My Documents\Downloads\28_bia16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VIDEO_FILES_RECORD" val="&lt;Videos&gt;&lt;Video Name=&quot;Videotruongchuan_1239_1_97172.flv&quot; Position=&quot;1&quot; SlideID=&quot;1239&quot;/&gt;&lt;/Videos&gt;&#10;"/>
  <p:tag name="MMPROD_THEME_BG_IMAGE" val=""/>
  <p:tag name="MMPROD_10165PHOTO" val=""/>
  <p:tag name="MMPROD_10165LOGO" val=""/>
  <p:tag name="MMPROD_UIDATA" val="&lt;database version=&quot;10.0&quot;&gt;&lt;object type=&quot;1&quot; unique_id=&quot;10001&quot;&gt;&lt;property id=&quot;20141&quot; value=&quot;Chieclacuoicung&quot;/&gt;&lt;property id=&quot;20148&quot; value=&quot;5&quot;/&gt;&lt;property id=&quot;20184&quot; value=&quot;7&quot;/&gt;&lt;property id=&quot;20224&quot; value=&quot;D:\BanthuElearning&quot;/&gt;&lt;property id=&quot;20226&quot; value=&quot;C:\Users\Lenovo\Desktop\Chieclacuoicung.ppt&quot;/&gt;&lt;property id=&quot;20250&quot; value=&quot;0&quot;/&gt;&lt;property id=&quot;20251&quot; value=&quot;0&quot;/&gt;&lt;property id=&quot;20259&quot; value=&quot;0&quot;/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3&quot; value=&quot;Lê Th? H?ng Ðang&quot;/&gt;&lt;property id=&quot;20307&quot; value=&quot;1239&quot;/&gt;&lt;property id=&quot;20309&quot; value=&quot;10165&quot;/&gt;&lt;/object&gt;&lt;object type=&quot;3&quot; unique_id=&quot;10005&quot;&gt;&lt;property id=&quot;20148&quot; value=&quot;5&quot;/&gt;&lt;property id=&quot;20300&quot; value=&quot;Slide 2&quot;/&gt;&lt;property id=&quot;20303&quot; value=&quot;Lê Th? H?ng Ðang&quot;/&gt;&lt;property id=&quot;20307&quot; value=&quot;1235&quot;/&gt;&lt;property id=&quot;20309&quot; value=&quot;10165&quot;/&gt;&lt;/object&gt;&lt;object type=&quot;3&quot; unique_id=&quot;10006&quot;&gt;&lt;property id=&quot;20148&quot; value=&quot;5&quot;/&gt;&lt;property id=&quot;20300&quot; value=&quot;Slide 3&quot;/&gt;&lt;property id=&quot;20303&quot; value=&quot;Lê Th? H?ng Ðang&quot;/&gt;&lt;property id=&quot;20307&quot; value=&quot;1237&quot;/&gt;&lt;property id=&quot;20309&quot; value=&quot;10165&quot;/&gt;&lt;/object&gt;&lt;object type=&quot;3&quot; unique_id=&quot;10007&quot;&gt;&lt;property id=&quot;20148&quot; value=&quot;5&quot;/&gt;&lt;property id=&quot;20300&quot; value=&quot;Slide 4&quot;/&gt;&lt;property id=&quot;20303&quot; value=&quot;Lê Th? H?ng Ðang&quot;/&gt;&lt;property id=&quot;20307&quot; value=&quot;1238&quot;/&gt;&lt;property id=&quot;20309&quot; value=&quot;10165&quot;/&gt;&lt;/object&gt;&lt;object type=&quot;3&quot; unique_id=&quot;10008&quot;&gt;&lt;property id=&quot;20148&quot; value=&quot;5&quot;/&gt;&lt;property id=&quot;20300&quot; value=&quot;Slide 5&quot;/&gt;&lt;property id=&quot;20303&quot; value=&quot;Lê Th? H?ng Ðang&quot;/&gt;&lt;property id=&quot;20307&quot; value=&quot;840&quot;/&gt;&lt;property id=&quot;20309&quot; value=&quot;10165&quot;/&gt;&lt;/object&gt;&lt;object type=&quot;3&quot; unique_id=&quot;10009&quot;&gt;&lt;property id=&quot;20148&quot; value=&quot;5&quot;/&gt;&lt;property id=&quot;20300&quot; value=&quot;Slide 6&quot;/&gt;&lt;property id=&quot;20303&quot; value=&quot;Lê Th? H?ng Ðang&quot;/&gt;&lt;property id=&quot;20307&quot; value=&quot;1179&quot;/&gt;&lt;property id=&quot;20309&quot; value=&quot;10165&quot;/&gt;&lt;/object&gt;&lt;object type=&quot;3&quot; unique_id=&quot;10010&quot;&gt;&lt;property id=&quot;20148&quot; value=&quot;5&quot;/&gt;&lt;property id=&quot;20300&quot; value=&quot;Slide 7&quot;/&gt;&lt;property id=&quot;20303&quot; value=&quot;Lê Th? H?ng Ðang&quot;/&gt;&lt;property id=&quot;20307&quot; value=&quot;1189&quot;/&gt;&lt;property id=&quot;20309&quot; value=&quot;10165&quot;/&gt;&lt;/object&gt;&lt;object type=&quot;3&quot; unique_id=&quot;10011&quot;&gt;&lt;property id=&quot;20148&quot; value=&quot;5&quot;/&gt;&lt;property id=&quot;20300&quot; value=&quot;Slide 8&quot;/&gt;&lt;property id=&quot;20303&quot; value=&quot;Lê Th? H?ng Ðang&quot;/&gt;&lt;property id=&quot;20307&quot; value=&quot;1028&quot;/&gt;&lt;property id=&quot;20309&quot; value=&quot;10165&quot;/&gt;&lt;/object&gt;&lt;object type=&quot;3&quot; unique_id=&quot;10012&quot;&gt;&lt;property id=&quot;20148&quot; value=&quot;5&quot;/&gt;&lt;property id=&quot;20300&quot; value=&quot;Slide 9&quot;/&gt;&lt;property id=&quot;20303&quot; value=&quot;Lê Th? H?ng Ðang&quot;/&gt;&lt;property id=&quot;20307&quot; value=&quot;1197&quot;/&gt;&lt;property id=&quot;20309&quot; value=&quot;10165&quot;/&gt;&lt;/object&gt;&lt;object type=&quot;3&quot; unique_id=&quot;10013&quot;&gt;&lt;property id=&quot;20148&quot; value=&quot;5&quot;/&gt;&lt;property id=&quot;20300&quot; value=&quot;Slide 10&quot;/&gt;&lt;property id=&quot;20303&quot; value=&quot;Lê Th? H?ng Ðang&quot;/&gt;&lt;property id=&quot;20307&quot; value=&quot;1232&quot;/&gt;&lt;property id=&quot;20309&quot; value=&quot;10165&quot;/&gt;&lt;/object&gt;&lt;object type=&quot;3&quot; unique_id=&quot;10014&quot;&gt;&lt;property id=&quot;20148&quot; value=&quot;5&quot;/&gt;&lt;property id=&quot;20300&quot; value=&quot;Slide 11&quot;/&gt;&lt;property id=&quot;20303&quot; value=&quot;Lê Th? H?ng Ðang&quot;/&gt;&lt;property id=&quot;20307&quot; value=&quot;1229&quot;/&gt;&lt;property id=&quot;20309&quot; value=&quot;10165&quot;/&gt;&lt;/object&gt;&lt;object type=&quot;3&quot; unique_id=&quot;10015&quot;&gt;&lt;property id=&quot;20148&quot; value=&quot;5&quot;/&gt;&lt;property id=&quot;20300&quot; value=&quot;Slide 12&quot;/&gt;&lt;property id=&quot;20303&quot; value=&quot;Lê Th? H?ng Ðang&quot;/&gt;&lt;property id=&quot;20307&quot; value=&quot;1231&quot;/&gt;&lt;property id=&quot;20309&quot; value=&quot;10165&quot;/&gt;&lt;/object&gt;&lt;object type=&quot;3&quot; unique_id=&quot;10016&quot;&gt;&lt;property id=&quot;20148&quot; value=&quot;5&quot;/&gt;&lt;property id=&quot;20300&quot; value=&quot;Slide 13&quot;/&gt;&lt;property id=&quot;20303&quot; value=&quot;Lê Th? H?ng Ðang&quot;/&gt;&lt;property id=&quot;20307&quot; value=&quot;1227&quot;/&gt;&lt;property id=&quot;20309&quot; value=&quot;10165&quot;/&gt;&lt;/object&gt;&lt;object type=&quot;3&quot; unique_id=&quot;10017&quot;&gt;&lt;property id=&quot;20148&quot; value=&quot;5&quot;/&gt;&lt;property id=&quot;20300&quot; value=&quot;Slide 14&quot;/&gt;&lt;property id=&quot;20303&quot; value=&quot;Lê Th? H?ng Ðang&quot;/&gt;&lt;property id=&quot;20307&quot; value=&quot;798&quot;/&gt;&lt;property id=&quot;20309&quot; value=&quot;10165&quot;/&gt;&lt;/object&gt;&lt;object type=&quot;3&quot; unique_id=&quot;10018&quot;&gt;&lt;property id=&quot;20148&quot; value=&quot;5&quot;/&gt;&lt;property id=&quot;20300&quot; value=&quot;Slide 15&quot;/&gt;&lt;property id=&quot;20303&quot; value=&quot;Lê Th? H?ng Ðang&quot;/&gt;&lt;property id=&quot;20307&quot; value=&quot;1228&quot;/&gt;&lt;property id=&quot;20309&quot; value=&quot;10165&quot;/&gt;&lt;/object&gt;&lt;object type=&quot;3&quot; unique_id=&quot;10019&quot;&gt;&lt;property id=&quot;20148&quot; value=&quot;5&quot;/&gt;&lt;property id=&quot;20300&quot; value=&quot;Slide 16&quot;/&gt;&lt;property id=&quot;20303&quot; value=&quot;Lê Th? H?ng Ðang&quot;/&gt;&lt;property id=&quot;20307&quot; value=&quot;937&quot;/&gt;&lt;property id=&quot;20309&quot; value=&quot;10165&quot;/&gt;&lt;/object&gt;&lt;object type=&quot;3&quot; unique_id=&quot;10020&quot;&gt;&lt;property id=&quot;20148&quot; value=&quot;5&quot;/&gt;&lt;property id=&quot;20300&quot; value=&quot;Slide 17&quot;/&gt;&lt;property id=&quot;20303&quot; value=&quot;Lê Th? H?ng Ðang&quot;/&gt;&lt;property id=&quot;20307&quot; value=&quot;1039&quot;/&gt;&lt;property id=&quot;20309&quot; value=&quot;10165&quot;/&gt;&lt;/object&gt;&lt;object type=&quot;3&quot; unique_id=&quot;10021&quot;&gt;&lt;property id=&quot;20148&quot; value=&quot;5&quot;/&gt;&lt;property id=&quot;20300&quot; value=&quot;Slide 18&quot;/&gt;&lt;property id=&quot;20303&quot; value=&quot;Lê Th? H?ng Ðang&quot;/&gt;&lt;property id=&quot;20307&quot; value=&quot;1183&quot;/&gt;&lt;property id=&quot;20309&quot; value=&quot;10165&quot;/&gt;&lt;/object&gt;&lt;object type=&quot;3&quot; unique_id=&quot;10022&quot;&gt;&lt;property id=&quot;20148&quot; value=&quot;5&quot;/&gt;&lt;property id=&quot;20300&quot; value=&quot;Slide 19&quot;/&gt;&lt;property id=&quot;20303&quot; value=&quot;Lê Th? H?ng Ðang&quot;/&gt;&lt;property id=&quot;20307&quot; value=&quot;1210&quot;/&gt;&lt;property id=&quot;20309&quot; value=&quot;10165&quot;/&gt;&lt;/object&gt;&lt;object type=&quot;3&quot; unique_id=&quot;10023&quot;&gt;&lt;property id=&quot;20148&quot; value=&quot;5&quot;/&gt;&lt;property id=&quot;20300&quot; value=&quot;Slide 20&quot;/&gt;&lt;property id=&quot;20303&quot; value=&quot;Lê Th? H?ng Ðang&quot;/&gt;&lt;property id=&quot;20307&quot; value=&quot;1196&quot;/&gt;&lt;property id=&quot;20309&quot; value=&quot;10165&quot;/&gt;&lt;/object&gt;&lt;object type=&quot;3&quot; unique_id=&quot;10024&quot;&gt;&lt;property id=&quot;20148&quot; value=&quot;5&quot;/&gt;&lt;property id=&quot;20300&quot; value=&quot;Slide 21&quot;/&gt;&lt;property id=&quot;20303&quot; value=&quot;Lê Th? H?ng Ðang&quot;/&gt;&lt;property id=&quot;20307&quot; value=&quot;1195&quot;/&gt;&lt;property id=&quot;20309&quot; value=&quot;10165&quot;/&gt;&lt;/object&gt;&lt;object type=&quot;3&quot; unique_id=&quot;10025&quot;&gt;&lt;property id=&quot;20148&quot; value=&quot;5&quot;/&gt;&lt;property id=&quot;20300&quot; value=&quot;Slide 22&quot;/&gt;&lt;property id=&quot;20303&quot; value=&quot;Lê Th? H?ng Ðang&quot;/&gt;&lt;property id=&quot;20307&quot; value=&quot;1105&quot;/&gt;&lt;property id=&quot;20309&quot; value=&quot;10165&quot;/&gt;&lt;/object&gt;&lt;object type=&quot;3&quot; unique_id=&quot;10026&quot;&gt;&lt;property id=&quot;20148&quot; value=&quot;5&quot;/&gt;&lt;property id=&quot;20300&quot; value=&quot;Slide 23&quot;/&gt;&lt;property id=&quot;20303&quot; value=&quot;Lê Th? H?ng Ðang&quot;/&gt;&lt;property id=&quot;20307&quot; value=&quot;1199&quot;/&gt;&lt;property id=&quot;20309&quot; value=&quot;10165&quot;/&gt;&lt;/object&gt;&lt;object type=&quot;3&quot; unique_id=&quot;10027&quot;&gt;&lt;property id=&quot;20148&quot; value=&quot;5&quot;/&gt;&lt;property id=&quot;20300&quot; value=&quot;Slide 24&quot;/&gt;&lt;property id=&quot;20303&quot; value=&quot;Lê Th? H?ng Ðang&quot;/&gt;&lt;property id=&quot;20307&quot; value=&quot;1198&quot;/&gt;&lt;property id=&quot;20309&quot; value=&quot;10165&quot;/&gt;&lt;/object&gt;&lt;object type=&quot;3&quot; unique_id=&quot;10028&quot;&gt;&lt;property id=&quot;20148&quot; value=&quot;5&quot;/&gt;&lt;property id=&quot;20300&quot; value=&quot;Slide 25&quot;/&gt;&lt;property id=&quot;20303&quot; value=&quot;Lê Th? H?ng Ðang&quot;/&gt;&lt;property id=&quot;20307&quot; value=&quot;1233&quot;/&gt;&lt;property id=&quot;20309&quot; value=&quot;10165&quot;/&gt;&lt;/object&gt;&lt;object type=&quot;3&quot; unique_id=&quot;10029&quot;&gt;&lt;property id=&quot;20148&quot; value=&quot;5&quot;/&gt;&lt;property id=&quot;20300&quot; value=&quot;Slide 26&quot;/&gt;&lt;property id=&quot;20303&quot; value=&quot;Lê Th? H?ng Ðang&quot;/&gt;&lt;property id=&quot;20307&quot; value=&quot;1142&quot;/&gt;&lt;property id=&quot;20309&quot; value=&quot;10165&quot;/&gt;&lt;/object&gt;&lt;object type=&quot;3&quot; unique_id=&quot;10030&quot;&gt;&lt;property id=&quot;20148&quot; value=&quot;5&quot;/&gt;&lt;property id=&quot;20300&quot; value=&quot;Slide 27&quot;/&gt;&lt;property id=&quot;20303&quot; value=&quot;Lê Th? H?ng Ðang&quot;/&gt;&lt;property id=&quot;20307&quot; value=&quot;1225&quot;/&gt;&lt;property id=&quot;20309&quot; value=&quot;10165&quot;/&gt;&lt;/object&gt;&lt;object type=&quot;3&quot; unique_id=&quot;10031&quot;&gt;&lt;property id=&quot;20148&quot; value=&quot;5&quot;/&gt;&lt;property id=&quot;20300&quot; value=&quot;Slide 28&quot;/&gt;&lt;property id=&quot;20303&quot; value=&quot;Lê Th? H?ng Ðang&quot;/&gt;&lt;property id=&quot;20307&quot; value=&quot;1144&quot;/&gt;&lt;property id=&quot;20309&quot; value=&quot;10165&quot;/&gt;&lt;/object&gt;&lt;object type=&quot;3&quot; unique_id=&quot;10032&quot;&gt;&lt;property id=&quot;20148&quot; value=&quot;5&quot;/&gt;&lt;property id=&quot;20300&quot; value=&quot;Slide 29&quot;/&gt;&lt;property id=&quot;20303&quot; value=&quot;Lê Th? H?ng Ðang&quot;/&gt;&lt;property id=&quot;20307&quot; value=&quot;1047&quot;/&gt;&lt;property id=&quot;20309&quot; value=&quot;10165&quot;/&gt;&lt;/object&gt;&lt;object type=&quot;3&quot; unique_id=&quot;10033&quot;&gt;&lt;property id=&quot;20148&quot; value=&quot;5&quot;/&gt;&lt;property id=&quot;20300&quot; value=&quot;Slide 30&quot;/&gt;&lt;property id=&quot;20303&quot; value=&quot;Lê Th? H?ng Ðang&quot;/&gt;&lt;property id=&quot;20307&quot; value=&quot;428&quot;/&gt;&lt;property id=&quot;20309&quot; value=&quot;10165&quot;/&gt;&lt;/object&gt;&lt;/object&gt;&lt;object type=&quot;10&quot; unique_id=&quot;10162&quot;&gt;&lt;object type=&quot;11&quot; unique_id=&quot;10163&quot;&gt;&lt;/object&gt;&lt;/object&gt;&lt;object type=&quot;4&quot; unique_id=&quot;10164&quot;&gt;&lt;object type=&quot;5&quot; unique_id=&quot;10165&quot;&gt;&lt;property id=&quot;20149&quot; value=&quot;Lê Th? H?ng Ðang&quot;/&gt;&lt;property id=&quot;20150&quot; value=&quot;Giáo viên&quot;/&gt;&lt;property id=&quot;20151&quot; value=&quot;AnhDang.jpg&quot;/&gt;&lt;property id=&quot;20153&quot; value=&quot;hoangminhnhat0412@gmail.com&quot;/&gt;&lt;property id=&quot;20159&quot; value=&quot;AnhDang.jpg&quot;/&gt;&lt;/object&gt;&lt;/object&gt;&lt;/object&gt;&lt;/database&gt;"/>
  <p:tag name="MMPROD_TAG_VCONFIG" val="PD94bWwgdmVyc2lvbj0iMS4wIj8+DQo8Y29uZmlndXJhdGlvbj4NCgk8YnJhbmRpbmc+DQoJCTx1aWZvbnQgbmFtZT0iRk9OVF9OT1RFU19URVhUIiB2YWx1ZT0iVmVyZGFuYSw5LGZhbHNlLGZhbHNlLGZhbHNlIi8+DQoJPC9icmFuZGluZz4NCgk8Y29sb3JzPg0KCQk8dWljb2xvciBuYW1lPSJwcmltYXJ5IiB2YWx1ZT0iMHg2Rjg0ODgiLz4NCgkJPHVpY29sb3IgbmFtZT0iZ2xvdyIgdmFsdWU9IjB4MzVEMzM0Ii8+DQoJCTx1aWNvbG9yIG5hbWU9InRleHQiIHZhbHVlPSIweEZGRkZGRiIvPg0KCQk8dWljb2xvciBuYW1lPSJsaWdodCIgdmFsdWU9IjB4NEU1RDYwIi8+DQoJCTx1aWNvbG9yIG5hbWU9InNoYWRvdyIgdmFsdWU9IjB4MDAwMDAwIi8+DQoJCTx1aWNvbG9yIG5hbWU9ImJhY2tncm91bmQiIHZhbHVlPSIweDcyNzk3MSIvPg0KCTwvY29sb3JzPg0KCTxsYXlvdXQ+DQoJCTx1aXNob3cgbmFtZT0icHJlc2VudGF0aW9udGl0bGUiIHZhbHVlPSJ0cnVlIi8+DQoJCTx1aXNob3cgbmFtZT0icHJlc2VudGVycGhvdG8iIHZhbHVlPSJ0cnVlIi8+DQoJCTx1aXNob3cgbmFtZT0icHJlc2VudGVybmFtZSIgdmFsdWU9InRydWUiLz4NCgkJPHVpc2hvdyBuYW1lPSJwcmVzZW50ZXJ0aXRsZSIgdmFsdWU9InRydWUiLz4NCgkJPHVpc2hvdyBuYW1lPSJwcmVzZW50ZXJlbWFpbCIgdmFsdWU9InRydWUiLz4NCgkJPHVpc2hvdyBuYW1lPSJwcmVzZW50ZXJiaW8iIHZhbHVlPSJ0cnVlIi8+DQoJCTx1aXNob3cgbmFtZT0iY29tcGFueWxvZ28iIHZhbHVlPSJ0cnVlIi8+DQoJCTx1aXNob3cgbmFtZT0ic2lkZWJhciIgdmFsdWU9InRydWUiLz4NCgkJPHVpc2hvdyBuYW1lPSJvdXRsaW5lIiB2YWx1ZT0idHJ1ZSIvPg0KCQk8dWlzaG93IG5hbWU9InRodW1ibmFpbCIgdmFsdWU9InRydWUiLz4NCgkJPHVpc2hvdyBuYW1lPSJub3RlcyIgdmFsdWU9InRydWUiLz4NCgkJPHVpc2hvdyBuYW1lPSJzZWFyY2giIHZhbHVlPSJ0cnVlIi8+DQoJCTx1aXNob3cgbmFtZT0icXVpei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Fsd2F5c1NjcnVuY2giIHZhbHVlPSJmYWxzZSIvPg0KCQk8dWlzaG93IG5hbWU9ImluaXRpYWxkaXNwbGF5bW9kZWlzbm9ybWFsIiB2YWx1ZT0idHJ1ZSIvPg0KCQk8dWlyZXBsYWNlIG5hbWU9ImxvZ28iIHZhbHVlPSIiLz4NCgkJPHVpcmVwbGFjZSBuYW1lPSJiZ2ltYWdlIiB2YWx1ZT0iIi8+DQoJCTx1aXJlcGxhY2UgbmFtZT0iaW5pdGlhbHRhYiIgdmFsdWU9Im91dGxpbmUiLz4NCgkJPHVpc2hvdyBuYW1lPSJjY3RleHRoaWdobGlnaHRpbmciIHZhbHVlPSJ0cnVlIi8+DQoJPC9sYXlvdXQ+DQoJPGxhbmd1YWdlIGlkPSJlb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WSURQTEFZSU5HIiB2YWx1ZT0iVmlkZW8gUGxheWluZyIvPg0KCQk8dWl0ZXh0IG5hbWU9IlNDUlVCQkFSU1RBVFVTX0xPQURJTkciIHZhbHVlPSJMb2FkaW5nIi8+DQoJCTx1aXRleHQgbmFtZT0iU0NSVUJCQVJTVEFUVVNfQlVGRkVSSU5HIiB2YWx1ZT0iQnVmZmVyaW5nIi8+DQoJCTx1aXRleHQgbmFtZT0iU0NSVUJCQVJTVEFUVVNfUVVFU1RJT04iIHZhbHVlPSJBbnN3ZXIgUXVlc3Rpb24iLz4NCgkJPHVpdGV4dCBuYW1lPSJTQ1JVQkJBUlNUQVRVU19SRVZJRVdRVUlaIiB2YWx1ZT0iUmV2aWV3aW5nIFF1aXoiLz4NCgkJPCEtLSBzdWJzdGl0dXRpb246ICVtID09IG1pbnV0ZXMgcmVtYWluaW5nIC0tPg0KCQk8IS0tIHN1YnN0aXR1dGlvbjogJXMgPT0gc2Vjb25kcyByZW1haW5pbmcgLS0+DQoJCTx1aXRleHQgbmFtZT0iRUxBUFNFRCIgdmFsdWU9IiVtIE1pbnV0ZXMgJXMgU2Vjb25kcyBSZW1haW5pbmciLz4NCgkJPHVpdGV4dCBuYW1lPSJOT1RGT1VORCIgdmFsdWU9Ik5vdGhpbmcgRm91bmQiLz4NCgkJPHVpdGV4dCBuYW1lPSJBVFRBQ0hNRU5UUyIgdmFsdWU9IkF0dGFjaG1lbnR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jdCIvPg0KCQk8dWl0ZXh0IG5hbWU9IlRBQl9RVUlaIiB2YWx1ZT0iUXVpeiIvPg0KCQk8dWl0ZXh0IG5hbWU9IlRBQl9PVVRMSU5FIiB2YWx1ZT0iT3V0bGluZSIvPg0KCQk8dWl0ZXh0IG5hbWU9IlRBQl9USFVNQiIgdmFsdWU9IlRodW1iIi8+DQoJCTx1aXRleHQgbmFtZT0iVEFCX05PVEVTIiB2YWx1ZT0iTm90ZXMiLz4NCgkJPHVpdGV4dCBuYW1lPSJUQUJfU0VBUkNIIiB2YWx1ZT0iU2VhcmNoIi8+DQoJCTx1aXRleHQgbmFtZT0iU0xJREVfSEVBRElORyIgdmFsdWU9IlNsaWRlIFRpdGxlIi8+DQoJCTx1aXRleHQgbmFtZT0iRFVSQVRJT05fSEVBRElORyIgdmFsdWU9IkR1cmF0aW9uIi8+DQoJCTx1aXRleHQgbmFtZT0iU0VBUkNIX0hFQURJTkciIHZhbHVlPSJTZWFyY2ggZm9yIHRleHQ6Ii8+DQoJCTx1aXRleHQgbmFtZT0iVEhVTUJfSEVBRElORyIgdmFsdWU9IlNsaWRlIi8+DQoJCTx1aXRleHQgbmFtZT0iVEhVTUJfSU5GTyIgdmFsdWU9IlNsaWRlIFRpdGxlL0R1cmF0aW9uIi8+DQoJCTx1aXRleHQgbmFtZT0iQVRUQUNITkFNRV9IRUFESU5HIiB2YWx1ZT0iRmlsZSBOYW1lIi8+DQoJCTx1aXRleHQgbmFtZT0iQVRUQUNIU0laRV9IRUFESU5HIiB2YWx1ZT0iU2l6ZSIvPg0KCQk8dWl0ZXh0IG5hbWU9IlNMSURFX05PVEVTIiB2YWx1ZT0iU2xpZGUgTm90ZXMiLz4NCgkJPCEtLXF1aXogcG9kIGFuZCBtZXNzYWdlIGJveCB0ZXh0cy0tPg0KCQk8dWl0ZXh0IG5hbWU9IlFVSVpQT0RfUVVJWl9BVFRFTVBUIiB2YWx1ZT0iUXVpeiBBdHRlbXB0OiIvPg0KCQk8dWl0ZXh0IG5hbWU9IlFVSVpQT0RfUVVJWl9BVFRFTVBUX1ZBTFVFIiB2YWx1ZT0iJW4gb2YgJXQiLz4NCgkJPHVpdGV4dCBuYW1lPSJRVUlaUE9EX1FVSVpfU0NPUkUiIHZhbHVlPSJTY29yZWQ6Ii8+DQoJCTx1aXRleHQgbmFtZT0iUVVJWlBPRF9RVUlaX1BBU1NTQ09SRSIgdmFsdWU9IlBhc3NpbmcgU2NvcmU6Ii8+DQoJCTx1aXRleHQgbmFtZT0iUVVJWlBPRF9RVUlaX01BWFNDT1JFIiB2YWx1ZT0iTWF4IFNjb3JlOiIvPg0KCQk8dWl0ZXh0IG5hbWU9IlFVSVpQT0RfUVVFU0FUTVBUX1NUUiIgdmFsdWU9IkF0dGVtcHQ6ICVuIG9mICV0Ii8+DQoJCTx1aXRleHQgbmFtZT0iUVVJWlBPRF9RVUVTVFlQRV9TVFIiIHZhbHVlPSJUeXBlOiAlcyIvPg0KCQk8dWl0ZXh0IG5hbWU9IlFVSVpQT0RfUVVFU1RZUEVfR1JEIiB2YWx1ZT0iR3JhZGVkIi8+DQoJCTx1aXRleHQgbmFtZT0iUVVJWlBPRF9RVUVTVFlQRV9TVlkiIHZhbHVlPSJTdXJ2ZXkiLz4NCgkJPHVpdGV4dCBuYW1lPSJRVUlaUE9EX1FVSVpBVE1QVF9JTkYiIHZhbHVlPSJJbmZpbml0ZSIvPg0KCQk8dWl0ZXh0IG5hbWU9IlFVSVpQT0RfUVVFU0FUTVBUX0lORiIgdmFsdWU9IkluZmluaXRlIi8+DQoJCTx1aXRleHQgbmFtZT0iV0FSTklOR01TR19ZRVNTVFJJTkciIHZhbHVlPSJZZXMiLz4NCgkJPHVpdGV4dCBuYW1lPSJXQVJOSU5HTVNHX05PU1RSSU5HIiB2YWx1ZT0iTm8iLz4NCgkJPHVpdGV4dCBuYW1lPSJXQVJOSU5HTVNHX1RJVExFU1RSSU5HIiB2YWx1ZT0iUXVpeiBOYXZpZ2F0aW9uIFdhcm5pbmciLz4NCgkJPHVpdGV4dCBuYW1lPSJXQVJOSU5HTVNHX01TR1NUUklORyIgdmFsdWU9IlRoZXJlIGFyZSB1bi1hdHRlbXB0ZWQgcXVlc3Rpb25zIGluIHRoaXMgUXVpei4NCg0KQ2xpY2tpbmcgWWVzIHdpbGwgdGFrZSB5b3Ugb3V0IG9mIHRoZSBRdWl6LiBDbGljayBObyB0byBjb250aW51ZSB0aGUgUXVpei4iLz4NCgkJPHVpdGV4dCBuYW1lPSJJTkZPUk1BVElPTl9IMjY0X0ZMQVNIUExBWUVSIiB2YWx1ZT0iVGhlIGN1cnJlbnQgdmVyc2lvbiBvZiBGbGFzaCBQbGF5ZXIgaW5zdGFsbGVkIG9uIHlvdXIgbWFjaGluZSBkb2VzIG5vdCBzdXBwb3J0IHRoaXMgdmlkZW8uIENsaWNrIG9uIHRoZSB2aWRlbyBhcmVhIHRvIGRvd25sb2FkIHRoZSBsYXRlc3QgRmxhc2ggUGxheWVy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TaG93IHNpZGViYXIgdG8gcGFydGljaXBhbnRzIi8+DQoJCTx1aXRleHQgbmFtZT0iTVVURSIgdmFsdWU9Ik11dGUiLz4NCgkJPHVpdGV4dCBuYW1lPSJET0NXUkFQX1RJVExFIiB2YWx1ZT0iUHJlc2VudGVyIEZpbGUgQXR0YWNobWVudCIvPg0KCQk8dWl0ZXh0IG5hbWU9IkRPQ1dSQVBfTVNHIiB2YWx1ZT0iU2F2ZSB0byBNeSBDb21wdXRlciIvPg0KCQk8dWl0ZXh0IG5hbWU9IkRPQ1dSQVBfUFJPTVBUIiB2YWx1ZT0iQ2xpY2sgdG8gRG93bmxvYWQiLz4NCgk8L2xhbmd1YWdlPg0KCTxsYW5ndWFnZSBpZD0iZG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m9saWUgJW4iLz4NCgkJPCEtLSBzdWJzdGl0dXRpb246ICVuID09IHNsaWRlIG51bWJlciAtLT4NCgkJPCEtLSBzdWJzdGl0dXRpb246ICV0ID09IHRvdGFsIHNsaWRlIGNvdW50IC0tPg0KCQk8dWl0ZXh0IG5hbWU9IlNDUlVCQkFSU1RBVFVTX1NMSURFSU5GTyIgdmFsdWU9IkZvbGllICVuIC8gJXQgfCAiLz4NCgkJPHVpdGV4dCBuYW1lPSJTQ1JVQkJBUlNUQVRVU19TVE9QUEVEIiB2YWx1ZT0iQmVlbmRldCIvPg0KCQk8dWl0ZXh0IG5hbWU9IlNDUlVCQkFSU1RBVFVTX1BMQVlJTkciIHZhbHVlPSJXaWVkZXJnYWJlIi8+DQoJCTx1aXRleHQgbmFtZT0iU0NSVUJCQVJTVEFUVVNfTk9BVURJTyIgdmFsdWU9IktlaW4gQXVkaW8iLz4NCgkJPHVpdGV4dCBuYW1lPSJTQ1JVQkJBUlNUQVRVU19WSURQTEFZSU5HIiB2YWx1ZT0iVmlkZW8gd2lyZCBhYmdlc3BpZWx0Ii8+DQoJCTx1aXRleHQgbmFtZT0iU0NSVUJCQVJTVEFUVVNfTE9BRElORyIgdmFsdWU9IkxhZGVuIi8+DQoJCTx1aXRleHQgbmFtZT0iU0NSVUJCQVJTVEFUVVNfQlVGRkVSSU5HIiB2YWx1ZT0iUHVmZmVybiIvPg0KCQk8dWl0ZXh0IG5hbWU9IlNDUlVCQkFSU1RBVFVTX1FVRVNUSU9OIiB2YWx1ZT0iRnJhZ2UgYmVhbnR3b3J0ZW4iLz4NCgkJPHVpdGV4dCBuYW1lPSJTQ1JVQkJBUlNUQVRVU19SRVZJRVdRVUlaIiB2YWx1ZT0iTm9jaG1hbHMgZHVyY2hzZWhlbiIvPg0KCQk8IS0tIHN1YnN0aXR1dGlvbjogJW0gPT0gbWludXRlcyByZW1haW5pbmcgLS0+DQoJCTwhLS0gc3Vic3RpdHV0aW9uOiAlcyA9PSBzZWNvbmRzIHJlbWFpbmluZyAtLT4NCgkJPHVpdGV4dCBuYW1lPSJFTEFQU0VEIiB2YWx1ZT0iUmVzdGRhdWVyOiAlbSBNaW51dGVuICVzIFNla3VuZGVuIi8+DQoJCTx1aXRleHQgbmFtZT0iTk9URk9VTkQiIHZhbHVlPSJOaWNodHMgZ2VmdW5kZW4iLz4NCgkJPHVpdGV4dCBuYW1lPSJBVFRBQ0hNRU5UUyIgdmFsdWU9IkFubGFnZW4iLz4NCgkJPCEtLSBzdWJzdGl0dXRpb246ICVwID09IGN1cnJlbnQgc3BlYWtlcidzIHRpdGxlIC0tPg0KCQk8dWl0ZXh0IG5hbWU9IkJJT1dJTl9USVRMRSIgdmFsdWU9IlNwcmVjaGVyOiAlcCIvPg0KCQk8dWl0ZXh0IG5hbWU9IkJJT0JUTl9USVRMRSIgdmFsdWU9IlNwcmVjaGVyIi8+DQoJCTx1aXRleHQgbmFtZT0iRElWSURFUkJUTl9USVRMRSIgdmFsdWU9InwiLz4NCgkJPHVpdGV4dCBuYW1lPSJDT05UQUNUQlROX1RJVExFIiB2YWx1ZT0iS29udGFrdCIvPg0KCQk8dWl0ZXh0IG5hbWU9IlRBQl9RVUlaIiB2YWx1ZT0iUXVpeiIvPg0KCQk8dWl0ZXh0IG5hbWU9IlRBQl9PVVRMSU5FIiB2YWx1ZT0iU3RydWt0dXIiLz4NCgkJPHVpdGV4dCBuYW1lPSJUQUJfVEhVTUIiIHZhbHVlPSJNaW5pYXR1ciIvPg0KCQk8dWl0ZXh0IG5hbWU9IlRBQl9OT1RFUyIgdmFsdWU9Ik5vdGl6ZW4iLz4NCgkJPHVpdGV4dCBuYW1lPSJUQUJfU0VBUkNIIiB2YWx1ZT0iU3VjaGVuIi8+DQoJCTx1aXRleHQgbmFtZT0iU0xJREVfSEVBRElORyIgdmFsdWU9IkZvbGllbnRpdGVsIi8+DQoJCTx1aXRleHQgbmFtZT0iRFVSQVRJT05fSEVBRElORyIgdmFsdWU9IkRhdWVyIi8+DQoJCTx1aXRleHQgbmFtZT0iU0VBUkNIX0hFQURJTkciIHZhbHVlPSJUZXh0IHN1Y2hlbjoiLz4NCgkJPHVpdGV4dCBuYW1lPSJUSFVNQl9IRUFESU5HIiB2YWx1ZT0iRm9saWUiLz4NCgkJPHVpdGV4dCBuYW1lPSJUSFVNQl9JTkZPIiB2YWx1ZT0iRm9saWVudGl0ZWwvRGF1ZXIiLz4NCgkJPHVpdGV4dCBuYW1lPSJBVFRBQ0hOQU1FX0hFQURJTkciIHZhbHVlPSJEYXRlaW5hbWUiLz4NCgkJPHVpdGV4dCBuYW1lPSJBVFRBQ0hTSVpFX0hFQURJTkciIHZhbHVlPSJHcsO2w59lIi8+DQoJCTx1aXRleHQgbmFtZT0iU0xJREVfTk9URVMiIHZhbHVlPSJGb2xpZW5ub3RpemVuIi8+DQoJCTwhLS1xdWl6IHBvZCBhbmQgbWVzc2FnZSBib3ggdGV4dHMtLT4NCgkJPHVpdGV4dCBuYW1lPSJRVUlaUE9EX1FVSVpfQVRURU1QVCIgdmFsdWU9IlF1aXp2ZXJzdWNoOiIvPg0KCQk8dWl0ZXh0IG5hbWU9IlFVSVpQT0RfUVVJWl9BVFRFTVBUX1ZBTFVFIiB2YWx1ZT0iJW4gdm9uICV0Ii8+DQoJCTx1aXRleHQgbmFtZT0iUVVJWlBPRF9RVUlaX1NDT1JFIiB2YWx1ZT0iRXJyZWljaHQ6Ii8+DQoJCTx1aXRleHQgbmFtZT0iUVVJWlBPRF9RVUlaX1BBU1NTQ09SRSIgdmFsdWU9Ik1pbmRlc3RwdW5rdHphaGw6Ii8+DQoJCTx1aXRleHQgbmFtZT0iUVVJWlBPRF9RVUlaX01BWFNDT1JFIiB2YWx1ZT0iTWF4aW1hbGUgUHVua3R6YWhsOiIvPg0KCQk8dWl0ZXh0IG5hbWU9IlFVSVpQT0RfUVVFU0FUTVBUX1NUUiIgdmFsdWU9IlZlcnN1Y2g6ICVuIHZvbiAldCIvPg0KCQk8dWl0ZXh0IG5hbWU9IlFVSVpQT0RfUVVFU1RZUEVfU1RSIiB2YWx1ZT0iVHlwOiAlcyIvPg0KCQk8dWl0ZXh0IG5hbWU9IlFVSVpQT0RfUVVFU1RZUEVfR1JEIiB2YWx1ZT0iQmV3ZXJ0ZXQiLz4NCgkJPHVpdGV4dCBuYW1lPSJRVUlaUE9EX1FVRVNUWVBFX1NWWSIgdmFsdWU9IlVtZnJhZ2UiLz4NCgkJPHVpdGV4dCBuYW1lPSJRVUlaUE9EX1FVSVpBVE1QVF9JTkYiIHZhbHVlPSJVbmVuZGxpY2giLz4NCgkJPHVpdGV4dCBuYW1lPSJRVUlaUE9EX1FVRVNBVE1QVF9JTkYiIHZhbHVlPSJVbmVuZGxpY2giLz4NCgkJPHVpdGV4dCBuYW1lPSJXQVJOSU5HTVNHX1lFU1NUUklORyIgdmFsdWU9IkphIi8+DQoJCTx1aXRleHQgbmFtZT0iV0FSTklOR01TR19OT1NUUklORyIgdmFsdWU9Ik5laW4iLz4NCgkJPHVpdGV4dCBuYW1lPSJXQVJOSU5HTVNHX1RJVExFU1RSSU5HIiB2YWx1ZT0iUXVpem5hdmlnYXRpb25zd2FybnVuZyIvPg0KCQk8dWl0ZXh0IG5hbWU9IldBUk5JTkdNU0dfTVNHU1RSSU5HIiB2YWx1ZT0iSW4gZGllc2VtIFF1aXogZ2lidCBlcyB1bmJlYW50d29ydGV0ZSBGcmFnZW4uDQoNCldlbm4gU2llIGF1ZiAmcXVvdDtKYSZxdW90OyBrbGlja2VuLCB3aXJkIGRhcyBRdWl6IGJlZW5kZXQuIEtsaWNrZW4gU2llIGF1ZiAmcXVvdDtOZWluJnF1b3Q7LCB1bSBtaXQgZGVtIFF1aXogZm9ydHp1ZmFocmVuLiIvPg0KCQk8dWl0ZXh0IG5hbWU9IklORk9STUFUSU9OX0gyNjRfRkxBU0hQTEFZRVIiIHZhbHVlPSJEYXMgVmlkZW8gd2lyZCB2b24gZGVyIG1vbWVudGFuIGF1ZiBkaWVzZW0gQ29tcHV0ZXIgaW5zdGFsbGllcnRlbiBWZXJzaW9uIHZvbiBGbGFzaCBQbGF5ZXIgbmljaHQgdW50ZXJzdMO8dHp0LiBLbGlja2VuIFNpZSBhdWYgZGVuIFZpZGVvYmVyZWljaCwgdW0gZGllIGFrdHVlbGxlIFZlcnNpb24gdm9uIEZsYXNoIFBsYXllciBoZXJ1bnRlcnp1bGFkZW4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RlbiBUZWlsbmVobWVybiBkaWUgU2VpdGVubGVpc3RlIGFuemVpZ2VuIi8+DQoJCTx1aXRleHQgbmFtZT0iTVVURSIgdmFsdWU9IlRvbiBhdXMiLz4NCgkJPHVpdGV4dCBuYW1lPSJET0NXUkFQX1RJVExFIiB2YWx1ZT0iUHJlc2VudGVyLUFuaGFuZyIvPg0KCQk8dWl0ZXh0IG5hbWU9IkRPQ1dSQVBfTVNHIiB2YWx1ZT0iQXVmIG1laW5lbSBBcmJlaXRzcGxhdHogc3BlaWNoZXJuIi8+DQoJCTx1aXRleHQgbmFtZT0iRE9DV1JBUF9QUk9NUFQiIHZhbHVlPSJadW0gSGVydW50ZXJsYWRlbiBrbGlja2VuIi8+DQoJPC9sYW5ndWFnZT4NCgk8bGFuZ3VhZ2UgaWQ9ImZy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WSURQTEFZSU5HIiB2YWx1ZT0iTGVjdHVyZSB2aWTDqW8gZW4gY291cnM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y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RVUlaIiB2YWx1ZT0iUXVpeiIvPg0KCQk8dWl0ZXh0IG5hbWU9IlRBQl9PVVRMSU5FIiB2YWx1ZT0iUGxhbiIvPg0KCQk8dWl0ZXh0IG5hbWU9IlRBQl9USFVNQiIgdmFsdWU9IkRpYXBvcyIvPg0KCQk8dWl0ZXh0IG5hbWU9IlRBQl9OT1RFUyIgdmFsdWU9Ik5vdGVzIi8+DQoJCTx1aXRleHQgbmFtZT0iVEFCX1NFQVJDSCIgdmFsdWU9IlJlY2hlcmNoZSIvPg0KCQk8dWl0ZXh0IG5hbWU9IlNMSURFX0hFQURJTkciIHZhbHVlPSJUaXRyZSBkZSBsYSBkaWFwb3NpdGl2ZSIvPg0KCQk8dWl0ZXh0IG5hbWU9IkRVUkFUSU9OX0hFQURJTkciIHZhbHVlPSJEdXLDqWUiLz4NCgkJPHVpdGV4dCBuYW1lPSJTRUFSQ0hfSEVBRElORyIgdmFsdWU9IlJlY2hlcmNoZSBkZSB0ZXh0ZSA6Ii8+DQoJCTx1aXRleHQgbmFtZT0iVEhVTUJfSEVBRElORyIgdmFsdWU9IkRpYXBvc2l0aXZlIi8+DQoJCTx1aXRleHQgbmFtZT0iVEhVTUJfSU5GTyIgdmFsdWU9IlRpdHJlL2R1csOpZSIvPg0KCQk8dWl0ZXh0IG5hbWU9IkFUVEFDSE5BTUVfSEVBRElORyIgdmFsdWU9Ik5vbSBkZSBmaWNoaWVyIi8+DQoJCTx1aXRleHQgbmFtZT0iQVRUQUNIU0laRV9IRUFESU5HIiB2YWx1ZT0iVGFpbGxlIi8+DQoJCTx1aXRleHQgbmFtZT0iU0xJREVfTk9URVMiIHZhbHVlPSJDb21tZW50YWlyZXMgZGVzIGRpYXBvc2l0aXZlcyIvPg0KCQk8IS0tcXVpeiBwb2QgYW5kIG1lc3NhZ2UgYm94IHRleHRzLS0+DQoJCTx1aXRleHQgbmFtZT0iUVVJWlBPRF9RVUlaX0FUVEVNUFQiIHZhbHVlPSJUZW50YXRpdmUgZGUgcXVlc3Rpb25uYWlyZSA6Ii8+DQoJCTx1aXRleHQgbmFtZT0iUVVJWlBPRF9RVUlaX0FUVEVNUFRfVkFMVUUiIHZhbHVlPSIlbiBzdXIgJXQiLz4NCgkJPHVpdGV4dCBuYW1lPSJRVUlaUE9EX1FVSVpfU0NPUkUiIHZhbHVlPSJOb3RlIG9idGVudWUgOiIvPg0KCQk8dWl0ZXh0IG5hbWU9IlFVSVpQT0RfUVVJWl9QQVNTU0NPUkUiIHZhbHVlPSJOb3RlIGQnYWRtaXNzaWJpbGl0w6nCoDoiLz4NCgkJPHVpdGV4dCBuYW1lPSJRVUlaUE9EX1FVSVpfTUFYU0NPUkUiIHZhbHVlPSJOb3RlIG1heGltYWxlIDoiLz4NCgkJPHVpdGV4dCBuYW1lPSJRVUlaUE9EX1FVRVNBVE1QVF9TVFIiIHZhbHVlPSJUZW50YXRpdmUgOiAlbiBzdXIgJXQiLz4NCgkJPHVpdGV4dCBuYW1lPSJRVUlaUE9EX1FVRVNUWVBFX1NUUiIgdmFsdWU9IlR5cGU6ICVzIi8+DQoJCTx1aXRleHQgbmFtZT0iUVVJWlBPRF9RVUVTVFlQRV9HUkQiIHZhbHVlPSJOb3TDqSIvPg0KCQk8dWl0ZXh0IG5hbWU9IlFVSVpQT0RfUVVFU1RZUEVfU1ZZIiB2YWx1ZT0iRW5xdcOqdGUiLz4NCgkJPHVpdGV4dCBuYW1lPSJRVUlaUE9EX1FVSVpBVE1QVF9JTkYiIHZhbHVlPSJJbGxpbWl0w6kiLz4NCgkJPHVpdGV4dCBuYW1lPSJRVUlaUE9EX1FVRVNBVE1QVF9JTkYiIHZhbHVlPSJJbGxpbWl0w6kiLz4NCgkJPHVpdGV4dCBuYW1lPSJXQVJOSU5HTVNHX1lFU1NUUklORyIgdmFsdWU9Ik91aSIvPg0KCQk8dWl0ZXh0IG5hbWU9IldBUk5JTkdNU0dfTk9TVFJJTkciIHZhbHVlPSJOb24iLz4NCgkJPHVpdGV4dCBuYW1lPSJXQVJOSU5HTVNHX1RJVExFU1RSSU5HIiB2YWx1ZT0iQXZlcnRpc3NlbWVudCBkZSBuYXZpZ2F0aW9uIGR1IHF1ZXN0aW9ubmFpcmUiLz4NCgkJPHVpdGV4dCBuYW1lPSJXQVJOSU5HTVNHX01TR1NUUklORyIgdmFsdWU9IlZvdXMgbidhdmV6IHBhcyByw6lwb25kdSDDoCBjZXJ0YWluZXMgcXVlc3Rpb25zIGRlIGNlIHF1ZXN0aW9ubmFpcmUuDQoNClNpIHZvdXMgY2xpcXVleiBzdXIgT3VpLCB2b3VzIHF1aXR0ZXJleiBsZSBxdWVzdGlvbm5haXJlLiBDbGlxdWV6IHN1ciBOb24gcG91ciBjb250aW51ZXIgbGUgcXVlc3Rpb25uYWlyZS4iLz4NCgkJPHVpdGV4dCBuYW1lPSJJTkZPUk1BVElPTl9IMjY0X0ZMQVNIUExBWUVSIiB2YWx1ZT0iTGEgdmVyc2lvbiBkZSBGbGFzaCBQbGF5ZXIgYWN0dWVsbGVtZW50IGluc3RhbGzDqWUgc3VyIHZvdHJlIG1hY2hpbmUgbmUgcHJlbmQgcGFzIGVuIGNoYXJnZSBjZSB0eXBlIGRlIHZpZMOpby4gQ2xpcXVleiBzdXIgbGEgem9uZSB2aWTDqW8gcG91ciB0w6lsw6ljaGFyZ2VyIGxhIGRlcm5pw6hyZSB2ZXJzaW9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udHJlciBsJ2VuY2FkcsOpIGF1eCBwYXJ0aWNpcGFudHMiLz4NCgkJPHVpdGV4dCBuYW1lPSJNVVRFIiB2YWx1ZT0iTXVldCIvPg0KCQk8dWl0ZXh0IG5hbWU9IkRPQ1dSQVBfVElUTEUiIHZhbHVlPSJQacOoY2Ugam9pbnRlIFByZXNlbnRlciIvPg0KCQk8dWl0ZXh0IG5hbWU9IkRPQ1dSQVBfTVNHIiB2YWx1ZT0iRW5yZWdpc3RyZXIgc3VyIG1vbiBvcmRpbmF0ZXVyIi8+DQoJCTx1aXRleHQgbmFtZT0iRE9DV1JBUF9QUk9NUFQiIHZhbHVlPSJDbGlxdWVyIHBvdXIgdMOpbMOpY2hhcmdlciIvPg0KCTwvbGFuZ3VhZ2U+DQoJPGxhbmd1YWdlIGlkPSJqYSI+DQoJCTwhLS0gZm9ybWF0IGZvciB1aWZvbnQgdmFsdWUgaXMgImZvbnQsc2l6ZSxpc2JvbGQsaXNpdGFsaWMsaXNzaGFkb3dlZCIgLS0+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+DQoJCTx1aWZvbnQgbmFtZT0iRk9OVF9FTEFQU0VEVElNRSIgdmFsdWU9IlZlcmRhbmEsMTEsdHJ1ZSxmYWxzZSxmYWxzZSIvPg0KCQk8dWlmb250IG5hbWU9IkZPTlRfVVRJTFNNRU5VIiB2YWx1ZT0iVmVyZGFuYSw5LHRydWUsZmFsc2UsZmFsc2UiLz4NCgkJPHVpZm9udCBuYW1lPSJGT05UX1RBQlMiIHZhbHVlPSJWZXJkYW5hLDEwLGZhbHNlLGZhbHNlLGZhbHNlIi8+DQoJCTx1aWZvbnQgbmFtZT0iRk9OVF9QUkVTRU5UQVRJT05OQU1FIiB2YWx1ZT0iVmVyZGFuYSwxNSxmYWxzZSxmYWxzZSx0cnVlIi8+DQoJCTx1aWZvbnQgbmFtZT0iRk9OVF9QUkVTRU5URVJOQU1FIiB2YWx1ZT0iVmVyZGFuYSwxNSx0cnVlLGZhbHNlLHRydWUiLz4NCgkJPHVpZm9udCBuYW1lPSJGT05UX1BSRVNFTlRFUlRJVExFIiB2YWx1ZT0iVmVyZGFuYSwxMS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MTEsZmFsc2UsZmFsc2UsdHJ1ZSIvPg0KCQk8dWlmb250IG5hbWU9IkZPTlRfQklPV0lOIiB2YWx1ZT0iVmVyZGFuYSwxMSxmYWxzZSxmYWxzZSxmYWxzZSIvPg0KCQk8dWlmb250IG5hbWU9IkZPTlRfTElTVEhFQURJTkciIHZhbHVlPSJWZXJkYW5hLDExLGZhbHNlLGZhbHNlLGZhbHNlIi8+DQoJCTx1aWZvbnQgbmFtZT0iRk9OVF9XSU5USVRMRSIgdmFsdWU9IlZlcmRhbmEsMTE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WSURQTEFZSU5HIiB2YWx1ZT0i44OT44OH44Kq5YaN55Sf5LitIi8+DQoJCTx1aXRleHQgbmFtZT0iU0NSVUJCQVJTVEFUVVNfTE9BRElORyIgdmFsdWU9IuODreODvOODieS4rSIvPg0KCQk8dWl0ZXh0IG5hbWU9IlNDUlVCQkFSU1RBVFVTX0JVRkZFUklORyIgdmFsdWU9IuODkOODg+ODleOCoeS4rSIvPg0KCQk8dWl0ZXh0IG5hbWU9IlNDUlVCQkFSU1RBVFVTX1FVRVNUSU9OIiB2YWx1ZT0i6LOq5ZWP44Gr562U44GI44Gm5LiL44GV44GEIi8+DQoJCTx1aXRleHQgbmFtZT0iU0NSVUJCQVJTVEFUVVNfUkVWSUVXUVVJWiIgdmFsdWU9IuOCr+OCpOOCuuOCkuODrOODk+ODpeODvOOBl+OBpuOBhOOBvuOBmSIvPg0KCQk8IS0tIHN1YnN0aXR1dGlvbjogJW0gPT0gbWludXRlcyByZW1haW5pbmcgLS0+DQoJCTwhLS0gc3Vic3RpdHV0aW9uOiAlcyA9PSBzZWNvbmRzIHJlbWFpbmluZyAtLT4NCgkJPHVpdGV4dCBuYW1lPSJFTEFQU0VEIiB2YWx1ZT0i5q6L44KKIDogJW0g5YiGICVzIOenkiIvPg0KCQk8dWl0ZXh0IG5hbWU9Ik5PVEZPVU5EIiB2YWx1ZT0i5L2V44KC6KaL44Gk44GL44KK44G+44Gb44KTIi8+DQoJCTx1aXRleHQgbmFtZT0iQVRUQUNITUVOVFMiIHZhbHVlPSLmt7vku5giLz4NCgkJPCEtLSBzdWJzdGl0dXRpb246ICVwID09IGN1cnJlbnQgc3BlYWtlcidzIHRpdGxlIC0tPg0KCQk8dWl0ZXh0IG5hbWU9IkJJT1dJTl9USVRMRSIgdmFsdWU9Iue1jOattCA6ICVwIi8+DQoJCTx1aXRleHQgbmFtZT0iQklPQlROX1RJVExFIiB2YWx1ZT0i57WM5q20Ii8+DQoJCTx1aXRleHQgbmFtZT0iRElWSURFUkJUTl9USVRMRSIgdmFsdWU9InwiLz4NCgkJPHVpdGV4dCBuYW1lPSJDT05UQUNUQlROX1RJVExFIiB2YWx1ZT0i44GK5ZWP44GE5ZCI44KP44GbIi8+DQoJCTx1aXRleHQgbmFtZT0iVEFCX1FVSVoiIHZhbHVlPSLjgq/jgqTjgroiLz4NCgkJPHVpdGV4dCBuYW1lPSJUQUJfT1VUTElORSIgdmFsdWU9IuOCouOCpuODiOODqeOCpOODsyIvPg0KCQk8dWl0ZXh0IG5hbWU9IlRBQl9USFVNQiIgdmFsdWU9IuOCteODoOODjeODvOODqy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5qSc57Si44GZ44KL44OG44Kt44K544O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cXVpeiBwb2QgYW5kIG1lc3NhZ2UgYm94IHRleHRzLS0+DQoJCTx1aXRleHQgbmFtZT0iUVVJWlBPRF9RVUlaX0FUVEVNUFQiIHZhbHVlPSLjgq/jgqTjgrroqabooYzlm57mlbAgOiAiLz4NCgkJPHVpdGV4dCBuYW1lPSJRVUlaUE9EX1FVSVpfQVRURU1QVF9WQUxVRSIgdmFsdWU9IiVuIC8gJXQiLz4NCgkJPHVpdGV4dCBuYW1lPSJRVUlaUE9EX1FVSVpfU0NPUkUiIHZhbHVlPSLjgrnjgrPjgqIgOiAiLz4NCgkJPHVpdGV4dCBuYW1lPSJRVUlaUE9EX1FVSVpfUEFTU1NDT1JFIiB2YWx1ZT0i5ZCI5qC854K5IDoiLz4NCgkJPHVpdGV4dCBuYW1lPSJRVUlaUE9EX1FVSVpfTUFYU0NPUkUiIHZhbHVlPSLmnIDpq5jlvpfngrkgOiAiLz4NCgkJPHVpdGV4dCBuYW1lPSJRVUlaUE9EX1FVRVNBVE1QVF9TVFIiIHZhbHVlPSLoqabooYzlm57mlbAgOiAlbiAvICV0Ii8+DQoJCTx1aXRleHQgbmFtZT0iUVVJWlBPRF9RVUVTVFlQRV9TVFIiIHZhbHVlPSLjgr/jgqTjg5cgOiAlcyIvPg0KCQk8dWl0ZXh0IG5hbWU9IlFVSVpQT0RfUVVFU1RZUEVfR1JEIiB2YWx1ZT0i6KmV5L6hIi8+DQoJCTx1aXRleHQgbmFtZT0iUVVJWlBPRF9RVUVTVFlQRV9TVlkiIHZhbHVlPSLjgqLjg7PjgrHjg7zjg4giLz4NCgkJPHVpdGV4dCBuYW1lPSJRVUlaUE9EX1FVSVpBVE1QVF9JTkYiIHZhbHVlPSLnhKHliLbpmZAiLz4NCgkJPHVpdGV4dCBuYW1lPSJRVUlaUE9EX1FVRVNBVE1QVF9JTkYiIHZhbHVlPSLnhKHliLbpmZAiLz4NCgkJPHVpdGV4dCBuYW1lPSJXQVJOSU5HTVNHX1lFU1NUUklORyIgdmFsdWU9IuOBr+OBhCIvPg0KCQk8dWl0ZXh0IG5hbWU9IldBUk5JTkdNU0dfTk9TVFJJTkciIHZhbHVlPSLjgYTjgYTjgYgiLz4NCgkJPHVpdGV4dCBuYW1lPSJXQVJOSU5HTVNHX1RJVExFU1RSSU5HIiB2YWx1ZT0i44Kv44Kk44K644Gu44OK44OT44Ky44O844K344On44Oz44Gr6Zai44GZ44KL6K2m5ZGKIi8+DQoJCTx1aXRleHQgbmFtZT0iV0FSTklOR01TR19NU0dTVFJJTkciIHZhbHVlPSLjgZPjga7jgq/jgqTjgrrjgavjga/jgIHjgb7jgaDop6PnrZTjgZfjgabjgYTjgarjgYTos6rllY/jgYzjgYLjgorjgb7jgZnjgIINCg0KIOOCr+OCpOOCuuOCkue1guS6huOBmeOCi+OBq+OBr+OAgeOAjOOBr+OBhOOAjeOCkuOCr+ODquODg+OCr+OBl+OBvuOBmeOAguOCr+OCpOOCuuOCkue2muihjOOBmeOCi+OBq+OBr+OAgeOAjOOBhOOBhOOBiOOAjeOCkuOCr+ODquODg+OCr+OBl+OBvuOBmeOAgiIvPg0KCQk8dWl0ZXh0IG5hbWU9IklORk9STUFUSU9OX0gyNjRfRkxBU0hQTEFZRVIiIHZhbHVlPSLjgYrkvb/jgYTjga7jgrPjg7Pjg5Tjg6Xjg7zjgr/jgavnj77lnKjjgqTjg7Pjgrnjg4jjg7zjg6vjgZXjgozjgabjgYTjgosgRmxhc2ggUGxheWVyIOOBruODkOODvOOCuOODp+ODs+OBr+OAgeOBk+OBruODk+ODh+OCquOCkuOCteODneODvOODiOOBl+OBpuOBhOOBvuOBm+OCk+OAguacgOaWsOOBriBGbGFzaCBQbGF5ZXIg44KS44OA44Km44Oz44Ot44O844OJ44GZ44KL44Gr44Gv44CB44OT44OH44Kq6aCY5Z+f44KS44Kv44Oq44OD44Kv44GX44Gm44GP44Gg44GV44GE44CC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uOCteOCpOODieODkOODvOOCkuWPguWKoOiAheOBq+imi+OBm+OCiyIvPg0KCQk8dWl0ZXh0IG5hbWU9Ik1VVEUiIHZhbHVlPSLjg5/jg6Xjg7zjg4giLz4NCgkJPHVpdGV4dCBuYW1lPSJET0NXUkFQX1RJVExFIiB2YWx1ZT0iUHJlc2VudGVyIOa3u+S7mOODleOCoeOCpOODqyIvPg0KCQk8dWl0ZXh0IG5hbWU9IkRPQ1dSQVBfTVNHIiB2YWx1ZT0i44Oe44Kk44Kz44Oz44OU44Ol44O844K/44Gr5L+d5a2YIi8+DQoJCTx1aXRleHQgbmFtZT0iRE9DV1JBUF9QUk9NUFQiIHZhbHVlPSLjgq/jg6rjg4Pjgq/jgZfjgabjg4Djgqbjg7Pjg63jg7zjg4kiLz4NCgk8L2xhbmd1YWdlPg0KCTxsYW5ndWFnZSBpZD0ia28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S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yKrOudvOydtOuTnCAlbiIvPg0KCQk8IS0tIHN1YnN0aXR1dGlvbjogJW4gPT0gc2xpZGUgbnVtYmVyIC0tPg0KCQk8IS0tIHN1YnN0aXR1dGlvbjogJXQgPT0gdG90YWwgc2xpZGUgY291bnQgLS0+DQoJCTx1aXRleHQgbmFtZT0iU0NSVUJCQVJTVEFUVVNfU0xJREVJTkZPIiB2YWx1ZT0i7Iqs65287J2065OcICVuIC8gJXQgfCAiLz4NCgkJPHVpdGV4dCBuYW1lPSJTQ1JVQkJBUlNUQVRVU19TVE9QUEVEIiB2YWx1ZT0i7KSR7KeA65CoIi8+DQoJCTx1aXRleHQgbmFtZT0iU0NSVUJCQVJTVEFUVVNfUExBWUlORyIgdmFsdWU9IuyerOyDnSIvPg0KCQk8dWl0ZXh0IG5hbWU9IlNDUlVCQkFSU1RBVFVTX05PQVVESU8iIHZhbHVlPSLsmKTrlJTsmKQg7JeG7J2MIi8+DQoJCTx1aXRleHQgbmFtZT0iU0NSVUJCQVJTVEFUVVNfVklEUExBWUlORyIgdmFsdWU9Iuu5hOuUlOyYpCDsnqzsg50g7KSRIi8+DQoJCTx1aXRleHQgbmFtZT0iU0NSVUJCQVJTVEFUVVNfTE9BRElORyIgdmFsdWU9IuuhnOuUqSIvPg0KCQk8dWl0ZXh0IG5hbWU9IlNDUlVCQkFSU1RBVFVTX0JVRkZFUklORyIgdmFsdWU9IuuyhO2NvOungSIvPg0KCQk8dWl0ZXh0IG5hbWU9IlNDUlVCQkFSU1RBVFVTX1FVRVNUSU9OIiB2YWx1ZT0i7KeI66y47JeQIOuLte2VmOq4sCIvPg0KCQk8dWl0ZXh0IG5hbWU9IlNDUlVCQkFSU1RBVFVTX1JFVklFV1FVSVoiIHZhbHVlPSLsp4jrrLgg64uk7Iuc67O06riwIi8+DQoJCTwhLS0gc3Vic3RpdHV0aW9uOiAlbSA9PSBtaW51dGVzIHJlbWFpbmluZyAtLT4NCgkJPCEtLSBzdWJzdGl0dXRpb246ICVzID09IHNlY29uZHMgcmVtYWluaW5nIC0tPg0KCQk8dWl0ZXh0IG5hbWU9IkVMQVBTRUQiIHZhbHVlPSIlbeu2hCAlc+y0iCDrgqjsnYwiLz4NCgkJPHVpdGV4dCBuYW1lPSJOT1RGT1VORCIgdmFsdWU9IuyXhuydjCIvPg0KCQk8dWl0ZXh0IG5hbWU9IkFUVEFDSE1FTlRTIiB2YWx1ZT0i7LKo67aAIO2MjOydvCIvPg0KCQk8IS0tIHN1YnN0aXR1dGlvbjogJXAgPT0gY3VycmVudCBzcGVha2VyJ3MgdGl0bGUgLS0+DQoJCTx1aXRleHQgbmFtZT0iQklPV0lOX1RJVExFIiB2YWx1ZT0i6rK966ClIOyGjOqwnDogJXAiLz4NCgkJPHVpdGV4dCBuYW1lPSJCSU9CVE5fVElUTEUiIHZhbHVlPSLqsr3roKUg7IaM6rCcIi8+DQoJCTx1aXRleHQgbmFtZT0iRElWSURFUkJUTl9USVRMRSIgdmFsdWU9InwiLz4NCgkJPHVpdGV4dCBuYW1lPSJDT05UQUNUQlROX1RJVExFIiB2YWx1ZT0i7Jew65297LKYIi8+DQoJCTx1aXRleHQgbmFtZT0iVEFCX1FVSVoiIHZhbHVlPSLtgLTspogiLz4NCgkJPHVpdGV4dCBuYW1lPSJUQUJfT1VUTElORSIgdmFsdWU9IuqwnOyalCIvPg0KCQk8dWl0ZXh0IG5hbWU9IlRBQl9USFVNQiIgdmFsdWU9Iuy2leyGjO2MkCIvPg0KCQk8dWl0ZXh0IG5hbWU9IlRBQl9OT1RFUyIgdmFsdWU9IuuFuO2KuCIvPg0KCQk8dWl0ZXh0IG5hbWU9IlRBQl9TRUFSQ0giIHZhbHVlPSLqsoDsg4kiLz4NCgkJPHVpdGV4dCBuYW1lPSJTTElERV9IRUFESU5HIiB2YWx1ZT0i7Iqs65287J2065OcIOygnOuqqSIvPg0KCQk8dWl0ZXh0IG5hbWU9IkRVUkFUSU9OX0hFQURJTkciIHZhbHVlPSLsnqzsg53si5zqsIQiLz4NCgkJPHVpdGV4dCBuYW1lPSJTRUFSQ0hfSEVBRElORyIgdmFsdWU9Iu2FjeyKpO2KuCDqsoDsg4k6Ii8+DQoJCTx1aXRleHQgbmFtZT0iVEhVTUJfSEVBRElORyIgdmFsdWU9IuyKrOudvOydtOuTnCIvPg0KCQk8dWl0ZXh0IG5hbWU9IlRIVU1CX0lORk8iIHZhbHVlPSLsoJzrqqkv7J6s7IOd7Iuc6rCEIi8+DQoJCTx1aXRleHQgbmFtZT0iQVRUQUNITkFNRV9IRUFESU5HIiB2YWx1ZT0i7YyM7J28IOydtOumhCIvPg0KCQk8dWl0ZXh0IG5hbWU9IkFUVEFDSFNJWkVfSEVBRElORyIgdmFsdWU9Iu2BrOq4sCIvPg0KCQk8dWl0ZXh0IG5hbWU9IlNMSURFX05PVEVTIiB2YWx1ZT0i7Iqs65287J2065OcIOuFuO2KuCIvPg0KCQk8IS0tcXVpeiBwb2QgYW5kIG1lc3NhZ2UgYm94IHRleHRzLS0+DQoJCTx1aXRleHQgbmFtZT0iUVVJWlBPRF9RVUlaX0FUVEVNUFQiIHZhbHVlPSLtgLTspogg7Iuc64+EIO2an+yImDoiLz4NCgkJPHVpdGV4dCBuYW1lPSJRVUlaUE9EX1FVSVpfQVRURU1QVF9WQUxVRSIgdmFsdWU9IiVuLyV0Ii8+DQoJCTx1aXRleHQgbmFtZT0iUVVJWlBPRF9RVUlaX1NDT1JFIiB2YWx1ZT0i65Od7KCQOiIvPg0KCQk8dWl0ZXh0IG5hbWU9IlFVSVpQT0RfUVVJWl9QQVNTU0NPUkUiIHZhbHVlPSLthrXqs7wg7KCQ7IiYOiIvPg0KCQk8dWl0ZXh0IG5hbWU9IlFVSVpQT0RfUVVJWl9NQVhTQ09SRSIgdmFsdWU9Iuy1nOqzoCDsoJDsiJg6Ii8+DQoJCTx1aXRleHQgbmFtZT0iUVVJWlBPRF9RVUVTQVRNUFRfU1RSIiB2YWx1ZT0i7Iuc64+EIO2an+yImDogJW4vJXQiLz4NCgkJPHVpdGV4dCBuYW1lPSJRVUlaUE9EX1FVRVNUWVBFX1NUUiIgdmFsdWU9IuycoO2YlTogJXMiLz4NCgkJPHVpdGV4dCBuYW1lPSJRVUlaUE9EX1FVRVNUWVBFX0dSRCIgdmFsdWU9IuygkOyImCDrp6TquLDquLAg7JmE66OMIi8+DQoJCTx1aXRleHQgbmFtZT0iUVVJWlBPRF9RVUVTVFlQRV9TVlkiIHZhbHVlPSLshKTrrLgg7KGw7IKsIi8+DQoJCTx1aXRleHQgbmFtZT0iUVVJWlBPRF9RVUlaQVRNUFRfSU5GIiB2YWx1ZT0i66y07ZWcIi8+DQoJCTx1aXRleHQgbmFtZT0iUVVJWlBPRF9RVUVTQVRNUFRfSU5GIiB2YWx1ZT0i66y07ZWcIi8+DQoJCTx1aXRleHQgbmFtZT0iV0FSTklOR01TR19ZRVNTVFJJTkciIHZhbHVlPSLsmIgiLz4NCgkJPHVpdGV4dCBuYW1lPSJXQVJOSU5HTVNHX05PU1RSSU5HIiB2YWx1ZT0i7JWE64uI7JikIi8+DQoJCTx1aXRleHQgbmFtZT0iV0FSTklOR01TR19USVRMRVNUUklORyIgdmFsdWU9Iu2AtOymiCDrgrTruYTqsozsnbTshZgg6rK96rOgIi8+DQoJCTx1aXRleHQgbmFtZT0iV0FSTklOR01TR19NU0dTVFJJTkciIHZhbHVlPSLsnbQg7YC07KaI7JeQ7IScIOyLnOuPhO2VmOyngCDslYrsnYAg7KeI66y47J20IOyeiOyKteuLiOuLpC4NCg0K7YC07KaI66W8IOyiheujjO2VmOugpOuptCBb7JiIXeulvCDtgbTrpq3tlZjqs6AsIO2AtOymiOulvCDqs4Tsho3tlZjroKTrqbQgW+yVhOuLiOyYpF3rpbwg7YG066at7ZWY7Iut7Iuc7JikLiIvPg0KCQk8dWl0ZXh0IG5hbWU9IklORk9STUFUSU9OX0gyNjRfRkxBU0hQTEFZRVIiIHZhbHVlPSLsi5zsiqTthZzsl5Ag7ISk7LmY65CY7Ja0IOyeiOuKlCDtmITsnqwg67KE7KCE7J2YIEZsYXNoIFBsYXllcuuKlCDsnbQg67mE65SU7Jik66W8IOyngOybkO2VmOyngCDslYrsirXri4jri6QuIOy1nOyLoCBGbGFzaCBQbGF5ZXLrpbwg64uk7Jq066Gc65Oc7ZWY66Ck66m0IOu5hOuUlOyYpCDsmIHsl63snYQg7YG066at7ZWY7Iut7Iuc7Jik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ssLjsl6zsnpDsl5Dqsowg7IS466GcIOunieuMgCDrs7TsnbTquLAiLz4NCgkJPHVpdGV4dCBuYW1lPSJNVVRFIiB2YWx1ZT0i7J2M7IaM6rGwIi8+DQoJCTx1aXRleHQgbmFtZT0iRE9DV1JBUF9USVRMRSIgdmFsdWU9IlByZXNlbnRlciDtjIzsnbwg7LKo67aAIi8+DQoJCTx1aXRleHQgbmFtZT0iRE9DV1JBUF9NU0ciIHZhbHVlPSLrgrQg7Lu07ZOo7YSw7JeQIOyggOyepSIvPg0KCQk8dWl0ZXh0IG5hbWU9IkRPQ1dSQVBfUFJPTVBUIiB2YWx1ZT0i7YG066at7ZWY7JesIOuLpOyatOuhnOuTnCIvPg0KCTwvbGFuZ3VhZ2U+DQoJPGxhbmd1YWdlIGlkPSJlcy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YSAlbiIvPg0KCQk8IS0tIHN1YnN0aXR1dGlvbjogJW4gPT0gc2xpZGUgbnVtYmVyIC0tPg0KCQk8IS0tIHN1YnN0aXR1dGlvbjogJXQgPT0gdG90YWwgc2xpZGUgY291bnQgLS0+DQoJCTx1aXRleHQgbmFtZT0iU0NSVUJCQVJTVEFUVVNfU0xJREVJTkZPIiB2YWx1ZT0iRGlhcG9zaXRpdmEgJW4gLyAldCB8ICIvPg0KCQk8dWl0ZXh0IG5hbWU9IlNDUlVCQkFSU1RBVFVTX1NUT1BQRUQiIHZhbHVlPSJEZXRlbmlkYSIvPg0KCQk8dWl0ZXh0IG5hbWU9IlNDUlVCQkFSU1RBVFVTX1BMQVlJTkciIHZhbHVlPSJSZXByb2R1Y2llbmRvIi8+DQoJCTx1aXRleHQgbmFtZT0iU0NSVUJCQVJTVEFUVVNfTk9BVURJTyIgdmFsdWU9IlNpbiBzb25pZG8iLz4NCgkJPHVpdGV4dCBuYW1lPSJTQ1JVQkJBUlNUQVRVU19WSURQTEFZSU5HIiB2YWx1ZT0iVsOtZGVvIGVuIHJlcHJvZC4iLz4NCgkJPHVpdGV4dCBuYW1lPSJTQ1JVQkJBUlNUQVRVU19MT0FESU5HIiB2YWx1ZT0iQ2FyZ2FuZG8iLz4NCgkJPHVpdGV4dCBuYW1lPSJTQ1JVQkJBUlNUQVRVU19CVUZGRVJJTkciIHZhbHVlPSJBbG1hY2VuYW5kbyBlbiBiw7pmZXIiLz4NCgkJPHVpdGV4dCBuYW1lPSJTQ1JVQkJBUlNUQVRVU19RVUVTVElPTiIgdmFsdWU9IkNvbnRlc3RhciBwcmVndW50YSIvPg0KCQk8dWl0ZXh0IG5hbWU9IlNDUlVCQkFSU1RBVFVTX1JFVklFV1FVSVoiIHZhbHVlPSJSZXZpc2FuZG8gcHJ1ZWJhIi8+DQoJCTwhLS0gc3Vic3RpdHV0aW9uOiAlbSA9PSBtaW51dGVzIHJlbWFpbmluZyAtLT4NCgkJPCEtLSBzdWJzdGl0dXRpb246ICVzID09IHNlY29uZHMgcmVtYWluaW5nIC0tPg0KCQk8dWl0ZXh0IG5hbWU9IkVMQVBTRUQiIHZhbHVlPSIlbSBtaW51dG9zICVzIHNlZ3VuZG9zIHJlc3RhbnRlcyIvPg0KCQk8dWl0ZXh0IG5hbWU9Ik5PVEZPVU5EIiB2YWx1ZT0iTm8gc2UgaGEgZW5jb250cmFkbyBuYWRhIi8+DQoJCTx1aXRleHQgbmFtZT0iQVRUQUNITUVOVFMiIHZhbHVlPSJBcmNoaXZvcyBhZGp1bnRvcyIvPg0KCQk8IS0tIHN1YnN0aXR1dGlvbjogJXAgPT0gY3VycmVudCBzcGVha2VyJ3MgdGl0bGUgLS0+DQoJCTx1aXRleHQgbmFtZT0iQklPV0lOX1RJVExFIiB2YWx1ZT0iQmlvZ3JhZsOtYTogJXAiLz4NCgkJPHVpdGV4dCBuYW1lPSJCSU9CVE5fVElUTEUiIHZhbHVlPSJCaW9ncmFmw61hIi8+DQoJCTx1aXRleHQgbmFtZT0iRElWSURFUkJUTl9USVRMRSIgdmFsdWU9InwiLz4NCgkJPHVpdGV4dCBuYW1lPSJDT05UQUNUQlROX1RJVExFIiB2YWx1ZT0iQ29udGFjdG8iLz4NCgkJPHVpdGV4dCBuYW1lPSJUQUJfUVVJWiIgdmFsdWU9IlBydWViYSIvPg0KCQk8dWl0ZXh0IG5hbWU9IlRBQl9PVVRMSU5FIiB2YWx1ZT0iQ29udG9ybm8iLz4NCgkJPHVpdGV4dCBuYW1lPSJUQUJfVEhVTUIiIHZhbHVlPSJNaW5pYXQuIi8+DQoJCTx1aXRleHQgbmFtZT0iVEFCX05PVEVTIiB2YWx1ZT0iTm90YXMiLz4NCgkJPHVpdGV4dCBuYW1lPSJUQUJfU0VBUkNIIiB2YWx1ZT0iQnVzY2FyIi8+DQoJCTx1aXRleHQgbmFtZT0iU0xJREVfSEVBRElORyIgdmFsdWU9IlTDrXR1bG8gZGUgZGlhcG9zaXRpdmEiLz4NCgkJPHVpdGV4dCBuYW1lPSJEVVJBVElPTl9IRUFESU5HIiB2YWx1ZT0iRHVyYWMuIi8+DQoJCTx1aXRleHQgbmFtZT0iU0VBUkNIX0hFQURJTkciIHZhbHVlPSJCdXNjYXIgdGV4dG86Ii8+DQoJCTx1aXRleHQgbmFtZT0iVEhVTUJfSEVBRElORyIgdmFsdWU9IkRpYXBvc2l0aXZhIi8+DQoJCTx1aXRleHQgbmFtZT0iVEhVTUJfSU5GTyIgdmFsdWU9IkR1ci4vVMOtdC4gZGlhcC4iLz4NCgkJPHVpdGV4dCBuYW1lPSJBVFRBQ0hOQU1FX0hFQURJTkciIHZhbHVlPSJOb21icmUgZGUgYXJjaGl2byIvPg0KCQk8dWl0ZXh0IG5hbWU9IkFUVEFDSFNJWkVfSEVBRElORyIgdmFsdWU9IlRhbWHDsW8iLz4NCgkJPHVpdGV4dCBuYW1lPSJTTElERV9OT1RFUyIgdmFsdWU9Ik5vdGFzIGRlIGRpYXBvc2l0aXZhIi8+DQoJCTwhLS1xdWl6IHBvZCBhbmQgbWVzc2FnZSBib3ggdGV4dHMtLT4NCgkJPHVpdGV4dCBuYW1lPSJRVUlaUE9EX1FVSVpfQVRURU1QVCIgdmFsdWU9IkludGVudG8gZGUgcHJ1ZWJhOiIvPg0KCQk8dWl0ZXh0IG5hbWU9IlFVSVpQT0RfUVVJWl9BVFRFTVBUX1ZBTFVFIiB2YWx1ZT0iJW4gZGUgJXQiLz4NCgkJPHVpdGV4dCBuYW1lPSJRVUlaUE9EX1FVSVpfU0NPUkUiIHZhbHVlPSJQdW50dWFjacOzbjoiLz4NCgkJPHVpdGV4dCBuYW1lPSJRVUlaUE9EX1FVSVpfUEFTU1NDT1JFIiB2YWx1ZT0iUHVudHVhY2nDs24gcGFyYSBhcHJvYmFyOiIvPg0KCQk8dWl0ZXh0IG5hbWU9IlFVSVpQT0RfUVVJWl9NQVhTQ09SRSIgdmFsdWU9IlB1bnR1YWNpw7NuIG3DoXhpbWE6Ii8+DQoJCTx1aXRleHQgbmFtZT0iUVVJWlBPRF9RVUVTQVRNUFRfU1RSIiB2YWx1ZT0iSW50ZW50b3M6ICVuIGRlICV0Ii8+DQoJCTx1aXRleHQgbmFtZT0iUVVJWlBPRF9RVUVTVFlQRV9TVFIiIHZhbHVlPSJUaXBvOiAlcyIvPg0KCQk8dWl0ZXh0IG5hbWU9IlFVSVpQT0RfUVVFU1RZUEVfR1JEIiB2YWx1ZT0iQ29uIHB1bnR1YWNpw7NuIi8+DQoJCTx1aXRleHQgbmFtZT0iUVVJWlBPRF9RVUVTVFlQRV9TVlkiIHZhbHVlPSJFbmN1ZXN0YSIvPg0KCQk8dWl0ZXh0IG5hbWU9IlFVSVpQT0RfUVVJWkFUTVBUX0lORiIgdmFsdWU9IkluZmluaXRvIi8+DQoJCTx1aXRleHQgbmFtZT0iUVVJWlBPRF9RVUVTQVRNUFRfSU5GIiB2YWx1ZT0iSW5maW5pdG8iLz4NCgkJPHVpdGV4dCBuYW1lPSJXQVJOSU5HTVNHX1lFU1NUUklORyIgdmFsdWU9IlPDrSIvPg0KCQk8dWl0ZXh0IG5hbWU9IldBUk5JTkdNU0dfTk9TVFJJTkciIHZhbHVlPSJObyIvPg0KCQk8dWl0ZXh0IG5hbWU9IldBUk5JTkdNU0dfVElUTEVTVFJJTkciIHZhbHVlPSJBdmlzbyBkZSBuYXZlZ2FjacOzbiBkZSBwcnVlYmEiLz4NCgkJPHVpdGV4dCBuYW1lPSJXQVJOSU5HTVNHX01TR1NUUklORyIgdmFsdWU9IkhheSBwcmVndW50YXMgc2luIGludGVudG9zIGVuIGVzdGEgcHJ1ZWJhLg0KDQpQYXJhIHNhbGlyIGRlIGxhIHBydWViYSwgaGFnYSBjbGljIGVuIFPDrS4gUGFyYSBjb250aW51YXIsIGhhZ2EgY2xpYyBlbiBOby4iLz4NCgkJPHVpdGV4dCBuYW1lPSJJTkZPUk1BVElPTl9IMjY0X0ZMQVNIUExBWUVSIiB2YWx1ZT0iTGEgdmVyc2nDs24gYWN0dWFsIGRlIEZsYXNoIFBsYXllciBpbnN0YWxhZGEgZW4gZWwgb3JkZW5hZG9yIG5vIGVzIGNvbXBhdGlibGUgY29uIGVzdGUgdsOtZGVvLiBIYWdhIGNsaWMgZW4gZWwgw6FyZWEgZGUgdsOtZGVvIHBhcmEgZGVzY2FyZ2FyIGxhIMO6bHRpbWEgdmVyc2nDs24gZGUgRmxhc2ggUGxheWVyLiIvPg0KCQk8IS0tIHN1YnN0aXR1dGlvbjogJXAgPT0gcHJlc2VudGF0aW9uIHRpdGxlIC0tPg0KCQk8IS0tIHN1YnN0aXR1dGlvbjogJXMgPT0gc2xpZGUgdGl0bGUgLS0+DQoJCTwhLS0gc3Vic3RpdHV0aW9uOiAlbiA9PSBzbGlkZSBudW1iZXIgLS0+DQoJCTx1aXRleHQgbmFtZT0iQk9PS01BUksiIHZhbHVlPSJBZG9iZSBQcmVzZW50ZXI6ICVwIi8+DQoJCTwhLS0gc3Vic3RpdHV0aW9uOiAlcCA9PSBwcmVzZW50YXRpb24gdGl0bGUgLS0+DQoJCTwhLS0gc3Vic3RpdHV0aW9uOiAlcyA9PSBzbGlkZSB0aXRsZSAtLT4NCgkJPCEtLSBzdWJzdGl0dXRpb246ICVuID09IHNsaWRlIG51bWJlciAtLT4NCgkJPHVpdGV4dCBuYW1lPSJCT09LTUFSS1NMSURFIiB2YWx1ZT0iQWRvYmUgUHJlc2VudGVyOiAlcCAlcyIvPg0KCQk8dWl0ZXh0IG5hbWU9IlNIT1dTSURFQkFSIiB2YWx1ZT0iTW9zdHJhciBiYXJyYSBsYXRlcmFsIGEgbG9zIHBhcnRpY2lwYW50ZXMiLz4NCgkJPHVpdGV4dCBuYW1lPSJNVVRFIiB2YWx1ZT0iU2lsZW5jaWFyIi8+DQoJCTx1aXRleHQgbmFtZT0iRE9DV1JBUF9USVRMRSIgdmFsdWU9IkFyY2hpdm8gYWRqdW50byBkZSBQcmVzZW50ZXIiLz4NCgkJPHVpdGV4dCBuYW1lPSJET0NXUkFQX01TRyIgdmFsdWU9Ikd1YXJkYXIgZW4gTWkgUEMiLz4NCgkJPHVpdGV4dCBuYW1lPSJET0NXUkFQX1BST01QVCIgdmFsdWU9IkhhZ2EgY2xpYyBlbiBEZXNjYXJnYXIiLz4NCgk8L2xhbmd1YWdlPg0KCTxsYW5ndWFnZSBpZD0icHQ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GFyYWRvIi8+DQoJCTx1aXRleHQgbmFtZT0iU0NSVUJCQVJTVEFUVVNfUExBWUlORyIgdmFsdWU9IlJlcHJvZHV6aW5kbyIvPg0KCQk8dWl0ZXh0IG5hbWU9IlNDUlVCQkFSU1RBVFVTX05PQVVESU8iIHZhbHVlPSJTZW0gw6F1ZGlvIi8+DQoJCTx1aXRleHQgbmFtZT0iU0NSVUJCQVJTVEFUVVNfVklEUExBWUlORyIgdmFsdWU9IlbDrWRlbyBlbSByZXByb2R1w6fDo28iLz4NCgkJPHVpdGV4dCBuYW1lPSJTQ1JVQkJBUlNUQVRVU19MT0FESU5HIiB2YWx1ZT0iQ2FycmVnYW5kbyIvPg0KCQk8dWl0ZXh0IG5hbWU9IlNDUlVCQkFSU1RBVFVTX0JVRkZFUklORyIgdmFsdWU9IkFybWF6ZW5hbmRvIGVtIGJ1ZmZlciIvPg0KCQk8dWl0ZXh0IG5hbWU9IlNDUlVCQkFSU1RBVFVTX1FVRVNUSU9OIiB2YWx1ZT0iUmVzcG9uZGVyIHBlcmd1bnRhIi8+DQoJCTx1aXRleHQgbmFtZT0iU0NSVUJCQVJTVEFUVVNfUkVWSUVXUVVJWiIgdmFsdWU9IlJldmlzYW5kbyBxdWVzdGlvbsOhcmlvIi8+DQoJCTwhLS0gc3Vic3RpdHV0aW9uOiAlbSA9PSBtaW51dGVzIHJlbWFpbmluZyAtLT4NCgkJPCEtLSBzdWJzdGl0dXRpb246ICVzID09IHNlY29uZHMgcmVtYWluaW5nIC0tPg0KCQk8dWl0ZXh0IG5hbWU9IkVMQVBTRUQiIHZhbHVlPSIlbSBtaW51dG9zICVzIHNlZ3VuZG9zIHJlc3RhbnRlcyIvPg0KCQk8dWl0ZXh0IG5hbWU9Ik5PVEZPVU5EIiB2YWx1ZT0iTmFkYSBlbmNvbnRyYWRvIi8+DQoJCTx1aXRleHQgbmFtZT0iQVRUQUNITUVOVFMiIHZhbHVlPSJBbmV4b3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XRvIi8+DQoJCTx1aXRleHQgbmFtZT0iVEFCX1FVSVoiIHZhbHVlPSJRdWVzdC4iLz4NCgkJPHVpdGV4dCBuYW1lPSJUQUJfT1VUTElORSIgdmFsdWU9IkVzcXVlbWEiLz4NCgkJPHVpdGV4dCBuYW1lPSJUQUJfVEhVTUIiIHZhbHVlPSJNaW5pIi8+DQoJCTx1aXRleHQgbmFtZT0iVEFCX05PVEVTIiB2YWx1ZT0iTm90YXMiLz4NCgkJPHVpdGV4dCBuYW1lPSJUQUJfU0VBUkNIIiB2YWx1ZT0iQnVzY2EiLz4NCgkJPHVpdGV4dCBuYW1lPSJTTElERV9IRUFESU5HIiB2YWx1ZT0iVMOtdHVsbyBkbyBzbGlkZSIvPg0KCQk8dWl0ZXh0IG5hbWU9IkRVUkFUSU9OX0hFQURJTkciIHZhbHVlPSJEdXJhw6fDo28iLz4NCgkJPHVpdGV4dCBuYW1lPSJTRUFSQ0hfSEVBRElORyIgdmFsdWU9IlByb2N1cmFyIHRleHRvOiIvPg0KCQk8dWl0ZXh0IG5hbWU9IlRIVU1CX0hFQURJTkciIHZhbHVlPSJTbGlkZSIvPg0KCQk8dWl0ZXh0IG5hbWU9IlRIVU1CX0lORk8iIHZhbHVlPSJUw610dWxvL0R1cmHDp8OjbyBkbyBzbGlkZSIvPg0KCQk8dWl0ZXh0IG5hbWU9IkFUVEFDSE5BTUVfSEVBRElORyIgdmFsdWU9Ik5vbWUgZG8gYXJxdWl2byIvPg0KCQk8dWl0ZXh0IG5hbWU9IkFUVEFDSFNJWkVfSEVBRElORyIgdmFsdWU9IlRhbWFuaG8iLz4NCgkJPHVpdGV4dCBuYW1lPSJTTElERV9OT1RFUyIgdmFsdWU9IkFub3Rhw6fDtWVzIGRvIHNsaWRlIi8+DQoJCTwhLS1xdWl6IHBvZCBhbmQgbWVzc2FnZSBib3ggdGV4dHMtLT4NCgkJPHVpdGV4dCBuYW1lPSJRVUlaUE9EX1FVSVpfQVRURU1QVCIgdmFsdWU9IlRlbnRhdGl2YSBubyBxdWVzdGlvbsOhcmlvOiIvPg0KCQk8dWl0ZXh0IG5hbWU9IlFVSVpQT0RfUVVJWl9BVFRFTVBUX1ZBTFVFIiB2YWx1ZT0iJW4gZGUgJXQiLz4NCgkJPHVpdGV4dCBuYW1lPSJRVUlaUE9EX1FVSVpfU0NPUkUiIHZhbHVlPSJQb250dWHDp8OjbzoiLz4NCgkJPHVpdGV4dCBuYW1lPSJRVUlaUE9EX1FVSVpfUEFTU1NDT1JFIiB2YWx1ZT0iUG9udHVhw6fDo28gZGUgYXByb3Zhw6fDo286Ii8+DQoJCTx1aXRleHQgbmFtZT0iUVVJWlBPRF9RVUlaX01BWFNDT1JFIiB2YWx1ZT0iUG9udHVhw6fDo28gbcOheGltYToiLz4NCgkJPHVpdGV4dCBuYW1lPSJRVUlaUE9EX1FVRVNBVE1QVF9TVFIiIHZhbHVlPSJUZW50YXRpdmE6ICVuIGRlICV0Ii8+DQoJCTx1aXRleHQgbmFtZT0iUVVJWlBPRF9RVUVTVFlQRV9TVFIiIHZhbHVlPSJUaXBvOiAlcyIvPg0KCQk8dWl0ZXh0IG5hbWU9IlFVSVpQT0RfUVVFU1RZUEVfR1JEIiB2YWx1ZT0iQ2xhc3NpZmljYXTDs3JpYSIvPg0KCQk8dWl0ZXh0IG5hbWU9IlFVSVpQT0RfUVVFU1RZUEVfU1ZZIiB2YWx1ZT0iUGVzcXVpc2EiLz4NCgkJPHVpdGV4dCBuYW1lPSJRVUlaUE9EX1FVSVpBVE1QVF9JTkYiIHZhbHVlPSJJbmZpbml0byIvPg0KCQk8dWl0ZXh0IG5hbWU9IlFVSVpQT0RfUVVFU0FUTVBUX0lORiIgdmFsdWU9IkluZmluaXRvIi8+DQoJCTx1aXRleHQgbmFtZT0iV0FSTklOR01TR19ZRVNTVFJJTkciIHZhbHVlPSJTaW0iLz4NCgkJPHVpdGV4dCBuYW1lPSJXQVJOSU5HTVNHX05PU1RSSU5HIiB2YWx1ZT0iTsOjbyIvPg0KCQk8dWl0ZXh0IG5hbWU9IldBUk5JTkdNU0dfVElUTEVTVFJJTkciIHZhbHVlPSJBbGVydGEgZGUgbmF2ZWdhw6fDo28gZG8gcXVlc3Rpb27DoXJpbyIvPg0KCQk8dWl0ZXh0IG5hbWU9IldBUk5JTkdNU0dfTVNHU1RSSU5HIiB2YWx1ZT0iRXhpc3RlbSBwZXJndW50YXMgcXVlIG7Do28gZm9yYW0gcmVzcG9uZGlkYXMgbmVzdGUgcXVlc3Rpb27DoXJpby4NCg0KQ2xpcXVlIGVtIFNpbSBwYXJhIHNhaXIgZG8gcXVlc3Rpb27DoXJpbyBvdSBlbSBOw6NvIHNlIHF1aXNlciBjb250aW51YXIuIi8+DQoJCTx1aXRleHQgbmFtZT0iSU5GT1JNQVRJT05fSDI2NF9GTEFTSFBMQVlFUiIgdmFsdWU9IkEgdmVyc8OjbyBhdHVhbCBkbyBGbGFzaCBQbGF5ZXIgaW5zdGFsYWRhIG5vIGNvbXB1dGFkb3IgbsOjbyBvZmVyZWNlIHN1cG9ydGUgYSBlc3NlIHbDrWRlby4gQ2xpcXVlIG5hIMOhcmVhIGRvIHbDrWRlbyBwYXJhIGJhaXhhciBhIHZlcnPDo28gbWFpcyByZWNlbnRlIGRv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zdHJhciBiYXJyYSBsYXRlcmFsIGFvIHBhcnRpY2lwYW50ZXMiLz4NCgkJPHVpdGV4dCBuYW1lPSJNVVRFIiB2YWx1ZT0iTXVkbyIvPg0KCQk8dWl0ZXh0IG5hbWU9IkRPQ1dSQVBfVElUTEUiIHZhbHVlPSJBbmV4byBkZSBhcnF1aXZvIGRvIFByZXNlbnRlciIvPg0KCQk8dWl0ZXh0IG5hbWU9IkRPQ1dSQVBfTVNHIiB2YWx1ZT0iU2FsdmFyIGVtIE1ldSBjb21wdXRhZG9yIi8+DQoJCTx1aXRleHQgbmFtZT0iRE9DV1JBUF9QUk9NUFQiIHZhbHVlPSJDbGlxdWUgcGFyYSBiYWl4YXIiLz4NCgk8L2xhbmd1YWdlPg0KCTxsYW5ndWFnZSBpZD0iaXQ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SW50ZXJyb3R0byIvPg0KCQk8dWl0ZXh0IG5hbWU9IlNDUlVCQkFSU1RBVFVTX1BMQVlJTkciIHZhbHVlPSJSaXByb2R1emlvbmUiLz4NCgkJPHVpdGV4dCBuYW1lPSJTQ1JVQkJBUlNUQVRVU19OT0FVRElPIiB2YWx1ZT0iQXVkaW8gaW5hdHQuIi8+DQoJCTx1aXRleHQgbmFtZT0iU0NSVUJCQVJTVEFUVVNfVklEUExBWUlORyIgdmFsdWU9IlZpZGVvIGluIHJpcHJvZHV6aW9uZSIvPg0KCQk8dWl0ZXh0IG5hbWU9IlNDUlVCQkFSU1RBVFVTX0xPQURJTkciIHZhbHVlPSJDYXJpY2FtZW50byIvPg0KCQk8dWl0ZXh0IG5hbWU9IlNDUlVCQkFSU1RBVFVTX0JVRkZFUklORyIgdmFsdWU9IkJ1ZmZlcmluZyIvPg0KCQk8dWl0ZXh0IG5hbWU9IlNDUlVCQkFSU1RBVFVTX1FVRVNUSU9OIiB2YWx1ZT0iUmlzcG9uZGkgYSBkb21hbmRhIi8+DQoJCTx1aXRleHQgbmFtZT0iU0NSVUJCQVJTVEFUVVNfUkVWSUVXUVVJWiIgdmFsdWU9IlJldmlzaW9uZSBkZWwgcXVpeiIvPg0KCQk8IS0tIHN1YnN0aXR1dGlvbjogJW0gPT0gbWludXRlcyByZW1haW5pbmcgLS0+DQoJCTwhLS0gc3Vic3RpdHV0aW9uOiAlcyA9PSBzZWNvbmRzIHJlbWFpbmluZyAtLT4NCgkJPHVpdGV4dCBuYW1lPSJFTEFQU0VEIiB2YWx1ZT0iJW0gTWludXRpICVzIFNlY29uZGkgcmltYW5lbnRpIi8+DQoJCTx1aXRleHQgbmFtZT0iTk9URk9VTkQiIHZhbHVlPSJOZXNzdW4gZWxlbWVudG8gdHJvdmF0byIvPg0KCQk8dWl0ZXh0IG5hbWU9IkFUVEFDSE1FTlRTIiB2YWx1ZT0iQWxsZWdhdGk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LiIvPg0KCQk8dWl0ZXh0IG5hbWU9IlRBQl9RVUlaIiB2YWx1ZT0iUXVpeiIvPg0KCQk8dWl0ZXh0IG5hbWU9IlRBQl9PVVRMSU5FIiB2YWx1ZT0iU3RydXR0dXJhIi8+DQoJCTx1aXRleHQgbmFtZT0iVEFCX1RIVU1CIiB2YWx1ZT0iTWluaWF0dXJlIi8+DQoJCTx1aXRleHQgbmFtZT0iVEFCX05PVEVTIiB2YWx1ZT0iTm90ZSIvPg0KCQk8dWl0ZXh0IG5hbWU9IlRBQl9TRUFSQ0giIHZhbHVlPSJDZXJjYSIvPg0KCQk8dWl0ZXh0IG5hbWU9IlNMSURFX0hFQURJTkciIHZhbHVlPSJUaXRvbG8gZGlhcG9zaXRpdmEiLz4NCgkJPHVpdGV4dCBuYW1lPSJEVVJBVElPTl9IRUFESU5HIiB2YWx1ZT0iRHVyYXRhIi8+DQoJCTx1aXRleHQgbmFtZT0iU0VBUkNIX0hFQURJTkciIHZhbHVlPSJDZXJjYSB0ZXN0bzoiLz4NCgkJPHVpdGV4dCBuYW1lPSJUSFVNQl9IRUFESU5HIiB2YWx1ZT0iRGlhcG9zaXRpdmEiLz4NCgkJPHVpdGV4dCBuYW1lPSJUSFVNQl9JTkZPIiB2YWx1ZT0iVGl0b2xvL1RlbXBvIi8+DQoJCTx1aXRleHQgbmFtZT0iQVRUQUNITkFNRV9IRUFESU5HIiB2YWx1ZT0iTm9tZSBmaWxlIi8+DQoJCTx1aXRleHQgbmFtZT0iQVRUQUNIU0laRV9IRUFESU5HIiB2YWx1ZT0iRGltZW5zaW9uZSIvPg0KCQk8dWl0ZXh0IG5hbWU9IlNMSURFX05PVEVTIiB2YWx1ZT0iTm90ZSBkaWFwb3NpdGl2YSIvPg0KCQk8IS0tcXVpeiBwb2QgYW5kIG1lc3NhZ2UgYm94IHRleHRzLS0+DQoJCTx1aXRleHQgbmFtZT0iUVVJWlBPRF9RVUlaX0FUVEVNUFQiIHZhbHVlPSJUZW50YXRpdm8gcXVpejoiLz4NCgkJPHVpdGV4dCBuYW1lPSJRVUlaUE9EX1FVSVpfQVRURU1QVF9WQUxVRSIgdmFsdWU9IiVuIGRpICV0Ii8+DQoJCTx1aXRleHQgbmFtZT0iUVVJWlBPRF9RVUlaX1NDT1JFIiB2YWx1ZT0iUHVudGVnZ2lvOiIvPg0KCQk8dWl0ZXh0IG5hbWU9IlFVSVpQT0RfUVVJWl9QQVNTU0NPUkUiIHZhbHVlPSJQdW50ZWdnaW8gbWluaW1vOiIvPg0KCQk8dWl0ZXh0IG5hbWU9IlFVSVpQT0RfUVVJWl9NQVhTQ09SRSIgdmFsdWU9IlB1bnRlZ2dpbyBtYXNzaW1vOiIvPg0KCQk8dWl0ZXh0IG5hbWU9IlFVSVpQT0RfUVVFU0FUTVBUX1NUUiIgdmFsdWU9IlRlbnRhdGl2bzogJW4gZGkgJXQiLz4NCgkJPHVpdGV4dCBuYW1lPSJRVUlaUE9EX1FVRVNUWVBFX1NUUiIgdmFsdWU9IlRpcG86ICVzIi8+DQoJCTx1aXRleHQgbmFtZT0iUVVJWlBPRF9RVUVTVFlQRV9HUkQiIHZhbHVlPSJDb24gdmFsdXRhemlvbmUiLz4NCgkJPHVpdGV4dCBuYW1lPSJRVUlaUE9EX1FVRVNUWVBFX1NWWSIgdmFsdWU9IkluZGFnaW5lIi8+DQoJCTx1aXRleHQgbmFtZT0iUVVJWlBPRF9RVUlaQVRNUFRfSU5GIiB2YWx1ZT0iSW5maW5pdGkiLz4NCgkJPHVpdGV4dCBuYW1lPSJRVUlaUE9EX1FVRVNBVE1QVF9JTkYiIHZhbHVlPSJJbmZpbml0aSIvPg0KCQk8dWl0ZXh0IG5hbWU9IldBUk5JTkdNU0dfWUVTU1RSSU5HIiB2YWx1ZT0iU8OsIi8+DQoJCTx1aXRleHQgbmFtZT0iV0FSTklOR01TR19OT1NUUklORyIgdmFsdWU9Ik5vIi8+DQoJCTx1aXRleHQgbmFtZT0iV0FSTklOR01TR19USVRMRVNUUklORyIgdmFsdWU9IkF2dmVydGVuemEgbmF2aWdhemlvbmUgcXVpeiIvPg0KCQk8dWl0ZXh0IG5hbWU9IldBUk5JTkdNU0dfTVNHU1RSSU5HIiB2YWx1ZT0iT2Njb3JyZSBhbmNvcmEgcmlzcG9uZGVyZSBhZCBhbGN1bmUgZG9tYW5kZSBkZWwgcXVpei4NCg0KU2UgZmF0ZSBjbGljIHN1IFPDrCwgdXNjaXJldGUgZGFsIHF1aXouIEZhdGUgY2xpYyBzdSBObyBwZXIgY29udGludWFyZSBpbCBxdWl6LiIvPg0KCQk8dWl0ZXh0IG5hbWU9IklORk9STUFUSU9OX0gyNjRfRkxBU0hQTEFZRVIiIHZhbHVlPSJMYSB2ZXJzaW9uZSBkaSBGbGFzaCBQbGF5ZXIgYXR0dWFsbWVudGUgaW5zdGFsbGF0YSBub24gc3VwcG9ydGEgcXVlc3RvIHZpZGVvLiBGYXRlIGNsaWMgc3VsbCdhcmVhIGRlbCB2aWRlbyBwZXIgc2NhcmljYXJlIGwndWx0aW1hIHZlcnNpb25lIGRp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zdHJhIGJhcnJhIGxhdGVyYWxlIGFpIHBhcnRlY2lwYW50aSIvPg0KCQk8dWl0ZXh0IG5hbWU9Ik1VVEUiIHZhbHVlPSJEaXNhdHRpdmEgYXVkaW8iLz4NCgkJPHVpdGV4dCBuYW1lPSJET0NXUkFQX1RJVExFIiB2YWx1ZT0iQWxsZWdhdG8gZmlsZSBQcmVzZW50ZXIiLz4NCgkJPHVpdGV4dCBuYW1lPSJET0NXUkFQX01TRyIgdmFsdWU9IlNhbHZhIGluIFJpc29yc2UgZGVsIGNvbXB1dGVyIi8+DQoJCTx1aXRleHQgbmFtZT0iRE9DV1JBUF9QUk9NUFQiIHZhbHVlPSJDbGljIHBlciBzY2FyaWNhcmUiLz4NCgk8L2xhbmd1YWdlPg0KCTxsYW5ndWFnZSBpZD0ibmw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ICVuIi8+DQoJCTwhLS0gc3Vic3RpdHV0aW9uOiAlbiA9PSBzbGlkZSBudW1iZXIgLS0+DQoJCTwhLS0gc3Vic3RpdHV0aW9uOiAldCA9PSB0b3RhbCBzbGlkZSBjb3VudCAtLT4NCgkJPHVpdGV4dCBuYW1lPSJTQ1JVQkJBUlNUQVRVU19TTElERUlORk8iIHZhbHVlPSJEaWEgJW4gLyAldCB8ICIvPg0KCQk8dWl0ZXh0IG5hbWU9IlNDUlVCQkFSU1RBVFVTX1NUT1BQRUQiIHZhbHVlPSJHZXN0b3B0Ii8+DQoJCTx1aXRleHQgbmFtZT0iU0NSVUJCQVJTVEFUVVNfUExBWUlORyIgdmFsdWU9IkFmc3BlbGVuIi8+DQoJCTx1aXRleHQgbmFtZT0iU0NSVUJCQVJTVEFUVVNfTk9BVURJTyIgdmFsdWU9IkdlZW4gYXVkaW8iLz4NCgkJPHVpdGV4dCBuYW1lPSJTQ1JVQkJBUlNUQVRVU19WSURQTEFZSU5HIiB2YWx1ZT0iVmlkZW8gYWZzcGVsZW4iLz4NCgkJPHVpdGV4dCBuYW1lPSJTQ1JVQkJBUlNUQVRVU19MT0FESU5HIiB2YWx1ZT0iTGFkZW4iLz4NCgkJPHVpdGV4dCBuYW1lPSJTQ1JVQkJBUlNUQVRVU19CVUZGRVJJTkciIHZhbHVlPSJCdWZmZXJlbiIvPg0KCQk8dWl0ZXh0IG5hbWU9IlNDUlVCQkFSU1RBVFVTX1FVRVNUSU9OIiB2YWx1ZT0iVnJhYWcgbWV0IGFudHdvb3JkIi8+DQoJCTx1aXRleHQgbmFtZT0iU0NSVUJCQVJTVEFUVVNfUkVWSUVXUVVJWiIgdmFsdWU9IlF1aXogY29udHJvbGVyZW4iLz4NCgkJPCEtLSBzdWJzdGl0dXRpb246ICVtID09IG1pbnV0ZXMgcmVtYWluaW5nIC0tPg0KCQk8IS0tIHN1YnN0aXR1dGlvbjogJXMgPT0gc2Vjb25kcyByZW1haW5pbmcgLS0+DQoJCTx1aXRleHQgbmFtZT0iRUxBUFNFRCIgdmFsdWU9IkVyIHJlc3RlcmVuICVtIG1pbnV0ZW4gJXMgc2Vjb25kZW4iLz4NCgkJPHVpdGV4dCBuYW1lPSJOT1RGT1VORCIgdmFsdWU9Ik5pZXRzIGdldm9uZGVuIi8+DQoJCTx1aXRleHQgbmFtZT0iQVRUQUNITUVOVFMiIHZhbHVlPSJCaWpsYWdlbiIvPg0KCQk8IS0tIHN1YnN0aXR1dGlvbjogJXAgPT0gY3VycmVudCBzcGVha2VyJ3MgdGl0bGUgLS0+DQoJCTx1aXRleHQgbmFtZT0iQklPV0lOX1RJVExFIiB2YWx1ZT0iQmlvZ3JhZmllOiAlcCIvPg0KCQk8dWl0ZXh0IG5hbWU9IkJJT0JUTl9USVRMRSIgdmFsdWU9IkJpb2dyYWZpZSIvPg0KCQk8dWl0ZXh0IG5hbWU9IkRJVklERVJCVE5fVElUTEUiIHZhbHVlPSJ8Ii8+DQoJCTx1aXRleHQgbmFtZT0iQ09OVEFDVEJUTl9USVRMRSIgdmFsdWU9IkNvbnRhY3QiLz4NCgkJPHVpdGV4dCBuYW1lPSJUQUJfUVVJWiIgdmFsdWU9IlF1aXoiLz4NCgkJPHVpdGV4dCBuYW1lPSJUQUJfT1VUTElORSIgdmFsdWU9Ik92ZXJ6aWNodCIvPg0KCQk8dWl0ZXh0IG5hbWU9IlRBQl9USFVNQiIgdmFsdWU9Ik1pbmlhdHV1ciIvPg0KCQk8dWl0ZXh0IG5hbWU9IlRBQl9OT1RFUyIgdmFsdWU9Ik5vdGl0aWVzIi8+DQoJCTx1aXRleHQgbmFtZT0iVEFCX1NFQVJDSCIgdmFsdWU9IlpvZWtlbiIvPg0KCQk8dWl0ZXh0IG5hbWU9IlNMSURFX0hFQURJTkciIHZhbHVlPSJUaXRlbCB2YW4gZGlhIi8+DQoJCTx1aXRleHQgbmFtZT0iRFVSQVRJT05fSEVBRElORyIgdmFsdWU9IkR1dXIiLz4NCgkJPHVpdGV4dCBuYW1lPSJTRUFSQ0hfSEVBRElORyIgdmFsdWU9IlpvZWtlbiBuYWFyIHRla3N0OiIvPg0KCQk8dWl0ZXh0IG5hbWU9IlRIVU1CX0hFQURJTkciIHZhbHVlPSJEaWEiLz4NCgkJPHVpdGV4dCBuYW1lPSJUSFVNQl9JTkZPIiB2YWx1ZT0iVGl0ZWwvZHV1ciB2YW4gZGlhIi8+DQoJCTx1aXRleHQgbmFtZT0iQVRUQUNITkFNRV9IRUFESU5HIiB2YWx1ZT0iQmVzdGFuZHNuYWFtIi8+DQoJCTx1aXRleHQgbmFtZT0iQVRUQUNIU0laRV9IRUFESU5HIiB2YWx1ZT0iR3Jvb3R0ZSIvPg0KCQk8dWl0ZXh0IG5hbWU9IlNMSURFX05PVEVTIiB2YWx1ZT0iRGlhbm90aXRpZXMiLz4NCgkJPCEtLXF1aXogcG9kIGFuZCBtZXNzYWdlIGJveCB0ZXh0cy0tPg0KCQk8dWl0ZXh0IG5hbWU9IlFVSVpQT0RfUVVJWl9BVFRFTVBUIiB2YWx1ZT0iUXVpenBvZ2luZzoiLz4NCgkJPHVpdGV4dCBuYW1lPSJRVUlaUE9EX1FVSVpfQVRURU1QVF9WQUxVRSIgdmFsdWU9IiVuIHZhbiAldCIvPg0KCQk8dWl0ZXh0IG5hbWU9IlFVSVpQT0RfUVVJWl9TQ09SRSIgdmFsdWU9IkJlaGFhbGRlIHNjb3JlOiIvPg0KCQk8dWl0ZXh0IG5hbWU9IlFVSVpQT0RfUVVJWl9QQVNTU0NPUkUiIHZhbHVlPSJWb2xkb2VuZGUgc2NvcmU6Ii8+DQoJCTx1aXRleHQgbmFtZT0iUVVJWlBPRF9RVUlaX01BWFNDT1JFIiB2YWx1ZT0iTWF4aW1hYWwgaGFhbGJhcmUgc2NvcmU6Ii8+DQoJCTx1aXRleHQgbmFtZT0iUVVJWlBPRF9RVUVTQVRNUFRfU1RSIiB2YWx1ZT0iUG9naW5nOiAlbiB2YW4gJXQiLz4NCgkJPHVpdGV4dCBuYW1lPSJRVUlaUE9EX1FVRVNUWVBFX1NUUiIgdmFsdWU9IlR5cGU6ICVzIi8+DQoJCTx1aXRleHQgbmFtZT0iUVVJWlBPRF9RVUVTVFlQRV9HUkQiIHZhbHVlPSJUZWx0IHZvb3Igc2NvcmUiLz4NCgkJPHVpdGV4dCBuYW1lPSJRVUlaUE9EX1FVRVNUWVBFX1NWWSIgdmFsdWU9IkVucXXDqnRlIi8+DQoJCTx1aXRleHQgbmFtZT0iUVVJWlBPRF9RVUlaQVRNUFRfSU5GIiB2YWx1ZT0iT25iZXBlcmt0Ii8+DQoJCTx1aXRleHQgbmFtZT0iUVVJWlBPRF9RVUVTQVRNUFRfSU5GIiB2YWx1ZT0iT25iZXBlcmt0Ii8+DQoJCTx1aXRleHQgbmFtZT0iV0FSTklOR01TR19ZRVNTVFJJTkciIHZhbHVlPSJKYSIvPg0KCQk8dWl0ZXh0IG5hbWU9IldBUk5JTkdNU0dfTk9TVFJJTkciIHZhbHVlPSJOZWUiLz4NCgkJPHVpdGV4dCBuYW1lPSJXQVJOSU5HTVNHX1RJVExFU1RSSU5HIiB2YWx1ZT0iV2FhcnNjaHV3aW5nIG1ldCBiZXRyZWtraW5nIHRvdCBxdWl6bmF2aWdhdGllIi8+DQoJCTx1aXRleHQgbmFtZT0iV0FSTklOR01TR19NU0dTVFJJTkciIHZhbHVlPSJVIGhlYnQgbmlldCBhbGxlIHZyYWdlbiBpbiBkZXplIHF1aXogYmVhbnR3b29yZC4NCg0KS2xpayBvcCBKYSBvbSBkZSBxdWl6IGFmIHRlIHNsdWl0ZW4uIEtsaWsgb3AgTmVlIG9tIGRlIHF1aXogdm9vcnQgdGUgemV0dGVuLiIvPg0KCQk8dWl0ZXh0IG5hbWU9IklORk9STUFUSU9OX0gyNjRfRkxBU0hQTEFZRVIiIHZhbHVlPSJEZXplIHZpZGVvIHdvcmR0IG5pZXQgb25kZXJzdGV1bmQgZG9vciBkZSB2ZXJzaWUgdmFuIEZsYXNoIFBsYXllciBkaWUgbW9tZW50ZWVsIG9wIHV3IGNvbXB1dGVyIGlzIGdlw69uc3RhbGxlZXJkLiBLbGlrIGluIGRlIHZpZGVvIG9tIGRlIG5pZXV3c3RlIEZsYXNoIFBsYXllciB0ZSBkb3dubG9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aaWpwYW5lZWwgYWFuIGRlZWxuZW1lcnMgd2VlcmdldmVuIi8+DQoJCTx1aXRleHQgbmFtZT0iTVVURSIgdmFsdWU9IkRlbXBlbiIvPg0KCQk8dWl0ZXh0IG5hbWU9IkRPQ1dSQVBfVElUTEUiIHZhbHVlPSJQcmVzZW50ZXItYmVzdGFuZHNiaWpsYWdlIi8+DQoJCTx1aXRleHQgbmFtZT0iRE9DV1JBUF9NU0ciIHZhbHVlPSJPcHNsYWFuIGluIERlemUgY29tcHV0ZXIiLz4NCgkJPHVpdGV4dCBuYW1lPSJET0NXUkFQX1BST01QVCIgdmFsdWU9IktsaWsgb20gdGUgZG93bmxvYWRlbiIvPg0KCTwvbGFuZ3VhZ2U+DQoJPGxhbmd1YWdlIGlkPSJjbiI+DQoJCTwhLS0gZm9ybWF0IGZvciB1aWZvbnQgdmFsdWUgaXMgImZvbnQsc2l6ZSxpc2JvbGQsaXNpdGFsaWMsaXNzaGFkb3dlZCIgLS0+DQoJCTx1aWZvbnQgbmFtZT0iRk9OVF9RVUlaWklORyIgdmFsdWU9IuWui+S9ky0xODAzMCwxMCxmYWxzZSxmYWxzZSxmYWxzZSIvPg0KCQk8dWlmb250IG5hbWU9IkZPTlRfU0NSVUJTVEFUVVMiIHZhbHVlPSLlrovkvZMtMTgwMzAsMTAsdHJ1ZSxmYWxzZSx0cnVlIi8+DQoJCTx1aWZvbnQgbmFtZT0iRk9OVF9TQ1JVQlRJTUUiIHZhbHVlPSLlrovkvZMtMTgwMzAsMTAsZmFsc2UsZmFsc2UsdHJ1ZSIvPg0KCQk8dWlmb250IG5hbWU9IkZPTlRfRUxBUFNFRFRJTUUiIHZhbHVlPSLlrovkvZMtMTgwMzAsMTAsdHJ1ZSxmYWxzZSx0cnVlIi8+DQoJCTx1aWZvbnQgbmFtZT0iRk9OVF9VVElMU01FTlUiIHZhbHVlPSLlrovkvZMtMTgwMzAsMTAsdHJ1ZSxmYWxzZSxmYWxzZSIvPg0KCQk8dWlmb250IG5hbWU9IkZPTlRfVEFCUyIgdmFsdWU9IuWui+S9ky0xODAzMCwxNCx0cnVlLGZhbHNlLHRydWUiLz4NCgkJPHVpZm9udCBuYW1lPSJGT05UX1BSRVNFTlRBVElPTk5BTUUiIHZhbHVlPSLlrovkvZMtMTgwMzAsMTQsZmFsc2UsZmFsc2UsdHJ1ZSIvPg0KCQk8dWlmb250IG5hbWU9IkZPTlRfUFJFU0VOVEVSTkFNRSIgdmFsdWU9IuWui+S9ky0xODAzMCwxNCx0cnVlLGZhbHNlLHRydWUiLz4NCgkJPHVpZm9udCBuYW1lPSJGT05UX1BSRVNFTlRFUlRJVExFIiB2YWx1ZT0i5a6L5L2TLTE4MDMwLDEzLGZhbHNlLGZhbHNlLHRydWUiLz4NCgkJPHVpZm9udCBuYW1lPSJGT05UX0JJT0JUTiIgdmFsdWU9IuWui+S9ky0xODAzMCwxMCxmYWxzZSxmYWxzZSx0cnVlIi8+DQoJCTx1aWZvbnQgbmFtZT0iRk9OVF9OT1RFUyIgdmFsdWU9IuWui+S9ky0xODAzMCwxMixmYWxzZSxmYWxzZSxmYWxzZSIvPg0KCQk8dWlmb250IG5hbWU9IkZPTlRfT1VUTElORSIgdmFsdWU9IuWui+S9ky0xODAzMCwxMixmYWxzZSxmYWxzZSx0cnVlIi8+DQoJCTx1aWZvbnQgbmFtZT0iRk9OVF9TRUFSQ0giIHZhbHVlPSLlrovkvZMtMTgwMzAsMTIsZmFsc2UsZmFsc2UsdHJ1ZSIvPg0KCQk8dWlmb250IG5hbWU9IkZPTlRfVEhVTUIiIHZhbHVlPSLlrovkvZMtMTgwMzAsMTAsZmFsc2UsZmFsc2UsdHJ1ZSIvPg0KCQk8dWlmb250IG5hbWU9IkZPTlRfQklPV0lOIiB2YWx1ZT0i5a6L5L2TLTE4MDMwLDEyLGZhbHNlLGZhbHNlLGZhbHNlIi8+DQoJCTx1aWZvbnQgbmFtZT0iRk9OVF9MSVNUSEVBRElORyIgdmFsdWU9IuWui+S9ky0xODAzMCwxMCxmYWxzZSxmYWxzZSxmYWxzZSIvPg0KCQk8dWlmb250IG5hbWU9IkZPTlRfV0lOVElUTEUiIHZhbHVlPSLlrovkvZMtMTgwMzAsMTAsZmFsc2UsZmFsc2UsdHJ1ZSIvPg0KCQk8dWlmb250IG5hbWU9IkZPTlRfQVRUQUNITUVOVFMiIHZhbHVlPSLlrovkvZMtMTgwMzAsMTIsZmFsc2UsZmFsc2UsdHJ1ZSIvPg0KCQk8IS0tcXVpeiBwb2QgYW5kIG1lc3NhZ2UgYm94IHRleHQgZm9udHMtLT4NCgkJPHVpZm9udCBuYW1lPSJGT05UX01TR0JPWF9XSU5USVRMRSIgdmFsdWU9IuWui+S9ky0xODAzMCwxMix0cnVlLGZhbHNlLHRydWUiLz4NCgkJPHVpZm9udCBuYW1lPSJGT05UX01TR0JPWF9NU0ciIHZhbHVlPSLlrovkvZMtMTgwMzAsMTIsZmFsc2UsZmFsc2UsdHJ1ZSIvPg0KCQk8dWlmb250IG5hbWU9IkZPTlRfTVNHQk9YX09QVElPTlMiIHZhbHVlPSLlrovkvZMtMTgwMzAsMTAsdHJ1ZSxmYWxzZSx0cnVlIi8+DQoJCTx1aWZvbnQgbmFtZT0iRk9OVF9RVUlaUE9EX1FVSVpfVElUTEUiIHZhbHVlPSLlrovkvZMtMTgwMzAsMTIsdHJ1ZSxmYWxzZSx0cnVlIi8+DQoJCTx1aWZvbnQgbmFtZT0iRk9OVF9RVUlaUE9EX1FVSVpfQVRURU1QVCIgdmFsdWU9IuWui+S9ky0xODAzMCwxMCxmYWxzZSxmYWxzZSx0cnVlIi8+DQoJCTx1aWZvbnQgbmFtZT0iRk9OVF9RVUlaUE9EX1FVSVpfQVRURU1QVF9WQUxVRSIgdmFsdWU9IuWui+S9ky0xODAzMCwxMCx0cnVlLGZhbHNlLHRydWUiLz4NCgkJPHVpZm9udCBuYW1lPSJGT05UX1FVSVpQT0RfUVVFU1RJT05fU0NPUkUiIHZhbHVlPSLlrovkvZMtMTgwMzAsMTAsZmFsc2UsZmFsc2UsdHJ1ZSIvPg0KCQk8dWlmb250IG5hbWU9IkZPTlRfUVVJWlBPRF9RVUVTVElPTl9TQ09SRV9WQUxVRSIgdmFsdWU9IuWui+S9ky0xODAzMCwxMCx0cnVlLGZhbHNlLHRydWUiLz4NCgkJPHVpZm9udCBuYW1lPSJGT05UX1FVSVpQT0RfUVVFU1RJT05fQVRURU1QVCIgdmFsdWU9IuWui+S9ky0xODAzMCwxMCxmYWxzZSxmYWxzZSx0cnVlIi8+DQoJCTx1aWZvbnQgbmFtZT0iRk9OVF9RVUlaUE9EX1FVRVNUSU9OX0FUVEVNUFRfVkFMVUUiIHZhbHVlPSLlrovkvZMtMTgwMzAsMTAsdHJ1ZSxmYWxzZSx0cnVlIi8+DQoJCTx1aWZvbnQgbmFtZT0iRk9OVF9RVUlaUE9EX1FVRVNUSU9OX1RBRyIgdmFsdWU9IuWui+S9ky0xODAzMCwxMix0cnVlLGZhbHNlLHRydWUiLz4NCgkJPHVpZm9udCBuYW1lPSJGT05UX1FVSVpQT0RfUVVJWl9RVUVTVElPTl9DT1VOVCIgdmFsdWU9IuWui+S9ky0xODAzMCwxMCxmYWxzZSxmYWxzZSx0cnVlIi8+DQoJCTx1aWZvbnQgbmFtZT0iRk9OVF9RVUlaUE9EX1FVSVpfUVVFU1RJT05fQ09VTlRfVkFMVUUiIHZhbHVlPSLlrovkvZMtMTgwMzAsMTAsdHJ1ZSxmYWxzZSx0cnVlIi8+DQoJCTx1aWZvbnQgbmFtZT0iRk9OVF9RVUlaUE9EX1FVSVpfUVVFU1RJT05fQVRURU1QVEVEIiB2YWx1ZT0i5a6L5L2TLTE4MDMwLDEwLGZhbHNlLGZhbHNlLHRydWUiLz4NCgkJPHVpZm9udCBuYW1lPSJGT05UX1FVSVpQT0RfUVVJWl9RVUVTVElPTl9BVFRFTVBURURfVkFMVUUiIHZhbHVlPSLlrovkvZMtMTgwMzAsMTAsdHJ1ZSxmYWxzZSx0cnVlIi8+DQoJCTx1aWZvbnQgbmFtZT0iRk9OVF9RVUlaUE9EX1FVSVpfU0NPUkVfVEFHIiB2YWx1ZT0i5a6L5L2TLTE4MDMwLDEyLHRydWUsZmFsc2UsdHJ1ZSIvPg0KCQk8dWlmb250IG5hbWU9IkZPTlRfUVVJWlBPRF9RVUlaX1NDT1JFIiB2YWx1ZT0i5a6L5L2TLTE4MDMwLDEwLGZhbHNlLGZhbHNlLHRydWUiLz4NCgkJPHVpZm9udCBuYW1lPSJGT05UX1FVSVpQT0RfUVVJWl9TQ09SRV9WQUxVRSIgdmFsdWU9IuWui+S9ky0xODAzMCwxMCx0cnVlLGZhbHNlLHRydWUiLz4NCgkJPHVpZm9udCBuYW1lPSJGT05UX1FVSVpQT0RfUVVJWl9NQVhTQ09SRSIgdmFsdWU9IuWui+S9ky0xODAzMCwxMCxmYWxzZSxmYWxzZSx0cnVlIi8+DQoJCTx1aWZvbnQgbmFtZT0iRk9OVF9RVUlaUE9EX1FVSVpfTUFYU0NPUkVfVkFMVUUiIHZhbHVlPSLlrovkvZMtMTgwMzAsMTAsdHJ1ZSxmYWxzZSx0cnVlIi8+DQoJCTx1aWZvbnQgbmFtZT0iRk9OVF9RVUlaUE9EX1FVSVpfUEFTU1NDT1JFIiB2YWx1ZT0i5a6L5L2TLTE4MDMwLDEwLGZhbHNlLGZhbHNlLHRydWUiLz4NCgkJPHVpZm9udCBuYW1lPSJGT05UX1FVSVpQT0RfUVVJWl9QQVNTU0NPUkVfVkFMVUUiIHZhbHVlPSLlrovkvZMtMTgwMzAsMTAsdHJ1ZSxmYWxzZSx0cnVlIi8+DQoJCTwhLS0gdWl0ZXh0IC0tPg0KCQk8IS0tIHN1YnN0aXR1dGlvbjogJW4gPT0gc2xpZGUgbnVtYmVyIC0tPg0KCQk8dWl0ZXh0IG5hbWU9IlVOTkFNRURTTElERVRJVExFIiB2YWx1ZT0i5bm754Gv54mHICVuIi8+DQoJCTwhLS0gc3Vic3RpdHV0aW9uOiAlbiA9PSBzbGlkZSBudW1iZXIgLS0+DQoJCTwhLS0gc3Vic3RpdHV0aW9uOiAldCA9PSB0b3RhbCBzbGlkZSBjb3VudCAtLT4NCgkJPHVpdGV4dCBuYW1lPSJTQ1JVQkJBUlNUQVRVU19TTElERUlORk8iIHZhbHVlPSLlubvnga/niYcgJW4gLyAldCB8ICIvPg0KCQk8dWl0ZXh0IG5hbWU9IlNDUlVCQkFSU1RBVFVTX1NUT1BQRUQiIHZhbHVlPSLlt7LlgZzmraIiLz4NCgkJPHVpdGV4dCBuYW1lPSJTQ1JVQkJBUlNUQVRVU19QTEFZSU5HIiB2YWx1ZT0i5q2j5Zyo5pKt5pS+Ii8+DQoJCTx1aXRleHQgbmFtZT0iU0NSVUJCQVJTVEFUVVNfTk9BVURJTyIgdmFsdWU9IuaXoOmfs+mikSIvPg0KCQk8dWl0ZXh0IG5hbWU9IlNDUlVCQkFSU1RBVFVTX1ZJRFBMQVlJTkciIHZhbHVlPSLop4bpopHmkq3mlL4iLz4NCgkJPHVpdGV4dCBuYW1lPSJTQ1JVQkJBUlNUQVRVU19MT0FESU5HIiB2YWx1ZT0i5q2j5Zyo6L295YWlIi8+DQoJCTx1aXRleHQgbmFtZT0iU0NSVUJCQVJTVEFUVVNfQlVGRkVSSU5HIiB2YWx1ZT0i5q2j5Zyo6L+b6KGM57yT5Yay5aSE55CGIi8+DQoJCTx1aXRleHQgbmFtZT0iU0NSVUJCQVJTVEFUVVNfUVVFU1RJT04iIHZhbHVlPSLlm57nrZTpl67popgiLz4NCgkJPHVpdGV4dCBuYW1lPSJTQ1JVQkJBUlNUQVRVU19SRVZJRVdRVUlaIiB2YWx1ZT0i5q2j5Zyo5a6h6ZiF5rWL6aqMIi8+DQoJCTwhLS0gc3Vic3RpdHV0aW9uOiAlbSA9PSBtaW51dGVzIHJlbWFpbmluZyAtLT4NCgkJPCEtLSBzdWJzdGl0dXRpb246ICVzID09IHNlY29uZHMgcmVtYWluaW5nIC0tPg0KCQk8dWl0ZXh0IG5hbWU9IkVMQVBTRUQiIHZhbHVlPSLliankvZkgJW0g5YiG6ZKfICVzIOenkiIvPg0KCQk8dWl0ZXh0IG5hbWU9Ik5PVEZPVU5EIiB2YWx1ZT0i5pyq5om+5Yiw5Lu75L2V5YaF5a65Ii8+DQoJCTx1aXRleHQgbmFtZT0iQVRUQUNITUVOVFMiIHZhbHVlPSLpmYTku7YiLz4NCgkJPCEtLSBzdWJzdGl0dXRpb246ICVwID09IGN1cnJlbnQgc3BlYWtlcidzIHRpdGxlIC0tPg0KCQk8dWl0ZXh0IG5hbWU9IkJJT1dJTl9USVRMRSIgdmFsdWU9IuS4quS6uueugOS7izogJXAiLz4NCgkJPHVpdGV4dCBuYW1lPSJCSU9CVE5fVElUTEUiIHZhbHVlPSLkuKrkurrnroDku4siLz4NCgkJPHVpdGV4dCBuYW1lPSJESVZJREVSQlROX1RJVExFIiB2YWx1ZT0ifCIvPg0KCQk8dWl0ZXh0IG5hbWU9IkNPTlRBQ1RCVE5fVElUTEUiIHZhbHVlPSLogZTns7vmlrnlvI8iLz4NCgkJPHVpdGV4dCBuYW1lPSJUQUJfUVVJWiIgdmFsdWU9Iua1i+mqjCIvPg0KCQk8dWl0ZXh0IG5hbWU9IlRBQl9PVVRMSU5FIiB2YWx1ZT0i5aSn57qyIi8+DQoJCTx1aXRleHQgbmFtZT0iVEFCX1RIVU1CIiB2YWx1ZT0i57yp55Wl5Zu+Ii8+DQoJCTx1aXRleHQgbmFtZT0iVEFCX05PVEVTIiB2YWx1ZT0i5aSH5rOoIi8+DQoJCTx1aXRleHQgbmFtZT0iVEFCX1NFQVJDSCIgdmFsdWU9IuaQnOe0oiIvPg0KCQk8dWl0ZXh0IG5hbWU9IlNMSURFX0hFQURJTkciIHZhbHVlPSLlubvnga/niYfmoIfpopgiLz4NCgkJPHVpdGV4dCBuYW1lPSJEVVJBVElPTl9IRUFESU5HIiB2YWx1ZT0i5oyB57ut5pe26Ze0Ii8+DQoJCTx1aXRleHQgbmFtZT0iU0VBUkNIX0hFQURJTkciIHZhbHVlPSLmkJzntKLmlofmnKw6Ii8+DQoJCTx1aXRleHQgbmFtZT0iVEhVTUJfSEVBRElORyIgdmFsdWU9IuW5u+eBr+eJhyIvPg0KCQk8dWl0ZXh0IG5hbWU9IlRIVU1CX0lORk8iIHZhbHVlPSLlubvnga/niYfmoIfpopgv5oyB57ut5pe26Ze0Ii8+DQoJCTx1aXRleHQgbmFtZT0iQVRUQUNITkFNRV9IRUFESU5HIiB2YWx1ZT0i5paH5Lu25ZCNIi8+DQoJCTx1aXRleHQgbmFtZT0iQVRUQUNIU0laRV9IRUFESU5HIiB2YWx1ZT0i5aSn5bCPIi8+DQoJCTx1aXRleHQgbmFtZT0iU0xJREVfTk9URVMiIHZhbHVlPSLlubvnga/niYflpIfms6giLz4NCgkJPCEtLXF1aXogcG9kIGFuZCBtZXNzYWdlIGJveCB0ZXh0cy0tPg0KCQk8dWl0ZXh0IG5hbWU9IlFVSVpQT0RfUVVJWl9BVFRFTVBUIiB2YWx1ZT0i5rWL6aqM5bCd6K+V5qyh5pWwOiIvPg0KCQk8dWl0ZXh0IG5hbWU9IlFVSVpQT0RfUVVJWl9BVFRFTVBUX1ZBTFVFIiB2YWx1ZT0i56ysICVuIOasoe+8jOWFsSAldCDmrKEiLz4NCgkJPHVpdGV4dCBuYW1lPSJRVUlaUE9EX1FVSVpfU0NPUkUiIHZhbHVlPSLlvpfliIY6Ii8+DQoJCTx1aXRleHQgbmFtZT0iUVVJWlBPRF9RVUlaX1BBU1NTQ09SRSIgdmFsdWU9IuWPiuagvOWIhuaVsDoiLz4NCgkJPHVpdGV4dCBuYW1lPSJRVUlaUE9EX1FVSVpfTUFYU0NPUkUiIHZhbHVlPSLmnIDpq5jliIbmlbA6Ii8+DQoJCTx1aXRleHQgbmFtZT0iUVVJWlBPRF9RVUVTQVRNUFRfU1RSIiB2YWx1ZT0i5bCd6K+V5qyh5pWwOiDnrKwgJW4g5qyh77yM5YWxICV0IOasoSIvPg0KCQk8dWl0ZXh0IG5hbWU9IlFVSVpQT0RfUVVFU1RZUEVfU1RSIiB2YWx1ZT0i57G75Z6LOiAlcyIvPg0KCQk8dWl0ZXh0IG5hbWU9IlFVSVpQT0RfUVVFU1RZUEVfR1JEIiB2YWx1ZT0i6K+E57qnIi8+DQoJCTx1aXRleHQgbmFtZT0iUVVJWlBPRF9RVUVTVFlQRV9TVlkiIHZhbHVlPSLosIPmn6UiLz4NCgkJPHVpdGV4dCBuYW1lPSJRVUlaUE9EX1FVSVpBVE1QVF9JTkYiIHZhbHVlPSLml6DpmZAiLz4NCgkJPHVpdGV4dCBuYW1lPSJRVUlaUE9EX1FVRVNBVE1QVF9JTkYiIHZhbHVlPSLml6DpmZAiLz4NCgkJPHVpdGV4dCBuYW1lPSJXQVJOSU5HTVNHX1lFU1NUUklORyIgdmFsdWU9IuaYryIvPg0KCQk8dWl0ZXh0IG5hbWU9IldBUk5JTkdNU0dfTk9TVFJJTkciIHZhbHVlPSLlkKYiLz4NCgkJPHVpdGV4dCBuYW1lPSJXQVJOSU5HTVNHX1RJVExFU1RSSU5HIiB2YWx1ZT0i5rWL6aqM5a+86Iiq6K2m5ZGKIi8+DQoJCTx1aXRleHQgbmFtZT0iV0FSTklOR01TR19NU0dTVFJJTkciIHZhbHVlPSLmraTmtYvpqozkuK3mnInmnKrlsJ3or5XkvZznrZTnmoTpl67popjjgIINCg0K5Y2V5Ye74oCc5piv4oCd6YCA5Ye65q2k5rWL6aqM44CC5Y2V5Ye74oCc5ZCm4oCd57un57ut5rWL6aqM44CCIi8+DQoJCTx1aXRleHQgbmFtZT0iSU5GT1JNQVRJT05fSDI2NF9GTEFTSFBMQVlFUiIgdmFsdWU9IuW9k+WJjeWuieijheWcqOaCqOeahOiuoeeul+acuuS4iueahCBGbGFzaCBQbGF5ZXIg54mI5pys5LiN5pSv5oyB6K+l6KeG6aKR44CC5Y2V5Ye76KeG6aKR5Yy65Z+f5LiL6L295pyA5paw54mI5pys55qEIEZsYXNoIFBsYXllcu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lkJHlj4LliqDogIXmmL7npLrmj5DopoHmoI8iLz4NCgkJPHVpdGV4dCBuYW1lPSJNVVRFIiB2YWx1ZT0i6Z2Z6Z+zIi8+DQoJCTx1aXRleHQgbmFtZT0iRE9DV1JBUF9USVRMRSIgdmFsdWU9IlByZXNlbnRlciDmlofku7bpmYTku7YiLz4NCgkJPHVpdGV4dCBuYW1lPSJET0NXUkFQX01TRyIgdmFsdWU9IuS/neWtmOWIsOaIkeeahOiuoeeul+acuiIvPg0KCQk8dWl0ZXh0IG5hbWU9IkRPQ1dSQVBfUFJPTVBUIiB2YWx1ZT0i5Y2V5Ye75Lul5LiL6L29Ii8+DQoJPC9sYW5ndWFnZT4NCjwvY29uZmlndXJhdGlvbj4NCiAg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DELAY" val="0"/>
  <p:tag name="MMPROD_IS_H264" val="0"/>
  <p:tag name="SLIDEID" val="1239"/>
  <p:tag name="MMPROD_FLV_FILE_PATH" val="C:\Users\Lenovo\Desktop\Chieclacuoicung\Assets\Videotruongchuan_1239_1_97172.flv"/>
  <p:tag name="MMPROD_DURATION" val="140564"/>
  <p:tag name="MMPROD_START_TIME" val="0"/>
  <p:tag name="MMPROD_STOP_TIME" val="140564"/>
  <p:tag name="MMPROD_FADE_EFFECT_IN" val="0"/>
  <p:tag name="MMPROD_FADE_EFFECT_OUT" val="0"/>
  <p:tag name="MMPROD_FADE_SPEED" val="1"/>
  <p:tag name="MMPROD_MUTE_AUDIO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5233</TotalTime>
  <Words>1011</Words>
  <Application>Microsoft Office PowerPoint</Application>
  <PresentationFormat>On-screen Show (4:3)</PresentationFormat>
  <Paragraphs>95</Paragraphs>
  <Slides>30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Times New Roman</vt:lpstr>
      <vt:lpstr>Arial</vt:lpstr>
      <vt:lpstr>.VnCommercial Script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Chiếc lá cuối cùng</dc:title>
  <dc:creator>Thái phương</dc:creator>
  <cp:lastModifiedBy>Le Tien Duat</cp:lastModifiedBy>
  <cp:revision>908</cp:revision>
  <dcterms:created xsi:type="dcterms:W3CDTF">2005-11-13T07:08:43Z</dcterms:created>
  <dcterms:modified xsi:type="dcterms:W3CDTF">2019-11-12T05:55:49Z</dcterms:modified>
</cp:coreProperties>
</file>