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59" r:id="rId6"/>
    <p:sldId id="261" r:id="rId7"/>
    <p:sldId id="262" r:id="rId8"/>
    <p:sldId id="263" r:id="rId9"/>
    <p:sldId id="272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file:///C:\Users\ADMIN\Downloads\y2mate.com%20-%20VTC14_Nh&#7919;ng%20&#273;i&#7873;u%20&#237;t%20bi&#7871;t%20v&#7873;%20Nelson%20Mandela_360p.mp4" TargetMode="External"/><Relationship Id="rId1" Type="http://schemas.openxmlformats.org/officeDocument/2006/relationships/video" Target="file:///C:\Users\ADMIN\Downloads\y2mate.com%20-%20VTC14_Nh&#7919;ng%20&#273;i&#7873;u%20&#237;t%20bi&#7871;t%20v&#7873;%20Nelson%20Mandela_360p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105410"/>
            <a:ext cx="6654165" cy="384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460" y="271145"/>
            <a:ext cx="4762500" cy="631507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246380" y="4307840"/>
            <a:ext cx="3212465" cy="2068195"/>
          </a:xfrm>
          <a:prstGeom prst="flowChartDecis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Đây là đâu?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326255" y="4472305"/>
            <a:ext cx="2153285" cy="2113915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Châu Phi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II. CU BA- HÒN ĐẢO ANH HÙNG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90170" y="1709420"/>
            <a:ext cx="4433570" cy="4466590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Em biết gì về Cu Ba?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36210" y="1466215"/>
            <a:ext cx="6190615" cy="4953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" y="102870"/>
            <a:ext cx="7332345" cy="6613525"/>
          </a:xfrm>
        </p:spPr>
        <p:txBody>
          <a:bodyPr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Điều kiện tự nhiên: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vùng biển Ca- ri- bê, rộng 111000 km2, dân số 11,34 triệu (2018).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Hoàn cảnh LS: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Với sự giúp đỡ của Mĩ, tháng 3-1952, Tướng Ba-ti-xta làm đảo chính, thiết lập chế độ độc tài quân sự ở Cu-ba.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Chính quyền Ba-ti-xta đã xoá bỏ bản Hiến pháp tiến bộ, cấm các đảng phái chính trị hoạt động và bắt giam hàng chục vạn người yêu nước.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=&gt; Không cam chịu chế độ độc tài tàn bạo, các tầng lớp nhân dân Cu-ba đã bền bỉ tiến hành cuộc đấu tranh giành chính quyền.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83830" y="1311910"/>
            <a:ext cx="3827780" cy="399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600" y="389255"/>
            <a:ext cx="7302500" cy="6297930"/>
          </a:xfrm>
        </p:spPr>
        <p:txBody>
          <a:bodyPr/>
          <a:p>
            <a:pPr algn="just"/>
            <a:r>
              <a:rPr lang="en-US">
                <a:solidFill>
                  <a:srgbClr val="FF0000"/>
                </a:solidFill>
              </a:rPr>
              <a:t>Phong trào đấu tranh:</a:t>
            </a:r>
            <a:r>
              <a:rPr lang="en-US"/>
              <a:t> Nhân dân Cu-ba tiến hành đấu tranh vũ trang giành chính quyền, mở đầu là cuộc tấn công pháo đài Môn-ca-đa ngày 26-7-1953 do Phi-đen Cát-xtơ-rô chỉ huy=&gt; thất bại.</a:t>
            </a:r>
            <a:endParaRPr lang="en-US"/>
          </a:p>
          <a:p>
            <a:pPr algn="just"/>
            <a:r>
              <a:rPr lang="en-US"/>
              <a:t> Từ năm 1958, các binh đoàn cách mạng do Phi-đen Cát-xtơ- rô chỉ huy liên tiếp mở các cuộc tiến công.</a:t>
            </a:r>
            <a:endParaRPr lang="en-US"/>
          </a:p>
          <a:p>
            <a:pPr algn="just"/>
            <a:r>
              <a:rPr lang="en-US"/>
              <a:t>Ngày 1- 1- 1959, chế độ độc tài Ba-ti-xta bị lật đổ.</a:t>
            </a:r>
            <a:endParaRPr lang="en-US"/>
          </a:p>
          <a:p>
            <a:pPr marL="0" indent="0" algn="just">
              <a:buNone/>
            </a:pPr>
            <a:endParaRPr lang="en-US"/>
          </a:p>
          <a:p>
            <a:pPr marL="0" indent="0" algn="just">
              <a:buNone/>
            </a:pPr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22945" y="1004570"/>
            <a:ext cx="3870960" cy="290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230" y="56515"/>
            <a:ext cx="11457940" cy="6071235"/>
          </a:xfrm>
        </p:spPr>
        <p:txBody>
          <a:bodyPr/>
          <a:p>
            <a:pPr algn="just"/>
            <a:r>
              <a:rPr lang="en-US">
                <a:solidFill>
                  <a:srgbClr val="FF0000"/>
                </a:solidFill>
              </a:rPr>
              <a:t>Cu-ba xây dựng và phát triển đất nước: </a:t>
            </a:r>
            <a:r>
              <a:rPr lang="en-US">
                <a:solidFill>
                  <a:schemeClr val="tx1"/>
                </a:solidFill>
              </a:rPr>
              <a:t>T</a:t>
            </a:r>
            <a:r>
              <a:rPr lang="en-US"/>
              <a:t>iến hành cải cách dân chủ triệt để: cải cách ruộng đất, quốc hữu hóa các xí nghiệp tư bản nước ngoài, xây dựng chính quyền cách mạng các cấp,…</a:t>
            </a:r>
            <a:endParaRPr lang="en-US"/>
          </a:p>
          <a:p>
            <a:pPr marL="0" indent="0" algn="just">
              <a:buNone/>
            </a:pPr>
            <a:r>
              <a:rPr lang="en-US"/>
              <a:t>- Tháng 4 - 1961,Tổng thống Phi-đen tuyên bố Cu-ba tiến lên chủ nghĩa xã hội: </a:t>
            </a:r>
            <a:endParaRPr lang="en-US"/>
          </a:p>
          <a:p>
            <a:pPr marL="0" indent="0" algn="just">
              <a:buNone/>
            </a:pPr>
            <a:r>
              <a:rPr lang="en-US"/>
              <a:t>Đạt được nhiều thành tựu: xây dựng nền công nghiệp với hệ thống cơ cấu các ngành hợp lí.</a:t>
            </a:r>
            <a:endParaRPr lang="en-US"/>
          </a:p>
          <a:p>
            <a:pPr marL="0" indent="0" algn="just">
              <a:buNone/>
            </a:pPr>
            <a:r>
              <a:rPr lang="en-US"/>
              <a:t>+ Nông nghiệp đa dạng.</a:t>
            </a:r>
            <a:endParaRPr lang="en-US"/>
          </a:p>
          <a:p>
            <a:pPr marL="0" indent="0" algn="just">
              <a:buNone/>
            </a:pPr>
            <a:r>
              <a:rPr lang="en-US"/>
              <a:t>+ Giáo dục, y tế, văn hóa phát triển.</a:t>
            </a:r>
            <a:endParaRPr lang="en-US"/>
          </a:p>
          <a:p>
            <a:pPr algn="just"/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380490"/>
            <a:ext cx="6151245" cy="45383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3435" y="1381125"/>
            <a:ext cx="4907280" cy="464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6565" y="1409700"/>
            <a:ext cx="53848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1409700"/>
            <a:ext cx="5898515" cy="391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53340"/>
            <a:ext cx="5238750" cy="3495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285" y="187960"/>
            <a:ext cx="4739640" cy="507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5" y="3639185"/>
            <a:ext cx="4800600" cy="318643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7654290" y="5501640"/>
            <a:ext cx="2044700" cy="132461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Mĩ La tinh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1230" y="1469390"/>
            <a:ext cx="7748905" cy="352107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42875" y="24130"/>
            <a:ext cx="11428095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4400" b="1">
                <a:solidFill>
                  <a:schemeClr val="accent4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TIẾT 6. BÀI 5-6. CÁC NƯỚC CHÂU PHI- MĨ LA TINH</a:t>
            </a:r>
            <a:endParaRPr lang="en-US" altLang="zh-CN" sz="4400" b="1">
              <a:solidFill>
                <a:schemeClr val="accent4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399405" y="5258435"/>
            <a:ext cx="48501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THCS Long Biên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GV: Hoàng Thị Hương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2020- 2021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A. CÁC NƯỚC CHÂU PHI</a:t>
            </a:r>
            <a:br>
              <a:rPr 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I. TÌNH HÌNH CHUNG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80150" y="1681480"/>
            <a:ext cx="5875655" cy="49568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4140" y="1667510"/>
            <a:ext cx="597916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Đặc điểm tự nhiên: Rộng lớn, nhiều tài nguyên. Dân số: 1.350.288.906 người vào ngày 15/10/2020 (Liên Hợp Quốc).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Phong trào giải phóng dân tộc diễn ra sôi nổi và giành độc lập.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-Sau khi độc lập các nước châu Phi bắt tay vào việc xây dựng đất nước và thu được nhiều thành tích. Tuy nhiên , nhiều nước châu Phi vẫn còn nghèo đói, lạc hậu…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- Liên minh châu Phi ( AU) ra đời.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121285"/>
            <a:ext cx="5844540" cy="3335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05" y="121285"/>
            <a:ext cx="5213350" cy="3335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" y="3529965"/>
            <a:ext cx="5319395" cy="325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05" y="3789045"/>
            <a:ext cx="5212715" cy="299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II. CỘNG HÒA NAM PHI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860425" y="1174750"/>
            <a:ext cx="3572510" cy="4585970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Em biết gì về đất 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nước CH Nam Phi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sau chiến tranh 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thế giới thứ hai?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48780" y="190500"/>
            <a:ext cx="3347085" cy="27279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5820" y="3101975"/>
            <a:ext cx="5384800" cy="363664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II. CỘNG HÒA NAM PHI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Điều kiện tự nhiên: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cực Nam châu Phi, hơn 75.2 % dân số là người da đen.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Đấu tranh chống chế độ A- pác- thai: 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Dưới sự lãnh đạo của tổ chức Đại hội Dân tộc châu Phi.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1993, chế dộ A- pác- thai bị xóa bỏ, Nen- xơn Man- đê- la được tự do và lên làm tổng thống da đen đầu tiên của Nam Phi.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60795" y="1376045"/>
            <a:ext cx="5554345" cy="370332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y2mate.com - VTC14_Những điều ít biết về Nelson Mandela_360p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50950" y="549910"/>
            <a:ext cx="9962515" cy="605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55245"/>
            <a:ext cx="10972800" cy="1019810"/>
          </a:xfrm>
        </p:spPr>
        <p:txBody>
          <a:bodyPr/>
          <a:p>
            <a:r>
              <a:rPr 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B. CÁC NƯỚC MĨ LA TINH</a:t>
            </a:r>
            <a:br>
              <a:rPr lang="en-US" sz="28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I. TÌNH HÌNH CHUNG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27850" y="1431290"/>
            <a:ext cx="4953000" cy="4953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1610" y="1510030"/>
            <a:ext cx="610997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Giành được độc lập từ rất sớm, trước chiến tranh thế giới thứ 2.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Nhưng trở thành sân sau của Mĩ.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Sau chiến tranh thế giới thứ hai: 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+, 1945- 1859: Cách mạng bùng nổ ở nhiều nước.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+, 1959- 1980s: “ Lục địa bùng cháy”- cao trào cách mạng.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+, 1980s- nay: củng cố độc lập, dân chủ hóa chính trị, cải cách kinh tế, thành lập liên minh...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2550</Words>
  <Application>WPS Presentation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Blue Waves</vt:lpstr>
      <vt:lpstr>PowerPoint 演示文稿</vt:lpstr>
      <vt:lpstr>PowerPoint 演示文稿</vt:lpstr>
      <vt:lpstr>PowerPoint 演示文稿</vt:lpstr>
      <vt:lpstr>A. CÁC NƯỚC CHÂU PHI I. TÌNH HÌNH CHUNG</vt:lpstr>
      <vt:lpstr>PowerPoint 演示文稿</vt:lpstr>
      <vt:lpstr>II. CỘNG HÒA NAM PHI</vt:lpstr>
      <vt:lpstr>II. CỘNG HÒA NAM PHI</vt:lpstr>
      <vt:lpstr>PowerPoint 演示文稿</vt:lpstr>
      <vt:lpstr>B. CÁC NƯỚC MĨ LA TINH I. TÌNH HÌNH CHUNG</vt:lpstr>
      <vt:lpstr>II. CU BA- HÒN ĐẢO ANH HÙNG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</cp:revision>
  <dcterms:created xsi:type="dcterms:W3CDTF">2020-10-12T08:58:00Z</dcterms:created>
  <dcterms:modified xsi:type="dcterms:W3CDTF">2020-10-18T02:28:23Z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1033-11.2.0.9431</vt:lpwstr>
  </property>
</Properties>
</file>