
<file path=[Content_Types].xml><?xml version="1.0" encoding="utf-8"?>
<Types xmlns="http://schemas.openxmlformats.org/package/2006/content-types">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88" r:id="rId3"/>
    <p:sldId id="308" r:id="rId4"/>
    <p:sldId id="286" r:id="rId5"/>
    <p:sldId id="283" r:id="rId6"/>
    <p:sldId id="309" r:id="rId7"/>
    <p:sldId id="280" r:id="rId8"/>
    <p:sldId id="279" r:id="rId9"/>
    <p:sldId id="278" r:id="rId10"/>
    <p:sldId id="311" r:id="rId11"/>
    <p:sldId id="269" r:id="rId12"/>
    <p:sldId id="270" r:id="rId13"/>
    <p:sldId id="281" r:id="rId14"/>
    <p:sldId id="312" r:id="rId15"/>
    <p:sldId id="313" r:id="rId16"/>
    <p:sldId id="314" r:id="rId17"/>
    <p:sldId id="276" r:id="rId18"/>
  </p:sldIdLst>
  <p:sldSz cx="9144000" cy="6858000" type="screen4x3"/>
  <p:notesSz cx="6858000" cy="9144000"/>
  <p:defaultTextStyle>
    <a:defPPr>
      <a:defRPr lang="en-US"/>
    </a:defPPr>
    <a:lvl1pPr algn="r"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5F5F5F"/>
    <a:srgbClr val="808080"/>
    <a:srgbClr val="000000"/>
    <a:srgbClr val="CC0000"/>
    <a:srgbClr val="5EB4B4"/>
    <a:srgbClr val="7AA05C"/>
    <a:srgbClr val="589B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861" autoAdjust="0"/>
    <p:restoredTop sz="94660" autoAdjust="0"/>
  </p:normalViewPr>
  <p:slideViewPr>
    <p:cSldViewPr>
      <p:cViewPr varScale="1">
        <p:scale>
          <a:sx n="57" d="100"/>
          <a:sy n="57" d="100"/>
        </p:scale>
        <p:origin x="66" y="228"/>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200" b="0"/>
            </a:lvl1pPr>
          </a:lstStyle>
          <a:p>
            <a:endParaRPr lang="en-US" altLang="en-US"/>
          </a:p>
        </p:txBody>
      </p:sp>
      <p:sp>
        <p:nvSpPr>
          <p:cNvPr id="11673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a:lvl1pPr>
          </a:lstStyle>
          <a:p>
            <a:endParaRPr lang="en-US" altLang="en-US"/>
          </a:p>
        </p:txBody>
      </p:sp>
      <p:sp>
        <p:nvSpPr>
          <p:cNvPr id="11674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a:defRPr sz="1200" b="0"/>
            </a:lvl1pPr>
          </a:lstStyle>
          <a:p>
            <a:endParaRPr lang="en-US" altLang="en-US"/>
          </a:p>
        </p:txBody>
      </p:sp>
      <p:sp>
        <p:nvSpPr>
          <p:cNvPr id="11674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a:lvl1pPr>
          </a:lstStyle>
          <a:p>
            <a:fld id="{36EAB822-8E9D-4F15-AC12-5E88EFBB5A11}" type="slidenum">
              <a:rPr lang="en-US" altLang="en-US"/>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200" b="0"/>
            </a:lvl1pPr>
          </a:lstStyle>
          <a:p>
            <a:endParaRPr lang="en-US" altLang="en-US"/>
          </a:p>
        </p:txBody>
      </p:sp>
      <p:sp>
        <p:nvSpPr>
          <p:cNvPr id="1044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a:lvl1pPr>
          </a:lstStyle>
          <a:p>
            <a:endParaRPr lang="en-US" altLang="en-US"/>
          </a:p>
        </p:txBody>
      </p:sp>
      <p:sp>
        <p:nvSpPr>
          <p:cNvPr id="1044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44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a:defRPr sz="1200" b="0"/>
            </a:lvl1pPr>
          </a:lstStyle>
          <a:p>
            <a:endParaRPr lang="en-US" altLang="en-US"/>
          </a:p>
        </p:txBody>
      </p:sp>
      <p:sp>
        <p:nvSpPr>
          <p:cNvPr id="1044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a:lvl1pPr>
          </a:lstStyle>
          <a:p>
            <a:fld id="{F7E40C93-459D-4341-9B51-5A2F04FCA1B6}" type="slidenum">
              <a:rPr lang="en-US" altLang="en-US"/>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pic>
        <p:nvPicPr>
          <p:cNvPr id="3139" name="Picture 67" descr="Pictur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86250" cy="688022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bwMode="gray">
          <a:xfrm>
            <a:off x="228600" y="6553200"/>
            <a:ext cx="2133600" cy="2444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000" b="0">
                <a:solidFill>
                  <a:schemeClr val="bg1"/>
                </a:solidFill>
              </a:defRPr>
            </a:lvl1pPr>
          </a:lstStyle>
          <a:p>
            <a:endParaRPr lang="en-US" altLang="en-US"/>
          </a:p>
        </p:txBody>
      </p:sp>
      <p:sp>
        <p:nvSpPr>
          <p:cNvPr id="3077" name="Rectangle 5"/>
          <p:cNvSpPr>
            <a:spLocks noGrp="1" noChangeArrowheads="1"/>
          </p:cNvSpPr>
          <p:nvPr>
            <p:ph type="ftr" sz="quarter" idx="3"/>
          </p:nvPr>
        </p:nvSpPr>
        <p:spPr bwMode="gray">
          <a:xfrm>
            <a:off x="3200400" y="6553200"/>
            <a:ext cx="2895600" cy="2444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000" b="0"/>
            </a:lvl1pPr>
          </a:lstStyle>
          <a:p>
            <a:endParaRPr lang="en-US" altLang="en-US"/>
          </a:p>
        </p:txBody>
      </p:sp>
      <p:sp>
        <p:nvSpPr>
          <p:cNvPr id="3078" name="Rectangle 6"/>
          <p:cNvSpPr>
            <a:spLocks noGrp="1" noChangeArrowheads="1"/>
          </p:cNvSpPr>
          <p:nvPr>
            <p:ph type="sldNum" sz="quarter" idx="4"/>
          </p:nvPr>
        </p:nvSpPr>
        <p:spPr/>
        <p:txBody>
          <a:bodyPr/>
          <a:lstStyle>
            <a:lvl1pPr>
              <a:defRPr/>
            </a:lvl1pPr>
          </a:lstStyle>
          <a:p>
            <a:fld id="{F8552221-0DAC-4C75-BFFB-EA377E8833AC}" type="slidenum">
              <a:rPr lang="en-US" altLang="en-US"/>
            </a:fld>
            <a:endParaRPr lang="en-US" altLang="en-US"/>
          </a:p>
        </p:txBody>
      </p:sp>
      <p:sp>
        <p:nvSpPr>
          <p:cNvPr id="3074" name="Rectangle 2"/>
          <p:cNvSpPr>
            <a:spLocks noGrp="1" noChangeArrowheads="1"/>
          </p:cNvSpPr>
          <p:nvPr>
            <p:ph type="ctrTitle"/>
          </p:nvPr>
        </p:nvSpPr>
        <p:spPr>
          <a:xfrm>
            <a:off x="4343400" y="2895600"/>
            <a:ext cx="4038600" cy="685800"/>
          </a:xfrm>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lstStyle>
            <a:lvl1pPr algn="r">
              <a:defRPr sz="3600">
                <a:solidFill>
                  <a:schemeClr val="accent1"/>
                </a:solidFill>
              </a:defRPr>
            </a:lvl1pPr>
          </a:lstStyle>
          <a:p>
            <a:pPr lvl="0"/>
            <a:r>
              <a:rPr lang="en-US" altLang="en-US" noProof="0"/>
              <a:t>Click to edit Master title style</a:t>
            </a:r>
            <a:endParaRPr lang="en-US" altLang="en-US" noProof="0"/>
          </a:p>
        </p:txBody>
      </p:sp>
      <p:sp>
        <p:nvSpPr>
          <p:cNvPr id="3075" name="Rectangle 3"/>
          <p:cNvSpPr>
            <a:spLocks noGrp="1" noChangeArrowheads="1"/>
          </p:cNvSpPr>
          <p:nvPr>
            <p:ph type="subTitle" idx="1"/>
          </p:nvPr>
        </p:nvSpPr>
        <p:spPr>
          <a:xfrm>
            <a:off x="4343400" y="4038600"/>
            <a:ext cx="4038600" cy="533400"/>
          </a:xfrm>
          <a:extLst>
            <a:ext uri="{909E8E84-426E-40DD-AFC4-6F175D3DCCD1}">
              <a14:hiddenFill xmlns:a14="http://schemas.microsoft.com/office/drawing/2010/main">
                <a:gradFill rotWithShape="1">
                  <a:gsLst>
                    <a:gs pos="0">
                      <a:schemeClr val="accent2"/>
                    </a:gs>
                    <a:gs pos="100000">
                      <a:schemeClr val="accent2">
                        <a:gamma/>
                        <a:shade val="46275"/>
                        <a:invGamma/>
                      </a:schemeClr>
                    </a:gs>
                  </a:gsLst>
                  <a:lin ang="0" scaled="1"/>
                </a:gradFill>
              </a14:hiddenFill>
            </a:ext>
            <a:ext uri="{AF507438-7753-43E0-B8FC-AC1667EBCBE1}">
              <a14:hiddenEffects xmlns:a14="http://schemas.microsoft.com/office/drawing/2010/main">
                <a:effectLst>
                  <a:outerShdw dist="45791" dir="2021404" algn="ctr" rotWithShape="0">
                    <a:schemeClr val="bg2"/>
                  </a:outerShdw>
                </a:effectLst>
              </a14:hiddenEffects>
            </a:ext>
          </a:extLst>
        </p:spPr>
        <p:txBody>
          <a:bodyPr/>
          <a:lstStyle>
            <a:lvl1pPr marL="0" indent="0" algn="r">
              <a:buFont typeface="Wingdings" panose="05000000000000000000" pitchFamily="2" charset="2"/>
              <a:buNone/>
              <a:defRPr sz="1600"/>
            </a:lvl1pPr>
          </a:lstStyle>
          <a:p>
            <a:pPr lvl="0"/>
            <a:r>
              <a:rPr lang="en-US" altLang="en-US" noProof="0"/>
              <a:t>Click to edit Master subtitle style</a:t>
            </a:r>
            <a:endParaRPr lang="en-US" altLang="en-US" noProof="0"/>
          </a:p>
        </p:txBody>
      </p:sp>
      <p:sp>
        <p:nvSpPr>
          <p:cNvPr id="3126" name="AutoShape 54"/>
          <p:cNvSpPr>
            <a:spLocks noChangeArrowheads="1"/>
          </p:cNvSpPr>
          <p:nvPr/>
        </p:nvSpPr>
        <p:spPr bwMode="auto">
          <a:xfrm>
            <a:off x="152400" y="228600"/>
            <a:ext cx="8839200" cy="6324600"/>
          </a:xfrm>
          <a:prstGeom prst="roundRect">
            <a:avLst>
              <a:gd name="adj" fmla="val 4569"/>
            </a:avLst>
          </a:prstGeom>
          <a:noFill/>
          <a:ln w="28575">
            <a:solidFill>
              <a:schemeClr val="bg2"/>
            </a:solidFill>
            <a:rou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140" name="Picture 68" descr="logo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6388" y="392113"/>
            <a:ext cx="866775" cy="773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0"/>
          </p:nvPr>
        </p:nvSpPr>
        <p:spPr/>
        <p:txBody>
          <a:bodyPr/>
          <a:lstStyle>
            <a:lvl1pPr>
              <a:defRPr/>
            </a:lvl1pPr>
          </a:lstStyle>
          <a:p>
            <a:fld id="{F768313C-5723-40A8-A003-392EA0D1134A}" type="slidenum">
              <a:rPr lang="en-US" altLang="en-US"/>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5275" y="714375"/>
            <a:ext cx="2062163" cy="56102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714375"/>
            <a:ext cx="6035675" cy="5610225"/>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0"/>
          </p:nvPr>
        </p:nvSpPr>
        <p:spPr/>
        <p:txBody>
          <a:bodyPr/>
          <a:lstStyle>
            <a:lvl1pPr>
              <a:defRPr/>
            </a:lvl1pPr>
          </a:lstStyle>
          <a:p>
            <a:fld id="{B85E95C2-9AC8-4640-AA48-32CFF46DD2C5}" type="slidenum">
              <a:rPr lang="en-US" altLang="en-US"/>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714375"/>
            <a:ext cx="7640638" cy="533400"/>
          </a:xfrm>
        </p:spPr>
        <p:txBody>
          <a:bodyPr/>
          <a:lstStyle/>
          <a:p>
            <a:r>
              <a:rPr lang="en-US"/>
              <a:t>Click to edit Master title style</a:t>
            </a:r>
            <a:endParaRPr lang="en-US"/>
          </a:p>
        </p:txBody>
      </p:sp>
      <p:sp>
        <p:nvSpPr>
          <p:cNvPr id="3" name="Text Placeholder 2"/>
          <p:cNvSpPr>
            <a:spLocks noGrp="1"/>
          </p:cNvSpPr>
          <p:nvPr>
            <p:ph type="body" sz="half" idx="1"/>
          </p:nvPr>
        </p:nvSpPr>
        <p:spPr>
          <a:xfrm>
            <a:off x="457200" y="1447800"/>
            <a:ext cx="4000500" cy="4876800"/>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10100" y="1447800"/>
            <a:ext cx="4000500" cy="4876800"/>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Slide Number Placeholder 4"/>
          <p:cNvSpPr>
            <a:spLocks noGrp="1"/>
          </p:cNvSpPr>
          <p:nvPr>
            <p:ph type="sldNum" sz="quarter" idx="10"/>
          </p:nvPr>
        </p:nvSpPr>
        <p:spPr>
          <a:xfrm>
            <a:off x="6781800" y="6553200"/>
            <a:ext cx="2133600" cy="244475"/>
          </a:xfrm>
        </p:spPr>
        <p:txBody>
          <a:bodyPr/>
          <a:lstStyle>
            <a:lvl1pPr>
              <a:defRPr/>
            </a:lvl1pPr>
          </a:lstStyle>
          <a:p>
            <a:fld id="{554AB49D-1FEF-4806-9441-A31242F14D08}" type="slidenum">
              <a:rPr lang="en-US" altLang="en-US"/>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714375"/>
            <a:ext cx="7640638" cy="533400"/>
          </a:xfrm>
        </p:spPr>
        <p:txBody>
          <a:bodyPr/>
          <a:lstStyle/>
          <a:p>
            <a:r>
              <a:rPr lang="en-US"/>
              <a:t>Click to edit Master title style</a:t>
            </a:r>
            <a:endParaRPr lang="en-US"/>
          </a:p>
        </p:txBody>
      </p:sp>
      <p:sp>
        <p:nvSpPr>
          <p:cNvPr id="3" name="Table Placeholder 2"/>
          <p:cNvSpPr>
            <a:spLocks noGrp="1"/>
          </p:cNvSpPr>
          <p:nvPr>
            <p:ph type="tbl" idx="1" hasCustomPrompt="1"/>
          </p:nvPr>
        </p:nvSpPr>
        <p:spPr>
          <a:xfrm>
            <a:off x="457200" y="1447800"/>
            <a:ext cx="8153400" cy="4876800"/>
          </a:xfrm>
        </p:spPr>
        <p:txBody>
          <a:bodyPr/>
          <a:lstStyle/>
          <a:p>
            <a:r>
              <a:rPr lang="en-US"/>
              <a:t>Click icon to add table</a:t>
            </a:r>
            <a:endParaRPr lang="en-US"/>
          </a:p>
        </p:txBody>
      </p:sp>
      <p:sp>
        <p:nvSpPr>
          <p:cNvPr id="4" name="Slide Number Placeholder 3"/>
          <p:cNvSpPr>
            <a:spLocks noGrp="1"/>
          </p:cNvSpPr>
          <p:nvPr>
            <p:ph type="sldNum" sz="quarter" idx="10"/>
          </p:nvPr>
        </p:nvSpPr>
        <p:spPr>
          <a:xfrm>
            <a:off x="6781800" y="6553200"/>
            <a:ext cx="2133600" cy="244475"/>
          </a:xfrm>
        </p:spPr>
        <p:txBody>
          <a:bodyPr/>
          <a:lstStyle>
            <a:lvl1pPr>
              <a:defRPr/>
            </a:lvl1pPr>
          </a:lstStyle>
          <a:p>
            <a:fld id="{8322123A-5402-48F1-8DBE-3A4DFB9B8415}" type="slidenum">
              <a:rPr lang="en-US" altLang="en-US"/>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0"/>
          </p:nvPr>
        </p:nvSpPr>
        <p:spPr/>
        <p:txBody>
          <a:bodyPr/>
          <a:lstStyle>
            <a:lvl1pPr>
              <a:defRPr/>
            </a:lvl1pPr>
          </a:lstStyle>
          <a:p>
            <a:fld id="{C5D4D0CE-3B39-46E8-BF5E-0F1CE4D21ED7}" type="slidenum">
              <a:rPr lang="en-US" altLang="en-US"/>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endParaRPr lang="en-US"/>
          </a:p>
        </p:txBody>
      </p:sp>
      <p:sp>
        <p:nvSpPr>
          <p:cNvPr id="4" name="Slide Number Placeholder 3"/>
          <p:cNvSpPr>
            <a:spLocks noGrp="1"/>
          </p:cNvSpPr>
          <p:nvPr>
            <p:ph type="sldNum" sz="quarter" idx="10"/>
          </p:nvPr>
        </p:nvSpPr>
        <p:spPr/>
        <p:txBody>
          <a:bodyPr/>
          <a:lstStyle>
            <a:lvl1pPr>
              <a:defRPr/>
            </a:lvl1pPr>
          </a:lstStyle>
          <a:p>
            <a:fld id="{CF2E1EE6-6188-428B-9F06-014F68C86340}" type="slidenum">
              <a:rPr lang="en-US" altLang="en-US"/>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447800"/>
            <a:ext cx="4000500" cy="4876800"/>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10100" y="1447800"/>
            <a:ext cx="4000500" cy="4876800"/>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Slide Number Placeholder 4"/>
          <p:cNvSpPr>
            <a:spLocks noGrp="1"/>
          </p:cNvSpPr>
          <p:nvPr>
            <p:ph type="sldNum" sz="quarter" idx="10"/>
          </p:nvPr>
        </p:nvSpPr>
        <p:spPr/>
        <p:txBody>
          <a:bodyPr/>
          <a:lstStyle>
            <a:lvl1pPr>
              <a:defRPr/>
            </a:lvl1pPr>
          </a:lstStyle>
          <a:p>
            <a:fld id="{BB702E85-F390-4B86-B272-8801E0DD9524}" type="slidenum">
              <a:rPr lang="en-US" altLang="en-US"/>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Slide Number Placeholder 6"/>
          <p:cNvSpPr>
            <a:spLocks noGrp="1"/>
          </p:cNvSpPr>
          <p:nvPr>
            <p:ph type="sldNum" sz="quarter" idx="10"/>
          </p:nvPr>
        </p:nvSpPr>
        <p:spPr/>
        <p:txBody>
          <a:bodyPr/>
          <a:lstStyle>
            <a:lvl1pPr>
              <a:defRPr/>
            </a:lvl1pPr>
          </a:lstStyle>
          <a:p>
            <a:fld id="{7EF89B08-12CC-4B06-8BA1-F20A41F0DA67}" type="slidenum">
              <a:rPr lang="en-US" altLang="en-US"/>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7C321C90-0DB5-4F94-BF61-9C50BA88646F}" type="slidenum">
              <a:rPr lang="en-US" altLang="en-US"/>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6C77DA4-AFE8-422A-B341-4049DCA687B5}" type="slidenum">
              <a:rPr lang="en-US" altLang="en-US"/>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Slide Number Placeholder 4"/>
          <p:cNvSpPr>
            <a:spLocks noGrp="1"/>
          </p:cNvSpPr>
          <p:nvPr>
            <p:ph type="sldNum" sz="quarter" idx="10"/>
          </p:nvPr>
        </p:nvSpPr>
        <p:spPr/>
        <p:txBody>
          <a:bodyPr/>
          <a:lstStyle>
            <a:lvl1pPr>
              <a:defRPr/>
            </a:lvl1pPr>
          </a:lstStyle>
          <a:p>
            <a:fld id="{3419947E-1485-4D2A-8335-2152156560E6}" type="slidenum">
              <a:rPr lang="en-US" altLang="en-US"/>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Slide Number Placeholder 4"/>
          <p:cNvSpPr>
            <a:spLocks noGrp="1"/>
          </p:cNvSpPr>
          <p:nvPr>
            <p:ph type="sldNum" sz="quarter" idx="10"/>
          </p:nvPr>
        </p:nvSpPr>
        <p:spPr/>
        <p:txBody>
          <a:bodyPr/>
          <a:lstStyle>
            <a:lvl1pPr>
              <a:defRPr/>
            </a:lvl1pPr>
          </a:lstStyle>
          <a:p>
            <a:fld id="{FF2F0739-23BB-4DDA-803B-AA8BFDB3BE24}" type="slidenum">
              <a:rPr lang="en-US" altLang="en-US"/>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5.png"/><Relationship Id="rId16" Type="http://schemas.openxmlformats.org/officeDocument/2006/relationships/image" Target="../media/image2.png"/><Relationship Id="rId15" Type="http://schemas.openxmlformats.org/officeDocument/2006/relationships/image" Target="../media/image4.jpeg"/><Relationship Id="rId14" Type="http://schemas.openxmlformats.org/officeDocument/2006/relationships/image" Target="../media/image3.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107" name="Object 83"/>
          <p:cNvPicPr>
            <a:picLocks noChangeAspect="1" noChangeArrowheads="1"/>
          </p:cNvPicPr>
          <p:nvPr/>
        </p:nvPicPr>
        <p:blipFill>
          <a:blip r:embed="rId14">
            <a:extLst>
              <a:ext uri="{28A0092B-C50C-407E-A947-70E740481C1C}">
                <a14:useLocalDpi xmlns:a14="http://schemas.microsoft.com/office/drawing/2010/main" val="0"/>
              </a:ext>
            </a:extLst>
          </a:blip>
          <a:srcRect l="48021"/>
          <a:stretch>
            <a:fillRect/>
          </a:stretch>
        </p:blipFill>
        <p:spPr bwMode="auto">
          <a:xfrm>
            <a:off x="5105400" y="609600"/>
            <a:ext cx="38766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5" name="Object 8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609600"/>
            <a:ext cx="74580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6" name="Object 7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01000" y="6019800"/>
            <a:ext cx="68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p:cNvSpPr>
            <a:spLocks noGrp="1" noChangeArrowheads="1"/>
          </p:cNvSpPr>
          <p:nvPr>
            <p:ph type="title"/>
          </p:nvPr>
        </p:nvSpPr>
        <p:spPr bwMode="gray">
          <a:xfrm>
            <a:off x="1066800" y="714375"/>
            <a:ext cx="7640638" cy="533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Rectangle 3"/>
          <p:cNvSpPr>
            <a:spLocks noGrp="1" noChangeArrowheads="1"/>
          </p:cNvSpPr>
          <p:nvPr>
            <p:ph type="body" idx="1"/>
          </p:nvPr>
        </p:nvSpPr>
        <p:spPr bwMode="gray">
          <a:xfrm>
            <a:off x="457200" y="14478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92" name="AutoShape 68"/>
          <p:cNvSpPr>
            <a:spLocks noChangeArrowheads="1"/>
          </p:cNvSpPr>
          <p:nvPr/>
        </p:nvSpPr>
        <p:spPr bwMode="auto">
          <a:xfrm>
            <a:off x="152400" y="228600"/>
            <a:ext cx="8839200" cy="6324600"/>
          </a:xfrm>
          <a:prstGeom prst="roundRect">
            <a:avLst>
              <a:gd name="adj" fmla="val 4569"/>
            </a:avLst>
          </a:prstGeom>
          <a:noFill/>
          <a:ln w="28575">
            <a:solidFill>
              <a:schemeClr val="bg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9" name="Rectangle 75"/>
          <p:cNvSpPr>
            <a:spLocks noChangeArrowheads="1"/>
          </p:cNvSpPr>
          <p:nvPr/>
        </p:nvSpPr>
        <p:spPr bwMode="gray">
          <a:xfrm>
            <a:off x="2286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altLang="en-US" sz="1000" b="0"/>
          </a:p>
        </p:txBody>
      </p:sp>
      <p:sp>
        <p:nvSpPr>
          <p:cNvPr id="1100" name="Rectangle 76"/>
          <p:cNvSpPr>
            <a:spLocks noChangeArrowheads="1"/>
          </p:cNvSpPr>
          <p:nvPr/>
        </p:nvSpPr>
        <p:spPr bwMode="gray">
          <a:xfrm>
            <a:off x="3200400" y="65532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sz="1000" b="0"/>
          </a:p>
        </p:txBody>
      </p:sp>
      <p:sp>
        <p:nvSpPr>
          <p:cNvPr id="1101" name="Rectangle 77"/>
          <p:cNvSpPr>
            <a:spLocks noGrp="1" noChangeArrowheads="1"/>
          </p:cNvSpPr>
          <p:nvPr>
            <p:ph type="sldNum" sz="quarter" idx="4"/>
          </p:nvPr>
        </p:nvSpPr>
        <p:spPr bwMode="gray">
          <a:xfrm>
            <a:off x="67818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000" b="0"/>
            </a:lvl1pPr>
          </a:lstStyle>
          <a:p>
            <a:fld id="{CDD1B0F6-AEB0-488B-9B95-C5DD90533A6A}" type="slidenum">
              <a:rPr lang="en-US" altLang="en-US"/>
            </a:fld>
            <a:endParaRPr lang="en-US" altLang="en-US"/>
          </a:p>
        </p:txBody>
      </p:sp>
      <p:pic>
        <p:nvPicPr>
          <p:cNvPr id="1108" name="Picture 84" descr="logo ico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15188" y="266700"/>
            <a:ext cx="357187" cy="317500"/>
          </a:xfrm>
          <a:prstGeom prst="rect">
            <a:avLst/>
          </a:prstGeom>
          <a:noFill/>
          <a:extLst>
            <a:ext uri="{909E8E84-426E-40DD-AFC4-6F175D3DCCD1}">
              <a14:hiddenFill xmlns:a14="http://schemas.microsoft.com/office/drawing/2010/main">
                <a:solidFill>
                  <a:srgbClr val="FFFFFF"/>
                </a:solidFill>
              </a14:hiddenFill>
            </a:ext>
          </a:extLst>
        </p:spPr>
      </p:pic>
      <p:pic>
        <p:nvPicPr>
          <p:cNvPr id="1109" name="Picture 85" descr="logo chu vuong 80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53325" y="333375"/>
            <a:ext cx="1381125" cy="19843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1" fontAlgn="base" hangingPunct="1">
        <a:spcBef>
          <a:spcPct val="0"/>
        </a:spcBef>
        <a:spcAft>
          <a:spcPct val="0"/>
        </a:spcAft>
        <a:defRPr sz="2800" b="1" kern="1200">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Verdana" panose="020B0604030504040204" pitchFamily="34" charset="0"/>
        </a:defRPr>
      </a:lvl2pPr>
      <a:lvl3pPr algn="l" rtl="0" eaLnBrk="1" fontAlgn="base" hangingPunct="1">
        <a:spcBef>
          <a:spcPct val="0"/>
        </a:spcBef>
        <a:spcAft>
          <a:spcPct val="0"/>
        </a:spcAft>
        <a:defRPr sz="2800" b="1">
          <a:solidFill>
            <a:schemeClr val="bg1"/>
          </a:solidFill>
          <a:latin typeface="Verdana" panose="020B0604030504040204" pitchFamily="34" charset="0"/>
        </a:defRPr>
      </a:lvl3pPr>
      <a:lvl4pPr algn="l" rtl="0" eaLnBrk="1" fontAlgn="base" hangingPunct="1">
        <a:spcBef>
          <a:spcPct val="0"/>
        </a:spcBef>
        <a:spcAft>
          <a:spcPct val="0"/>
        </a:spcAft>
        <a:defRPr sz="2800" b="1">
          <a:solidFill>
            <a:schemeClr val="bg1"/>
          </a:solidFill>
          <a:latin typeface="Verdana" panose="020B0604030504040204" pitchFamily="34" charset="0"/>
        </a:defRPr>
      </a:lvl4pPr>
      <a:lvl5pPr algn="l" rtl="0" eaLnBrk="1" fontAlgn="base" hangingPunct="1">
        <a:spcBef>
          <a:spcPct val="0"/>
        </a:spcBef>
        <a:spcAft>
          <a:spcPct val="0"/>
        </a:spcAft>
        <a:defRPr sz="2800" b="1">
          <a:solidFill>
            <a:schemeClr val="bg1"/>
          </a:solidFill>
          <a:latin typeface="Verdana" panose="020B0604030504040204" pitchFamily="34" charset="0"/>
        </a:defRPr>
      </a:lvl5pPr>
      <a:lvl6pPr marL="457200" algn="l" rtl="0" eaLnBrk="1" fontAlgn="base" hangingPunct="1">
        <a:spcBef>
          <a:spcPct val="0"/>
        </a:spcBef>
        <a:spcAft>
          <a:spcPct val="0"/>
        </a:spcAft>
        <a:defRPr sz="2800" b="1">
          <a:solidFill>
            <a:schemeClr val="bg1"/>
          </a:solidFill>
          <a:latin typeface="Verdana" panose="020B0604030504040204" pitchFamily="34" charset="0"/>
        </a:defRPr>
      </a:lvl6pPr>
      <a:lvl7pPr marL="914400" algn="l" rtl="0" eaLnBrk="1" fontAlgn="base" hangingPunct="1">
        <a:spcBef>
          <a:spcPct val="0"/>
        </a:spcBef>
        <a:spcAft>
          <a:spcPct val="0"/>
        </a:spcAft>
        <a:defRPr sz="2800" b="1">
          <a:solidFill>
            <a:schemeClr val="bg1"/>
          </a:solidFill>
          <a:latin typeface="Verdana" panose="020B0604030504040204" pitchFamily="34" charset="0"/>
        </a:defRPr>
      </a:lvl7pPr>
      <a:lvl8pPr marL="1371600" algn="l" rtl="0" eaLnBrk="1" fontAlgn="base" hangingPunct="1">
        <a:spcBef>
          <a:spcPct val="0"/>
        </a:spcBef>
        <a:spcAft>
          <a:spcPct val="0"/>
        </a:spcAft>
        <a:defRPr sz="2800" b="1">
          <a:solidFill>
            <a:schemeClr val="bg1"/>
          </a:solidFill>
          <a:latin typeface="Verdana" panose="020B0604030504040204" pitchFamily="34" charset="0"/>
        </a:defRPr>
      </a:lvl8pPr>
      <a:lvl9pPr marL="1828800" algn="l" rtl="0" eaLnBrk="1" fontAlgn="base" hangingPunct="1">
        <a:spcBef>
          <a:spcPct val="0"/>
        </a:spcBef>
        <a:spcAft>
          <a:spcPct val="0"/>
        </a:spcAft>
        <a:defRPr sz="2800" b="1">
          <a:solidFill>
            <a:schemeClr val="bg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2.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6.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nvSpPr>
        <p:spPr>
          <a:xfrm>
            <a:off x="3757930" y="5386070"/>
            <a:ext cx="5023485" cy="1322070"/>
          </a:xfrm>
          <a:prstGeom prst="rect">
            <a:avLst/>
          </a:prstGeom>
          <a:noFill/>
          <a:ln>
            <a:noFill/>
          </a:ln>
        </p:spPr>
        <p:txBody>
          <a:bodyPr wrap="square" rtlCol="0" anchor="t">
            <a:spAutoFit/>
          </a:bodyPr>
          <a:p>
            <a:pPr algn="just"/>
            <a:endParaRPr lang="en-US" altLang="zh-CN" sz="2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cs typeface="Times New Roman" panose="02020603050405020304" charset="0"/>
            </a:endParaRPr>
          </a:p>
          <a:p>
            <a:pPr algn="just"/>
            <a:r>
              <a:rPr lang="en-US" altLang="zh-CN" sz="2000">
                <a:ln w="6600">
                  <a:solidFill>
                    <a:schemeClr val="accent2"/>
                  </a:solidFill>
                  <a:prstDash val="solid"/>
                </a:ln>
                <a:solidFill>
                  <a:srgbClr val="FFFFFF"/>
                </a:solidFill>
                <a:effectLst/>
                <a:latin typeface="Times New Roman" panose="02020603050405020304" charset="0"/>
                <a:cs typeface="Times New Roman" panose="02020603050405020304" charset="0"/>
              </a:rPr>
              <a:t>Giáo  viên	: Hoàng Thị Hương</a:t>
            </a:r>
            <a:endParaRPr lang="en-US" altLang="zh-CN" sz="2000">
              <a:ln w="6600">
                <a:solidFill>
                  <a:schemeClr val="accent2"/>
                </a:solidFill>
                <a:prstDash val="solid"/>
              </a:ln>
              <a:solidFill>
                <a:srgbClr val="FFFFFF"/>
              </a:solidFill>
              <a:effectLst/>
              <a:latin typeface="Times New Roman" panose="02020603050405020304" charset="0"/>
              <a:cs typeface="Times New Roman" panose="02020603050405020304" charset="0"/>
            </a:endParaRPr>
          </a:p>
          <a:p>
            <a:pPr algn="just"/>
            <a:r>
              <a:rPr lang="en-US" altLang="zh-CN" sz="2000">
                <a:ln w="6600">
                  <a:solidFill>
                    <a:schemeClr val="accent2"/>
                  </a:solidFill>
                  <a:prstDash val="solid"/>
                </a:ln>
                <a:solidFill>
                  <a:srgbClr val="FFFFFF"/>
                </a:solidFill>
                <a:effectLst/>
                <a:latin typeface="Times New Roman" panose="02020603050405020304" charset="0"/>
                <a:cs typeface="Times New Roman" panose="02020603050405020304" charset="0"/>
              </a:rPr>
              <a:t>Trường		: THCS Long Biên</a:t>
            </a:r>
            <a:endParaRPr lang="en-US" altLang="zh-CN" sz="2000">
              <a:ln w="6600">
                <a:solidFill>
                  <a:schemeClr val="accent2"/>
                </a:solidFill>
                <a:prstDash val="solid"/>
              </a:ln>
              <a:solidFill>
                <a:srgbClr val="FFFFFF"/>
              </a:solidFill>
              <a:effectLst/>
              <a:latin typeface="Times New Roman" panose="02020603050405020304" charset="0"/>
              <a:cs typeface="Times New Roman" panose="02020603050405020304" charset="0"/>
            </a:endParaRPr>
          </a:p>
          <a:p>
            <a:pPr algn="just"/>
            <a:r>
              <a:rPr lang="en-US" altLang="zh-CN" sz="2000">
                <a:ln w="6600">
                  <a:solidFill>
                    <a:schemeClr val="accent2"/>
                  </a:solidFill>
                  <a:prstDash val="solid"/>
                </a:ln>
                <a:solidFill>
                  <a:srgbClr val="FFFFFF"/>
                </a:solidFill>
                <a:effectLst/>
                <a:latin typeface="Times New Roman" panose="02020603050405020304" charset="0"/>
                <a:cs typeface="Times New Roman" panose="02020603050405020304" charset="0"/>
              </a:rPr>
              <a:t>2020- 2021</a:t>
            </a:r>
            <a:endParaRPr lang="en-US" altLang="zh-CN" sz="2000">
              <a:ln w="6600">
                <a:solidFill>
                  <a:schemeClr val="accent2"/>
                </a:solidFill>
                <a:prstDash val="solid"/>
              </a:ln>
              <a:solidFill>
                <a:srgbClr val="FFFFFF"/>
              </a:solidFill>
              <a:effectLst/>
              <a:latin typeface="Times New Roman" panose="02020603050405020304" charset="0"/>
              <a:cs typeface="Times New Roman" panose="02020603050405020304" charset="0"/>
            </a:endParaRPr>
          </a:p>
        </p:txBody>
      </p:sp>
      <p:sp>
        <p:nvSpPr>
          <p:cNvPr id="5" name="Title 4"/>
          <p:cNvSpPr/>
          <p:nvPr>
            <p:ph type="ctrTitle"/>
          </p:nvPr>
        </p:nvSpPr>
        <p:spPr>
          <a:xfrm>
            <a:off x="1371600" y="1323975"/>
            <a:ext cx="7010400" cy="2257425"/>
          </a:xfrm>
        </p:spPr>
        <p:txBody>
          <a:bodyPr>
            <a:scene3d>
              <a:camera prst="orthographicFront"/>
              <a:lightRig rig="soft" dir="t">
                <a:rot lat="0" lon="0" rev="15600000"/>
              </a:lightRig>
            </a:scene3d>
            <a:sp3d extrusionH="57150" prstMaterial="softEdge">
              <a:bevelT w="25400" h="38100"/>
            </a:sp3d>
          </a:bodyPr>
          <a:p>
            <a:pPr algn="ctr"/>
            <a:r>
              <a:rPr lang="en-US" sz="2800">
                <a:solidFill>
                  <a:schemeClr val="accent4"/>
                </a:solidFill>
                <a:effectLst/>
                <a:latin typeface="Times New Roman" panose="02020603050405020304" charset="0"/>
                <a:cs typeface="Times New Roman" panose="02020603050405020304" charset="0"/>
              </a:rPr>
              <a:t>Tiết 3. Bài 2</a:t>
            </a:r>
            <a:br>
              <a:rPr lang="en-US" sz="2800">
                <a:solidFill>
                  <a:schemeClr val="accent4"/>
                </a:solidFill>
                <a:effectLst/>
                <a:latin typeface="Times New Roman" panose="02020603050405020304" charset="0"/>
                <a:cs typeface="Times New Roman" panose="02020603050405020304" charset="0"/>
              </a:rPr>
            </a:br>
            <a:r>
              <a:rPr lang="en-US" sz="2800">
                <a:solidFill>
                  <a:schemeClr val="accent4"/>
                </a:solidFill>
                <a:effectLst/>
                <a:latin typeface="Times New Roman" panose="02020603050405020304" charset="0"/>
                <a:cs typeface="Times New Roman" panose="02020603050405020304" charset="0"/>
              </a:rPr>
              <a:t>LIÊN XÔ VÀ CÁC NƯỚC ĐỐNG ÂU TỪ GIỮA NHỮNG NĂM 70 ĐẾN ĐẦU NHỮNG NĂM 90 CỦA THẾ KỈ XX</a:t>
            </a:r>
            <a:endParaRPr lang="en-US" sz="2800">
              <a:solidFill>
                <a:schemeClr val="accent4"/>
              </a:solidFill>
              <a:effectLst/>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amond(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amond(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diamond(in)">
                                      <p:cBhvr>
                                        <p:cTn id="17"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066800" y="542290"/>
            <a:ext cx="7640955" cy="1105535"/>
          </a:xfrm>
        </p:spPr>
        <p:txBody>
          <a:bodyPr>
            <a:scene3d>
              <a:camera prst="orthographicFront"/>
              <a:lightRig rig="soft" dir="t">
                <a:rot lat="0" lon="0" rev="15600000"/>
              </a:lightRig>
            </a:scene3d>
            <a:sp3d extrusionH="57150" prstMaterial="softEdge">
              <a:bevelT w="25400" h="38100"/>
            </a:sp3d>
          </a:bodyPr>
          <a:lstStyle/>
          <a:p>
            <a:pPr algn="ctr"/>
            <a:r>
              <a:rPr lang="en-US" altLang="en-US">
                <a:solidFill>
                  <a:schemeClr val="accent4"/>
                </a:solidFill>
                <a:effectLst/>
                <a:latin typeface="Times New Roman" panose="02020603050405020304" charset="0"/>
                <a:cs typeface="Times New Roman" panose="02020603050405020304" charset="0"/>
              </a:rPr>
              <a:t>II. CUỘC KHỦNG HOẢNG VÀ TAN RÃ CỦA CHẾ ĐỘ XÃ HỘI CHỦ NGHĨA Ở CÁC NƯỚC ĐÔNG ÂU</a:t>
            </a:r>
            <a:endParaRPr lang="en-US" altLang="en-US">
              <a:solidFill>
                <a:schemeClr val="accent4"/>
              </a:solidFill>
              <a:effectLst/>
              <a:latin typeface="Times New Roman" panose="02020603050405020304" charset="0"/>
              <a:cs typeface="Times New Roman" panose="02020603050405020304" charset="0"/>
            </a:endParaRPr>
          </a:p>
        </p:txBody>
      </p:sp>
      <p:grpSp>
        <p:nvGrpSpPr>
          <p:cNvPr id="78989" name="Group 141"/>
          <p:cNvGrpSpPr/>
          <p:nvPr/>
        </p:nvGrpSpPr>
        <p:grpSpPr bwMode="auto">
          <a:xfrm>
            <a:off x="1143000" y="2060575"/>
            <a:ext cx="2170113" cy="4035425"/>
            <a:chOff x="720" y="1296"/>
            <a:chExt cx="1367" cy="2542"/>
          </a:xfrm>
        </p:grpSpPr>
        <p:sp>
          <p:nvSpPr>
            <p:cNvPr id="78990" name="AutoShape 142"/>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91" name="AutoShape 143"/>
            <p:cNvSpPr>
              <a:spLocks noChangeArrowheads="1"/>
            </p:cNvSpPr>
            <p:nvPr/>
          </p:nvSpPr>
          <p:spPr bwMode="gray">
            <a:xfrm>
              <a:off x="741" y="1495"/>
              <a:ext cx="1322" cy="176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92" name="AutoShape 144"/>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93" name="AutoShape 145"/>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94" name="AutoShape 146"/>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95" name="AutoShape 147"/>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8996" name="Group 148"/>
            <p:cNvGrpSpPr/>
            <p:nvPr/>
          </p:nvGrpSpPr>
          <p:grpSpPr bwMode="auto">
            <a:xfrm>
              <a:off x="1189" y="1296"/>
              <a:ext cx="405" cy="405"/>
              <a:chOff x="1289" y="582"/>
              <a:chExt cx="668" cy="668"/>
            </a:xfrm>
          </p:grpSpPr>
          <p:sp>
            <p:nvSpPr>
              <p:cNvPr id="78997" name="Oval 149"/>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78998" name="Oval 150"/>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8999" name="Oval 151"/>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9000" name="Oval 152"/>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9001" name="Oval 153"/>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79002" name="Text Box 154"/>
            <p:cNvSpPr txBox="1">
              <a:spLocks noChangeArrowheads="1"/>
            </p:cNvSpPr>
            <p:nvPr/>
          </p:nvSpPr>
          <p:spPr bwMode="gray">
            <a:xfrm>
              <a:off x="1276" y="13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400" b="0">
                  <a:solidFill>
                    <a:srgbClr val="000000"/>
                  </a:solidFill>
                </a:rPr>
                <a:t>1</a:t>
              </a:r>
              <a:endParaRPr lang="en-US" altLang="en-US" b="0"/>
            </a:p>
          </p:txBody>
        </p:sp>
        <p:sp>
          <p:nvSpPr>
            <p:cNvPr id="79003" name="Text Box 155"/>
            <p:cNvSpPr txBox="1">
              <a:spLocks noChangeArrowheads="1"/>
            </p:cNvSpPr>
            <p:nvPr/>
          </p:nvSpPr>
          <p:spPr bwMode="gray">
            <a:xfrm>
              <a:off x="768" y="1776"/>
              <a:ext cx="1296" cy="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000000"/>
                  </a:solidFill>
                  <a:latin typeface="Times New Roman" panose="02020603050405020304" charset="0"/>
                  <a:cs typeface="Times New Roman" panose="02020603050405020304" charset="0"/>
                </a:rPr>
                <a:t>1. Cuộc khủng hoảng</a:t>
              </a:r>
              <a:endParaRPr lang="en-US" altLang="en-US" b="0">
                <a:solidFill>
                  <a:srgbClr val="000000"/>
                </a:solidFill>
              </a:endParaRPr>
            </a:p>
            <a:p>
              <a:pPr algn="l"/>
              <a:endParaRPr lang="en-US" altLang="en-US" b="0"/>
            </a:p>
          </p:txBody>
        </p:sp>
      </p:grpSp>
      <p:grpSp>
        <p:nvGrpSpPr>
          <p:cNvPr id="79004" name="Group 156"/>
          <p:cNvGrpSpPr/>
          <p:nvPr/>
        </p:nvGrpSpPr>
        <p:grpSpPr bwMode="auto">
          <a:xfrm>
            <a:off x="3505200" y="2060575"/>
            <a:ext cx="2166938" cy="4035425"/>
            <a:chOff x="2208" y="1296"/>
            <a:chExt cx="1365" cy="2542"/>
          </a:xfrm>
        </p:grpSpPr>
        <p:sp>
          <p:nvSpPr>
            <p:cNvPr id="79005" name="AutoShape 157"/>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06" name="AutoShape 158"/>
            <p:cNvSpPr>
              <a:spLocks noChangeArrowheads="1"/>
            </p:cNvSpPr>
            <p:nvPr/>
          </p:nvSpPr>
          <p:spPr bwMode="gray">
            <a:xfrm>
              <a:off x="2229" y="1495"/>
              <a:ext cx="1322" cy="1766"/>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07" name="AutoShape 159"/>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73E77E">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08" name="AutoShape 160"/>
            <p:cNvSpPr>
              <a:spLocks noChangeArrowheads="1"/>
            </p:cNvSpPr>
            <p:nvPr/>
          </p:nvSpPr>
          <p:spPr bwMode="gray">
            <a:xfrm>
              <a:off x="2240" y="1509"/>
              <a:ext cx="1304" cy="446"/>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09" name="Oval 161"/>
            <p:cNvSpPr>
              <a:spLocks noChangeArrowheads="1"/>
            </p:cNvSpPr>
            <p:nvPr/>
          </p:nvSpPr>
          <p:spPr bwMode="gray">
            <a:xfrm>
              <a:off x="2677" y="1296"/>
              <a:ext cx="405" cy="405"/>
            </a:xfrm>
            <a:prstGeom prst="ellipse">
              <a:avLst/>
            </a:prstGeom>
            <a:solidFill>
              <a:srgbClr val="333333"/>
            </a:soli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79010" name="Oval 162"/>
            <p:cNvSpPr>
              <a:spLocks noChangeArrowheads="1"/>
            </p:cNvSpPr>
            <p:nvPr/>
          </p:nvSpPr>
          <p:spPr bwMode="gray">
            <a:xfrm>
              <a:off x="2681" y="1299"/>
              <a:ext cx="392" cy="39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9011" name="Oval 163"/>
            <p:cNvSpPr>
              <a:spLocks noChangeArrowheads="1"/>
            </p:cNvSpPr>
            <p:nvPr/>
          </p:nvSpPr>
          <p:spPr bwMode="gray">
            <a:xfrm>
              <a:off x="2686" y="1301"/>
              <a:ext cx="383" cy="383"/>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9012" name="Oval 164"/>
            <p:cNvSpPr>
              <a:spLocks noChangeArrowheads="1"/>
            </p:cNvSpPr>
            <p:nvPr/>
          </p:nvSpPr>
          <p:spPr bwMode="gray">
            <a:xfrm>
              <a:off x="2690" y="1305"/>
              <a:ext cx="364" cy="35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9013" name="Oval 165"/>
            <p:cNvSpPr>
              <a:spLocks noChangeArrowheads="1"/>
            </p:cNvSpPr>
            <p:nvPr/>
          </p:nvSpPr>
          <p:spPr bwMode="gray">
            <a:xfrm>
              <a:off x="2712" y="1315"/>
              <a:ext cx="323" cy="290"/>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9014" name="Text Box 166"/>
            <p:cNvSpPr txBox="1">
              <a:spLocks noChangeArrowheads="1"/>
            </p:cNvSpPr>
            <p:nvPr/>
          </p:nvSpPr>
          <p:spPr bwMode="gray">
            <a:xfrm>
              <a:off x="2764" y="13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400" b="0">
                  <a:solidFill>
                    <a:srgbClr val="000000"/>
                  </a:solidFill>
                </a:rPr>
                <a:t>2</a:t>
              </a:r>
              <a:endParaRPr lang="en-US" altLang="en-US" b="0"/>
            </a:p>
          </p:txBody>
        </p:sp>
        <p:sp>
          <p:nvSpPr>
            <p:cNvPr id="79015" name="Text Box 167"/>
            <p:cNvSpPr txBox="1">
              <a:spLocks noChangeArrowheads="1"/>
            </p:cNvSpPr>
            <p:nvPr/>
          </p:nvSpPr>
          <p:spPr bwMode="gray">
            <a:xfrm>
              <a:off x="2256" y="1776"/>
              <a:ext cx="1296"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400">
                  <a:solidFill>
                    <a:srgbClr val="000000"/>
                  </a:solidFill>
                  <a:latin typeface="Times New Roman" panose="02020603050405020304" charset="0"/>
                  <a:cs typeface="Times New Roman" panose="02020603050405020304" charset="0"/>
                </a:rPr>
                <a:t>2. Sự tan rã</a:t>
              </a:r>
              <a:endParaRPr lang="en-US" altLang="en-US" sz="2400">
                <a:solidFill>
                  <a:srgbClr val="000000"/>
                </a:solidFill>
                <a:latin typeface="Times New Roman" panose="02020603050405020304" charset="0"/>
                <a:cs typeface="Times New Roman" panose="02020603050405020304" charset="0"/>
              </a:endParaRPr>
            </a:p>
          </p:txBody>
        </p:sp>
        <p:sp>
          <p:nvSpPr>
            <p:cNvPr id="79016" name="AutoShape 168"/>
            <p:cNvSpPr>
              <a:spLocks noChangeArrowheads="1"/>
            </p:cNvSpPr>
            <p:nvPr/>
          </p:nvSpPr>
          <p:spPr bwMode="gray">
            <a:xfrm>
              <a:off x="2210" y="3290"/>
              <a:ext cx="1363" cy="548"/>
            </a:xfrm>
            <a:prstGeom prst="roundRect">
              <a:avLst>
                <a:gd name="adj" fmla="val 40389"/>
              </a:avLst>
            </a:prstGeom>
            <a:gradFill rotWithShape="1">
              <a:gsLst>
                <a:gs pos="0">
                  <a:srgbClr val="58A4AE"/>
                </a:gs>
                <a:gs pos="100000">
                  <a:schemeClr val="bg1"/>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17" name="AutoShape 169"/>
            <p:cNvSpPr>
              <a:spLocks noChangeArrowheads="1"/>
            </p:cNvSpPr>
            <p:nvPr/>
          </p:nvSpPr>
          <p:spPr bwMode="gray">
            <a:xfrm>
              <a:off x="2238" y="3305"/>
              <a:ext cx="1304" cy="487"/>
            </a:xfrm>
            <a:prstGeom prst="roundRect">
              <a:avLst>
                <a:gd name="adj" fmla="val 50000"/>
              </a:avLst>
            </a:prstGeom>
            <a:gradFill rotWithShape="1">
              <a:gsLst>
                <a:gs pos="0">
                  <a:srgbClr val="72B2BB"/>
                </a:gs>
                <a:gs pos="100000">
                  <a:schemeClr val="bg1"/>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9018" name="Group 170"/>
          <p:cNvGrpSpPr/>
          <p:nvPr/>
        </p:nvGrpSpPr>
        <p:grpSpPr bwMode="auto">
          <a:xfrm>
            <a:off x="5861050" y="2060575"/>
            <a:ext cx="2170113" cy="4035425"/>
            <a:chOff x="3692" y="1296"/>
            <a:chExt cx="1367" cy="2542"/>
          </a:xfrm>
        </p:grpSpPr>
        <p:sp>
          <p:nvSpPr>
            <p:cNvPr id="79019" name="AutoShape 171"/>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20" name="AutoShape 172"/>
            <p:cNvSpPr>
              <a:spLocks noChangeArrowheads="1"/>
            </p:cNvSpPr>
            <p:nvPr/>
          </p:nvSpPr>
          <p:spPr bwMode="gray">
            <a:xfrm>
              <a:off x="3717" y="1495"/>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21" name="AutoShape 173"/>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22" name="AutoShape 174"/>
            <p:cNvSpPr>
              <a:spLocks noChangeArrowheads="1"/>
            </p:cNvSpPr>
            <p:nvPr/>
          </p:nvSpPr>
          <p:spPr bwMode="gray">
            <a:xfrm>
              <a:off x="3728" y="1509"/>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9023" name="Group 175"/>
            <p:cNvGrpSpPr/>
            <p:nvPr/>
          </p:nvGrpSpPr>
          <p:grpSpPr bwMode="auto">
            <a:xfrm>
              <a:off x="4165" y="1296"/>
              <a:ext cx="405" cy="405"/>
              <a:chOff x="1289" y="582"/>
              <a:chExt cx="668" cy="668"/>
            </a:xfrm>
          </p:grpSpPr>
          <p:sp>
            <p:nvSpPr>
              <p:cNvPr id="79024" name="Oval 176"/>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79025" name="Oval 177"/>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9026" name="Oval 178"/>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9027" name="Oval 179"/>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9028" name="Oval 180"/>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79029" name="Text Box 181"/>
            <p:cNvSpPr txBox="1">
              <a:spLocks noChangeArrowheads="1"/>
            </p:cNvSpPr>
            <p:nvPr/>
          </p:nvSpPr>
          <p:spPr bwMode="gray">
            <a:xfrm>
              <a:off x="4252" y="13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400" b="0">
                  <a:solidFill>
                    <a:srgbClr val="000000"/>
                  </a:solidFill>
                </a:rPr>
                <a:t>3</a:t>
              </a:r>
              <a:endParaRPr lang="en-US" altLang="en-US" b="0"/>
            </a:p>
          </p:txBody>
        </p:sp>
        <p:sp>
          <p:nvSpPr>
            <p:cNvPr id="79030" name="Text Box 182"/>
            <p:cNvSpPr txBox="1">
              <a:spLocks noChangeArrowheads="1"/>
            </p:cNvSpPr>
            <p:nvPr/>
          </p:nvSpPr>
          <p:spPr bwMode="gray">
            <a:xfrm>
              <a:off x="3744" y="1776"/>
              <a:ext cx="1296" cy="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400">
                  <a:solidFill>
                    <a:srgbClr val="000000"/>
                  </a:solidFill>
                  <a:latin typeface="Times New Roman" panose="02020603050405020304" charset="0"/>
                  <a:cs typeface="Times New Roman" panose="02020603050405020304" charset="0"/>
                </a:rPr>
                <a:t>3. Hệ thống xã hội chủ nghĩa</a:t>
              </a:r>
              <a:endParaRPr lang="en-US" altLang="en-US" sz="2400">
                <a:solidFill>
                  <a:srgbClr val="000000"/>
                </a:solidFill>
                <a:latin typeface="Times New Roman" panose="02020603050405020304" charset="0"/>
                <a:cs typeface="Times New Roman" panose="02020603050405020304" charset="0"/>
              </a:endParaRPr>
            </a:p>
          </p:txBody>
        </p:sp>
        <p:sp>
          <p:nvSpPr>
            <p:cNvPr id="79031" name="AutoShape 183"/>
            <p:cNvSpPr>
              <a:spLocks noChangeArrowheads="1"/>
            </p:cNvSpPr>
            <p:nvPr/>
          </p:nvSpPr>
          <p:spPr bwMode="gray">
            <a:xfrm>
              <a:off x="3692" y="3290"/>
              <a:ext cx="1363" cy="548"/>
            </a:xfrm>
            <a:prstGeom prst="roundRect">
              <a:avLst>
                <a:gd name="adj" fmla="val 40389"/>
              </a:avLst>
            </a:prstGeom>
            <a:gradFill rotWithShape="1">
              <a:gsLst>
                <a:gs pos="0">
                  <a:srgbClr val="6F9DB7"/>
                </a:gs>
                <a:gs pos="100000">
                  <a:schemeClr val="bg1"/>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032" name="AutoShape 184"/>
            <p:cNvSpPr>
              <a:spLocks noChangeArrowheads="1"/>
            </p:cNvSpPr>
            <p:nvPr/>
          </p:nvSpPr>
          <p:spPr bwMode="gray">
            <a:xfrm>
              <a:off x="3720" y="3305"/>
              <a:ext cx="1304" cy="487"/>
            </a:xfrm>
            <a:prstGeom prst="roundRect">
              <a:avLst>
                <a:gd name="adj" fmla="val 50000"/>
              </a:avLst>
            </a:prstGeom>
            <a:gradFill rotWithShape="1">
              <a:gsLst>
                <a:gs pos="0">
                  <a:srgbClr val="98BA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Right Arrow 1">
            <a:hlinkClick r:id="rId1" action="ppaction://hlinksldjump"/>
          </p:cNvPr>
          <p:cNvSpPr/>
          <p:nvPr/>
        </p:nvSpPr>
        <p:spPr>
          <a:xfrm>
            <a:off x="1551940" y="4552315"/>
            <a:ext cx="979170" cy="485775"/>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r" defTabSz="914400" rtl="0" eaLnBrk="1" fontAlgn="base" latinLnBrk="0" hangingPunct="1">
              <a:lnSpc>
                <a:spcPct val="100000"/>
              </a:lnSpc>
              <a:spcBef>
                <a:spcPct val="0"/>
              </a:spcBef>
              <a:spcAft>
                <a:spcPct val="0"/>
              </a:spcAft>
              <a:buClrTx/>
              <a:buSzTx/>
              <a:buFontTx/>
              <a:buNone/>
            </a:pPr>
            <a:endParaRPr kumimoji="0" lang="en-US" altLang="en-US" sz="1800" b="1"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ransition>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latin typeface="Times New Roman" panose="02020603050405020304" charset="0"/>
                <a:cs typeface="Times New Roman" panose="02020603050405020304" charset="0"/>
              </a:rPr>
              <a:t>1. Cuộc khủng hoảng ở Đông Âu</a:t>
            </a:r>
            <a:endParaRPr lang="en-US" altLang="en-US">
              <a:latin typeface="Times New Roman" panose="02020603050405020304" charset="0"/>
              <a:cs typeface="Times New Roman" panose="02020603050405020304" charset="0"/>
            </a:endParaRPr>
          </a:p>
        </p:txBody>
      </p:sp>
      <p:sp>
        <p:nvSpPr>
          <p:cNvPr id="5" name="Content Placeholder 4"/>
          <p:cNvSpPr>
            <a:spLocks noGrp="1"/>
          </p:cNvSpPr>
          <p:nvPr>
            <p:ph sz="half" idx="1"/>
          </p:nvPr>
        </p:nvSpPr>
        <p:spPr/>
        <p:txBody>
          <a:bodyPr/>
          <a:p>
            <a:r>
              <a:rPr lang="en-US">
                <a:latin typeface="Times New Roman" panose="02020603050405020304" charset="0"/>
                <a:cs typeface="Times New Roman" panose="02020603050405020304" charset="0"/>
              </a:rPr>
              <a:t>Kinh tế</a:t>
            </a:r>
            <a:endParaRPr lang="en-US">
              <a:latin typeface="Times New Roman" panose="02020603050405020304" charset="0"/>
              <a:cs typeface="Times New Roman" panose="02020603050405020304" charset="0"/>
            </a:endParaRPr>
          </a:p>
          <a:p>
            <a:pPr marL="0" indent="0">
              <a:buNone/>
            </a:pPr>
            <a:r>
              <a:rPr lang="en-US">
                <a:latin typeface="Times New Roman" panose="02020603050405020304" charset="0"/>
                <a:cs typeface="Times New Roman" panose="02020603050405020304" charset="0"/>
              </a:rPr>
              <a:t>- </a:t>
            </a:r>
            <a:r>
              <a:rPr lang="en-US" b="0">
                <a:latin typeface="Times New Roman" panose="02020603050405020304" charset="0"/>
                <a:cs typeface="Times New Roman" panose="02020603050405020304" charset="0"/>
              </a:rPr>
              <a:t>Sản xuất giảm sút.</a:t>
            </a:r>
            <a:endParaRPr lang="en-US" b="0">
              <a:latin typeface="Times New Roman" panose="02020603050405020304" charset="0"/>
              <a:cs typeface="Times New Roman" panose="02020603050405020304" charset="0"/>
            </a:endParaRPr>
          </a:p>
          <a:p>
            <a:pPr marL="0" indent="0">
              <a:buNone/>
            </a:pPr>
            <a:r>
              <a:rPr lang="en-US" b="0">
                <a:latin typeface="Times New Roman" panose="02020603050405020304" charset="0"/>
                <a:cs typeface="Times New Roman" panose="02020603050405020304" charset="0"/>
              </a:rPr>
              <a:t>- Nợ nước ngoài tăng lên.</a:t>
            </a:r>
            <a:endParaRPr lang="en-US" b="0">
              <a:latin typeface="Times New Roman" panose="02020603050405020304" charset="0"/>
              <a:cs typeface="Times New Roman" panose="02020603050405020304" charset="0"/>
            </a:endParaRPr>
          </a:p>
          <a:p>
            <a:pPr marL="0" indent="0">
              <a:buNone/>
            </a:pPr>
            <a:r>
              <a:rPr lang="en-US" b="0">
                <a:latin typeface="Times New Roman" panose="02020603050405020304" charset="0"/>
                <a:cs typeface="Times New Roman" panose="02020603050405020304" charset="0"/>
              </a:rPr>
              <a:t>- Công nhân đình công.</a:t>
            </a:r>
            <a:endParaRPr lang="en-US" b="0">
              <a:latin typeface="Times New Roman" panose="02020603050405020304" charset="0"/>
              <a:cs typeface="Times New Roman" panose="02020603050405020304" charset="0"/>
            </a:endParaRPr>
          </a:p>
          <a:p>
            <a:pPr marL="0" indent="0">
              <a:buNone/>
            </a:pPr>
            <a:r>
              <a:rPr lang="en-US" b="0">
                <a:latin typeface="Times New Roman" panose="02020603050405020304" charset="0"/>
                <a:cs typeface="Times New Roman" panose="02020603050405020304" charset="0"/>
              </a:rPr>
              <a:t>=&gt; Khủng hoảng gay gắt, kinh tế suy thoái.</a:t>
            </a:r>
            <a:endParaRPr lang="en-US" b="0">
              <a:latin typeface="Times New Roman" panose="02020603050405020304" charset="0"/>
              <a:cs typeface="Times New Roman" panose="02020603050405020304" charset="0"/>
            </a:endParaRPr>
          </a:p>
        </p:txBody>
      </p:sp>
      <p:sp>
        <p:nvSpPr>
          <p:cNvPr id="6" name="Content Placeholder 5"/>
          <p:cNvSpPr>
            <a:spLocks noGrp="1"/>
          </p:cNvSpPr>
          <p:nvPr>
            <p:ph sz="half" idx="2"/>
          </p:nvPr>
        </p:nvSpPr>
        <p:spPr/>
        <p:txBody>
          <a:bodyPr/>
          <a:p>
            <a:r>
              <a:rPr lang="en-US">
                <a:latin typeface="Times New Roman" panose="02020603050405020304" charset="0"/>
                <a:cs typeface="Times New Roman" panose="02020603050405020304" charset="0"/>
              </a:rPr>
              <a:t>Chính trị- xã hội</a:t>
            </a:r>
            <a:endParaRPr lang="en-US">
              <a:latin typeface="Times New Roman" panose="02020603050405020304" charset="0"/>
              <a:cs typeface="Times New Roman" panose="02020603050405020304" charset="0"/>
            </a:endParaRPr>
          </a:p>
          <a:p>
            <a:pPr marL="0" indent="0">
              <a:buNone/>
            </a:pPr>
            <a:r>
              <a:rPr lang="en-US" b="0">
                <a:latin typeface="Times New Roman" panose="02020603050405020304" charset="0"/>
                <a:cs typeface="Times New Roman" panose="02020603050405020304" charset="0"/>
              </a:rPr>
              <a:t>- Mít tinh, biểu tình.</a:t>
            </a:r>
            <a:endParaRPr lang="en-US" b="0">
              <a:latin typeface="Times New Roman" panose="02020603050405020304" charset="0"/>
              <a:cs typeface="Times New Roman" panose="02020603050405020304" charset="0"/>
            </a:endParaRPr>
          </a:p>
          <a:p>
            <a:pPr marL="0" indent="0">
              <a:buNone/>
            </a:pPr>
            <a:r>
              <a:rPr lang="en-US" b="0">
                <a:latin typeface="Times New Roman" panose="02020603050405020304" charset="0"/>
                <a:cs typeface="Times New Roman" panose="02020603050405020304" charset="0"/>
              </a:rPr>
              <a:t>- Đa nguyên về chính trị.</a:t>
            </a:r>
            <a:endParaRPr lang="en-US" b="0">
              <a:latin typeface="Times New Roman" panose="02020603050405020304" charset="0"/>
              <a:cs typeface="Times New Roman" panose="02020603050405020304" charset="0"/>
            </a:endParaRPr>
          </a:p>
          <a:p>
            <a:pPr marL="0" indent="0">
              <a:buNone/>
            </a:pPr>
            <a:r>
              <a:rPr lang="en-US" b="0">
                <a:latin typeface="Times New Roman" panose="02020603050405020304" charset="0"/>
                <a:cs typeface="Times New Roman" panose="02020603050405020304" charset="0"/>
              </a:rPr>
              <a:t>- Các thế lực chống đối ra sức hành động.</a:t>
            </a:r>
            <a:endParaRPr lang="en-US" b="0">
              <a:latin typeface="Times New Roman" panose="02020603050405020304" charset="0"/>
              <a:cs typeface="Times New Roman" panose="02020603050405020304" charset="0"/>
            </a:endParaRPr>
          </a:p>
        </p:txBody>
      </p:sp>
      <p:sp>
        <p:nvSpPr>
          <p:cNvPr id="7" name="4-Point Star 6">
            <a:hlinkClick r:id="rId1" action="ppaction://hlinksldjump"/>
          </p:cNvPr>
          <p:cNvSpPr/>
          <p:nvPr/>
        </p:nvSpPr>
        <p:spPr>
          <a:xfrm>
            <a:off x="3695700" y="5410200"/>
            <a:ext cx="914400" cy="914400"/>
          </a:xfrm>
          <a:prstGeom prst="star4">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r" defTabSz="914400" rtl="0" eaLnBrk="1" fontAlgn="base" latinLnBrk="0" hangingPunct="1">
              <a:lnSpc>
                <a:spcPct val="100000"/>
              </a:lnSpc>
              <a:spcBef>
                <a:spcPct val="0"/>
              </a:spcBef>
              <a:spcAft>
                <a:spcPct val="0"/>
              </a:spcAft>
              <a:buClrTx/>
              <a:buSzTx/>
              <a:buFontTx/>
              <a:buNone/>
            </a:pPr>
            <a:endParaRPr kumimoji="0" lang="en-US" altLang="en-US" sz="1800" b="1"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amond(in)">
                                      <p:cBhvr>
                                        <p:cTn id="7" dur="2000"/>
                                        <p:tgtEl>
                                          <p:spTgt spid="5">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diamond(in)">
                                      <p:cBhvr>
                                        <p:cTn id="10" dur="2000"/>
                                        <p:tgtEl>
                                          <p:spTgt spid="5">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diamond(in)">
                                      <p:cBhvr>
                                        <p:cTn id="13" dur="2000"/>
                                        <p:tgtEl>
                                          <p:spTgt spid="5">
                                            <p:txEl>
                                              <p:pRg st="3" end="3"/>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diamond(in)">
                                      <p:cBhvr>
                                        <p:cTn id="16" dur="200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diamond(in)">
                                      <p:cBhvr>
                                        <p:cTn id="21" dur="2000"/>
                                        <p:tgtEl>
                                          <p:spTgt spid="6">
                                            <p:txEl>
                                              <p:pRg st="1" end="1"/>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diamond(in)">
                                      <p:cBhvr>
                                        <p:cTn id="24" dur="2000"/>
                                        <p:tgtEl>
                                          <p:spTgt spid="6">
                                            <p:txEl>
                                              <p:pRg st="2" end="2"/>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diamond(in)">
                                      <p:cBhvr>
                                        <p:cTn id="27"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gn="ctr"/>
            <a:r>
              <a:rPr lang="en-US" altLang="en-US">
                <a:latin typeface="Times New Roman" panose="02020603050405020304" charset="0"/>
                <a:cs typeface="Times New Roman" panose="02020603050405020304" charset="0"/>
              </a:rPr>
              <a:t>2. Tan rã</a:t>
            </a:r>
            <a:endParaRPr lang="en-US" altLang="en-US">
              <a:latin typeface="Times New Roman" panose="02020603050405020304" charset="0"/>
              <a:cs typeface="Times New Roman" panose="02020603050405020304" charset="0"/>
            </a:endParaRPr>
          </a:p>
        </p:txBody>
      </p:sp>
      <p:sp>
        <p:nvSpPr>
          <p:cNvPr id="2" name="Text Box 1"/>
          <p:cNvSpPr txBox="1"/>
          <p:nvPr/>
        </p:nvSpPr>
        <p:spPr>
          <a:xfrm>
            <a:off x="831215" y="2080895"/>
            <a:ext cx="6889750" cy="2245360"/>
          </a:xfrm>
          <a:prstGeom prst="rect">
            <a:avLst/>
          </a:prstGeom>
          <a:noFill/>
        </p:spPr>
        <p:txBody>
          <a:bodyPr wrap="square" rtlCol="0">
            <a:spAutoFit/>
          </a:bodyPr>
          <a:p>
            <a:pPr algn="just"/>
            <a:r>
              <a:rPr lang="en-US" sz="2800" b="0">
                <a:latin typeface="Times New Roman" panose="02020603050405020304" charset="0"/>
                <a:cs typeface="Times New Roman" panose="02020603050405020304" charset="0"/>
              </a:rPr>
              <a:t>- Ban lãnh đạo từ bỏ quyền lãnh đạo.</a:t>
            </a:r>
            <a:endParaRPr lang="en-US" sz="2800" b="0">
              <a:latin typeface="Times New Roman" panose="02020603050405020304" charset="0"/>
              <a:cs typeface="Times New Roman" panose="02020603050405020304" charset="0"/>
            </a:endParaRPr>
          </a:p>
          <a:p>
            <a:pPr algn="just"/>
            <a:r>
              <a:rPr lang="en-US" sz="2800" b="0">
                <a:latin typeface="Times New Roman" panose="02020603050405020304" charset="0"/>
                <a:cs typeface="Times New Roman" panose="02020603050405020304" charset="0"/>
              </a:rPr>
              <a:t>- Thực hiện đa nguyên về chính trị, tổng tuyển cử.</a:t>
            </a:r>
            <a:endParaRPr lang="en-US" sz="2800" b="0">
              <a:latin typeface="Times New Roman" panose="02020603050405020304" charset="0"/>
              <a:cs typeface="Times New Roman" panose="02020603050405020304" charset="0"/>
            </a:endParaRPr>
          </a:p>
          <a:p>
            <a:pPr algn="just"/>
            <a:r>
              <a:rPr lang="en-US" sz="2800" b="0">
                <a:latin typeface="Times New Roman" panose="02020603050405020304" charset="0"/>
                <a:cs typeface="Times New Roman" panose="02020603050405020304" charset="0"/>
              </a:rPr>
              <a:t>- Kết quả tổng tuyển cử: ĐCS thất bại.</a:t>
            </a:r>
            <a:endParaRPr lang="en-US" sz="2800" b="0">
              <a:latin typeface="Times New Roman" panose="02020603050405020304" charset="0"/>
              <a:cs typeface="Times New Roman" panose="02020603050405020304" charset="0"/>
            </a:endParaRPr>
          </a:p>
          <a:p>
            <a:pPr algn="just"/>
            <a:r>
              <a:rPr lang="en-US" sz="2800" b="0">
                <a:latin typeface="Times New Roman" panose="02020603050405020304" charset="0"/>
                <a:cs typeface="Times New Roman" panose="02020603050405020304" charset="0"/>
              </a:rPr>
              <a:t>- 1989, CNXH Đông Âu sụp đổ.</a:t>
            </a:r>
            <a:endParaRPr lang="en-US" sz="2800" b="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amond(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amond(in)">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a:latin typeface="Times New Roman" panose="02020603050405020304" charset="0"/>
                <a:cs typeface="Times New Roman" panose="02020603050405020304" charset="0"/>
              </a:rPr>
              <a:t>3. Sự sụp đổ của hệ thống xã hội chủ nghĩa</a:t>
            </a:r>
            <a:endParaRPr lang="en-US">
              <a:latin typeface="Times New Roman" panose="02020603050405020304" charset="0"/>
              <a:cs typeface="Times New Roman" panose="02020603050405020304" charset="0"/>
            </a:endParaRPr>
          </a:p>
        </p:txBody>
      </p:sp>
      <p:sp>
        <p:nvSpPr>
          <p:cNvPr id="3" name="Content Placeholder 2"/>
          <p:cNvSpPr>
            <a:spLocks noGrp="1"/>
          </p:cNvSpPr>
          <p:nvPr>
            <p:ph sz="half" idx="1"/>
          </p:nvPr>
        </p:nvSpPr>
        <p:spPr/>
        <p:txBody>
          <a:bodyPr/>
          <a:p>
            <a:r>
              <a:rPr lang="en-US" b="0">
                <a:latin typeface="Times New Roman" panose="02020603050405020304" charset="0"/>
                <a:cs typeface="Times New Roman" panose="02020603050405020304" charset="0"/>
              </a:rPr>
              <a:t>28/6/1991, SEV chấm dứt hoạt động.</a:t>
            </a:r>
            <a:endParaRPr lang="en-US" b="0">
              <a:latin typeface="Times New Roman" panose="02020603050405020304" charset="0"/>
              <a:cs typeface="Times New Roman" panose="02020603050405020304" charset="0"/>
            </a:endParaRPr>
          </a:p>
          <a:p>
            <a:r>
              <a:rPr lang="en-US" b="0">
                <a:latin typeface="Times New Roman" panose="02020603050405020304" charset="0"/>
                <a:cs typeface="Times New Roman" panose="02020603050405020304" charset="0"/>
              </a:rPr>
              <a:t>1/7/1991, Tổ chức Hiệp ước Vác- sa- va giải thể.</a:t>
            </a:r>
            <a:endParaRPr lang="en-US" b="0">
              <a:latin typeface="Times New Roman" panose="02020603050405020304" charset="0"/>
              <a:cs typeface="Times New Roman" panose="02020603050405020304" charset="0"/>
            </a:endParaRPr>
          </a:p>
          <a:p>
            <a:pPr marL="0" indent="0">
              <a:buNone/>
            </a:pPr>
            <a:r>
              <a:rPr lang="en-US" b="0">
                <a:latin typeface="Times New Roman" panose="02020603050405020304" charset="0"/>
                <a:cs typeface="Times New Roman" panose="02020603050405020304" charset="0"/>
              </a:rPr>
              <a:t>=&gt; Hệ thống sụp đổ.</a:t>
            </a:r>
            <a:endParaRPr lang="en-US" b="0">
              <a:latin typeface="Times New Roman" panose="02020603050405020304" charset="0"/>
              <a:cs typeface="Times New Roman" panose="02020603050405020304" charset="0"/>
            </a:endParaRPr>
          </a:p>
          <a:p>
            <a:pPr marL="0" indent="0">
              <a:buNone/>
            </a:pPr>
            <a:endParaRPr lang="en-US" b="0">
              <a:latin typeface="Times New Roman" panose="02020603050405020304" charset="0"/>
              <a:cs typeface="Times New Roman" panose="02020603050405020304" charset="0"/>
            </a:endParaRPr>
          </a:p>
          <a:p>
            <a:pPr marL="0" indent="0">
              <a:buNone/>
            </a:pPr>
            <a:endParaRPr lang="en-US" b="0">
              <a:latin typeface="Times New Roman" panose="02020603050405020304" charset="0"/>
              <a:cs typeface="Times New Roman" panose="02020603050405020304" charset="0"/>
            </a:endParaRPr>
          </a:p>
        </p:txBody>
      </p:sp>
      <p:pic>
        <p:nvPicPr>
          <p:cNvPr id="4" name="Content Placeholder 3"/>
          <p:cNvPicPr>
            <a:picLocks noChangeAspect="1"/>
          </p:cNvPicPr>
          <p:nvPr>
            <p:ph sz="half" idx="2"/>
          </p:nvPr>
        </p:nvPicPr>
        <p:blipFill>
          <a:blip r:embed="rId1"/>
          <a:stretch>
            <a:fillRect/>
          </a:stretch>
        </p:blipFill>
        <p:spPr>
          <a:xfrm>
            <a:off x="4457700" y="1831340"/>
            <a:ext cx="4323080" cy="362331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p:cNvPicPr>
            <a:picLocks noChangeAspect="1"/>
          </p:cNvPicPr>
          <p:nvPr>
            <p:ph sz="half" idx="1"/>
          </p:nvPr>
        </p:nvPicPr>
        <p:blipFill>
          <a:blip r:embed="rId1"/>
          <a:stretch>
            <a:fillRect/>
          </a:stretch>
        </p:blipFill>
        <p:spPr>
          <a:xfrm>
            <a:off x="457200" y="2552065"/>
            <a:ext cx="4000500" cy="2667000"/>
          </a:xfrm>
          <a:prstGeom prst="rect">
            <a:avLst/>
          </a:prstGeom>
        </p:spPr>
      </p:pic>
      <p:pic>
        <p:nvPicPr>
          <p:cNvPr id="6" name="Content Placeholder 5"/>
          <p:cNvPicPr>
            <a:picLocks noChangeAspect="1"/>
          </p:cNvPicPr>
          <p:nvPr>
            <p:ph sz="half" idx="2"/>
          </p:nvPr>
        </p:nvPicPr>
        <p:blipFill>
          <a:blip r:embed="rId2"/>
          <a:stretch>
            <a:fillRect/>
          </a:stretch>
        </p:blipFill>
        <p:spPr>
          <a:xfrm>
            <a:off x="4610100" y="2547620"/>
            <a:ext cx="4000500" cy="2676525"/>
          </a:xfrm>
          <a:prstGeom prst="rect">
            <a:avLst/>
          </a:prstGeom>
        </p:spPr>
      </p:pic>
    </p:spTree>
  </p:cSld>
  <p:clrMapOvr>
    <a:masterClrMapping/>
  </p:clrMapOvr>
  <p:transition>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sp>
        <p:nvSpPr>
          <p:cNvPr id="6" name="Content Placeholder 5"/>
          <p:cNvSpPr>
            <a:spLocks noGrp="1"/>
          </p:cNvSpPr>
          <p:nvPr>
            <p:ph idx="1"/>
          </p:nvPr>
        </p:nvSpPr>
        <p:spPr/>
        <p:txBody>
          <a:bodyPr/>
          <a:p>
            <a:pPr marL="0" indent="0">
              <a:buNone/>
            </a:pPr>
            <a:endParaRPr lang="en-US"/>
          </a:p>
        </p:txBody>
      </p:sp>
      <p:sp>
        <p:nvSpPr>
          <p:cNvPr id="7" name="Cloud Callout 6"/>
          <p:cNvSpPr/>
          <p:nvPr/>
        </p:nvSpPr>
        <p:spPr>
          <a:xfrm>
            <a:off x="2176780" y="1908810"/>
            <a:ext cx="3971925" cy="3954780"/>
          </a:xfrm>
          <a:prstGeom prst="cloudCallou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r" defTabSz="914400" rtl="0" eaLnBrk="1" fontAlgn="base" latinLnBrk="0" hangingPunct="1">
              <a:lnSpc>
                <a:spcPct val="100000"/>
              </a:lnSpc>
              <a:spcBef>
                <a:spcPct val="0"/>
              </a:spcBef>
              <a:spcAft>
                <a:spcPct val="0"/>
              </a:spcAft>
              <a:buClrTx/>
              <a:buSzTx/>
              <a:buFontTx/>
              <a:buNone/>
            </a:pPr>
            <a:r>
              <a:rPr kumimoji="0" lang="en-US" altLang="en-US" sz="2800" b="0" i="0" u="none" strike="noStrike" cap="none" normalizeH="0" baseline="0" smtClean="0">
                <a:ln>
                  <a:noFill/>
                </a:ln>
                <a:solidFill>
                  <a:schemeClr val="tx1"/>
                </a:solidFill>
                <a:effectLst/>
                <a:latin typeface="Times New Roman" panose="02020603050405020304" charset="0"/>
                <a:cs typeface="Times New Roman" panose="02020603050405020304" charset="0"/>
              </a:rPr>
              <a:t>Theo em, Việt Nam học được gì từ tấm gương Liên Xô và các nước Đông Âu?</a:t>
            </a:r>
            <a:endParaRPr kumimoji="0" lang="en-US" altLang="en-US" sz="2800" b="0" i="0" u="none" strike="noStrike" cap="none" normalizeH="0" baseline="0" smtClean="0">
              <a:ln>
                <a:noFill/>
              </a:ln>
              <a:solidFill>
                <a:schemeClr val="tx1"/>
              </a:solidFill>
              <a:effectLst/>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WordArt 5"/>
          <p:cNvSpPr>
            <a:spLocks noChangeArrowheads="1" noChangeShapeType="1" noTextEdit="1"/>
          </p:cNvSpPr>
          <p:nvPr/>
        </p:nvSpPr>
        <p:spPr bwMode="grayWhite">
          <a:xfrm>
            <a:off x="4648200" y="2971800"/>
            <a:ext cx="3886200" cy="533400"/>
          </a:xfrm>
          <a:prstGeom prst="rect">
            <a:avLst/>
          </a:prstGeom>
        </p:spPr>
        <p:txBody>
          <a:bodyPr wrap="none" fromWordArt="1">
            <a:prstTxWarp prst="textDeflate">
              <a:avLst>
                <a:gd name="adj" fmla="val 0"/>
              </a:avLst>
            </a:prstTxWarp>
          </a:bodyPr>
          <a:lstStyle/>
          <a:p>
            <a:pPr algn="ctr"/>
            <a:r>
              <a:rPr lang="en-US" sz="3600" kern="10">
                <a:ln w="19050">
                  <a:solidFill>
                    <a:srgbClr val="FFFFFF"/>
                  </a:solidFill>
                  <a:round/>
                </a:ln>
                <a:gradFill rotWithShape="1">
                  <a:gsLst>
                    <a:gs pos="0">
                      <a:schemeClr val="tx2"/>
                    </a:gs>
                    <a:gs pos="100000">
                      <a:schemeClr val="accent1"/>
                    </a:gs>
                  </a:gsLst>
                  <a:lin ang="0" scaled="1"/>
                </a:gradFill>
                <a:effectLst>
                  <a:outerShdw dist="53882" dir="2700000" algn="ctr" rotWithShape="0">
                    <a:schemeClr val="tx1">
                      <a:alpha val="50000"/>
                    </a:schemeClr>
                  </a:outerShdw>
                </a:effectLst>
                <a:latin typeface="UVN Ban Tay" panose="03080702020302020206" pitchFamily="66" charset="0"/>
              </a:rPr>
              <a:t>Thank You !</a:t>
            </a:r>
            <a:endParaRPr lang="en-US" sz="3600" kern="10">
              <a:ln w="19050">
                <a:solidFill>
                  <a:srgbClr val="FFFFFF"/>
                </a:solidFill>
                <a:round/>
              </a:ln>
              <a:gradFill rotWithShape="1">
                <a:gsLst>
                  <a:gs pos="0">
                    <a:schemeClr val="tx2"/>
                  </a:gs>
                  <a:gs pos="100000">
                    <a:schemeClr val="accent1"/>
                  </a:gs>
                </a:gsLst>
                <a:lin ang="0" scaled="1"/>
              </a:gradFill>
              <a:effectLst>
                <a:outerShdw dist="53882" dir="2700000" algn="ctr" rotWithShape="0">
                  <a:schemeClr val="tx1">
                    <a:alpha val="50000"/>
                  </a:schemeClr>
                </a:outerShdw>
              </a:effectLst>
              <a:latin typeface="UVN Ban Tay" panose="03080702020302020206" pitchFamily="66"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6021"/>
                                        </p:tgtEl>
                                        <p:attrNameLst>
                                          <p:attrName>style.visibility</p:attrName>
                                        </p:attrNameLst>
                                      </p:cBhvr>
                                      <p:to>
                                        <p:strVal val="visible"/>
                                      </p:to>
                                    </p:set>
                                    <p:anim calcmode="lin" valueType="num">
                                      <p:cBhvr>
                                        <p:cTn id="7" dur="500" fill="hold"/>
                                        <p:tgtEl>
                                          <p:spTgt spid="86021"/>
                                        </p:tgtEl>
                                        <p:attrNameLst>
                                          <p:attrName>ppt_w</p:attrName>
                                        </p:attrNameLst>
                                      </p:cBhvr>
                                      <p:tavLst>
                                        <p:tav tm="0">
                                          <p:val>
                                            <p:fltVal val="0"/>
                                          </p:val>
                                        </p:tav>
                                        <p:tav tm="100000">
                                          <p:val>
                                            <p:strVal val="#ppt_w"/>
                                          </p:val>
                                        </p:tav>
                                      </p:tavLst>
                                    </p:anim>
                                    <p:anim calcmode="lin" valueType="num">
                                      <p:cBhvr>
                                        <p:cTn id="8" dur="500" fill="hold"/>
                                        <p:tgtEl>
                                          <p:spTgt spid="86021"/>
                                        </p:tgtEl>
                                        <p:attrNameLst>
                                          <p:attrName>ppt_h</p:attrName>
                                        </p:attrNameLst>
                                      </p:cBhvr>
                                      <p:tavLst>
                                        <p:tav tm="0">
                                          <p:val>
                                            <p:fltVal val="0"/>
                                          </p:val>
                                        </p:tav>
                                        <p:tav tm="100000">
                                          <p:val>
                                            <p:strVal val="#ppt_h"/>
                                          </p:val>
                                        </p:tav>
                                      </p:tavLst>
                                    </p:anim>
                                    <p:animEffect transition="in" filter="fade">
                                      <p:cBhvr>
                                        <p:cTn id="9"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a:latin typeface="Times New Roman" panose="02020603050405020304" charset="0"/>
                <a:cs typeface="Times New Roman" panose="02020603050405020304" charset="0"/>
              </a:rPr>
              <a:t>Kiểm tra bài cũ</a:t>
            </a:r>
            <a:endParaRPr lang="en-US">
              <a:latin typeface="Times New Roman" panose="02020603050405020304" charset="0"/>
              <a:cs typeface="Times New Roman" panose="02020603050405020304" charset="0"/>
            </a:endParaRPr>
          </a:p>
        </p:txBody>
      </p:sp>
      <p:sp>
        <p:nvSpPr>
          <p:cNvPr id="3" name="Content Placeholder 2"/>
          <p:cNvSpPr>
            <a:spLocks noGrp="1"/>
          </p:cNvSpPr>
          <p:nvPr>
            <p:ph idx="1"/>
          </p:nvPr>
        </p:nvSpPr>
        <p:spPr/>
        <p:txBody>
          <a:bodyPr/>
          <a:p>
            <a:pPr marL="0" indent="0">
              <a:buNone/>
            </a:pPr>
            <a:endParaRPr lang="en-US"/>
          </a:p>
        </p:txBody>
      </p:sp>
      <p:sp>
        <p:nvSpPr>
          <p:cNvPr id="4" name="Cloud Callout 3"/>
          <p:cNvSpPr/>
          <p:nvPr/>
        </p:nvSpPr>
        <p:spPr>
          <a:xfrm>
            <a:off x="2757805" y="1800225"/>
            <a:ext cx="4756785" cy="4382135"/>
          </a:xfrm>
          <a:prstGeom prst="cloudCallou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r" defTabSz="914400" rtl="0" eaLnBrk="1" fontAlgn="base" latinLnBrk="0" hangingPunct="1">
              <a:lnSpc>
                <a:spcPct val="100000"/>
              </a:lnSpc>
              <a:spcBef>
                <a:spcPct val="0"/>
              </a:spcBef>
              <a:spcAft>
                <a:spcPct val="0"/>
              </a:spcAft>
              <a:buClrTx/>
              <a:buSzTx/>
              <a:buFontTx/>
              <a:buNone/>
            </a:pPr>
            <a:r>
              <a:rPr kumimoji="0" lang="en-US" altLang="en-US" sz="2800" b="1" i="0" u="none" strike="noStrike" cap="none" normalizeH="0" baseline="0" smtClean="0">
                <a:ln>
                  <a:noFill/>
                </a:ln>
                <a:solidFill>
                  <a:schemeClr val="tx1"/>
                </a:solidFill>
                <a:effectLst/>
                <a:latin typeface="Times New Roman" panose="02020603050405020304" charset="0"/>
                <a:cs typeface="Times New Roman" panose="02020603050405020304" charset="0"/>
              </a:rPr>
              <a:t>1. Các nước Đông Âu được ra đời như thế nào?</a:t>
            </a:r>
            <a:endParaRPr kumimoji="0" lang="en-US" altLang="en-US" sz="2800" b="1" i="0" u="none" strike="noStrike" cap="none" normalizeH="0" baseline="0" smtClean="0">
              <a:ln>
                <a:noFill/>
              </a:ln>
              <a:solidFill>
                <a:schemeClr val="tx1"/>
              </a:solidFill>
              <a:effectLst/>
              <a:latin typeface="Times New Roman" panose="02020603050405020304" charset="0"/>
              <a:cs typeface="Times New Roman" panose="02020603050405020304" charset="0"/>
            </a:endParaRPr>
          </a:p>
          <a:p>
            <a:pPr marL="0" marR="0" indent="0" algn="r" defTabSz="914400" rtl="0" eaLnBrk="1" fontAlgn="base" latinLnBrk="0" hangingPunct="1">
              <a:lnSpc>
                <a:spcPct val="100000"/>
              </a:lnSpc>
              <a:spcBef>
                <a:spcPct val="0"/>
              </a:spcBef>
              <a:spcAft>
                <a:spcPct val="0"/>
              </a:spcAft>
              <a:buClrTx/>
              <a:buSzTx/>
              <a:buFontTx/>
              <a:buNone/>
            </a:pPr>
            <a:r>
              <a:rPr kumimoji="0" lang="en-US" altLang="en-US" sz="2800" b="1" i="0" u="none" strike="noStrike" cap="none" normalizeH="0" baseline="0" smtClean="0">
                <a:ln>
                  <a:noFill/>
                </a:ln>
                <a:solidFill>
                  <a:schemeClr val="tx1"/>
                </a:solidFill>
                <a:effectLst/>
                <a:latin typeface="Times New Roman" panose="02020603050405020304" charset="0"/>
                <a:cs typeface="Times New Roman" panose="02020603050405020304" charset="0"/>
              </a:rPr>
              <a:t>2. Hệ thống xã hội chủ nghĩa được thể hiện qua các tổ chức nào?</a:t>
            </a:r>
            <a:endParaRPr kumimoji="0" lang="en-US" altLang="en-US" sz="2800" b="1" i="0" u="none" strike="noStrike" cap="none" normalizeH="0" baseline="0" smtClean="0">
              <a:ln>
                <a:noFill/>
              </a:ln>
              <a:solidFill>
                <a:schemeClr val="tx1"/>
              </a:solidFill>
              <a:effectLst/>
              <a:latin typeface="Times New Roman" panose="02020603050405020304" charset="0"/>
              <a:cs typeface="Times New Roman" panose="0202060305040502030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ctr"/>
            <a:r>
              <a:rPr lang="en-US" altLang="en-US">
                <a:latin typeface="Times New Roman" panose="02020603050405020304" charset="0"/>
                <a:cs typeface="Times New Roman" panose="02020603050405020304" charset="0"/>
              </a:rPr>
              <a:t>Nội dung bài học</a:t>
            </a:r>
            <a:endParaRPr lang="en-US" altLang="en-US">
              <a:latin typeface="Times New Roman" panose="02020603050405020304" charset="0"/>
              <a:cs typeface="Times New Roman" panose="02020603050405020304" charset="0"/>
            </a:endParaRPr>
          </a:p>
        </p:txBody>
      </p:sp>
      <p:grpSp>
        <p:nvGrpSpPr>
          <p:cNvPr id="102404" name="Group 4"/>
          <p:cNvGrpSpPr/>
          <p:nvPr/>
        </p:nvGrpSpPr>
        <p:grpSpPr bwMode="auto">
          <a:xfrm>
            <a:off x="838835" y="1491615"/>
            <a:ext cx="7868920" cy="1903095"/>
            <a:chOff x="1296" y="1824"/>
            <a:chExt cx="2976" cy="432"/>
          </a:xfrm>
        </p:grpSpPr>
        <p:sp>
          <p:nvSpPr>
            <p:cNvPr id="102405" name="AutoShape 5"/>
            <p:cNvSpPr>
              <a:spLocks noChangeArrowheads="1"/>
            </p:cNvSpPr>
            <p:nvPr/>
          </p:nvSpPr>
          <p:spPr bwMode="gray">
            <a:xfrm>
              <a:off x="1536" y="1899"/>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en-US"/>
            </a:p>
          </p:txBody>
        </p:sp>
        <p:sp>
          <p:nvSpPr>
            <p:cNvPr id="102406" name="AutoShape 6"/>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en-US"/>
            </a:p>
          </p:txBody>
        </p:sp>
        <p:sp>
          <p:nvSpPr>
            <p:cNvPr id="102407" name="Text Box 7"/>
            <p:cNvSpPr txBox="1">
              <a:spLocks noChangeArrowheads="1"/>
            </p:cNvSpPr>
            <p:nvPr/>
          </p:nvSpPr>
          <p:spPr bwMode="gray">
            <a:xfrm>
              <a:off x="1680" y="1934"/>
              <a:ext cx="2592"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800">
                  <a:solidFill>
                    <a:srgbClr val="000000"/>
                  </a:solidFill>
                  <a:latin typeface="Times New Roman" panose="02020603050405020304" charset="0"/>
                  <a:cs typeface="Times New Roman" panose="02020603050405020304" charset="0"/>
                </a:rPr>
                <a:t>Sự khủng hoảng và tan rã của Liên bang Xô viết </a:t>
              </a:r>
              <a:endParaRPr lang="en-US" altLang="en-US" sz="2800">
                <a:solidFill>
                  <a:srgbClr val="000000"/>
                </a:solidFill>
                <a:latin typeface="Times New Roman" panose="02020603050405020304" charset="0"/>
                <a:cs typeface="Times New Roman" panose="02020603050405020304" charset="0"/>
              </a:endParaRPr>
            </a:p>
          </p:txBody>
        </p:sp>
        <p:sp>
          <p:nvSpPr>
            <p:cNvPr id="102408" name="Text Box 8"/>
            <p:cNvSpPr txBox="1">
              <a:spLocks noChangeArrowheads="1"/>
            </p:cNvSpPr>
            <p:nvPr/>
          </p:nvSpPr>
          <p:spPr bwMode="gray">
            <a:xfrm>
              <a:off x="1393" y="1886"/>
              <a:ext cx="223" cy="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eaLnBrk="0" hangingPunct="0"/>
              <a:r>
                <a:rPr lang="en-US" altLang="en-US" sz="2400" b="0">
                  <a:solidFill>
                    <a:schemeClr val="bg1"/>
                  </a:solidFill>
                </a:rPr>
                <a:t>1</a:t>
              </a:r>
              <a:endParaRPr lang="en-US" altLang="en-US" sz="2400" b="0">
                <a:solidFill>
                  <a:schemeClr val="bg1"/>
                </a:solidFill>
              </a:endParaRPr>
            </a:p>
          </p:txBody>
        </p:sp>
      </p:grpSp>
      <p:grpSp>
        <p:nvGrpSpPr>
          <p:cNvPr id="102409" name="Group 9"/>
          <p:cNvGrpSpPr/>
          <p:nvPr/>
        </p:nvGrpSpPr>
        <p:grpSpPr bwMode="auto">
          <a:xfrm>
            <a:off x="732155" y="3857625"/>
            <a:ext cx="7296785" cy="2400300"/>
            <a:chOff x="1296" y="1824"/>
            <a:chExt cx="2976" cy="432"/>
          </a:xfrm>
        </p:grpSpPr>
        <p:sp>
          <p:nvSpPr>
            <p:cNvPr id="102410" name="AutoShape 10"/>
            <p:cNvSpPr>
              <a:spLocks noChangeArrowheads="1"/>
            </p:cNvSpPr>
            <p:nvPr/>
          </p:nvSpPr>
          <p:spPr bwMode="gray">
            <a:xfrm>
              <a:off x="1536" y="1899"/>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lgn="ctr">
              <a:solidFill>
                <a:schemeClr val="bg1"/>
              </a:solidFill>
              <a:rou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r>
                <a:rPr lang="en-US" sz="2800">
                  <a:latin typeface="Times New Roman" panose="02020603050405020304" charset="0"/>
                  <a:cs typeface="Times New Roman" panose="02020603050405020304" charset="0"/>
                </a:rPr>
                <a:t>Cuộc khủng hoảng và tan rã của chế </a:t>
              </a:r>
              <a:endParaRPr lang="en-US"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độ xã hội chủ nghĩa ở các nước Đông Âu</a:t>
              </a:r>
              <a:endParaRPr lang="en-US" sz="2800">
                <a:latin typeface="Times New Roman" panose="02020603050405020304" charset="0"/>
                <a:cs typeface="Times New Roman" panose="02020603050405020304" charset="0"/>
              </a:endParaRPr>
            </a:p>
          </p:txBody>
        </p:sp>
        <p:sp>
          <p:nvSpPr>
            <p:cNvPr id="102411" name="AutoShape 11"/>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en-US"/>
            </a:p>
          </p:txBody>
        </p:sp>
        <p:sp>
          <p:nvSpPr>
            <p:cNvPr id="102413" name="Text Box 13"/>
            <p:cNvSpPr txBox="1">
              <a:spLocks noChangeArrowheads="1"/>
            </p:cNvSpPr>
            <p:nvPr/>
          </p:nvSpPr>
          <p:spPr bwMode="gray">
            <a:xfrm>
              <a:off x="1393" y="1886"/>
              <a:ext cx="223" cy="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eaLnBrk="0" hangingPunct="0"/>
              <a:r>
                <a:rPr lang="en-US" altLang="en-US" sz="2400" b="0">
                  <a:solidFill>
                    <a:schemeClr val="bg1"/>
                  </a:solidFill>
                </a:rPr>
                <a:t>2</a:t>
              </a:r>
              <a:endParaRPr lang="en-US" altLang="en-US" sz="2400" b="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404"/>
                                        </p:tgtEl>
                                        <p:attrNameLst>
                                          <p:attrName>style.visibility</p:attrName>
                                        </p:attrNameLst>
                                      </p:cBhvr>
                                      <p:to>
                                        <p:strVal val="visible"/>
                                      </p:to>
                                    </p:set>
                                    <p:animEffect transition="in" filter="diamond(in)">
                                      <p:cBhvr>
                                        <p:cTn id="7" dur="2000"/>
                                        <p:tgtEl>
                                          <p:spTgt spid="10240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409"/>
                                        </p:tgtEl>
                                        <p:attrNameLst>
                                          <p:attrName>style.visibility</p:attrName>
                                        </p:attrNameLst>
                                      </p:cBhvr>
                                      <p:to>
                                        <p:strVal val="visible"/>
                                      </p:to>
                                    </p:set>
                                    <p:animEffect transition="in" filter="diamond(in)">
                                      <p:cBhvr>
                                        <p:cTn id="12" dur="2000"/>
                                        <p:tgtEl>
                                          <p:spTgt spid="102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a:latin typeface="Times New Roman" panose="02020603050405020304" charset="0"/>
                <a:cs typeface="Times New Roman" panose="02020603050405020304" charset="0"/>
              </a:rPr>
              <a:t>I. Sự khủng hoảng và tan rã của Liên bang Xô viết</a:t>
            </a:r>
            <a:endParaRPr lang="en-US" altLang="en-US">
              <a:latin typeface="Times New Roman" panose="02020603050405020304" charset="0"/>
              <a:cs typeface="Times New Roman" panose="02020603050405020304" charset="0"/>
            </a:endParaRPr>
          </a:p>
        </p:txBody>
      </p:sp>
      <p:pic>
        <p:nvPicPr>
          <p:cNvPr id="2" name="Content Placeholder 1"/>
          <p:cNvPicPr>
            <a:picLocks noChangeAspect="1"/>
          </p:cNvPicPr>
          <p:nvPr>
            <p:ph idx="1"/>
          </p:nvPr>
        </p:nvPicPr>
        <p:blipFill>
          <a:blip r:embed="rId1"/>
          <a:stretch>
            <a:fillRect/>
          </a:stretch>
        </p:blipFill>
        <p:spPr>
          <a:xfrm>
            <a:off x="400050" y="1788795"/>
            <a:ext cx="4652645" cy="3908425"/>
          </a:xfrm>
          <a:prstGeom prst="rect">
            <a:avLst/>
          </a:prstGeom>
        </p:spPr>
      </p:pic>
      <p:sp>
        <p:nvSpPr>
          <p:cNvPr id="3" name="Flowchart: Manual Operation 2"/>
          <p:cNvSpPr/>
          <p:nvPr/>
        </p:nvSpPr>
        <p:spPr>
          <a:xfrm>
            <a:off x="5791200" y="2640330"/>
            <a:ext cx="2703195" cy="2733040"/>
          </a:xfrm>
          <a:prstGeom prst="flowChartManualOperation">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en-US" sz="2800" b="1" i="0" u="none" strike="noStrike" cap="none" normalizeH="0" baseline="0" smtClean="0">
                <a:ln>
                  <a:noFill/>
                </a:ln>
                <a:solidFill>
                  <a:schemeClr val="tx1"/>
                </a:solidFill>
                <a:effectLst/>
                <a:latin typeface="Times New Roman" panose="02020603050405020304" charset="0"/>
                <a:cs typeface="Times New Roman" panose="02020603050405020304" charset="0"/>
              </a:rPr>
              <a:t>Em biết gì về cuộc khủng hoảng 1973?</a:t>
            </a:r>
            <a:endParaRPr kumimoji="0" lang="en-US" altLang="en-US" sz="2800" b="1" i="0" u="none" strike="noStrike" cap="none" normalizeH="0" baseline="0" smtClean="0">
              <a:ln>
                <a:noFill/>
              </a:ln>
              <a:solidFill>
                <a:schemeClr val="tx1"/>
              </a:solidFill>
              <a:effectLst/>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066800" y="798830"/>
            <a:ext cx="7640955" cy="648335"/>
          </a:xfrm>
        </p:spPr>
        <p:txBody>
          <a:bodyPr/>
          <a:p>
            <a:pPr algn="ctr"/>
            <a:r>
              <a:rPr lang="en-US" altLang="en-US">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sym typeface="+mn-ea"/>
              </a:rPr>
              <a:t>I. Sự khủng hoảng và tan rã của Liên bang Xô viết</a:t>
            </a:r>
            <a:br>
              <a:rPr lang="en-US" altLang="en-US">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rPr>
            </a:br>
            <a:endParaRPr lang="en-US" altLang="en-US">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endParaRPr>
          </a:p>
        </p:txBody>
      </p:sp>
      <p:sp>
        <p:nvSpPr>
          <p:cNvPr id="3" name="Content Placeholder 2"/>
          <p:cNvSpPr>
            <a:spLocks noGrp="1"/>
          </p:cNvSpPr>
          <p:nvPr>
            <p:ph sz="half" idx="1"/>
          </p:nvPr>
        </p:nvSpPr>
        <p:spPr/>
        <p:txBody>
          <a:bodyPr/>
          <a:p>
            <a:pPr algn="just"/>
            <a:r>
              <a:rPr lang="en-US"/>
              <a:t> </a:t>
            </a:r>
            <a:r>
              <a:rPr lang="en-US">
                <a:latin typeface="Times New Roman" panose="02020603050405020304" charset="0"/>
                <a:cs typeface="Times New Roman" panose="02020603050405020304" charset="0"/>
              </a:rPr>
              <a:t>Liên Xô đã làm gì để vượt qua khủng hoảng?</a:t>
            </a:r>
            <a:endParaRPr lang="en-US">
              <a:latin typeface="Times New Roman" panose="02020603050405020304" charset="0"/>
              <a:cs typeface="Times New Roman" panose="02020603050405020304" charset="0"/>
            </a:endParaRPr>
          </a:p>
          <a:p>
            <a:pPr marL="0" indent="0" algn="just">
              <a:buNone/>
            </a:pPr>
            <a:r>
              <a:rPr lang="en-US">
                <a:latin typeface="Times New Roman" panose="02020603050405020304" charset="0"/>
                <a:cs typeface="Times New Roman" panose="02020603050405020304" charset="0"/>
              </a:rPr>
              <a:t>- Không tiến hành cải cách.</a:t>
            </a:r>
            <a:endParaRPr lang="en-US">
              <a:latin typeface="Times New Roman" panose="02020603050405020304" charset="0"/>
              <a:cs typeface="Times New Roman" panose="02020603050405020304" charset="0"/>
            </a:endParaRPr>
          </a:p>
          <a:p>
            <a:pPr marL="0" indent="0" algn="just">
              <a:buNone/>
            </a:pPr>
            <a:r>
              <a:rPr lang="en-US">
                <a:latin typeface="Times New Roman" panose="02020603050405020304" charset="0"/>
                <a:cs typeface="Times New Roman" panose="02020603050405020304" charset="0"/>
              </a:rPr>
              <a:t>- Không khắc phục khuyết điểm.</a:t>
            </a:r>
            <a:endParaRPr lang="en-US">
              <a:latin typeface="Times New Roman" panose="02020603050405020304" charset="0"/>
              <a:cs typeface="Times New Roman" panose="02020603050405020304" charset="0"/>
            </a:endParaRPr>
          </a:p>
          <a:p>
            <a:pPr marL="0" indent="0" algn="just">
              <a:buNone/>
            </a:pPr>
            <a:r>
              <a:rPr lang="en-US">
                <a:latin typeface="Times New Roman" panose="02020603050405020304" charset="0"/>
                <a:cs typeface="Times New Roman" panose="02020603050405020304" charset="0"/>
              </a:rPr>
              <a:t>=&gt; Kéo dài trong khủng hoảng.</a:t>
            </a:r>
            <a:endParaRPr lang="en-US">
              <a:latin typeface="Times New Roman" panose="02020603050405020304" charset="0"/>
              <a:cs typeface="Times New Roman" panose="02020603050405020304" charset="0"/>
            </a:endParaRPr>
          </a:p>
          <a:p>
            <a:pPr marL="0" indent="0">
              <a:buNone/>
            </a:pPr>
            <a:endParaRPr lang="en-US">
              <a:latin typeface="Times New Roman" panose="02020603050405020304" charset="0"/>
              <a:cs typeface="Times New Roman" panose="02020603050405020304" charset="0"/>
            </a:endParaRPr>
          </a:p>
        </p:txBody>
      </p:sp>
      <p:pic>
        <p:nvPicPr>
          <p:cNvPr id="4" name="Content Placeholder 3"/>
          <p:cNvPicPr>
            <a:picLocks noChangeAspect="1"/>
          </p:cNvPicPr>
          <p:nvPr>
            <p:ph sz="half" idx="2"/>
          </p:nvPr>
        </p:nvPicPr>
        <p:blipFill>
          <a:blip r:embed="rId1"/>
          <a:stretch>
            <a:fillRect/>
          </a:stretch>
        </p:blipFill>
        <p:spPr>
          <a:xfrm>
            <a:off x="4610100" y="2386965"/>
            <a:ext cx="4000500" cy="2997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795655" y="615315"/>
            <a:ext cx="7912100" cy="908050"/>
          </a:xfrm>
        </p:spPr>
        <p:txBody>
          <a:bodyPr/>
          <a:lstStyle/>
          <a:p>
            <a:pPr algn="ctr"/>
            <a:r>
              <a:rPr lang="en-US" altLang="en-US">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sym typeface="+mn-ea"/>
              </a:rPr>
              <a:t>I. Sự khủng hoảng và tan rã của Liên bang Xô viết</a:t>
            </a:r>
            <a:br>
              <a:rPr lang="en-US" altLang="en-US">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sym typeface="+mn-ea"/>
              </a:rPr>
            </a:br>
            <a:endParaRPr lang="en-US" altLang="en-US">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sym typeface="+mn-ea"/>
            </a:endParaRPr>
          </a:p>
        </p:txBody>
      </p:sp>
      <p:grpSp>
        <p:nvGrpSpPr>
          <p:cNvPr id="91160" name="Group 24"/>
          <p:cNvGrpSpPr/>
          <p:nvPr/>
        </p:nvGrpSpPr>
        <p:grpSpPr bwMode="auto">
          <a:xfrm>
            <a:off x="328930" y="1524000"/>
            <a:ext cx="8629650" cy="5158078"/>
            <a:chOff x="576" y="960"/>
            <a:chExt cx="4608" cy="3249"/>
          </a:xfrm>
        </p:grpSpPr>
        <p:sp>
          <p:nvSpPr>
            <p:cNvPr id="91139" name="Freeform 3"/>
            <p:cNvSpPr/>
            <p:nvPr/>
          </p:nvSpPr>
          <p:spPr bwMode="gray">
            <a:xfrm>
              <a:off x="3196" y="960"/>
              <a:ext cx="924" cy="728"/>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en-US"/>
            </a:p>
          </p:txBody>
        </p:sp>
        <p:sp>
          <p:nvSpPr>
            <p:cNvPr id="91140" name="AutoShape 4"/>
            <p:cNvSpPr>
              <a:spLocks noChangeArrowheads="1"/>
            </p:cNvSpPr>
            <p:nvPr/>
          </p:nvSpPr>
          <p:spPr bwMode="auto">
            <a:xfrm>
              <a:off x="2157" y="1863"/>
              <a:ext cx="1446" cy="1737"/>
            </a:xfrm>
            <a:prstGeom prst="roundRect">
              <a:avLst>
                <a:gd name="adj" fmla="val 4690"/>
              </a:avLst>
            </a:prstGeom>
            <a:noFill/>
            <a:ln w="57150">
              <a:solidFill>
                <a:schemeClr val="accent2"/>
              </a:solidFill>
              <a:round/>
            </a:ln>
            <a:effectLst/>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1" name="AutoShape 5"/>
            <p:cNvSpPr>
              <a:spLocks noChangeArrowheads="1"/>
            </p:cNvSpPr>
            <p:nvPr/>
          </p:nvSpPr>
          <p:spPr bwMode="gray">
            <a:xfrm>
              <a:off x="2304" y="1776"/>
              <a:ext cx="1174" cy="181"/>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2" name="AutoShape 6"/>
            <p:cNvSpPr>
              <a:spLocks noChangeArrowheads="1"/>
            </p:cNvSpPr>
            <p:nvPr/>
          </p:nvSpPr>
          <p:spPr bwMode="auto">
            <a:xfrm flipH="1">
              <a:off x="3360" y="1824"/>
              <a:ext cx="46" cy="9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3" name="AutoShape 7"/>
            <p:cNvSpPr>
              <a:spLocks noChangeArrowheads="1"/>
            </p:cNvSpPr>
            <p:nvPr/>
          </p:nvSpPr>
          <p:spPr bwMode="auto">
            <a:xfrm flipH="1">
              <a:off x="2358" y="1818"/>
              <a:ext cx="45" cy="9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4" name="AutoShape 8"/>
            <p:cNvSpPr>
              <a:spLocks noChangeArrowheads="1"/>
            </p:cNvSpPr>
            <p:nvPr/>
          </p:nvSpPr>
          <p:spPr bwMode="auto">
            <a:xfrm>
              <a:off x="3738" y="1547"/>
              <a:ext cx="1446" cy="1737"/>
            </a:xfrm>
            <a:prstGeom prst="roundRect">
              <a:avLst>
                <a:gd name="adj" fmla="val 4690"/>
              </a:avLst>
            </a:prstGeom>
            <a:noFill/>
            <a:ln w="57150">
              <a:solidFill>
                <a:schemeClr val="hlink"/>
              </a:solidFill>
              <a:rou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5" name="AutoShape 9"/>
            <p:cNvSpPr>
              <a:spLocks noChangeArrowheads="1"/>
            </p:cNvSpPr>
            <p:nvPr/>
          </p:nvSpPr>
          <p:spPr bwMode="gray">
            <a:xfrm>
              <a:off x="3874" y="1457"/>
              <a:ext cx="1174" cy="181"/>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6" name="AutoShape 10"/>
            <p:cNvSpPr>
              <a:spLocks noChangeArrowheads="1"/>
            </p:cNvSpPr>
            <p:nvPr/>
          </p:nvSpPr>
          <p:spPr bwMode="auto">
            <a:xfrm flipH="1">
              <a:off x="4936" y="1502"/>
              <a:ext cx="45" cy="9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7" name="AutoShape 11"/>
            <p:cNvSpPr>
              <a:spLocks noChangeArrowheads="1"/>
            </p:cNvSpPr>
            <p:nvPr/>
          </p:nvSpPr>
          <p:spPr bwMode="auto">
            <a:xfrm flipH="1">
              <a:off x="3939" y="1502"/>
              <a:ext cx="45" cy="9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48" name="Freeform 12"/>
            <p:cNvSpPr/>
            <p:nvPr/>
          </p:nvSpPr>
          <p:spPr bwMode="gray">
            <a:xfrm>
              <a:off x="1570" y="1276"/>
              <a:ext cx="924" cy="729"/>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en-US"/>
            </a:p>
          </p:txBody>
        </p:sp>
        <p:grpSp>
          <p:nvGrpSpPr>
            <p:cNvPr id="91151" name="Group 15"/>
            <p:cNvGrpSpPr/>
            <p:nvPr/>
          </p:nvGrpSpPr>
          <p:grpSpPr bwMode="auto">
            <a:xfrm>
              <a:off x="576" y="2042"/>
              <a:ext cx="1446" cy="2167"/>
              <a:chOff x="576" y="1852"/>
              <a:chExt cx="1446" cy="2481"/>
            </a:xfrm>
          </p:grpSpPr>
          <p:sp>
            <p:nvSpPr>
              <p:cNvPr id="91152" name="AutoShape 16"/>
              <p:cNvSpPr>
                <a:spLocks noChangeArrowheads="1"/>
              </p:cNvSpPr>
              <p:nvPr/>
            </p:nvSpPr>
            <p:spPr bwMode="auto">
              <a:xfrm>
                <a:off x="576" y="1942"/>
                <a:ext cx="1446" cy="1988"/>
              </a:xfrm>
              <a:prstGeom prst="roundRect">
                <a:avLst>
                  <a:gd name="adj" fmla="val 4690"/>
                </a:avLst>
              </a:prstGeom>
              <a:noFill/>
              <a:ln w="57150">
                <a:solidFill>
                  <a:schemeClr val="folHlink"/>
                </a:solidFill>
                <a:rou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53" name="AutoShape 17"/>
              <p:cNvSpPr>
                <a:spLocks noChangeArrowheads="1"/>
              </p:cNvSpPr>
              <p:nvPr/>
            </p:nvSpPr>
            <p:spPr bwMode="gray">
              <a:xfrm>
                <a:off x="712" y="1852"/>
                <a:ext cx="1174" cy="18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54" name="AutoShape 18"/>
              <p:cNvSpPr>
                <a:spLocks noChangeArrowheads="1"/>
              </p:cNvSpPr>
              <p:nvPr/>
            </p:nvSpPr>
            <p:spPr bwMode="auto">
              <a:xfrm flipH="1">
                <a:off x="1773" y="1897"/>
                <a:ext cx="45" cy="9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55" name="AutoShape 19"/>
              <p:cNvSpPr>
                <a:spLocks noChangeArrowheads="1"/>
              </p:cNvSpPr>
              <p:nvPr/>
            </p:nvSpPr>
            <p:spPr bwMode="auto">
              <a:xfrm flipH="1">
                <a:off x="776" y="1897"/>
                <a:ext cx="46" cy="9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57" name="Text Box 21"/>
              <p:cNvSpPr txBox="1">
                <a:spLocks noChangeArrowheads="1"/>
              </p:cNvSpPr>
              <p:nvPr/>
            </p:nvSpPr>
            <p:spPr bwMode="auto">
              <a:xfrm>
                <a:off x="576" y="2092"/>
                <a:ext cx="1446" cy="2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en-US" sz="2800" b="0">
                    <a:solidFill>
                      <a:srgbClr val="000000"/>
                    </a:solidFill>
                    <a:latin typeface="Times New Roman" panose="02020603050405020304" charset="0"/>
                    <a:cs typeface="Times New Roman" panose="02020603050405020304" charset="0"/>
                  </a:rPr>
                  <a:t>3/1985, Gooc- ba- chốp lên nắm quyền lãnh đạo Đảng, đề ra đường lối cải cách.</a:t>
                </a:r>
                <a:endParaRPr lang="en-US" altLang="en-US" sz="2800" b="0">
                  <a:solidFill>
                    <a:srgbClr val="000000"/>
                  </a:solidFill>
                  <a:latin typeface="Times New Roman" panose="02020603050405020304" charset="0"/>
                  <a:cs typeface="Times New Roman" panose="02020603050405020304" charset="0"/>
                </a:endParaRPr>
              </a:p>
              <a:p>
                <a:pPr algn="l"/>
                <a:endParaRPr lang="en-US" altLang="en-US" sz="2800" b="0">
                  <a:solidFill>
                    <a:srgbClr val="000000"/>
                  </a:solidFill>
                  <a:latin typeface="Times New Roman" panose="02020603050405020304" charset="0"/>
                  <a:cs typeface="Times New Roman" panose="02020603050405020304" charset="0"/>
                </a:endParaRPr>
              </a:p>
            </p:txBody>
          </p:sp>
        </p:grpSp>
        <p:sp>
          <p:nvSpPr>
            <p:cNvPr id="91158" name="Text Box 22"/>
            <p:cNvSpPr txBox="1">
              <a:spLocks noChangeArrowheads="1"/>
            </p:cNvSpPr>
            <p:nvPr/>
          </p:nvSpPr>
          <p:spPr bwMode="auto">
            <a:xfrm>
              <a:off x="2157" y="1957"/>
              <a:ext cx="1406" cy="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en-US" sz="2400" b="0">
                  <a:solidFill>
                    <a:srgbClr val="000000"/>
                  </a:solidFill>
                  <a:latin typeface="Times New Roman" panose="02020603050405020304" charset="0"/>
                  <a:cs typeface="Times New Roman" panose="02020603050405020304" charset="0"/>
                </a:rPr>
                <a:t>Nhằm khắc phục sai lầm, thiếu xót trước đây; đưa đất nước ra khỏi khủng hoảng và xây dựng xã hội chủ nghĩa đúng nghĩa.</a:t>
              </a:r>
              <a:endParaRPr lang="en-US" altLang="en-US">
                <a:solidFill>
                  <a:srgbClr val="000000"/>
                </a:solidFill>
              </a:endParaRPr>
            </a:p>
            <a:p>
              <a:endParaRPr lang="en-US" altLang="en-US" b="0">
                <a:solidFill>
                  <a:srgbClr val="000000"/>
                </a:solidFill>
              </a:endParaRPr>
            </a:p>
            <a:p>
              <a:pPr algn="l"/>
              <a:endParaRPr lang="en-US" altLang="en-US" b="0">
                <a:solidFill>
                  <a:srgbClr val="000000"/>
                </a:solidFill>
              </a:endParaRPr>
            </a:p>
          </p:txBody>
        </p:sp>
        <p:sp>
          <p:nvSpPr>
            <p:cNvPr id="91159" name="Text Box 23"/>
            <p:cNvSpPr txBox="1">
              <a:spLocks noChangeArrowheads="1"/>
            </p:cNvSpPr>
            <p:nvPr/>
          </p:nvSpPr>
          <p:spPr bwMode="auto">
            <a:xfrm>
              <a:off x="3792" y="1674"/>
              <a:ext cx="1344" cy="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400" b="0">
                  <a:solidFill>
                    <a:srgbClr val="000000"/>
                  </a:solidFill>
                  <a:latin typeface="Times New Roman" panose="02020603050405020304" charset="0"/>
                  <a:cs typeface="Times New Roman" panose="02020603050405020304" charset="0"/>
                </a:rPr>
                <a:t>- Lún sâu vào khủng hoảng và hỗn loạn:</a:t>
              </a:r>
              <a:endParaRPr lang="en-US" altLang="en-US" sz="2400" b="0">
                <a:solidFill>
                  <a:srgbClr val="000000"/>
                </a:solidFill>
                <a:latin typeface="Times New Roman" panose="02020603050405020304" charset="0"/>
                <a:cs typeface="Times New Roman" panose="02020603050405020304" charset="0"/>
              </a:endParaRPr>
            </a:p>
            <a:p>
              <a:pPr algn="just"/>
              <a:r>
                <a:rPr lang="en-US" altLang="en-US" sz="2400" b="0">
                  <a:solidFill>
                    <a:srgbClr val="000000"/>
                  </a:solidFill>
                  <a:latin typeface="Times New Roman" panose="02020603050405020304" charset="0"/>
                  <a:cs typeface="Times New Roman" panose="02020603050405020304" charset="0"/>
                </a:rPr>
                <a:t>Bãi công, mâu thuẫn, li khai....</a:t>
              </a:r>
              <a:endParaRPr lang="en-US" altLang="en-US" b="0">
                <a:solidFill>
                  <a:srgbClr val="000000"/>
                </a:solidFill>
              </a:endParaRPr>
            </a:p>
            <a:p>
              <a:pPr algn="l"/>
              <a:endParaRPr lang="en-US" altLang="en-US" b="0">
                <a:solidFill>
                  <a:srgbClr val="000000"/>
                </a:solidFill>
              </a:endParaRPr>
            </a:p>
          </p:txBody>
        </p:sp>
      </p:grpSp>
      <p:sp>
        <p:nvSpPr>
          <p:cNvPr id="2" name="Multiply 1">
            <a:hlinkClick r:id="rId1" action="ppaction://hlinksldjump"/>
          </p:cNvPr>
          <p:cNvSpPr/>
          <p:nvPr/>
        </p:nvSpPr>
        <p:spPr>
          <a:xfrm>
            <a:off x="2755900" y="5650230"/>
            <a:ext cx="238125" cy="472440"/>
          </a:xfrm>
          <a:prstGeom prst="mathMultiply">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r" defTabSz="914400" rtl="0" eaLnBrk="1" fontAlgn="base" latinLnBrk="0" hangingPunct="1">
              <a:lnSpc>
                <a:spcPct val="100000"/>
              </a:lnSpc>
              <a:spcBef>
                <a:spcPct val="0"/>
              </a:spcBef>
              <a:spcAft>
                <a:spcPct val="0"/>
              </a:spcAft>
              <a:buClrTx/>
              <a:buSzTx/>
              <a:buFontTx/>
              <a:buNone/>
            </a:pPr>
            <a:endParaRPr kumimoji="0" lang="en-US" altLang="en-US" sz="1800" b="1"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Rectangle 5"/>
          <p:cNvSpPr>
            <a:spLocks noGrp="1" noChangeArrowheads="1"/>
          </p:cNvSpPr>
          <p:nvPr>
            <p:ph type="title"/>
          </p:nvPr>
        </p:nvSpPr>
        <p:spPr/>
        <p:txBody>
          <a:bodyPr/>
          <a:lstStyle/>
          <a:p>
            <a:endParaRPr lang="en-US" altLang="en-US" sz="1800"/>
          </a:p>
        </p:txBody>
      </p:sp>
      <p:pic>
        <p:nvPicPr>
          <p:cNvPr id="3" name="Content Placeholder 2"/>
          <p:cNvPicPr>
            <a:picLocks noChangeAspect="1"/>
          </p:cNvPicPr>
          <p:nvPr>
            <p:ph idx="1"/>
          </p:nvPr>
        </p:nvPicPr>
        <p:blipFill>
          <a:blip r:embed="rId1"/>
          <a:stretch>
            <a:fillRect/>
          </a:stretch>
        </p:blipFill>
        <p:spPr>
          <a:xfrm>
            <a:off x="1285240" y="2000250"/>
            <a:ext cx="2846070" cy="3456940"/>
          </a:xfrm>
          <a:prstGeom prst="rect">
            <a:avLst/>
          </a:prstGeom>
        </p:spPr>
      </p:pic>
      <p:sp>
        <p:nvSpPr>
          <p:cNvPr id="4" name="Text Box 3"/>
          <p:cNvSpPr txBox="1"/>
          <p:nvPr/>
        </p:nvSpPr>
        <p:spPr>
          <a:xfrm>
            <a:off x="4645025" y="1433195"/>
            <a:ext cx="4062730" cy="4523105"/>
          </a:xfrm>
          <a:prstGeom prst="rect">
            <a:avLst/>
          </a:prstGeom>
          <a:noFill/>
        </p:spPr>
        <p:txBody>
          <a:bodyPr wrap="square" rtlCol="0" anchor="t">
            <a:spAutoFit/>
          </a:bodyPr>
          <a:p>
            <a:pPr algn="just"/>
            <a:r>
              <a:rPr lang="en-US" sz="2400" b="0">
                <a:latin typeface="Times New Roman" panose="02020603050405020304" charset="0"/>
                <a:cs typeface="Times New Roman" panose="02020603050405020304" charset="0"/>
              </a:rPr>
              <a:t>Sinh ngày 2 tháng 3 năm 1931) là nhà lãnh đạo Liên bang Xô viết từ năm 1985 tới 1991. Những nỗ lực thực hiện cải cách của ông giúp chấm dứt Chiến tranh Lạnh (nhờ vậy mà ông được trao Giải Nobel Hoà bình năm 1990), đồng thời là nguyên nhân chính trong việc làm sụp đổ Đảng Cộng sản Liên Xô (CPSU) và tan rã Liên bang Xô viết.</a:t>
            </a:r>
            <a:endParaRPr lang="en-US" sz="2400" b="0">
              <a:latin typeface="Times New Roman" panose="02020603050405020304" charset="0"/>
              <a:cs typeface="Times New Roman" panose="02020603050405020304" charset="0"/>
            </a:endParaRPr>
          </a:p>
        </p:txBody>
      </p:sp>
      <p:sp>
        <p:nvSpPr>
          <p:cNvPr id="5" name="Cloud 4">
            <a:hlinkClick r:id="rId2" action="ppaction://hlinksldjump"/>
          </p:cNvPr>
          <p:cNvSpPr/>
          <p:nvPr/>
        </p:nvSpPr>
        <p:spPr>
          <a:xfrm>
            <a:off x="7620000" y="5943600"/>
            <a:ext cx="485775" cy="615315"/>
          </a:xfrm>
          <a:prstGeom prst="cloud">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r" defTabSz="914400" rtl="0" eaLnBrk="1" fontAlgn="base" latinLnBrk="0" hangingPunct="1">
              <a:lnSpc>
                <a:spcPct val="100000"/>
              </a:lnSpc>
              <a:spcBef>
                <a:spcPct val="0"/>
              </a:spcBef>
              <a:spcAft>
                <a:spcPct val="0"/>
              </a:spcAft>
              <a:buClrTx/>
              <a:buSzTx/>
              <a:buFontTx/>
              <a:buNone/>
            </a:pPr>
            <a:endParaRPr kumimoji="0" lang="en-US" altLang="en-US" sz="1800" b="1"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066800" y="714375"/>
            <a:ext cx="7640955" cy="1032510"/>
          </a:xfrm>
        </p:spPr>
        <p:txBody>
          <a:bodyPr/>
          <a:lstStyle/>
          <a:p>
            <a:r>
              <a:rPr lang="en-US" altLang="en-US">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sym typeface="+mn-ea"/>
              </a:rPr>
              <a:t>I. Sự khủng hoảng và tan rã của Liên bang Xô viết</a:t>
            </a:r>
            <a:br>
              <a:rPr lang="en-US" altLang="en-US">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charset="0"/>
                <a:cs typeface="Times New Roman" panose="02020603050405020304" charset="0"/>
                <a:sym typeface="+mn-ea"/>
              </a:rPr>
            </a:br>
            <a:endParaRPr lang="en-US" altLang="en-US"/>
          </a:p>
        </p:txBody>
      </p:sp>
      <p:sp>
        <p:nvSpPr>
          <p:cNvPr id="2" name="Text Box 1"/>
          <p:cNvSpPr txBox="1"/>
          <p:nvPr/>
        </p:nvSpPr>
        <p:spPr>
          <a:xfrm>
            <a:off x="854710" y="1842770"/>
            <a:ext cx="7724140" cy="3107690"/>
          </a:xfrm>
          <a:prstGeom prst="rect">
            <a:avLst/>
          </a:prstGeom>
          <a:noFill/>
        </p:spPr>
        <p:txBody>
          <a:bodyPr wrap="square" rtlCol="0">
            <a:spAutoFit/>
          </a:bodyPr>
          <a:p>
            <a:pPr algn="just"/>
            <a:r>
              <a:rPr lang="en-US" sz="2800" b="0">
                <a:latin typeface="Times New Roman" panose="02020603050405020304" charset="0"/>
                <a:cs typeface="Times New Roman" panose="02020603050405020304" charset="0"/>
              </a:rPr>
              <a:t>- Ngày 19/8/1991, lật đổ Tổng thống Gooc- ba- chốp.</a:t>
            </a:r>
            <a:endParaRPr lang="en-US" sz="2800" b="0">
              <a:latin typeface="Times New Roman" panose="02020603050405020304" charset="0"/>
              <a:cs typeface="Times New Roman" panose="02020603050405020304" charset="0"/>
            </a:endParaRPr>
          </a:p>
          <a:p>
            <a:pPr algn="just"/>
            <a:r>
              <a:rPr lang="en-US" sz="2800" b="0">
                <a:latin typeface="Times New Roman" panose="02020603050405020304" charset="0"/>
                <a:cs typeface="Times New Roman" panose="02020603050405020304" charset="0"/>
              </a:rPr>
              <a:t>	+, ĐCS LX bị ngừng hoạt động.</a:t>
            </a:r>
            <a:endParaRPr lang="en-US" sz="2800" b="0">
              <a:latin typeface="Times New Roman" panose="02020603050405020304" charset="0"/>
              <a:cs typeface="Times New Roman" panose="02020603050405020304" charset="0"/>
            </a:endParaRPr>
          </a:p>
          <a:p>
            <a:pPr algn="just"/>
            <a:r>
              <a:rPr lang="en-US" sz="2800" b="0">
                <a:latin typeface="Times New Roman" panose="02020603050405020304" charset="0"/>
                <a:cs typeface="Times New Roman" panose="02020603050405020304" charset="0"/>
              </a:rPr>
              <a:t>	+, Tê liệt, li khai.</a:t>
            </a:r>
            <a:endParaRPr lang="en-US" sz="2800" b="0">
              <a:latin typeface="Times New Roman" panose="02020603050405020304" charset="0"/>
              <a:cs typeface="Times New Roman" panose="02020603050405020304" charset="0"/>
            </a:endParaRPr>
          </a:p>
          <a:p>
            <a:pPr algn="just"/>
            <a:r>
              <a:rPr lang="en-US" sz="2800" b="0">
                <a:latin typeface="Times New Roman" panose="02020603050405020304" charset="0"/>
                <a:cs typeface="Times New Roman" panose="02020603050405020304" charset="0"/>
              </a:rPr>
              <a:t>- 21/12/1991, giải tán LB Xô viết, thành lập Cộng đồng các quốc gia độc lập (SNG).</a:t>
            </a:r>
            <a:endParaRPr lang="en-US" sz="2800" b="0">
              <a:latin typeface="Times New Roman" panose="02020603050405020304" charset="0"/>
              <a:cs typeface="Times New Roman" panose="02020603050405020304" charset="0"/>
            </a:endParaRPr>
          </a:p>
          <a:p>
            <a:pPr algn="just"/>
            <a:r>
              <a:rPr lang="en-US" sz="2800" b="0">
                <a:latin typeface="Times New Roman" panose="02020603050405020304" charset="0"/>
                <a:cs typeface="Times New Roman" panose="02020603050405020304" charset="0"/>
              </a:rPr>
              <a:t>- 25/12/1991, Gooc- ba- chốp từ chức.</a:t>
            </a:r>
            <a:endParaRPr lang="en-US" sz="2800" b="0">
              <a:latin typeface="Times New Roman" panose="02020603050405020304" charset="0"/>
              <a:cs typeface="Times New Roman" panose="02020603050405020304" charset="0"/>
            </a:endParaRPr>
          </a:p>
          <a:p>
            <a:pPr algn="just"/>
            <a:r>
              <a:rPr lang="en-US" sz="2800" b="0">
                <a:latin typeface="Times New Roman" panose="02020603050405020304" charset="0"/>
                <a:cs typeface="Times New Roman" panose="02020603050405020304" charset="0"/>
              </a:rPr>
              <a:t>=&gt; Chấm dứt chế dộ XHCN ở LB Xô viết.</a:t>
            </a:r>
            <a:endParaRPr lang="en-US" sz="2800" b="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amond(in)">
                                      <p:cBhvr>
                                        <p:cTn id="10" dur="2000"/>
                                        <p:tgtEl>
                                          <p:spTgt spid="2">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amond(in)">
                                      <p:cBhvr>
                                        <p:cTn id="13" dur="2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diamond(in)">
                                      <p:cBhvr>
                                        <p:cTn id="18" dur="20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diamond(in)">
                                      <p:cBhvr>
                                        <p:cTn id="23" dur="20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diamond(in)">
                                      <p:cBhvr>
                                        <p:cTn id="28"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endParaRPr lang="en-US"/>
          </a:p>
        </p:txBody>
      </p:sp>
      <p:pic>
        <p:nvPicPr>
          <p:cNvPr id="3" name="Content Placeholder 2"/>
          <p:cNvPicPr>
            <a:picLocks noChangeAspect="1"/>
          </p:cNvPicPr>
          <p:nvPr>
            <p:ph idx="1"/>
          </p:nvPr>
        </p:nvPicPr>
        <p:blipFill>
          <a:blip r:embed="rId1"/>
          <a:stretch>
            <a:fillRect/>
          </a:stretch>
        </p:blipFill>
        <p:spPr>
          <a:xfrm>
            <a:off x="1067435" y="1397635"/>
            <a:ext cx="7079615" cy="5083175"/>
          </a:xfrm>
          <a:prstGeom prst="rect">
            <a:avLst/>
          </a:prstGeom>
        </p:spPr>
      </p:pic>
    </p:spTree>
  </p:cSld>
  <p:clrMapOvr>
    <a:masterClrMapping/>
  </p:clrMapOvr>
  <p:transition>
    <p:wheel spokes="8"/>
  </p:transition>
</p:sld>
</file>

<file path=ppt/theme/theme1.xml><?xml version="1.0" encoding="utf-8"?>
<a:theme xmlns:a="http://schemas.openxmlformats.org/drawingml/2006/main" name="238TGp_spraut_light _v2">
  <a:themeElements>
    <a:clrScheme name="238TGp_spraut_light _v2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fontScheme name="238TGp_spraut_light _v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38TGp_spraut_light _v2 1">
        <a:dk1>
          <a:srgbClr val="000000"/>
        </a:dk1>
        <a:lt1>
          <a:srgbClr val="FFFFFF"/>
        </a:lt1>
        <a:dk2>
          <a:srgbClr val="1367BB"/>
        </a:dk2>
        <a:lt2>
          <a:srgbClr val="C0C0C0"/>
        </a:lt2>
        <a:accent1>
          <a:srgbClr val="009999"/>
        </a:accent1>
        <a:accent2>
          <a:srgbClr val="E06918"/>
        </a:accent2>
        <a:accent3>
          <a:srgbClr val="FFFFFF"/>
        </a:accent3>
        <a:accent4>
          <a:srgbClr val="000000"/>
        </a:accent4>
        <a:accent5>
          <a:srgbClr val="AACACA"/>
        </a:accent5>
        <a:accent6>
          <a:srgbClr val="CB5E15"/>
        </a:accent6>
        <a:hlink>
          <a:srgbClr val="4CC737"/>
        </a:hlink>
        <a:folHlink>
          <a:srgbClr val="90A8B0"/>
        </a:folHlink>
      </a:clrScheme>
      <a:clrMap bg1="lt1" tx1="dk1" bg2="lt2" tx2="dk2" accent1="accent1" accent2="accent2" accent3="accent3" accent4="accent4" accent5="accent5" accent6="accent6" hlink="hlink" folHlink="folHlink"/>
    </a:extraClrScheme>
    <a:extraClrScheme>
      <a:clrScheme name="238TGp_spraut_light _v2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clrMap bg1="lt1" tx1="dk1" bg2="lt2" tx2="dk2" accent1="accent1" accent2="accent2" accent3="accent3" accent4="accent4" accent5="accent5" accent6="accent6" hlink="hlink" folHlink="folHlink"/>
    </a:extraClrScheme>
    <a:extraClrScheme>
      <a:clrScheme name="238TGp_spraut_light _v2 3">
        <a:dk1>
          <a:srgbClr val="30311D"/>
        </a:dk1>
        <a:lt1>
          <a:srgbClr val="FFFFFF"/>
        </a:lt1>
        <a:dk2>
          <a:srgbClr val="44808E"/>
        </a:dk2>
        <a:lt2>
          <a:srgbClr val="DDDDDD"/>
        </a:lt2>
        <a:accent1>
          <a:srgbClr val="D24F4C"/>
        </a:accent1>
        <a:accent2>
          <a:srgbClr val="276EEF"/>
        </a:accent2>
        <a:accent3>
          <a:srgbClr val="FFFFFF"/>
        </a:accent3>
        <a:accent4>
          <a:srgbClr val="272817"/>
        </a:accent4>
        <a:accent5>
          <a:srgbClr val="E5B2B2"/>
        </a:accent5>
        <a:accent6>
          <a:srgbClr val="2263D9"/>
        </a:accent6>
        <a:hlink>
          <a:srgbClr val="64C3F2"/>
        </a:hlink>
        <a:folHlink>
          <a:srgbClr val="A1A18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PowerPoint.vn_4</Template>
  <TotalTime>0</TotalTime>
  <Words>2406</Words>
  <Application>WPS Presentation</Application>
  <PresentationFormat>On-screen Show (4:3)</PresentationFormat>
  <Paragraphs>105</Paragraphs>
  <Slides>16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16</vt:i4>
      </vt:variant>
    </vt:vector>
  </HeadingPairs>
  <TitlesOfParts>
    <vt:vector size="26" baseType="lpstr">
      <vt:lpstr>Arial</vt:lpstr>
      <vt:lpstr>SimSun</vt:lpstr>
      <vt:lpstr>Wingdings</vt:lpstr>
      <vt:lpstr>Verdana</vt:lpstr>
      <vt:lpstr>Times New Roman</vt:lpstr>
      <vt:lpstr>UVN Ban Tay</vt:lpstr>
      <vt:lpstr>Mongolian Baiti</vt:lpstr>
      <vt:lpstr>Microsoft YaHei</vt:lpstr>
      <vt:lpstr>Arial Unicode MS</vt:lpstr>
      <vt:lpstr>238TGp_spraut_light _v2</vt:lpstr>
      <vt:lpstr>Tiết 3. Bài 2 LIÊN XÔ VÀ CÁC NƯỚC ĐỐNG ÂU TỪ GIỮA NHỮNG NĂM 70 ĐẾN ĐẦU NHỮNG NĂM 90 CỦA THẾ KỈ XX</vt:lpstr>
      <vt:lpstr>Kiểm tra bài cũ</vt:lpstr>
      <vt:lpstr>Nội dung bài học</vt:lpstr>
      <vt:lpstr>I. Sự khủng hoảng và tan rã của Liên bang Xô viết</vt:lpstr>
      <vt:lpstr>I. Sự khủng hoảng và tan rã của Liên bang Xô viết </vt:lpstr>
      <vt:lpstr>I. Sự khủng hoảng và tan rã của Liên bang Xô viết </vt:lpstr>
      <vt:lpstr>PowerPoint 演示文稿</vt:lpstr>
      <vt:lpstr>I. Sự khủng hoảng và tan rã của Liên bang Xô viết </vt:lpstr>
      <vt:lpstr>PowerPoint 演示文稿</vt:lpstr>
      <vt:lpstr>II. CUỘC KHỦNG HOẢNG VÀ TAN RÃ CỦA CHẾ ĐỘ XÃ HỘI CHỦ NGHĨA Ở CÁC NƯỚC ĐÔNG ÂU</vt:lpstr>
      <vt:lpstr>1. Cuộc khủng hoảng ở Đông Âu</vt:lpstr>
      <vt:lpstr>2. Tan rã</vt:lpstr>
      <vt:lpstr>3. Sự sụp đổ của hệ thống xã hội chủ nghĩa</vt:lpstr>
      <vt:lpstr>PowerPoint 演示文稿</vt:lpstr>
      <vt:lpstr>PowerPoint 演示文稿</vt:lpstr>
      <vt:lpstr>PowerPoint 演示文稿</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Nga</dc:creator>
  <cp:lastModifiedBy>ADMIN</cp:lastModifiedBy>
  <cp:revision>6</cp:revision>
  <dcterms:created xsi:type="dcterms:W3CDTF">2017-09-15T08:54:00Z</dcterms:created>
  <dcterms:modified xsi:type="dcterms:W3CDTF">2020-10-18T02:31:18Z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1033-11.2.0.9431</vt:lpwstr>
  </property>
</Properties>
</file>