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process" loCatId="process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FCC504F5-317D-4294-815B-28489BDC5845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1</a:t>
          </a:r>
          <a:r>
            <a:rPr lang="en-US"/>
            <a:t/>
          </a:r>
          <a:endParaRPr lang="en-US"/>
        </a:p>
      </dgm:t>
    </dgm:pt>
    <dgm:pt modelId="{8F05BE86-1921-41BD-B82E-72272E9475E9}" cxnId="{1B46F965-DBEA-45D3-AB49-E19518F7444B}" type="parTrans">
      <dgm:prSet/>
      <dgm:spPr/>
      <dgm:t>
        <a:bodyPr/>
        <a:p>
          <a:endParaRPr lang="en-US"/>
        </a:p>
      </dgm:t>
    </dgm:pt>
    <dgm:pt modelId="{67223200-D196-44B3-9DFD-D095DDBC10AB}" cxnId="{1B46F965-DBEA-45D3-AB49-E19518F7444B}" type="sibTrans">
      <dgm:prSet/>
      <dgm:spPr/>
      <dgm:t>
        <a:bodyPr/>
        <a:p>
          <a:endParaRPr lang="en-US"/>
        </a:p>
      </dgm:t>
    </dgm:pt>
    <dgm:pt modelId="{F3F66F6A-184E-4CBB-A544-AC2BF2A74FC0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Nhu cầu hợp tác cao hơn và đa dạng hơn.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7A0C70B0-5DAE-45AB-9915-863AC3FA4D2D}" cxnId="{B7CA5626-9A5D-4739-BFC7-7343226B74AD}" type="parTrans">
      <dgm:prSet/>
      <dgm:spPr/>
      <dgm:t>
        <a:bodyPr/>
        <a:p>
          <a:endParaRPr lang="en-US"/>
        </a:p>
      </dgm:t>
    </dgm:pt>
    <dgm:pt modelId="{47DD308A-8526-455B-A37F-FEE2CC1C75AF}" cxnId="{B7CA5626-9A5D-4739-BFC7-7343226B74AD}" type="sibTrans">
      <dgm:prSet/>
      <dgm:spPr/>
      <dgm:t>
        <a:bodyPr/>
        <a:p>
          <a:endParaRPr lang="en-US"/>
        </a:p>
      </dgm:t>
    </dgm:pt>
    <dgm:pt modelId="{780FAED3-C4BD-4FF1-8B67-8499CCFAE2E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2</a:t>
          </a:r>
          <a:r>
            <a:rPr lang="en-US"/>
            <a:t/>
          </a:r>
          <a:endParaRPr lang="en-US"/>
        </a:p>
      </dgm:t>
    </dgm:pt>
    <dgm:pt modelId="{88C57C74-C9C4-46CF-A10B-13A1A1E7714C}" cxnId="{46367144-0049-48D3-8A62-474C75FA02A7}" type="parTrans">
      <dgm:prSet/>
      <dgm:spPr/>
      <dgm:t>
        <a:bodyPr/>
        <a:p>
          <a:endParaRPr lang="en-US"/>
        </a:p>
      </dgm:t>
    </dgm:pt>
    <dgm:pt modelId="{34435F2A-D730-405E-99D5-BBC9FB7499FA}" cxnId="{46367144-0049-48D3-8A62-474C75FA02A7}" type="sibTrans">
      <dgm:prSet/>
      <dgm:spPr/>
      <dgm:t>
        <a:bodyPr/>
        <a:p>
          <a:endParaRPr lang="en-US"/>
        </a:p>
      </dgm:t>
    </dgm:pt>
    <dgm:pt modelId="{3E6D5D4F-935E-467F-A6CA-DFB49E904BF2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Phân công và chuyên môn hóa trong sản xuất.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DFE6860A-9AF6-4E3A-8810-968954321458}" cxnId="{154EE8E1-299E-4A58-9A15-D820B0195AFE}" type="parTrans">
      <dgm:prSet/>
      <dgm:spPr/>
      <dgm:t>
        <a:bodyPr/>
        <a:p>
          <a:endParaRPr lang="en-US"/>
        </a:p>
      </dgm:t>
    </dgm:pt>
    <dgm:pt modelId="{F6E211F9-5728-4C1B-B4EC-036ED0730A63}" cxnId="{154EE8E1-299E-4A58-9A15-D820B0195AFE}" type="sibTrans">
      <dgm:prSet/>
      <dgm:spPr/>
      <dgm:t>
        <a:bodyPr/>
        <a:p>
          <a:endParaRPr 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</dgm:pt>
    <dgm:pt modelId="{97F2BEE4-0E0F-4FCA-A4B0-E20AD8C04C13}" type="pres">
      <dgm:prSet presAssocID="{FCC504F5-317D-4294-815B-28489BDC5845}" presName="composite" presStyleCnt="0"/>
      <dgm:spPr/>
    </dgm:pt>
    <dgm:pt modelId="{A16E3110-57E1-4619-A55C-DCD0DD5CE084}" type="pres">
      <dgm:prSet presAssocID="{FCC504F5-317D-4294-815B-28489BDC584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44D3F38-216B-445A-B1B9-8008AEDB7A9D}" type="pres">
      <dgm:prSet presAssocID="{FCC504F5-317D-4294-815B-28489BDC5845}" presName="descendantText" presStyleLbl="alignAcc1" presStyleIdx="0" presStyleCnt="2">
        <dgm:presLayoutVars>
          <dgm:bulletEnabled val="1"/>
        </dgm:presLayoutVars>
      </dgm:prSet>
      <dgm:spPr/>
    </dgm:pt>
    <dgm:pt modelId="{D3A691E5-F443-4F8D-81BB-9D15C0875E8C}" type="pres">
      <dgm:prSet presAssocID="{67223200-D196-44B3-9DFD-D095DDBC10AB}" presName="sp" presStyleCnt="0"/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C67BBE6-9B82-4D3D-BF22-48713AF46E9C}" type="pres">
      <dgm:prSet presAssocID="{780FAED3-C4BD-4FF1-8B67-8499CCFAE2ED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B46F965-DBEA-45D3-AB49-E19518F7444B}" srcId="{DF9829FD-DD90-4EE7-BCD7-4AF299D6F45A}" destId="{FCC504F5-317D-4294-815B-28489BDC5845}" srcOrd="0" destOrd="0" parTransId="{8F05BE86-1921-41BD-B82E-72272E9475E9}" sibTransId="{67223200-D196-44B3-9DFD-D095DDBC10AB}"/>
    <dgm:cxn modelId="{B7CA5626-9A5D-4739-BFC7-7343226B74AD}" srcId="{FCC504F5-317D-4294-815B-28489BDC5845}" destId="{F3F66F6A-184E-4CBB-A544-AC2BF2A74FC0}" srcOrd="0" destOrd="0" parTransId="{7A0C70B0-5DAE-45AB-9915-863AC3FA4D2D}" sibTransId="{47DD308A-8526-455B-A37F-FEE2CC1C75AF}"/>
    <dgm:cxn modelId="{46367144-0049-48D3-8A62-474C75FA02A7}" srcId="{DF9829FD-DD90-4EE7-BCD7-4AF299D6F45A}" destId="{780FAED3-C4BD-4FF1-8B67-8499CCFAE2ED}" srcOrd="1" destOrd="0" parTransId="{88C57C74-C9C4-46CF-A10B-13A1A1E7714C}" sibTransId="{34435F2A-D730-405E-99D5-BBC9FB7499FA}"/>
    <dgm:cxn modelId="{154EE8E1-299E-4A58-9A15-D820B0195AFE}" srcId="{780FAED3-C4BD-4FF1-8B67-8499CCFAE2ED}" destId="{3E6D5D4F-935E-467F-A6CA-DFB49E904BF2}" srcOrd="0" destOrd="1" parTransId="{DFE6860A-9AF6-4E3A-8810-968954321458}" sibTransId="{F6E211F9-5728-4C1B-B4EC-036ED0730A63}"/>
    <dgm:cxn modelId="{B2FE7E39-F274-47F9-A35F-4D390BCA6134}" type="presOf" srcId="{DF9829FD-DD90-4EE7-BCD7-4AF299D6F45A}" destId="{7BB0B505-7D43-42E4-8FC0-6C91316CBFEB}" srcOrd="0" destOrd="0" presId="urn:microsoft.com/office/officeart/2005/8/layout/chevron2"/>
    <dgm:cxn modelId="{5913C081-013F-4E49-910E-A8E12062AD97}" type="presParOf" srcId="{7BB0B505-7D43-42E4-8FC0-6C91316CBFEB}" destId="{97F2BEE4-0E0F-4FCA-A4B0-E20AD8C04C13}" srcOrd="0" destOrd="0" presId="urn:microsoft.com/office/officeart/2005/8/layout/chevron2"/>
    <dgm:cxn modelId="{4BD685BC-FB2F-4401-8044-502ADDE08921}" type="presParOf" srcId="{97F2BEE4-0E0F-4FCA-A4B0-E20AD8C04C13}" destId="{A16E3110-57E1-4619-A55C-DCD0DD5CE084}" srcOrd="0" destOrd="0" presId="urn:microsoft.com/office/officeart/2005/8/layout/chevron2"/>
    <dgm:cxn modelId="{F8BD9456-2BD6-4A75-BCB3-873B2F9498C9}" type="presOf" srcId="{FCC504F5-317D-4294-815B-28489BDC5845}" destId="{A16E3110-57E1-4619-A55C-DCD0DD5CE084}" srcOrd="0" destOrd="0" presId="urn:microsoft.com/office/officeart/2005/8/layout/chevron2"/>
    <dgm:cxn modelId="{D4F96A6B-373C-42A8-8F8B-5B69D59F10DE}" type="presParOf" srcId="{97F2BEE4-0E0F-4FCA-A4B0-E20AD8C04C13}" destId="{544D3F38-216B-445A-B1B9-8008AEDB7A9D}" srcOrd="1" destOrd="0" presId="urn:microsoft.com/office/officeart/2005/8/layout/chevron2"/>
    <dgm:cxn modelId="{9248E73E-6EE9-4CDB-A612-B929C70E76E4}" type="presOf" srcId="{F3F66F6A-184E-4CBB-A544-AC2BF2A74FC0}" destId="{544D3F38-216B-445A-B1B9-8008AEDB7A9D}" srcOrd="0" destOrd="0" presId="urn:microsoft.com/office/officeart/2005/8/layout/chevron2"/>
    <dgm:cxn modelId="{59AD33BD-F10C-427E-B03C-FA116EAB2D09}" type="presParOf" srcId="{7BB0B505-7D43-42E4-8FC0-6C91316CBFEB}" destId="{D3A691E5-F443-4F8D-81BB-9D15C0875E8C}" srcOrd="1" destOrd="0" presId="urn:microsoft.com/office/officeart/2005/8/layout/chevron2"/>
    <dgm:cxn modelId="{B901882B-001B-4F72-BFFF-8F01C1533813}" type="presOf" srcId="{67223200-D196-44B3-9DFD-D095DDBC10AB}" destId="{D3A691E5-F443-4F8D-81BB-9D15C0875E8C}" srcOrd="0" destOrd="0" presId="urn:microsoft.com/office/officeart/2005/8/layout/chevron2"/>
    <dgm:cxn modelId="{AD42EF1C-52CC-4243-81F8-00BBEB5D5C3D}" type="presParOf" srcId="{7BB0B505-7D43-42E4-8FC0-6C91316CBFEB}" destId="{D4BECBBB-7CE2-4791-839D-9FE6F36B775D}" srcOrd="2" destOrd="0" presId="urn:microsoft.com/office/officeart/2005/8/layout/chevron2"/>
    <dgm:cxn modelId="{C2975ACD-D253-4F6C-889F-81F1EF09C2C5}" type="presParOf" srcId="{D4BECBBB-7CE2-4791-839D-9FE6F36B775D}" destId="{722E1094-83C7-45E2-B20F-DB9D09AD94F0}" srcOrd="0" destOrd="2" presId="urn:microsoft.com/office/officeart/2005/8/layout/chevron2"/>
    <dgm:cxn modelId="{287E8505-579E-4347-BD09-627265EF5197}" type="presOf" srcId="{780FAED3-C4BD-4FF1-8B67-8499CCFAE2ED}" destId="{722E1094-83C7-45E2-B20F-DB9D09AD94F0}" srcOrd="0" destOrd="0" presId="urn:microsoft.com/office/officeart/2005/8/layout/chevron2"/>
    <dgm:cxn modelId="{A74D3630-0AAD-4626-A81B-9D94BA6DB3AA}" type="presParOf" srcId="{D4BECBBB-7CE2-4791-839D-9FE6F36B775D}" destId="{AC67BBE6-9B82-4D3D-BF22-48713AF46E9C}" srcOrd="1" destOrd="2" presId="urn:microsoft.com/office/officeart/2005/8/layout/chevron2"/>
    <dgm:cxn modelId="{0DCE4C7C-CD36-4338-BB09-F5E7EBB06D36}" type="presOf" srcId="{3E6D5D4F-935E-467F-A6CA-DFB49E904BF2}" destId="{AC67BBE6-9B82-4D3D-BF22-48713AF46E9C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process" loCatId="process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FCC504F5-317D-4294-815B-28489BDC5845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8/1/1949</a:t>
          </a: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8F05BE86-1921-41BD-B82E-72272E9475E9}" cxnId="{EDF3B911-80C9-4FC7-A074-83476F23C11E}" type="parTrans">
      <dgm:prSet/>
      <dgm:spPr/>
      <dgm:t>
        <a:bodyPr/>
        <a:p>
          <a:endParaRPr lang="en-US"/>
        </a:p>
      </dgm:t>
    </dgm:pt>
    <dgm:pt modelId="{67223200-D196-44B3-9DFD-D095DDBC10AB}" cxnId="{EDF3B911-80C9-4FC7-A074-83476F23C11E}" type="sibTrans">
      <dgm:prSet/>
      <dgm:spPr/>
      <dgm:t>
        <a:bodyPr/>
        <a:p>
          <a:endParaRPr lang="en-US"/>
        </a:p>
      </dgm:t>
    </dgm:pt>
    <dgm:pt modelId="{F3F66F6A-184E-4CBB-A544-AC2BF2A74FC0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Hội đồng tương trợ kinh tế ra đời.</a:t>
          </a: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7A0C70B0-5DAE-45AB-9915-863AC3FA4D2D}" cxnId="{52729EE3-9540-401E-880D-C30EEFFBC283}" type="parTrans">
      <dgm:prSet/>
      <dgm:spPr/>
      <dgm:t>
        <a:bodyPr/>
        <a:p>
          <a:endParaRPr lang="en-US"/>
        </a:p>
      </dgm:t>
    </dgm:pt>
    <dgm:pt modelId="{47DD308A-8526-455B-A37F-FEE2CC1C75AF}" cxnId="{52729EE3-9540-401E-880D-C30EEFFBC283}" type="sibTrans">
      <dgm:prSet/>
      <dgm:spPr/>
      <dgm:t>
        <a:bodyPr/>
        <a:p>
          <a:endParaRPr lang="en-US"/>
        </a:p>
      </dgm:t>
    </dgm:pt>
    <dgm:pt modelId="{0EEECB88-E437-4039-BB73-703551E53F6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Đẩy mạnh hợp tác, giúp đỡ lẫn nhau.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5B89F0EF-00A4-49F0-BBFF-810FB8809E51}" cxnId="{7F6594B3-2D5B-4F24-8D83-07E1117D2104}" type="parTrans">
      <dgm:prSet/>
      <dgm:spPr/>
    </dgm:pt>
    <dgm:pt modelId="{06D09506-587A-487E-9941-856C73C71460}" cxnId="{7F6594B3-2D5B-4F24-8D83-07E1117D2104}" type="sibTrans">
      <dgm:prSet/>
      <dgm:spPr/>
    </dgm:pt>
    <dgm:pt modelId="{64ECA3B6-E10A-4F6B-B38D-B49121033D5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Tốc độ tăng trưởng sản xuất công nghiệp ở các nước tăng 10%. Thu nhập quốc dân tăng.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0B7F3210-BACE-4C71-B72F-B99750224877}" cxnId="{1134ED1F-9C53-4016-8BA4-F561CEACCDE0}" type="parTrans">
      <dgm:prSet/>
      <dgm:spPr/>
    </dgm:pt>
    <dgm:pt modelId="{5A0A3CD2-0FFB-4D1D-95FF-F7BF40CD46FD}" cxnId="{1134ED1F-9C53-4016-8BA4-F561CEACCDE0}" type="sibTrans">
      <dgm:prSet/>
      <dgm:spPr/>
    </dgm:pt>
    <dgm:pt modelId="{780FAED3-C4BD-4FF1-8B67-8499CCFAE2ED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5/1955</a:t>
          </a: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88C57C74-C9C4-46CF-A10B-13A1A1E7714C}" cxnId="{4B715523-F5CE-4376-B598-6644B6B46937}" type="parTrans">
      <dgm:prSet/>
      <dgm:spPr/>
      <dgm:t>
        <a:bodyPr/>
        <a:p>
          <a:endParaRPr lang="en-US"/>
        </a:p>
      </dgm:t>
    </dgm:pt>
    <dgm:pt modelId="{34435F2A-D730-405E-99D5-BBC9FB7499FA}" cxnId="{4B715523-F5CE-4376-B598-6644B6B46937}" type="sibTrans">
      <dgm:prSet/>
      <dgm:spPr/>
      <dgm:t>
        <a:bodyPr/>
        <a:p>
          <a:endParaRPr lang="en-US"/>
        </a:p>
      </dgm:t>
    </dgm:pt>
    <dgm:pt modelId="{3E6D5D4F-935E-467F-A6CA-DFB49E904BF2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Tổ chức Hiệp ước Vac- sa- va.</a:t>
          </a: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/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DFE6860A-9AF6-4E3A-8810-968954321458}" cxnId="{555362B6-811C-4668-90E5-BC3A5E33D4A4}" type="parTrans">
      <dgm:prSet/>
      <dgm:spPr/>
      <dgm:t>
        <a:bodyPr/>
        <a:p>
          <a:endParaRPr lang="en-US"/>
        </a:p>
      </dgm:t>
    </dgm:pt>
    <dgm:pt modelId="{F6E211F9-5728-4C1B-B4EC-036ED0730A63}" cxnId="{555362B6-811C-4668-90E5-BC3A5E33D4A4}" type="sibTrans">
      <dgm:prSet/>
      <dgm:spPr/>
      <dgm:t>
        <a:bodyPr/>
        <a:p>
          <a:endParaRPr lang="en-US"/>
        </a:p>
      </dgm:t>
    </dgm:pt>
    <dgm:pt modelId="{15A6DA69-4D6B-4882-ACAD-6985E7554695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Phòng thủ về quân sự và chính trị.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5995D6C6-82CD-4887-95E3-E07647C72535}" cxnId="{3A66468A-3134-4478-9A30-C0DE9B44DF00}" type="parTrans">
      <dgm:prSet/>
      <dgm:spPr/>
    </dgm:pt>
    <dgm:pt modelId="{F82A1E7E-2033-4D2B-B33D-4714B61D9241}" cxnId="{3A66468A-3134-4478-9A30-C0DE9B44DF00}" type="sibTrans">
      <dgm:prSet/>
      <dgm:spPr/>
    </dgm:pt>
    <dgm:pt modelId="{822F5DCD-3690-4129-AA1A-AFFDB7A9758D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Duy trì hòa bình và an ninh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gm:t>
    </dgm:pt>
    <dgm:pt modelId="{55C2002C-D939-4BC1-83FC-534B4D1C43A6}" cxnId="{8FDC84E3-4004-4B2E-856A-2E4D7FF3D6FE}" type="parTrans">
      <dgm:prSet/>
      <dgm:spPr/>
    </dgm:pt>
    <dgm:pt modelId="{F071606A-F4AF-45AD-AC96-93686D485F4C}" cxnId="{8FDC84E3-4004-4B2E-856A-2E4D7FF3D6FE}" type="sibTrans">
      <dgm:prSet/>
      <dgm:spPr/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</dgm:pt>
    <dgm:pt modelId="{97F2BEE4-0E0F-4FCA-A4B0-E20AD8C04C13}" type="pres">
      <dgm:prSet presAssocID="{FCC504F5-317D-4294-815B-28489BDC5845}" presName="composite" presStyleCnt="0"/>
      <dgm:spPr/>
    </dgm:pt>
    <dgm:pt modelId="{A16E3110-57E1-4619-A55C-DCD0DD5CE084}" type="pres">
      <dgm:prSet presAssocID="{FCC504F5-317D-4294-815B-28489BDC584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44D3F38-216B-445A-B1B9-8008AEDB7A9D}" type="pres">
      <dgm:prSet presAssocID="{FCC504F5-317D-4294-815B-28489BDC5845}" presName="descendantText" presStyleLbl="alignAcc1" presStyleIdx="0" presStyleCnt="2">
        <dgm:presLayoutVars>
          <dgm:bulletEnabled val="1"/>
        </dgm:presLayoutVars>
      </dgm:prSet>
      <dgm:spPr/>
    </dgm:pt>
    <dgm:pt modelId="{D3A691E5-F443-4F8D-81BB-9D15C0875E8C}" type="pres">
      <dgm:prSet presAssocID="{67223200-D196-44B3-9DFD-D095DDBC10AB}" presName="sp" presStyleCnt="0"/>
      <dgm:spPr/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C67BBE6-9B82-4D3D-BF22-48713AF46E9C}" type="pres">
      <dgm:prSet presAssocID="{780FAED3-C4BD-4FF1-8B67-8499CCFAE2ED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DF3B911-80C9-4FC7-A074-83476F23C11E}" srcId="{DF9829FD-DD90-4EE7-BCD7-4AF299D6F45A}" destId="{FCC504F5-317D-4294-815B-28489BDC5845}" srcOrd="0" destOrd="0" parTransId="{8F05BE86-1921-41BD-B82E-72272E9475E9}" sibTransId="{67223200-D196-44B3-9DFD-D095DDBC10AB}"/>
    <dgm:cxn modelId="{52729EE3-9540-401E-880D-C30EEFFBC283}" srcId="{FCC504F5-317D-4294-815B-28489BDC5845}" destId="{F3F66F6A-184E-4CBB-A544-AC2BF2A74FC0}" srcOrd="0" destOrd="0" parTransId="{7A0C70B0-5DAE-45AB-9915-863AC3FA4D2D}" sibTransId="{47DD308A-8526-455B-A37F-FEE2CC1C75AF}"/>
    <dgm:cxn modelId="{7F6594B3-2D5B-4F24-8D83-07E1117D2104}" srcId="{FCC504F5-317D-4294-815B-28489BDC5845}" destId="{0EEECB88-E437-4039-BB73-703551E53F63}" srcOrd="1" destOrd="0" parTransId="{5B89F0EF-00A4-49F0-BBFF-810FB8809E51}" sibTransId="{06D09506-587A-487E-9941-856C73C71460}"/>
    <dgm:cxn modelId="{1134ED1F-9C53-4016-8BA4-F561CEACCDE0}" srcId="{FCC504F5-317D-4294-815B-28489BDC5845}" destId="{64ECA3B6-E10A-4F6B-B38D-B49121033D54}" srcOrd="2" destOrd="0" parTransId="{0B7F3210-BACE-4C71-B72F-B99750224877}" sibTransId="{5A0A3CD2-0FFB-4D1D-95FF-F7BF40CD46FD}"/>
    <dgm:cxn modelId="{4B715523-F5CE-4376-B598-6644B6B46937}" srcId="{DF9829FD-DD90-4EE7-BCD7-4AF299D6F45A}" destId="{780FAED3-C4BD-4FF1-8B67-8499CCFAE2ED}" srcOrd="1" destOrd="0" parTransId="{88C57C74-C9C4-46CF-A10B-13A1A1E7714C}" sibTransId="{34435F2A-D730-405E-99D5-BBC9FB7499FA}"/>
    <dgm:cxn modelId="{555362B6-811C-4668-90E5-BC3A5E33D4A4}" srcId="{780FAED3-C4BD-4FF1-8B67-8499CCFAE2ED}" destId="{3E6D5D4F-935E-467F-A6CA-DFB49E904BF2}" srcOrd="0" destOrd="1" parTransId="{DFE6860A-9AF6-4E3A-8810-968954321458}" sibTransId="{F6E211F9-5728-4C1B-B4EC-036ED0730A63}"/>
    <dgm:cxn modelId="{3A66468A-3134-4478-9A30-C0DE9B44DF00}" srcId="{780FAED3-C4BD-4FF1-8B67-8499CCFAE2ED}" destId="{15A6DA69-4D6B-4882-ACAD-6985E7554695}" srcOrd="1" destOrd="1" parTransId="{5995D6C6-82CD-4887-95E3-E07647C72535}" sibTransId="{F82A1E7E-2033-4D2B-B33D-4714B61D9241}"/>
    <dgm:cxn modelId="{8FDC84E3-4004-4B2E-856A-2E4D7FF3D6FE}" srcId="{780FAED3-C4BD-4FF1-8B67-8499CCFAE2ED}" destId="{822F5DCD-3690-4129-AA1A-AFFDB7A9758D}" srcOrd="2" destOrd="1" parTransId="{55C2002C-D939-4BC1-83FC-534B4D1C43A6}" sibTransId="{F071606A-F4AF-45AD-AC96-93686D485F4C}"/>
    <dgm:cxn modelId="{6F762B52-2247-4A27-9238-281DB82D586D}" type="presOf" srcId="{DF9829FD-DD90-4EE7-BCD7-4AF299D6F45A}" destId="{7BB0B505-7D43-42E4-8FC0-6C91316CBFEB}" srcOrd="0" destOrd="0" presId="urn:microsoft.com/office/officeart/2005/8/layout/chevron2"/>
    <dgm:cxn modelId="{2AF6602F-3FC1-4C49-9F1D-9D47D8A77657}" type="presParOf" srcId="{7BB0B505-7D43-42E4-8FC0-6C91316CBFEB}" destId="{97F2BEE4-0E0F-4FCA-A4B0-E20AD8C04C13}" srcOrd="0" destOrd="0" presId="urn:microsoft.com/office/officeart/2005/8/layout/chevron2"/>
    <dgm:cxn modelId="{74E04CC4-AB2F-4689-B0DA-AC5B6987EC5E}" type="presParOf" srcId="{97F2BEE4-0E0F-4FCA-A4B0-E20AD8C04C13}" destId="{A16E3110-57E1-4619-A55C-DCD0DD5CE084}" srcOrd="0" destOrd="0" presId="urn:microsoft.com/office/officeart/2005/8/layout/chevron2"/>
    <dgm:cxn modelId="{C611FDB8-1945-4162-8657-CBC55F56E512}" type="presOf" srcId="{FCC504F5-317D-4294-815B-28489BDC5845}" destId="{A16E3110-57E1-4619-A55C-DCD0DD5CE084}" srcOrd="0" destOrd="0" presId="urn:microsoft.com/office/officeart/2005/8/layout/chevron2"/>
    <dgm:cxn modelId="{0281731A-DBB6-465D-97D8-AEF7B69A5E77}" type="presParOf" srcId="{97F2BEE4-0E0F-4FCA-A4B0-E20AD8C04C13}" destId="{544D3F38-216B-445A-B1B9-8008AEDB7A9D}" srcOrd="1" destOrd="0" presId="urn:microsoft.com/office/officeart/2005/8/layout/chevron2"/>
    <dgm:cxn modelId="{95115364-F78C-4547-99C7-084E1E3C34DF}" type="presOf" srcId="{F3F66F6A-184E-4CBB-A544-AC2BF2A74FC0}" destId="{544D3F38-216B-445A-B1B9-8008AEDB7A9D}" srcOrd="0" destOrd="0" presId="urn:microsoft.com/office/officeart/2005/8/layout/chevron2"/>
    <dgm:cxn modelId="{A96B5905-6B30-4A0E-A3FD-F0B3829188A2}" type="presOf" srcId="{0EEECB88-E437-4039-BB73-703551E53F63}" destId="{544D3F38-216B-445A-B1B9-8008AEDB7A9D}" srcOrd="0" destOrd="1" presId="urn:microsoft.com/office/officeart/2005/8/layout/chevron2"/>
    <dgm:cxn modelId="{007F69BF-F6DB-474B-8EAB-122A9AA615BF}" type="presOf" srcId="{64ECA3B6-E10A-4F6B-B38D-B49121033D54}" destId="{544D3F38-216B-445A-B1B9-8008AEDB7A9D}" srcOrd="0" destOrd="2" presId="urn:microsoft.com/office/officeart/2005/8/layout/chevron2"/>
    <dgm:cxn modelId="{458D9468-7B15-4888-BD90-D09FA55EB7F1}" type="presParOf" srcId="{7BB0B505-7D43-42E4-8FC0-6C91316CBFEB}" destId="{D3A691E5-F443-4F8D-81BB-9D15C0875E8C}" srcOrd="1" destOrd="0" presId="urn:microsoft.com/office/officeart/2005/8/layout/chevron2"/>
    <dgm:cxn modelId="{2390B694-0A76-4C61-A3F4-4A6938BFB427}" type="presOf" srcId="{67223200-D196-44B3-9DFD-D095DDBC10AB}" destId="{D3A691E5-F443-4F8D-81BB-9D15C0875E8C}" srcOrd="0" destOrd="0" presId="urn:microsoft.com/office/officeart/2005/8/layout/chevron2"/>
    <dgm:cxn modelId="{AD6F96D0-F710-4BBB-B82F-3A748AAABB61}" type="presParOf" srcId="{7BB0B505-7D43-42E4-8FC0-6C91316CBFEB}" destId="{D4BECBBB-7CE2-4791-839D-9FE6F36B775D}" srcOrd="2" destOrd="0" presId="urn:microsoft.com/office/officeart/2005/8/layout/chevron2"/>
    <dgm:cxn modelId="{C58E73F6-EE11-492A-BD18-F4DA641C69D9}" type="presParOf" srcId="{D4BECBBB-7CE2-4791-839D-9FE6F36B775D}" destId="{722E1094-83C7-45E2-B20F-DB9D09AD94F0}" srcOrd="0" destOrd="2" presId="urn:microsoft.com/office/officeart/2005/8/layout/chevron2"/>
    <dgm:cxn modelId="{B7C76B74-B048-49D2-B08E-72BF39FF04CD}" type="presOf" srcId="{780FAED3-C4BD-4FF1-8B67-8499CCFAE2ED}" destId="{722E1094-83C7-45E2-B20F-DB9D09AD94F0}" srcOrd="0" destOrd="0" presId="urn:microsoft.com/office/officeart/2005/8/layout/chevron2"/>
    <dgm:cxn modelId="{FBB303B6-AA9E-4A4D-95EB-6A8E850192DF}" type="presParOf" srcId="{D4BECBBB-7CE2-4791-839D-9FE6F36B775D}" destId="{AC67BBE6-9B82-4D3D-BF22-48713AF46E9C}" srcOrd="1" destOrd="2" presId="urn:microsoft.com/office/officeart/2005/8/layout/chevron2"/>
    <dgm:cxn modelId="{F036201A-3A2B-4E85-8269-9359B60766E3}" type="presOf" srcId="{3E6D5D4F-935E-467F-A6CA-DFB49E904BF2}" destId="{AC67BBE6-9B82-4D3D-BF22-48713AF46E9C}" srcOrd="0" destOrd="0" presId="urn:microsoft.com/office/officeart/2005/8/layout/chevron2"/>
    <dgm:cxn modelId="{E388E54E-7EB5-4A6B-8DAF-D98040F009F9}" type="presOf" srcId="{15A6DA69-4D6B-4882-ACAD-6985E7554695}" destId="{AC67BBE6-9B82-4D3D-BF22-48713AF46E9C}" srcOrd="0" destOrd="1" presId="urn:microsoft.com/office/officeart/2005/8/layout/chevron2"/>
    <dgm:cxn modelId="{447F033E-6923-4F2B-B7CF-9BFABBDAE22F}" type="presOf" srcId="{822F5DCD-3690-4129-AA1A-AFFDB7A9758D}" destId="{AC67BBE6-9B82-4D3D-BF22-48713AF46E9C}" srcOrd="0" destOrd="2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649720" cy="4784090"/>
        <a:chOff x="0" y="0"/>
        <a:chExt cx="6649720" cy="4784090"/>
      </a:xfrm>
    </dsp:grpSpPr>
    <dsp:sp modelId="{A16E3110-57E1-4619-A55C-DCD0DD5CE084}">
      <dsp:nvSpPr>
        <dsp:cNvPr id="3" name="Chevron 2"/>
        <dsp:cNvSpPr/>
      </dsp:nvSpPr>
      <dsp:spPr bwMode="white">
        <a:xfrm rot="5400000">
          <a:off x="-380086" y="380086"/>
          <a:ext cx="2533907" cy="1773735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vert="horz" wrap="square" lIns="29210" tIns="29210" rIns="29210" bIns="2921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1</a:t>
          </a:r>
          <a:endParaRPr lang="en-US"/>
        </a:p>
      </dsp:txBody>
      <dsp:txXfrm rot="5400000">
        <a:off x="-380086" y="380086"/>
        <a:ext cx="2533907" cy="1773735"/>
      </dsp:txXfrm>
    </dsp:sp>
    <dsp:sp modelId="{544D3F38-216B-445A-B1B9-8008AEDB7A9D}">
      <dsp:nvSpPr>
        <dsp:cNvPr id="4" name="Round Same Side Corner Rectangle 3"/>
        <dsp:cNvSpPr/>
      </dsp:nvSpPr>
      <dsp:spPr bwMode="white">
        <a:xfrm rot="5400000">
          <a:off x="3388208" y="-1614473"/>
          <a:ext cx="1647040" cy="4875985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Nhu cầu hợp tác cao hơn và đa dạng hơn.</a:t>
          </a:r>
          <a:endParaRPr lang="en-US"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 rot="5400000">
        <a:off x="3388208" y="-1614473"/>
        <a:ext cx="1647040" cy="4875985"/>
      </dsp:txXfrm>
    </dsp:sp>
    <dsp:sp modelId="{722E1094-83C7-45E2-B20F-DB9D09AD94F0}">
      <dsp:nvSpPr>
        <dsp:cNvPr id="5" name="Chevron 4"/>
        <dsp:cNvSpPr/>
      </dsp:nvSpPr>
      <dsp:spPr bwMode="white">
        <a:xfrm rot="5400000">
          <a:off x="-380086" y="2630269"/>
          <a:ext cx="2533907" cy="1773735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vert="horz" wrap="square" lIns="29210" tIns="29210" rIns="29210" bIns="29210" anchor="ctr"/>
        <a:lstStyle>
          <a:lvl1pPr algn="ctr">
            <a:defRPr sz="4600"/>
          </a:lvl1pPr>
          <a:lvl2pPr marL="285750" indent="-285750" algn="ctr">
            <a:defRPr sz="3500"/>
          </a:lvl2pPr>
          <a:lvl3pPr marL="571500" indent="-285750" algn="ctr">
            <a:defRPr sz="3500"/>
          </a:lvl3pPr>
          <a:lvl4pPr marL="857250" indent="-285750" algn="ctr">
            <a:defRPr sz="3500"/>
          </a:lvl4pPr>
          <a:lvl5pPr marL="1143000" indent="-285750" algn="ctr">
            <a:defRPr sz="3500"/>
          </a:lvl5pPr>
          <a:lvl6pPr marL="1428750" indent="-285750" algn="ctr">
            <a:defRPr sz="3500"/>
          </a:lvl6pPr>
          <a:lvl7pPr marL="1714500" indent="-285750" algn="ctr">
            <a:defRPr sz="3500"/>
          </a:lvl7pPr>
          <a:lvl8pPr marL="2000250" indent="-285750" algn="ctr">
            <a:defRPr sz="3500"/>
          </a:lvl8pPr>
          <a:lvl9pPr marL="2286000" indent="-285750" algn="ctr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2</a:t>
          </a:r>
          <a:endParaRPr lang="en-US"/>
        </a:p>
      </dsp:txBody>
      <dsp:txXfrm rot="5400000">
        <a:off x="-380086" y="2630269"/>
        <a:ext cx="2533907" cy="1773735"/>
      </dsp:txXfrm>
    </dsp:sp>
    <dsp:sp modelId="{AC67BBE6-9B82-4D3D-BF22-48713AF46E9C}">
      <dsp:nvSpPr>
        <dsp:cNvPr id="6" name="Round Same Side Corner Rectangle 5"/>
        <dsp:cNvSpPr/>
      </dsp:nvSpPr>
      <dsp:spPr bwMode="white">
        <a:xfrm rot="5400000">
          <a:off x="3388208" y="635710"/>
          <a:ext cx="1647040" cy="4875985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Phân công và chuyên môn hóa trong sản xuất.</a:t>
          </a:r>
          <a:endParaRPr lang="en-US"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 rot="5400000">
        <a:off x="3388208" y="635710"/>
        <a:ext cx="1647040" cy="4875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747760" cy="6127750"/>
        <a:chOff x="0" y="0"/>
        <a:chExt cx="8747760" cy="6127750"/>
      </a:xfrm>
    </dsp:grpSpPr>
    <dsp:sp modelId="{A16E3110-57E1-4619-A55C-DCD0DD5CE084}">
      <dsp:nvSpPr>
        <dsp:cNvPr id="3" name="Chevron 2"/>
        <dsp:cNvSpPr/>
      </dsp:nvSpPr>
      <dsp:spPr bwMode="white">
        <a:xfrm rot="5400000">
          <a:off x="-480587" y="480587"/>
          <a:ext cx="3203916" cy="2242741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8/1/1949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sp:txBody>
      <dsp:txXfrm rot="5400000">
        <a:off x="-480587" y="480587"/>
        <a:ext cx="3203916" cy="2242741"/>
      </dsp:txXfrm>
    </dsp:sp>
    <dsp:sp modelId="{544D3F38-216B-445A-B1B9-8008AEDB7A9D}">
      <dsp:nvSpPr>
        <dsp:cNvPr id="4" name="Round Same Side Corner Rectangle 3"/>
        <dsp:cNvSpPr/>
      </dsp:nvSpPr>
      <dsp:spPr bwMode="white">
        <a:xfrm rot="5400000">
          <a:off x="4453978" y="-2211237"/>
          <a:ext cx="2082545" cy="6505019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Hội đồng tương trợ kinh tế ra đời.</a:t>
          </a:r>
          <a:endParaRPr lang="en-US"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Đẩy mạnh hợp tác, giúp đỡ lẫn nhau.</a:t>
          </a:r>
          <a:endParaRPr lang="en-US"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Tốc độ tăng trưởng sản xuất công nghiệp ở các nước tăng 10%. Thu nhập quốc dân tăng.</a:t>
          </a:r>
          <a:endParaRPr lang="en-US"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 rot="5400000">
        <a:off x="4453978" y="-2211237"/>
        <a:ext cx="2082545" cy="6505019"/>
      </dsp:txXfrm>
    </dsp:sp>
    <dsp:sp modelId="{722E1094-83C7-45E2-B20F-DB9D09AD94F0}">
      <dsp:nvSpPr>
        <dsp:cNvPr id="5" name="Chevron 4"/>
        <dsp:cNvSpPr/>
      </dsp:nvSpPr>
      <dsp:spPr bwMode="white">
        <a:xfrm rot="5400000">
          <a:off x="-480587" y="3404421"/>
          <a:ext cx="3203916" cy="2242741"/>
        </a:xfrm>
        <a:prstGeom prst="chevron">
          <a:avLst/>
        </a:prstGeom>
      </dsp:spPr>
      <dsp:style>
        <a:lnRef idx="1">
          <a:schemeClr val="accen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rot="-5400000"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>
              <a:latin typeface="Times New Roman" panose="02020603050405020304" charset="0"/>
              <a:cs typeface="Times New Roman" panose="02020603050405020304" charset="0"/>
            </a:rPr>
            <a:t>5/1955</a:t>
          </a:r>
          <a:endParaRPr lang="en-US" sz="2800">
            <a:latin typeface="Times New Roman" panose="02020603050405020304" charset="0"/>
            <a:cs typeface="Times New Roman" panose="02020603050405020304" charset="0"/>
          </a:endParaRPr>
        </a:p>
      </dsp:txBody>
      <dsp:txXfrm rot="5400000">
        <a:off x="-480587" y="3404421"/>
        <a:ext cx="3203916" cy="2242741"/>
      </dsp:txXfrm>
    </dsp:sp>
    <dsp:sp modelId="{AC67BBE6-9B82-4D3D-BF22-48713AF46E9C}">
      <dsp:nvSpPr>
        <dsp:cNvPr id="6" name="Round Same Side Corner Rectangle 5"/>
        <dsp:cNvSpPr/>
      </dsp:nvSpPr>
      <dsp:spPr bwMode="white">
        <a:xfrm rot="5400000">
          <a:off x="4453978" y="712597"/>
          <a:ext cx="2082545" cy="6505019"/>
        </a:xfrm>
        <a:prstGeom prst="round2Same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Tổ chức Hiệp ước Vac- sa- va.</a:t>
          </a:r>
          <a:endParaRPr lang="en-US"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Phòng thủ về quân sự và chính trị.</a:t>
          </a:r>
          <a:endParaRPr lang="en-US"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>
              <a:solidFill>
                <a:schemeClr val="dk1"/>
              </a:solidFill>
              <a:latin typeface="Times New Roman" panose="02020603050405020304" charset="0"/>
              <a:cs typeface="Times New Roman" panose="02020603050405020304" charset="0"/>
            </a:rPr>
            <a:t>Duy trì hòa bình và an ninh</a:t>
          </a:r>
          <a:endParaRPr lang="en-US" sz="2800">
            <a:solidFill>
              <a:schemeClr val="dk1"/>
            </a:solidFill>
            <a:latin typeface="Times New Roman" panose="02020603050405020304" charset="0"/>
            <a:cs typeface="Times New Roman" panose="02020603050405020304" charset="0"/>
          </a:endParaRPr>
        </a:p>
      </dsp:txBody>
      <dsp:txXfrm rot="5400000">
        <a:off x="4453978" y="712597"/>
        <a:ext cx="2082545" cy="650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GIẢI MÃ HÌNH ẢNH</a:t>
            </a:r>
            <a:endParaRPr 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86435" y="1221740"/>
            <a:ext cx="4169410" cy="313944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2820" y="1640205"/>
            <a:ext cx="5181600" cy="2914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" y="1222375"/>
            <a:ext cx="5098415" cy="5567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345" y="1468755"/>
            <a:ext cx="4781550" cy="44100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63750" y="642620"/>
            <a:ext cx="9211945" cy="3349625"/>
          </a:xfrm>
        </p:spPr>
        <p:txBody>
          <a:bodyPr/>
          <a:p>
            <a:pPr algn="ctr"/>
            <a:r>
              <a:rPr lang="en-US" sz="28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TIẾT 2. BÀI 1. LIÊN XÔ VÀ CÁC NƯỚC ĐÔNG ÂU TỪ NĂM 1945 ĐẾN GIỮA NHỮNG NĂM 70 CỦA THẾ KỈ XX (TT)</a:t>
            </a:r>
            <a:endParaRPr lang="en-US" sz="28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17030" y="4497070"/>
            <a:ext cx="4237355" cy="1772285"/>
          </a:xfrm>
        </p:spPr>
        <p:txBody>
          <a:bodyPr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GV: </a:t>
            </a:r>
            <a:r>
              <a:rPr lang="en-US" sz="2800" i="1">
                <a:latin typeface="Times New Roman" panose="02020603050405020304" charset="0"/>
                <a:cs typeface="Times New Roman" panose="02020603050405020304" charset="0"/>
              </a:rPr>
              <a:t>Hoàng Thị Hương</a:t>
            </a:r>
            <a:endParaRPr lang="en-US" sz="2800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i="1">
                <a:latin typeface="Times New Roman" panose="02020603050405020304" charset="0"/>
                <a:cs typeface="Times New Roman" panose="02020603050405020304" charset="0"/>
              </a:rPr>
              <a:t>Trường: THCS Long Biên</a:t>
            </a:r>
            <a:endParaRPr lang="en-US" sz="2800" i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i="1">
                <a:latin typeface="Times New Roman" panose="02020603050405020304" charset="0"/>
                <a:cs typeface="Times New Roman" panose="02020603050405020304" charset="0"/>
              </a:rPr>
              <a:t>2020- 2021</a:t>
            </a:r>
            <a:endParaRPr lang="en-US" sz="28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II. ĐÔNG ÂU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82495" y="773430"/>
            <a:ext cx="8496300" cy="605091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1. Sự ra đời của các nước dân chủ nhân dân Đông Âu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3970" y="774065"/>
            <a:ext cx="5091430" cy="5986145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Trước và trong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chiến tranh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thế giới thứ hai,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tình hình các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 nước Đông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Âu như thế nào?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728970" y="1495425"/>
            <a:ext cx="4807585" cy="4493895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Trước chiến tranh: Lệ thuộc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vào các nước tư bản châu Âu.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- Trong chiến tranh: Bị phát xít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Đức chiếm đóng và nô dịch tàn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bạo.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005"/>
            <a:ext cx="10972800" cy="1135380"/>
          </a:xfrm>
        </p:spPr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1. Sự ra đời của các nước dân chủ nhân dân Đông Âu</a:t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4" name="Pentagon 3"/>
          <p:cNvSpPr/>
          <p:nvPr/>
        </p:nvSpPr>
        <p:spPr>
          <a:xfrm>
            <a:off x="609600" y="1694180"/>
            <a:ext cx="3289300" cy="443357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Vậy các nước Đông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Âu giải quyết như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thế nào?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11880" y="1510030"/>
            <a:ext cx="1102995" cy="58928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5895" y="1329690"/>
            <a:ext cx="668337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Nổi dậy và khởi nghĩa vũ trang giành chính quyền.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Thành lập các nhà nước dân chủ nhân dân: Ba Lan, Ru- ma- ni, Hung- ga- ri, Tiệp Khắc, Nam Tư, An- ba- ni và Bun-ga- ri.Cộng hòa dân chủ Đức.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 Tiến hành thực hiện và hoàn thành nhiệm vụ của cuộc cách mạng dân chủ: Xây dựng bộ máy chính quyền dân chủ nhân dân, cải cách ruộng đất, quyền tự do dân chủ...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III. SỰ HÌNH THÀNH HỆ THỐNG XÃ HỘI CHỦ NGHĨA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609600" y="2522220"/>
            <a:ext cx="3119755" cy="268097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Cơ sở nào đưa đến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sự hình thành hệ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thống xã hội chủ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nghĩa?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932680" y="1353820"/>
          <a:ext cx="6649720" cy="478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23595"/>
          </a:xfrm>
        </p:spPr>
        <p:txBody>
          <a:bodyPr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III. SỰ HÌNH THÀNH HỆ THỐNG XÃ HỘI CHỦ NGHĨA</a:t>
            </a:r>
            <a:br>
              <a:rPr lang="en-US" sz="2800">
                <a:latin typeface="Times New Roman" panose="02020603050405020304" charset="0"/>
                <a:cs typeface="Times New Roman" panose="02020603050405020304" charset="0"/>
              </a:rPr>
            </a:b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481965" y="1379220"/>
            <a:ext cx="2685415" cy="4747895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Qúa trình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hình thành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hệ thống xã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hội chủ nghĩa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diễn ra như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thế nào?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315970" y="613410"/>
          <a:ext cx="8747760" cy="612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1469390"/>
            <a:ext cx="5888990" cy="3919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5" y="1469390"/>
            <a:ext cx="5895975" cy="391985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" y="55880"/>
            <a:ext cx="12273280" cy="674624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2255520" y="2496820"/>
            <a:ext cx="7485380" cy="15316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Stop">
              <a:avLst/>
            </a:prstTxWarp>
            <a:spAutoFit/>
          </a:bodyPr>
          <a:p>
            <a:pPr algn="ctr"/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 ƠN CÁC EM</a:t>
            </a:r>
            <a:endParaRPr lang="en-US" altLang="zh-CN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WPS Presentation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Gear Drives</vt:lpstr>
      <vt:lpstr>GIẢI MÃ HÌNH ẢNH</vt:lpstr>
      <vt:lpstr>TIẾT 2. BÀI 1. LIÊN XÔ VÀ CÁC NƯỚC ĐÔNG ÂU TỪ NĂM 1945 ĐẾN GIỮA NHỮNG NĂM 70 CỦA THẾ KỈ XX (TT)</vt:lpstr>
      <vt:lpstr>II. ĐÔNG ÂU</vt:lpstr>
      <vt:lpstr>1. Sự ra đời của các nước dân chủ nhân dân Đông Âu</vt:lpstr>
      <vt:lpstr>1. Sự ra đời của các nước dân chủ nhân dân Đông Âu </vt:lpstr>
      <vt:lpstr>III. SỰ HÌNH THÀNH HỆ THỐNG XÃ HỘI CHỦ NGHĨA</vt:lpstr>
      <vt:lpstr>III. SỰ HÌNH THÀNH HỆ THỐNG XÃ HỘI CHỦ NGHĨA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MÃ HÌNH ẢNH</dc:title>
  <dc:creator/>
  <cp:lastModifiedBy>ADMIN</cp:lastModifiedBy>
  <cp:revision>2</cp:revision>
  <dcterms:created xsi:type="dcterms:W3CDTF">2020-09-14T17:01:00Z</dcterms:created>
  <dcterms:modified xsi:type="dcterms:W3CDTF">2020-10-18T02:34:02Z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1033-11.2.0.9431</vt:lpwstr>
  </property>
</Properties>
</file>