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0" r:id="rId4"/>
    <p:sldId id="257" r:id="rId5"/>
    <p:sldId id="298" r:id="rId6"/>
    <p:sldId id="258" r:id="rId7"/>
    <p:sldId id="259" r:id="rId8"/>
    <p:sldId id="260" r:id="rId9"/>
    <p:sldId id="261" r:id="rId10"/>
    <p:sldId id="316" r:id="rId11"/>
    <p:sldId id="264" r:id="rId12"/>
    <p:sldId id="268" r:id="rId13"/>
    <p:sldId id="332" r:id="rId14"/>
    <p:sldId id="317" r:id="rId15"/>
    <p:sldId id="262" r:id="rId16"/>
    <p:sldId id="320" r:id="rId17"/>
    <p:sldId id="265" r:id="rId18"/>
    <p:sldId id="270" r:id="rId19"/>
    <p:sldId id="273" r:id="rId20"/>
    <p:sldId id="272" r:id="rId21"/>
    <p:sldId id="271" r:id="rId22"/>
    <p:sldId id="274" r:id="rId23"/>
    <p:sldId id="275"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1C80C4-3C37-4B06-AC2A-25F05322FDE0}" type="doc">
      <dgm:prSet loTypeId="list" loCatId="list" qsTypeId="urn:microsoft.com/office/officeart/2005/8/quickstyle/simple3" qsCatId="simple" csTypeId="urn:microsoft.com/office/officeart/2005/8/colors/accent1_2" csCatId="accent1" phldr="0"/>
      <dgm:spPr/>
      <dgm:t>
        <a:bodyPr/>
        <a:p>
          <a:endParaRPr lang="en-US"/>
        </a:p>
      </dgm:t>
    </dgm:pt>
    <dgm:pt modelId="{79F64CC5-B0A0-473A-A647-A8DB6562D23B}">
      <dgm:prSet phldrT="[Text]" phldr="0" custT="1"/>
      <dgm:spPr/>
      <dgm:t>
        <a:bodyPr vert="horz" wrap="square"/>
        <a:p>
          <a:pPr>
            <a:lnSpc>
              <a:spcPct val="100000"/>
            </a:lnSpc>
            <a:spcBef>
              <a:spcPct val="0"/>
            </a:spcBef>
            <a:spcAft>
              <a:spcPct val="35000"/>
            </a:spcAft>
          </a:pPr>
          <a:r>
            <a:rPr lang="en-US" sz="2400">
              <a:latin typeface="Times New Roman" panose="02020603050405020304" charset="0"/>
              <a:cs typeface="Times New Roman" panose="02020603050405020304" charset="0"/>
            </a:rPr>
            <a:t>1. Tình hình các thuộc địa. Nguyên nhân bùng nổ chiến tranh</a:t>
          </a:r>
          <a:r>
            <a:rPr lang="en-US" sz="2400">
              <a:latin typeface="Times New Roman" panose="02020603050405020304" charset="0"/>
              <a:cs typeface="Times New Roman" panose="02020603050405020304" charset="0"/>
            </a:rPr>
            <a:t/>
          </a:r>
          <a:endParaRPr lang="en-US" sz="2400">
            <a:latin typeface="Times New Roman" panose="02020603050405020304" charset="0"/>
            <a:cs typeface="Times New Roman" panose="02020603050405020304" charset="0"/>
          </a:endParaRPr>
        </a:p>
      </dgm:t>
    </dgm:pt>
    <dgm:pt modelId="{702F6268-E14C-45D5-8115-297DAA4B759C}" cxnId="{4AF3AA0C-44E8-4ECA-8AE4-E3A80D7CF558}" type="parTrans">
      <dgm:prSet/>
      <dgm:spPr/>
      <dgm:t>
        <a:bodyPr/>
        <a:p>
          <a:endParaRPr lang="en-US"/>
        </a:p>
      </dgm:t>
    </dgm:pt>
    <dgm:pt modelId="{981E424B-A63B-4DF7-BC97-1D5B2B7044B1}" cxnId="{4AF3AA0C-44E8-4ECA-8AE4-E3A80D7CF558}" type="sibTrans">
      <dgm:prSet/>
      <dgm:spPr/>
      <dgm:t>
        <a:bodyPr/>
        <a:p>
          <a:endParaRPr lang="en-US"/>
        </a:p>
      </dgm:t>
    </dgm:pt>
    <dgm:pt modelId="{D4AB1542-9F74-4E45-B615-57F5DFDC43EE}">
      <dgm:prSet phldrT="[Text]" phldr="0" custT="1"/>
      <dgm:spPr/>
      <dgm:t>
        <a:bodyPr vert="horz" wrap="square"/>
        <a:p>
          <a:pPr>
            <a:lnSpc>
              <a:spcPct val="100000"/>
            </a:lnSpc>
            <a:spcBef>
              <a:spcPct val="0"/>
            </a:spcBef>
            <a:spcAft>
              <a:spcPct val="35000"/>
            </a:spcAft>
          </a:pPr>
          <a:r>
            <a:rPr lang="en-US" sz="2400">
              <a:latin typeface="Times New Roman" panose="02020603050405020304" charset="0"/>
              <a:cs typeface="Times New Roman" panose="02020603050405020304" charset="0"/>
            </a:rPr>
            <a:t>2. Diễn biến chiến tranh và sự thành lập Hợp chúng quốc Mĩ</a:t>
          </a:r>
          <a:endParaRPr lang="en-US" sz="2400">
            <a:latin typeface="Times New Roman" panose="02020603050405020304" charset="0"/>
            <a:cs typeface="Times New Roman" panose="02020603050405020304" charset="0"/>
          </a:endParaRPr>
        </a:p>
      </dgm:t>
    </dgm:pt>
    <dgm:pt modelId="{DCA1BD93-FD98-4A06-8ECE-28E6935BECED}" cxnId="{050E8A19-DA77-4496-9540-11D52A7AEE61}" type="parTrans">
      <dgm:prSet/>
      <dgm:spPr/>
      <dgm:t>
        <a:bodyPr/>
        <a:p>
          <a:endParaRPr lang="en-US"/>
        </a:p>
      </dgm:t>
    </dgm:pt>
    <dgm:pt modelId="{69748832-ECC5-4F63-A6AC-8504A7E906B9}" cxnId="{050E8A19-DA77-4496-9540-11D52A7AEE61}" type="sibTrans">
      <dgm:prSet/>
      <dgm:spPr/>
      <dgm:t>
        <a:bodyPr/>
        <a:p>
          <a:endParaRPr lang="en-US"/>
        </a:p>
      </dgm:t>
    </dgm:pt>
    <dgm:pt modelId="{E484A0DB-ADE2-41BB-B1F9-A397557174FE}">
      <dgm:prSet phldrT="[Text]" phldr="0" custT="1"/>
      <dgm:spPr/>
      <dgm:t>
        <a:bodyPr vert="horz" wrap="square"/>
        <a:p>
          <a:pPr>
            <a:lnSpc>
              <a:spcPct val="100000"/>
            </a:lnSpc>
            <a:spcBef>
              <a:spcPct val="0"/>
            </a:spcBef>
            <a:spcAft>
              <a:spcPct val="35000"/>
            </a:spcAft>
          </a:pPr>
          <a:r>
            <a:rPr lang="en-US" sz="2400">
              <a:latin typeface="Times New Roman" panose="02020603050405020304" charset="0"/>
              <a:cs typeface="Times New Roman" panose="02020603050405020304" charset="0"/>
            </a:rPr>
            <a:t>3. Kết quả và ý nghĩa cuả Chiến tranh giành độc lập</a:t>
          </a:r>
          <a:endParaRPr lang="en-US" sz="2400">
            <a:latin typeface="Times New Roman" panose="02020603050405020304" charset="0"/>
            <a:cs typeface="Times New Roman" panose="02020603050405020304" charset="0"/>
          </a:endParaRPr>
        </a:p>
      </dgm:t>
    </dgm:pt>
    <dgm:pt modelId="{0D3844BD-A934-4ADF-8CEC-4B7101CACCC9}" cxnId="{C5A6B4A5-197D-4B13-B279-80A2880183BA}" type="parTrans">
      <dgm:prSet/>
      <dgm:spPr/>
      <dgm:t>
        <a:bodyPr/>
        <a:p>
          <a:endParaRPr lang="en-US"/>
        </a:p>
      </dgm:t>
    </dgm:pt>
    <dgm:pt modelId="{FC59B45A-A616-4E16-B98F-7EBC1D5DDF85}" cxnId="{C5A6B4A5-197D-4B13-B279-80A2880183BA}" type="sibTrans">
      <dgm:prSet/>
      <dgm:spPr/>
      <dgm:t>
        <a:bodyPr/>
        <a:p>
          <a:endParaRPr lang="en-US"/>
        </a:p>
      </dgm:t>
    </dgm:pt>
    <dgm:pt modelId="{EE3CB678-3AF3-48EB-A9A3-4C9B3B638DF4}" type="pres">
      <dgm:prSet presAssocID="{501C80C4-3C37-4B06-AC2A-25F05322FDE0}" presName="linear" presStyleCnt="0">
        <dgm:presLayoutVars>
          <dgm:dir/>
          <dgm:animLvl val="lvl"/>
          <dgm:resizeHandles val="exact"/>
        </dgm:presLayoutVars>
      </dgm:prSet>
      <dgm:spPr/>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Cnt="0"/>
      <dgm:spPr/>
    </dgm:pt>
    <dgm:pt modelId="{2968AA41-C1D3-4EDF-9DB3-378F66B2FD39}" type="pres">
      <dgm:prSet presAssocID="{79F64CC5-B0A0-473A-A647-A8DB6562D23B}" presName="parentText" presStyleLbl="node1" presStyleIdx="0" presStyleCnt="3">
        <dgm:presLayoutVars>
          <dgm:chMax val="0"/>
          <dgm:bulletEnabled val="1"/>
        </dgm:presLayoutVars>
      </dgm:prSet>
      <dgm:spPr/>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3">
        <dgm:presLayoutVars>
          <dgm:bulletEnabled val="1"/>
        </dgm:presLayoutVars>
      </dgm:prSet>
      <dgm:spPr/>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Cnt="0"/>
      <dgm:spPr/>
    </dgm:pt>
    <dgm:pt modelId="{48FABA9F-C289-434B-8864-E8FC1B5C2F60}" type="pres">
      <dgm:prSet presAssocID="{D4AB1542-9F74-4E45-B615-57F5DFDC43EE}" presName="parentText" presStyleLbl="node1" presStyleIdx="1" presStyleCnt="3">
        <dgm:presLayoutVars>
          <dgm:chMax val="0"/>
          <dgm:bulletEnabled val="1"/>
        </dgm:presLayoutVars>
      </dgm:prSet>
      <dgm:spPr/>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3">
        <dgm:presLayoutVars>
          <dgm:bulletEnabled val="1"/>
        </dgm:presLayoutVars>
      </dgm:prSet>
      <dgm:spPr/>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Cnt="0"/>
      <dgm:spPr/>
    </dgm:pt>
    <dgm:pt modelId="{E2F3FA2F-E1C7-4C05-8B05-C32B42A9A930}" type="pres">
      <dgm:prSet presAssocID="{E484A0DB-ADE2-41BB-B1F9-A397557174FE}" presName="parentText" presStyleLbl="node1" presStyleIdx="2" presStyleCnt="3">
        <dgm:presLayoutVars>
          <dgm:chMax val="0"/>
          <dgm:bulletEnabled val="1"/>
        </dgm:presLayoutVars>
      </dgm:prSet>
      <dgm:spPr/>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3">
        <dgm:presLayoutVars>
          <dgm:bulletEnabled val="1"/>
        </dgm:presLayoutVars>
      </dgm:prSet>
      <dgm:spPr/>
    </dgm:pt>
  </dgm:ptLst>
  <dgm:cxnLst>
    <dgm:cxn modelId="{4AF3AA0C-44E8-4ECA-8AE4-E3A80D7CF558}" srcId="{501C80C4-3C37-4B06-AC2A-25F05322FDE0}" destId="{79F64CC5-B0A0-473A-A647-A8DB6562D23B}" srcOrd="0" destOrd="0" parTransId="{702F6268-E14C-45D5-8115-297DAA4B759C}" sibTransId="{981E424B-A63B-4DF7-BC97-1D5B2B7044B1}"/>
    <dgm:cxn modelId="{050E8A19-DA77-4496-9540-11D52A7AEE61}" srcId="{501C80C4-3C37-4B06-AC2A-25F05322FDE0}" destId="{D4AB1542-9F74-4E45-B615-57F5DFDC43EE}" srcOrd="1" destOrd="0" parTransId="{DCA1BD93-FD98-4A06-8ECE-28E6935BECED}" sibTransId="{69748832-ECC5-4F63-A6AC-8504A7E906B9}"/>
    <dgm:cxn modelId="{C5A6B4A5-197D-4B13-B279-80A2880183BA}" srcId="{501C80C4-3C37-4B06-AC2A-25F05322FDE0}" destId="{E484A0DB-ADE2-41BB-B1F9-A397557174FE}" srcOrd="2" destOrd="0" parTransId="{0D3844BD-A934-4ADF-8CEC-4B7101CACCC9}" sibTransId="{FC59B45A-A616-4E16-B98F-7EBC1D5DDF85}"/>
    <dgm:cxn modelId="{F76728BB-D454-4F4F-BF0A-DF96D47C1A7D}" type="presOf" srcId="{501C80C4-3C37-4B06-AC2A-25F05322FDE0}" destId="{EE3CB678-3AF3-48EB-A9A3-4C9B3B638DF4}" srcOrd="0" destOrd="0" presId="urn:microsoft.com/office/officeart/2005/8/layout/list1"/>
    <dgm:cxn modelId="{8D1B88D7-50FB-4003-A668-4CE7B60959B2}" type="presParOf" srcId="{EE3CB678-3AF3-48EB-A9A3-4C9B3B638DF4}" destId="{A787D67B-DDA1-4988-8415-DCD48FC3EA83}" srcOrd="0" destOrd="0" presId="urn:microsoft.com/office/officeart/2005/8/layout/list1"/>
    <dgm:cxn modelId="{3E2DEAA1-5961-479B-81E8-58C6648B4E49}" type="presParOf" srcId="{A787D67B-DDA1-4988-8415-DCD48FC3EA83}" destId="{0797CEA2-9F9D-4159-A8DC-2F0D60611F3B}" srcOrd="0" destOrd="0" presId="urn:microsoft.com/office/officeart/2005/8/layout/list1"/>
    <dgm:cxn modelId="{A227FC26-F3FA-4276-A382-4BBDABF4D2C7}" type="presOf" srcId="{79F64CC5-B0A0-473A-A647-A8DB6562D23B}" destId="{0797CEA2-9F9D-4159-A8DC-2F0D60611F3B}" srcOrd="0" destOrd="0" presId="urn:microsoft.com/office/officeart/2005/8/layout/list1"/>
    <dgm:cxn modelId="{EAAAA406-F139-4A47-873B-E44DF0C2567D}" type="presParOf" srcId="{A787D67B-DDA1-4988-8415-DCD48FC3EA83}" destId="{2968AA41-C1D3-4EDF-9DB3-378F66B2FD39}" srcOrd="1" destOrd="0" presId="urn:microsoft.com/office/officeart/2005/8/layout/list1"/>
    <dgm:cxn modelId="{4CD43F71-467B-4DD7-B8AD-CE1A7CEC8B70}" type="presOf" srcId="{79F64CC5-B0A0-473A-A647-A8DB6562D23B}" destId="{2968AA41-C1D3-4EDF-9DB3-378F66B2FD39}" srcOrd="0" destOrd="0" presId="urn:microsoft.com/office/officeart/2005/8/layout/list1"/>
    <dgm:cxn modelId="{CD4F5922-CFA4-440B-9FD4-3EBF8BF67325}" type="presParOf" srcId="{EE3CB678-3AF3-48EB-A9A3-4C9B3B638DF4}" destId="{D61417B3-60F3-4BE3-8E8F-9CEC27ECBCDA}" srcOrd="1" destOrd="0" presId="urn:microsoft.com/office/officeart/2005/8/layout/list1"/>
    <dgm:cxn modelId="{12FB6034-AC4B-46FA-895C-72B8386CFEBB}" type="presParOf" srcId="{EE3CB678-3AF3-48EB-A9A3-4C9B3B638DF4}" destId="{D167D85B-ED5F-4134-9F18-E6B4BAE0C614}" srcOrd="2" destOrd="0" presId="urn:microsoft.com/office/officeart/2005/8/layout/list1"/>
    <dgm:cxn modelId="{17BB4A1A-5C7D-42C3-BE9A-3FA8ECE2FC23}" type="presParOf" srcId="{EE3CB678-3AF3-48EB-A9A3-4C9B3B638DF4}" destId="{6402558A-B637-4118-8793-2FA57B2393DA}" srcOrd="3" destOrd="0" presId="urn:microsoft.com/office/officeart/2005/8/layout/list1"/>
    <dgm:cxn modelId="{FDC6D410-EE00-44B6-882A-5C65D68CA9B2}" type="presParOf" srcId="{EE3CB678-3AF3-48EB-A9A3-4C9B3B638DF4}" destId="{8E561E53-8519-43F2-B9E7-546C3EB01970}" srcOrd="4" destOrd="0" presId="urn:microsoft.com/office/officeart/2005/8/layout/list1"/>
    <dgm:cxn modelId="{D7E346E8-073E-408C-B3B4-9F3E81E72D89}" type="presParOf" srcId="{8E561E53-8519-43F2-B9E7-546C3EB01970}" destId="{3559B5A5-3E91-49F5-A868-297DBB575668}" srcOrd="0" destOrd="4" presId="urn:microsoft.com/office/officeart/2005/8/layout/list1"/>
    <dgm:cxn modelId="{E02ABBB3-8BFB-4B10-A17D-C582388CEF0B}" type="presOf" srcId="{D4AB1542-9F74-4E45-B615-57F5DFDC43EE}" destId="{3559B5A5-3E91-49F5-A868-297DBB575668}" srcOrd="0" destOrd="0" presId="urn:microsoft.com/office/officeart/2005/8/layout/list1"/>
    <dgm:cxn modelId="{AF9AF2B3-E7F4-47A6-ADED-2A31021C9E11}" type="presParOf" srcId="{8E561E53-8519-43F2-B9E7-546C3EB01970}" destId="{48FABA9F-C289-434B-8864-E8FC1B5C2F60}" srcOrd="1" destOrd="4" presId="urn:microsoft.com/office/officeart/2005/8/layout/list1"/>
    <dgm:cxn modelId="{E8C4FB50-D467-4198-92D8-986EE70C418D}" type="presOf" srcId="{D4AB1542-9F74-4E45-B615-57F5DFDC43EE}" destId="{48FABA9F-C289-434B-8864-E8FC1B5C2F60}" srcOrd="0" destOrd="0" presId="urn:microsoft.com/office/officeart/2005/8/layout/list1"/>
    <dgm:cxn modelId="{9CFFFBEA-4D52-45D0-8BD0-65FB9D2D9889}" type="presParOf" srcId="{EE3CB678-3AF3-48EB-A9A3-4C9B3B638DF4}" destId="{72F65D9D-7898-4EE1-ADBC-A6F5139DEC13}" srcOrd="5" destOrd="0" presId="urn:microsoft.com/office/officeart/2005/8/layout/list1"/>
    <dgm:cxn modelId="{A1DB6E99-F697-4A70-9518-00A625563C9E}" type="presParOf" srcId="{EE3CB678-3AF3-48EB-A9A3-4C9B3B638DF4}" destId="{6B4B0D2A-F76A-4881-A678-1599A9C1764F}" srcOrd="6" destOrd="0" presId="urn:microsoft.com/office/officeart/2005/8/layout/list1"/>
    <dgm:cxn modelId="{8BF6DB00-2152-40DB-BCF3-ECDE0BB0CAC5}" type="presParOf" srcId="{EE3CB678-3AF3-48EB-A9A3-4C9B3B638DF4}" destId="{4CCA9E30-BEB2-4B5D-BA10-E5FCB43776E3}" srcOrd="7" destOrd="0" presId="urn:microsoft.com/office/officeart/2005/8/layout/list1"/>
    <dgm:cxn modelId="{E497533C-2A41-4075-B343-C2CD916762BD}" type="presParOf" srcId="{EE3CB678-3AF3-48EB-A9A3-4C9B3B638DF4}" destId="{E366F1EF-FE80-457B-9C6A-8A0AC673FB1B}" srcOrd="8" destOrd="0" presId="urn:microsoft.com/office/officeart/2005/8/layout/list1"/>
    <dgm:cxn modelId="{9EB0F269-84B8-485B-8DC0-BE9C5E6AB116}" type="presParOf" srcId="{E366F1EF-FE80-457B-9C6A-8A0AC673FB1B}" destId="{06AA40BB-9886-4B46-8ECB-F4B42996D2E4}" srcOrd="0" destOrd="8" presId="urn:microsoft.com/office/officeart/2005/8/layout/list1"/>
    <dgm:cxn modelId="{5386422B-2AF7-43DE-BB4C-8FBC374A631B}" type="presOf" srcId="{E484A0DB-ADE2-41BB-B1F9-A397557174FE}" destId="{06AA40BB-9886-4B46-8ECB-F4B42996D2E4}" srcOrd="0" destOrd="0" presId="urn:microsoft.com/office/officeart/2005/8/layout/list1"/>
    <dgm:cxn modelId="{5CFCB199-C0FD-462A-A8C0-FF30EE0AD3CE}" type="presParOf" srcId="{E366F1EF-FE80-457B-9C6A-8A0AC673FB1B}" destId="{E2F3FA2F-E1C7-4C05-8B05-C32B42A9A930}" srcOrd="1" destOrd="8" presId="urn:microsoft.com/office/officeart/2005/8/layout/list1"/>
    <dgm:cxn modelId="{0221603E-7441-420E-9BE3-3C5A9C97A72B}" type="presOf" srcId="{E484A0DB-ADE2-41BB-B1F9-A397557174FE}" destId="{E2F3FA2F-E1C7-4C05-8B05-C32B42A9A930}" srcOrd="0" destOrd="0" presId="urn:microsoft.com/office/officeart/2005/8/layout/list1"/>
    <dgm:cxn modelId="{D124C0AE-2525-474C-8915-A981BD41959D}" type="presParOf" srcId="{EE3CB678-3AF3-48EB-A9A3-4C9B3B638DF4}" destId="{C36A5161-621C-488B-95ED-161DD8C18700}" srcOrd="9" destOrd="0" presId="urn:microsoft.com/office/officeart/2005/8/layout/list1"/>
    <dgm:cxn modelId="{B3358AC3-C56D-412F-AD40-2BC9FF67EF82}" type="presParOf" srcId="{EE3CB678-3AF3-48EB-A9A3-4C9B3B638DF4}" destId="{F2D507D6-5CB7-4C81-896F-18FAF0126329}"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84C11-07A7-41F5-8B9A-39D0ACB1BF53}" type="doc">
      <dgm:prSet loTypeId="process" loCatId="process" qsTypeId="urn:microsoft.com/office/officeart/2005/8/quickstyle/simple3" qsCatId="simple" csTypeId="urn:microsoft.com/office/officeart/2005/8/colors/accent1_2" csCatId="accent1" phldr="0"/>
      <dgm:spPr/>
      <dgm:t>
        <a:bodyPr/>
        <a:p>
          <a:endParaRPr lang="en-US"/>
        </a:p>
      </dgm:t>
    </dgm:pt>
    <dgm:pt modelId="{97A8C2AA-AE5F-4DE0-91B1-F0E85C273E74}">
      <dgm:prSet phldrT="[Text]" phldr="0" custT="1"/>
      <dgm:spPr/>
      <dgm:t>
        <a:bodyPr vert="horz" wrap="square"/>
        <a:p>
          <a:pPr>
            <a:lnSpc>
              <a:spcPct val="100000"/>
            </a:lnSpc>
            <a:spcBef>
              <a:spcPct val="0"/>
            </a:spcBef>
            <a:spcAft>
              <a:spcPct val="35000"/>
            </a:spcAft>
          </a:pPr>
          <a:r>
            <a:rPr lang="en-US" sz="2800">
              <a:latin typeface="Times New Roman" panose="02020603050405020304" charset="0"/>
              <a:cs typeface="Times New Roman" panose="02020603050405020304" charset="0"/>
            </a:rPr>
            <a:t>Nền kinh tế các thuộc địa Anh ở Bắc Mỹ cạnh tranh với nước Anh.</a:t>
          </a:r>
          <a:endParaRPr lang="en-US" sz="2800">
            <a:latin typeface="Times New Roman" panose="02020603050405020304" charset="0"/>
            <a:cs typeface="Times New Roman" panose="02020603050405020304" charset="0"/>
          </a:endParaRPr>
        </a:p>
      </dgm:t>
    </dgm:pt>
    <dgm:pt modelId="{5477065E-AD40-40AD-B851-169D32D6F57B}" cxnId="{3F0B14B0-2FE6-4D14-A62D-3B99458A42DD}" type="parTrans">
      <dgm:prSet/>
      <dgm:spPr/>
      <dgm:t>
        <a:bodyPr/>
        <a:p>
          <a:endParaRPr lang="en-US"/>
        </a:p>
      </dgm:t>
    </dgm:pt>
    <dgm:pt modelId="{DD01B2A3-2986-44EB-899A-2EB74CB0A2FA}" cxnId="{3F0B14B0-2FE6-4D14-A62D-3B99458A42DD}" type="sibTrans">
      <dgm:prSet/>
      <dgm:spPr/>
      <dgm:t>
        <a:bodyPr/>
        <a:p>
          <a:endParaRPr lang="en-US"/>
        </a:p>
      </dgm:t>
    </dgm:pt>
    <dgm:pt modelId="{8ED20423-F7C2-4DAC-B9CC-17F08874BF3A}">
      <dgm:prSet phldrT="[Text]" phldr="0" custT="1"/>
      <dgm:spPr/>
      <dgm:t>
        <a:bodyPr vert="horz" wrap="square"/>
        <a:p>
          <a:pPr>
            <a:lnSpc>
              <a:spcPct val="100000"/>
            </a:lnSpc>
            <a:spcBef>
              <a:spcPct val="0"/>
            </a:spcBef>
            <a:spcAft>
              <a:spcPct val="35000"/>
            </a:spcAft>
          </a:pPr>
          <a:r>
            <a:rPr lang="en-US" sz="2800">
              <a:latin typeface="Times New Roman" panose="02020603050405020304" charset="0"/>
              <a:cs typeface="Times New Roman" panose="02020603050405020304" charset="0"/>
            </a:rPr>
            <a:t>Chính phủ Anh đưa ra các chính sách và bằng mọi biện pháp: hạn chế mặt hàng sản xuất, cấm mở doanh nghiệp, cấm đem máy móc, thợ lành nghề từ Anh sang, thuế khóa nặng nề, không được tự do buôn bán, khai phá đất,...</a:t>
          </a:r>
          <a:endParaRPr lang="en-US" sz="2800">
            <a:latin typeface="Times New Roman" panose="02020603050405020304" charset="0"/>
            <a:cs typeface="Times New Roman" panose="02020603050405020304" charset="0"/>
          </a:endParaRPr>
        </a:p>
      </dgm:t>
    </dgm:pt>
    <dgm:pt modelId="{6A6DCCB9-B9C9-4F02-8372-40D5BB3E2726}" cxnId="{6FBC966C-798E-4F00-B2D1-518F349DB314}" type="parTrans">
      <dgm:prSet/>
      <dgm:spPr/>
      <dgm:t>
        <a:bodyPr/>
        <a:p>
          <a:endParaRPr lang="en-US"/>
        </a:p>
      </dgm:t>
    </dgm:pt>
    <dgm:pt modelId="{183EE679-6E63-4B49-9665-FE19B4A2F12A}" cxnId="{6FBC966C-798E-4F00-B2D1-518F349DB314}" type="sibTrans">
      <dgm:prSet/>
      <dgm:spPr/>
      <dgm:t>
        <a:bodyPr/>
        <a:p>
          <a:endParaRPr lang="en-US"/>
        </a:p>
      </dgm:t>
    </dgm:pt>
    <dgm:pt modelId="{D4BD55C7-AC3C-43FC-8A67-85D9B43F95ED}">
      <dgm:prSet phldrT="[Text]" phldr="0" custT="1"/>
      <dgm:spPr/>
      <dgm:t>
        <a:bodyPr vert="horz" wrap="square"/>
        <a:p>
          <a:pPr>
            <a:lnSpc>
              <a:spcPct val="100000"/>
            </a:lnSpc>
            <a:spcBef>
              <a:spcPct val="0"/>
            </a:spcBef>
            <a:spcAft>
              <a:spcPct val="35000"/>
            </a:spcAft>
          </a:pPr>
          <a:r>
            <a:rPr lang="en-US" sz="2800">
              <a:latin typeface="Times New Roman" panose="02020603050405020304" charset="0"/>
              <a:cs typeface="Times New Roman" panose="02020603050405020304" charset="0"/>
            </a:rPr>
            <a:t>Mâu thuẫn gay gắt giữa các thuộc địa và chính phủ Anh ==&gt;&gt; Bùng nổ chiến tranh.</a:t>
          </a:r>
          <a:endParaRPr lang="en-US" sz="2800">
            <a:latin typeface="Times New Roman" panose="02020603050405020304" charset="0"/>
            <a:cs typeface="Times New Roman" panose="02020603050405020304" charset="0"/>
          </a:endParaRPr>
        </a:p>
      </dgm:t>
    </dgm:pt>
    <dgm:pt modelId="{0E3D13F2-5377-4EE3-8062-8626E5770718}" cxnId="{A6112303-A50D-480C-A8B1-0AC615A5AB6C}" type="parTrans">
      <dgm:prSet/>
      <dgm:spPr/>
      <dgm:t>
        <a:bodyPr/>
        <a:p>
          <a:endParaRPr lang="en-US"/>
        </a:p>
      </dgm:t>
    </dgm:pt>
    <dgm:pt modelId="{767768A6-72C8-4B98-98E5-B01A1C804B6A}" cxnId="{A6112303-A50D-480C-A8B1-0AC615A5AB6C}" type="sibTrans">
      <dgm:prSet/>
      <dgm:spPr/>
      <dgm:t>
        <a:bodyPr/>
        <a:p>
          <a:endParaRPr lang="en-US"/>
        </a:p>
      </dgm:t>
    </dgm:pt>
    <dgm:pt modelId="{EBE81508-B149-4B3C-B231-97BF5F08472D}" type="pres">
      <dgm:prSet presAssocID="{46B84C11-07A7-41F5-8B9A-39D0ACB1BF53}" presName="outerComposite" presStyleCnt="0">
        <dgm:presLayoutVars>
          <dgm:chMax val="5"/>
          <dgm:dir/>
          <dgm:resizeHandles val="exact"/>
        </dgm:presLayoutVars>
      </dgm:prSet>
      <dgm:spPr/>
    </dgm:pt>
    <dgm:pt modelId="{526F08A7-0F36-4A10-9552-DD6C2051F03D}" type="pres">
      <dgm:prSet presAssocID="{46B84C11-07A7-41F5-8B9A-39D0ACB1BF53}" presName="dummyMaxCanvas" presStyleCnt="0">
        <dgm:presLayoutVars/>
      </dgm:prSet>
      <dgm:spPr/>
    </dgm:pt>
    <dgm:pt modelId="{3919437E-4A2C-4D67-99AE-59DF82E41407}" type="pres">
      <dgm:prSet presAssocID="{46B84C11-07A7-41F5-8B9A-39D0ACB1BF53}" presName="ThreeNodes_1" presStyleLbl="node1" presStyleIdx="0" presStyleCnt="3">
        <dgm:presLayoutVars>
          <dgm:bulletEnabled val="1"/>
        </dgm:presLayoutVars>
      </dgm:prSet>
      <dgm:spPr/>
    </dgm:pt>
    <dgm:pt modelId="{A339F384-4BED-4FC2-8E07-A05A6FA26E24}" type="pres">
      <dgm:prSet presAssocID="{46B84C11-07A7-41F5-8B9A-39D0ACB1BF53}" presName="ThreeNodes_2" presStyleLbl="node1" presStyleIdx="1" presStyleCnt="3">
        <dgm:presLayoutVars>
          <dgm:bulletEnabled val="1"/>
        </dgm:presLayoutVars>
      </dgm:prSet>
      <dgm:spPr/>
    </dgm:pt>
    <dgm:pt modelId="{1849904B-B9A1-41B8-AE72-D62AF180C8CC}" type="pres">
      <dgm:prSet presAssocID="{46B84C11-07A7-41F5-8B9A-39D0ACB1BF53}" presName="ThreeNodes_3" presStyleLbl="node1" presStyleIdx="2" presStyleCnt="3">
        <dgm:presLayoutVars>
          <dgm:bulletEnabled val="1"/>
        </dgm:presLayoutVars>
      </dgm:prSet>
      <dgm:spPr/>
    </dgm:pt>
    <dgm:pt modelId="{CF9E5FB5-3C8E-4F9C-BE67-08F0D67091D7}" type="pres">
      <dgm:prSet presAssocID="{46B84C11-07A7-41F5-8B9A-39D0ACB1BF53}" presName="ThreeConn_1-2" presStyleLbl="fgAccFollowNode1" presStyleIdx="0" presStyleCnt="2">
        <dgm:presLayoutVars>
          <dgm:bulletEnabled val="1"/>
        </dgm:presLayoutVars>
      </dgm:prSet>
      <dgm:spPr/>
    </dgm:pt>
    <dgm:pt modelId="{A03B5AAD-8870-4FBD-A0AF-D6730408EEF5}" type="pres">
      <dgm:prSet presAssocID="{46B84C11-07A7-41F5-8B9A-39D0ACB1BF53}" presName="ThreeConn_2-3" presStyleLbl="fgAccFollowNode1" presStyleIdx="1" presStyleCnt="2">
        <dgm:presLayoutVars>
          <dgm:bulletEnabled val="1"/>
        </dgm:presLayoutVars>
      </dgm:prSet>
      <dgm:spPr/>
    </dgm:pt>
    <dgm:pt modelId="{7AF2ADE7-1D5F-4587-963C-19F4667E16E0}" type="pres">
      <dgm:prSet presAssocID="{46B84C11-07A7-41F5-8B9A-39D0ACB1BF53}" presName="ThreeNodes_1_text" presStyleCnt="0">
        <dgm:presLayoutVars>
          <dgm:bulletEnabled val="1"/>
        </dgm:presLayoutVars>
      </dgm:prSet>
      <dgm:spPr/>
    </dgm:pt>
    <dgm:pt modelId="{B1D9E1BE-B5DA-43D1-8C09-88380C579620}" type="pres">
      <dgm:prSet presAssocID="{46B84C11-07A7-41F5-8B9A-39D0ACB1BF53}" presName="ThreeNodes_2_text" presStyleCnt="0">
        <dgm:presLayoutVars>
          <dgm:bulletEnabled val="1"/>
        </dgm:presLayoutVars>
      </dgm:prSet>
      <dgm:spPr/>
    </dgm:pt>
    <dgm:pt modelId="{C30B45B3-C9C6-402B-89DA-20610CD8F55C}" type="pres">
      <dgm:prSet presAssocID="{46B84C11-07A7-41F5-8B9A-39D0ACB1BF53}" presName="ThreeNodes_3_text" presStyleCnt="0">
        <dgm:presLayoutVars>
          <dgm:bulletEnabled val="1"/>
        </dgm:presLayoutVars>
      </dgm:prSet>
      <dgm:spPr/>
    </dgm:pt>
  </dgm:ptLst>
  <dgm:cxnLst>
    <dgm:cxn modelId="{3F0B14B0-2FE6-4D14-A62D-3B99458A42DD}" srcId="{46B84C11-07A7-41F5-8B9A-39D0ACB1BF53}" destId="{97A8C2AA-AE5F-4DE0-91B1-F0E85C273E74}" srcOrd="0" destOrd="0" parTransId="{5477065E-AD40-40AD-B851-169D32D6F57B}" sibTransId="{DD01B2A3-2986-44EB-899A-2EB74CB0A2FA}"/>
    <dgm:cxn modelId="{6FBC966C-798E-4F00-B2D1-518F349DB314}" srcId="{46B84C11-07A7-41F5-8B9A-39D0ACB1BF53}" destId="{8ED20423-F7C2-4DAC-B9CC-17F08874BF3A}" srcOrd="1" destOrd="0" parTransId="{6A6DCCB9-B9C9-4F02-8372-40D5BB3E2726}" sibTransId="{183EE679-6E63-4B49-9665-FE19B4A2F12A}"/>
    <dgm:cxn modelId="{A6112303-A50D-480C-A8B1-0AC615A5AB6C}" srcId="{46B84C11-07A7-41F5-8B9A-39D0ACB1BF53}" destId="{D4BD55C7-AC3C-43FC-8A67-85D9B43F95ED}" srcOrd="2" destOrd="0" parTransId="{0E3D13F2-5377-4EE3-8062-8626E5770718}" sibTransId="{767768A6-72C8-4B98-98E5-B01A1C804B6A}"/>
    <dgm:cxn modelId="{DE4C10B0-2A96-49AD-94B4-F5A66AAD1F08}" type="presOf" srcId="{46B84C11-07A7-41F5-8B9A-39D0ACB1BF53}" destId="{EBE81508-B149-4B3C-B231-97BF5F08472D}" srcOrd="0" destOrd="0" presId="urn:microsoft.com/office/officeart/2005/8/layout/vProcess5"/>
    <dgm:cxn modelId="{428A5076-71EC-4B0A-85C8-71308D642E81}" type="presParOf" srcId="{EBE81508-B149-4B3C-B231-97BF5F08472D}" destId="{526F08A7-0F36-4A10-9552-DD6C2051F03D}" srcOrd="0" destOrd="0" presId="urn:microsoft.com/office/officeart/2005/8/layout/vProcess5"/>
    <dgm:cxn modelId="{CA5C582F-4DE6-4727-9193-0DC34CC1634E}" type="presParOf" srcId="{EBE81508-B149-4B3C-B231-97BF5F08472D}" destId="{3919437E-4A2C-4D67-99AE-59DF82E41407}" srcOrd="1" destOrd="0" presId="urn:microsoft.com/office/officeart/2005/8/layout/vProcess5"/>
    <dgm:cxn modelId="{C2B99413-F97C-43CA-A8CA-5F590CE42EB9}" type="presOf" srcId="{97A8C2AA-AE5F-4DE0-91B1-F0E85C273E74}" destId="{3919437E-4A2C-4D67-99AE-59DF82E41407}" srcOrd="0" destOrd="0" presId="urn:microsoft.com/office/officeart/2005/8/layout/vProcess5"/>
    <dgm:cxn modelId="{D6823ADA-C82C-4530-BE93-F7AF3EA817B5}" type="presParOf" srcId="{EBE81508-B149-4B3C-B231-97BF5F08472D}" destId="{A339F384-4BED-4FC2-8E07-A05A6FA26E24}" srcOrd="2" destOrd="0" presId="urn:microsoft.com/office/officeart/2005/8/layout/vProcess5"/>
    <dgm:cxn modelId="{F66CCC94-6A9D-4D3C-8A9D-AA2FB87244A5}" type="presOf" srcId="{8ED20423-F7C2-4DAC-B9CC-17F08874BF3A}" destId="{A339F384-4BED-4FC2-8E07-A05A6FA26E24}" srcOrd="0" destOrd="0" presId="urn:microsoft.com/office/officeart/2005/8/layout/vProcess5"/>
    <dgm:cxn modelId="{CDA73991-29C4-4281-8CB3-DF36CF8BF6E4}" type="presParOf" srcId="{EBE81508-B149-4B3C-B231-97BF5F08472D}" destId="{1849904B-B9A1-41B8-AE72-D62AF180C8CC}" srcOrd="3" destOrd="0" presId="urn:microsoft.com/office/officeart/2005/8/layout/vProcess5"/>
    <dgm:cxn modelId="{33909AFC-CB83-4E72-BE9D-FADFFAD0B724}" type="presOf" srcId="{D4BD55C7-AC3C-43FC-8A67-85D9B43F95ED}" destId="{1849904B-B9A1-41B8-AE72-D62AF180C8CC}" srcOrd="0" destOrd="0" presId="urn:microsoft.com/office/officeart/2005/8/layout/vProcess5"/>
    <dgm:cxn modelId="{70F38CA1-84B4-4923-B673-AFCFDDDD6DBC}" type="presParOf" srcId="{EBE81508-B149-4B3C-B231-97BF5F08472D}" destId="{CF9E5FB5-3C8E-4F9C-BE67-08F0D67091D7}" srcOrd="4" destOrd="0" presId="urn:microsoft.com/office/officeart/2005/8/layout/vProcess5"/>
    <dgm:cxn modelId="{2E82831C-26F8-43AB-ACC6-EEC040DBE267}" type="presOf" srcId="{DD01B2A3-2986-44EB-899A-2EB74CB0A2FA}" destId="{CF9E5FB5-3C8E-4F9C-BE67-08F0D67091D7}" srcOrd="0" destOrd="0" presId="urn:microsoft.com/office/officeart/2005/8/layout/vProcess5"/>
    <dgm:cxn modelId="{9D4F885F-661B-425E-93AA-FD9D8FC31658}" type="presParOf" srcId="{EBE81508-B149-4B3C-B231-97BF5F08472D}" destId="{A03B5AAD-8870-4FBD-A0AF-D6730408EEF5}" srcOrd="5" destOrd="0" presId="urn:microsoft.com/office/officeart/2005/8/layout/vProcess5"/>
    <dgm:cxn modelId="{230209E7-6238-496C-83B5-5E6685C39220}" type="presOf" srcId="{183EE679-6E63-4B49-9665-FE19B4A2F12A}" destId="{A03B5AAD-8870-4FBD-A0AF-D6730408EEF5}" srcOrd="0" destOrd="0" presId="urn:microsoft.com/office/officeart/2005/8/layout/vProcess5"/>
    <dgm:cxn modelId="{AC649026-5591-4F2E-8E00-744B6E97184A}" type="presParOf" srcId="{EBE81508-B149-4B3C-B231-97BF5F08472D}" destId="{7AF2ADE7-1D5F-4587-963C-19F4667E16E0}" srcOrd="6" destOrd="0" presId="urn:microsoft.com/office/officeart/2005/8/layout/vProcess5"/>
    <dgm:cxn modelId="{9FA3074F-54C7-420B-9CBE-AC51B89B450B}" type="presOf" srcId="{97A8C2AA-AE5F-4DE0-91B1-F0E85C273E74}" destId="{7AF2ADE7-1D5F-4587-963C-19F4667E16E0}" srcOrd="1" destOrd="0" presId="urn:microsoft.com/office/officeart/2005/8/layout/vProcess5"/>
    <dgm:cxn modelId="{835A529F-0014-499F-9887-62A0A6521790}" type="presParOf" srcId="{EBE81508-B149-4B3C-B231-97BF5F08472D}" destId="{B1D9E1BE-B5DA-43D1-8C09-88380C579620}" srcOrd="7" destOrd="0" presId="urn:microsoft.com/office/officeart/2005/8/layout/vProcess5"/>
    <dgm:cxn modelId="{11B8E446-21DD-4CA9-BC87-7E5845D5FA84}" type="presOf" srcId="{8ED20423-F7C2-4DAC-B9CC-17F08874BF3A}" destId="{B1D9E1BE-B5DA-43D1-8C09-88380C579620}" srcOrd="1" destOrd="0" presId="urn:microsoft.com/office/officeart/2005/8/layout/vProcess5"/>
    <dgm:cxn modelId="{D86BD7FF-FA30-452C-B31C-455222E5FE58}" type="presParOf" srcId="{EBE81508-B149-4B3C-B231-97BF5F08472D}" destId="{C30B45B3-C9C6-402B-89DA-20610CD8F55C}" srcOrd="8" destOrd="0" presId="urn:microsoft.com/office/officeart/2005/8/layout/vProcess5"/>
    <dgm:cxn modelId="{33AE96B7-47B9-497C-9C83-88CCE1543E99}" type="presOf" srcId="{D4BD55C7-AC3C-43FC-8A67-85D9B43F95ED}" destId="{C30B45B3-C9C6-402B-89DA-20610CD8F55C}" srcOrd="1"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2A2853-DFFF-408A-936E-AF71DDC2CAF7}" type="doc">
      <dgm:prSet loTypeId="process" loCatId="process" qsTypeId="urn:microsoft.com/office/officeart/2005/8/quickstyle/simple1" qsCatId="simple" csTypeId="urn:microsoft.com/office/officeart/2005/8/colors/accent1_2" csCatId="accent1" phldr="0"/>
      <dgm:spPr/>
    </dgm:pt>
    <dgm:pt modelId="{4B5109E4-B12C-4F9A-B64F-082FF2197613}">
      <dgm:prSet phldrT="[Text]" phldr="0" custT="1"/>
      <dgm:spPr/>
      <dgm:t>
        <a:bodyPr vert="horz" wrap="square"/>
        <a:p>
          <a:pPr>
            <a:lnSpc>
              <a:spcPct val="100000"/>
            </a:lnSpc>
            <a:spcBef>
              <a:spcPct val="0"/>
            </a:spcBef>
            <a:spcAft>
              <a:spcPct val="35000"/>
            </a:spcAft>
          </a:pPr>
          <a:r>
            <a:rPr lang="en-US" sz="2400">
              <a:latin typeface="Times New Roman" panose="02020603050405020304" charset="0"/>
              <a:cs typeface="Times New Roman" panose="02020603050405020304" charset="0"/>
            </a:rPr>
            <a:t>1773, phá tàu chè ở cảng Bô- xton</a:t>
          </a:r>
          <a:endParaRPr lang="en-US" sz="2400">
            <a:latin typeface="Times New Roman" panose="02020603050405020304" charset="0"/>
            <a:cs typeface="Times New Roman" panose="02020603050405020304" charset="0"/>
          </a:endParaRPr>
        </a:p>
      </dgm:t>
    </dgm:pt>
    <dgm:pt modelId="{0AE973E6-98F4-4806-A38D-B6129F35AADF}" cxnId="{01B692F1-C051-45FD-B6B8-2AF286CD9C9F}" type="parTrans">
      <dgm:prSet/>
      <dgm:spPr/>
    </dgm:pt>
    <dgm:pt modelId="{1E542688-DEE5-450C-829F-3CDC8903312A}" cxnId="{01B692F1-C051-45FD-B6B8-2AF286CD9C9F}" type="sibTrans">
      <dgm:prSet/>
      <dgm:spPr/>
    </dgm:pt>
    <dgm:pt modelId="{2EFFF8C8-B2E3-41B5-AAE8-C44A3E186A92}">
      <dgm:prSet/>
      <dgm:spPr/>
      <dgm:t>
        <a:bodyPr/>
        <a:p>
          <a:endParaRPr altLang="en-US"/>
        </a:p>
      </dgm:t>
    </dgm:pt>
    <dgm:pt modelId="{B3A29A57-344A-4302-BE9E-40DC73DCB542}" cxnId="{E9A6C799-2762-4EBD-A7C2-108C5CEC8916}" type="parTrans">
      <dgm:prSet/>
      <dgm:spPr/>
    </dgm:pt>
    <dgm:pt modelId="{A51DAC89-CFE2-4608-8B69-7591E74C03A6}" cxnId="{E9A6C799-2762-4EBD-A7C2-108C5CEC8916}" type="sibTrans">
      <dgm:prSet/>
      <dgm:spPr/>
    </dgm:pt>
    <dgm:pt modelId="{F42CC1F1-64F9-4E76-ABBC-F13337FEEF6C}">
      <dgm:prSet/>
      <dgm:spPr/>
      <dgm:t>
        <a:bodyPr/>
        <a:p>
          <a:endParaRPr altLang="en-US"/>
        </a:p>
      </dgm:t>
    </dgm:pt>
    <dgm:pt modelId="{4A8ABC0A-52B1-4EF4-AA77-769D7BC6F2FB}" cxnId="{01783527-4093-422C-BAD8-97F7D540CAD7}" type="parTrans">
      <dgm:prSet/>
      <dgm:spPr/>
    </dgm:pt>
    <dgm:pt modelId="{2802C7F7-5F4C-479B-BB6A-D0DE3024E8F7}" cxnId="{01783527-4093-422C-BAD8-97F7D540CAD7}" type="sibTrans">
      <dgm:prSet/>
      <dgm:spPr/>
    </dgm:pt>
    <dgm:pt modelId="{DE280764-7087-4E89-844D-32C5DC636960}">
      <dgm:prSet/>
      <dgm:spPr/>
      <dgm:t>
        <a:bodyPr/>
        <a:p>
          <a:endParaRPr altLang="en-US"/>
        </a:p>
      </dgm:t>
    </dgm:pt>
    <dgm:pt modelId="{30E0D56C-E344-4020-96E0-03D164AC5CF2}" cxnId="{ADAAD6CE-794B-478A-A322-0808A3E04098}" type="parTrans">
      <dgm:prSet/>
      <dgm:spPr/>
    </dgm:pt>
    <dgm:pt modelId="{A8513A4A-2FAD-4B52-B50D-1670AA46A2D6}" cxnId="{ADAAD6CE-794B-478A-A322-0808A3E04098}" type="sibTrans">
      <dgm:prSet/>
      <dgm:spPr/>
    </dgm:pt>
    <dgm:pt modelId="{C40B6D4C-87A0-46FF-91C8-45D62D4402BF}">
      <dgm:prSet/>
      <dgm:spPr/>
      <dgm:t>
        <a:bodyPr/>
        <a:p>
          <a:endParaRPr altLang="en-US"/>
        </a:p>
      </dgm:t>
    </dgm:pt>
    <dgm:pt modelId="{04A6F977-AC12-4F2B-95EA-02618F93849B}" cxnId="{9CDBC602-0906-4A3A-86B7-88C50FC7FAB4}" type="parTrans">
      <dgm:prSet/>
      <dgm:spPr/>
    </dgm:pt>
    <dgm:pt modelId="{6B958B98-162C-4C3A-8630-1E1DF20698B3}" cxnId="{9CDBC602-0906-4A3A-86B7-88C50FC7FAB4}" type="sibTrans">
      <dgm:prSet/>
      <dgm:spPr/>
    </dgm:pt>
    <dgm:pt modelId="{E9E1AF6D-8D02-4F9C-BF71-B9B79EA37AAE}">
      <dgm:prSet/>
      <dgm:spPr/>
      <dgm:t>
        <a:bodyPr/>
        <a:p>
          <a:endParaRPr altLang="en-US"/>
        </a:p>
      </dgm:t>
    </dgm:pt>
    <dgm:pt modelId="{365DBD99-A25F-47AB-805D-FBC8D5BD0229}" cxnId="{DDD3A7B8-576D-4C4D-9841-C1FB7481B41B}" type="parTrans">
      <dgm:prSet/>
      <dgm:spPr/>
    </dgm:pt>
    <dgm:pt modelId="{B2B1AD6E-89CE-42F7-A71F-0D2D3D911A2B}" cxnId="{DDD3A7B8-576D-4C4D-9841-C1FB7481B41B}" type="sibTrans">
      <dgm:prSet/>
      <dgm:spPr/>
    </dgm:pt>
    <dgm:pt modelId="{FE72A570-C5C0-4448-B42E-284549BD7E68}">
      <dgm:prSet phldrT="[Text]" phldr="0" custT="1"/>
      <dgm:spPr/>
      <dgm:t>
        <a:bodyPr vert="horz" wrap="square"/>
        <a:p>
          <a:pPr>
            <a:lnSpc>
              <a:spcPct val="100000"/>
            </a:lnSpc>
            <a:spcBef>
              <a:spcPct val="0"/>
            </a:spcBef>
            <a:spcAft>
              <a:spcPct val="35000"/>
            </a:spcAft>
          </a:pPr>
          <a:r>
            <a:rPr lang="en-US" sz="2400">
              <a:latin typeface="Times New Roman" panose="02020603050405020304" charset="0"/>
              <a:cs typeface="Times New Roman" panose="02020603050405020304" charset="0"/>
            </a:rPr>
            <a:t>1781, Thắng trận quyết định ở I- ooc- tao</a:t>
          </a:r>
          <a:endParaRPr lang="en-US" sz="2400">
            <a:latin typeface="Times New Roman" panose="02020603050405020304" charset="0"/>
            <a:cs typeface="Times New Roman" panose="02020603050405020304" charset="0"/>
          </a:endParaRPr>
        </a:p>
      </dgm:t>
    </dgm:pt>
    <dgm:pt modelId="{7282BBF6-8247-459F-9252-059E2607443E}" cxnId="{498DFA6E-BE95-43D2-8730-008C0F66E94E}" type="parTrans">
      <dgm:prSet/>
      <dgm:spPr/>
    </dgm:pt>
    <dgm:pt modelId="{2D17BC64-4211-4F4A-9248-B9A78E6C0AA4}" cxnId="{498DFA6E-BE95-43D2-8730-008C0F66E94E}" type="sibTrans">
      <dgm:prSet/>
      <dgm:spPr/>
    </dgm:pt>
    <dgm:pt modelId="{69718E4D-5A74-42F0-B30B-F7F5404446D7}">
      <dgm:prSet phldrT="[Text]" phldr="0" custT="1"/>
      <dgm:spPr/>
      <dgm:t>
        <a:bodyPr vert="horz" wrap="square"/>
        <a:p>
          <a:pPr>
            <a:lnSpc>
              <a:spcPct val="100000"/>
            </a:lnSpc>
            <a:spcBef>
              <a:spcPct val="0"/>
            </a:spcBef>
            <a:spcAft>
              <a:spcPct val="35000"/>
            </a:spcAft>
          </a:pPr>
          <a:r>
            <a:rPr lang="en-US" sz="2400">
              <a:latin typeface="Times New Roman" panose="02020603050405020304" charset="0"/>
              <a:cs typeface="Times New Roman" panose="02020603050405020304" charset="0"/>
            </a:rPr>
            <a:t>1782, Chiến tranh kết thúc</a:t>
          </a:r>
          <a:endParaRPr lang="en-US" sz="2400">
            <a:latin typeface="Times New Roman" panose="02020603050405020304" charset="0"/>
            <a:cs typeface="Times New Roman" panose="02020603050405020304" charset="0"/>
          </a:endParaRPr>
        </a:p>
      </dgm:t>
    </dgm:pt>
    <dgm:pt modelId="{EA078EC6-A517-47F8-8162-162E781CA3D1}" cxnId="{BDF124D1-6971-4F18-87CC-E244572017B9}" type="parTrans">
      <dgm:prSet/>
      <dgm:spPr/>
    </dgm:pt>
    <dgm:pt modelId="{FB83D7D8-2B2E-4E5B-9427-37504A185F84}" cxnId="{BDF124D1-6971-4F18-87CC-E244572017B9}" type="sibTrans">
      <dgm:prSet/>
      <dgm:spPr/>
    </dgm:pt>
    <dgm:pt modelId="{34E19B8F-6B03-4E20-94D5-CDD1ED2E1978}" type="pres">
      <dgm:prSet presAssocID="{F52A2853-DFFF-408A-936E-AF71DDC2CAF7}" presName="Name0" presStyleCnt="0">
        <dgm:presLayoutVars>
          <dgm:dir/>
          <dgm:resizeHandles val="exact"/>
        </dgm:presLayoutVars>
      </dgm:prSet>
      <dgm:spPr/>
    </dgm:pt>
    <dgm:pt modelId="{AC321633-D89E-4516-BDB4-7EB14EDB36DB}" type="pres">
      <dgm:prSet presAssocID="{F52A2853-DFFF-408A-936E-AF71DDC2CAF7}" presName="arrow" presStyleLbl="bgShp" presStyleIdx="0" presStyleCnt="1"/>
      <dgm:spPr/>
    </dgm:pt>
    <dgm:pt modelId="{69FE3A6F-C0A1-475B-ADA9-9A8E8FDB47BD}" type="pres">
      <dgm:prSet presAssocID="{F52A2853-DFFF-408A-936E-AF71DDC2CAF7}" presName="points" presStyleCnt="0"/>
      <dgm:spPr/>
    </dgm:pt>
    <dgm:pt modelId="{E3DAA2AA-1D0F-4B12-BDA5-B6B4969FC62C}" type="pres">
      <dgm:prSet presAssocID="{4B5109E4-B12C-4F9A-B64F-082FF2197613}" presName="compositeA" presStyleCnt="0"/>
      <dgm:spPr/>
    </dgm:pt>
    <dgm:pt modelId="{4EBE0530-6232-44AC-B3C5-652A471F1A28}" type="pres">
      <dgm:prSet presAssocID="{4B5109E4-B12C-4F9A-B64F-082FF2197613}" presName="textA" presStyleLbl="revTx" presStyleIdx="0" presStyleCnt="8">
        <dgm:presLayoutVars>
          <dgm:bulletEnabled val="1"/>
        </dgm:presLayoutVars>
      </dgm:prSet>
      <dgm:spPr/>
    </dgm:pt>
    <dgm:pt modelId="{CE769C6B-1770-4C3B-B742-2AEEB8897CD1}" type="pres">
      <dgm:prSet presAssocID="{4B5109E4-B12C-4F9A-B64F-082FF2197613}" presName="circleA" presStyleLbl="node1" presStyleIdx="0" presStyleCnt="8"/>
      <dgm:spPr/>
    </dgm:pt>
    <dgm:pt modelId="{8794C922-7BB7-4C0B-9040-2994C09DEA6D}" type="pres">
      <dgm:prSet presAssocID="{4B5109E4-B12C-4F9A-B64F-082FF2197613}" presName="spaceA" presStyleCnt="0"/>
      <dgm:spPr/>
    </dgm:pt>
    <dgm:pt modelId="{0B34AA85-25A5-40CF-AED2-FEA95D621913}" type="pres">
      <dgm:prSet presAssocID="{1E542688-DEE5-450C-829F-3CDC8903312A}" presName="space" presStyleCnt="0"/>
      <dgm:spPr/>
    </dgm:pt>
    <dgm:pt modelId="{A90B7389-66D9-4376-8C92-59807E803FF0}" type="pres">
      <dgm:prSet presAssocID="{2EFFF8C8-B2E3-41B5-AAE8-C44A3E186A92}" presName="compositeB" presStyleCnt="0"/>
      <dgm:spPr/>
    </dgm:pt>
    <dgm:pt modelId="{446B2339-4852-412D-9DF4-F79D53B6F4EF}" type="pres">
      <dgm:prSet presAssocID="{2EFFF8C8-B2E3-41B5-AAE8-C44A3E186A92}" presName="textB" presStyleLbl="revTx" presStyleIdx="1" presStyleCnt="8">
        <dgm:presLayoutVars>
          <dgm:bulletEnabled val="1"/>
        </dgm:presLayoutVars>
      </dgm:prSet>
      <dgm:spPr/>
    </dgm:pt>
    <dgm:pt modelId="{4D90C4E8-D497-4BC2-80B2-31287A220B97}" type="pres">
      <dgm:prSet presAssocID="{2EFFF8C8-B2E3-41B5-AAE8-C44A3E186A92}" presName="circleB" presStyleLbl="node1" presStyleIdx="1" presStyleCnt="8"/>
      <dgm:spPr/>
    </dgm:pt>
    <dgm:pt modelId="{104F9F68-21C8-44E4-BFE5-BE6FF830D406}" type="pres">
      <dgm:prSet presAssocID="{2EFFF8C8-B2E3-41B5-AAE8-C44A3E186A92}" presName="spaceB" presStyleCnt="0"/>
      <dgm:spPr/>
    </dgm:pt>
    <dgm:pt modelId="{97F42887-614A-4C88-BC7F-CFFDB2569561}" type="pres">
      <dgm:prSet presAssocID="{A51DAC89-CFE2-4608-8B69-7591E74C03A6}" presName="space" presStyleCnt="0"/>
      <dgm:spPr/>
    </dgm:pt>
    <dgm:pt modelId="{ADF32830-AD41-4318-97EB-E2B68ED885A2}" type="pres">
      <dgm:prSet presAssocID="{F42CC1F1-64F9-4E76-ABBC-F13337FEEF6C}" presName="compositeA" presStyleCnt="0"/>
      <dgm:spPr/>
    </dgm:pt>
    <dgm:pt modelId="{D5C00CF6-8905-4BA4-A16F-2D16F576E1A7}" type="pres">
      <dgm:prSet presAssocID="{F42CC1F1-64F9-4E76-ABBC-F13337FEEF6C}" presName="textA" presStyleLbl="revTx" presStyleIdx="2" presStyleCnt="8">
        <dgm:presLayoutVars>
          <dgm:bulletEnabled val="1"/>
        </dgm:presLayoutVars>
      </dgm:prSet>
      <dgm:spPr/>
    </dgm:pt>
    <dgm:pt modelId="{1AFC3ABD-663A-446C-9410-5F150DE9EB05}" type="pres">
      <dgm:prSet presAssocID="{F42CC1F1-64F9-4E76-ABBC-F13337FEEF6C}" presName="circleA" presStyleLbl="node1" presStyleIdx="2" presStyleCnt="8"/>
      <dgm:spPr/>
    </dgm:pt>
    <dgm:pt modelId="{D680C564-8620-4DED-BC18-C179B0B75480}" type="pres">
      <dgm:prSet presAssocID="{F42CC1F1-64F9-4E76-ABBC-F13337FEEF6C}" presName="spaceA" presStyleCnt="0"/>
      <dgm:spPr/>
    </dgm:pt>
    <dgm:pt modelId="{2CC5F200-5035-4531-B6BD-B8C24BDF008B}" type="pres">
      <dgm:prSet presAssocID="{2802C7F7-5F4C-479B-BB6A-D0DE3024E8F7}" presName="space" presStyleCnt="0"/>
      <dgm:spPr/>
    </dgm:pt>
    <dgm:pt modelId="{3E381794-FA0B-48FB-8CAC-9E9278D54348}" type="pres">
      <dgm:prSet presAssocID="{DE280764-7087-4E89-844D-32C5DC636960}" presName="compositeB" presStyleCnt="0"/>
      <dgm:spPr/>
    </dgm:pt>
    <dgm:pt modelId="{07C7E5C9-B2D7-4AD4-9228-BF71E4E8A617}" type="pres">
      <dgm:prSet presAssocID="{DE280764-7087-4E89-844D-32C5DC636960}" presName="textB" presStyleLbl="revTx" presStyleIdx="3" presStyleCnt="8">
        <dgm:presLayoutVars>
          <dgm:bulletEnabled val="1"/>
        </dgm:presLayoutVars>
      </dgm:prSet>
      <dgm:spPr/>
    </dgm:pt>
    <dgm:pt modelId="{F18AC43F-0674-47DD-84EC-179D51D11911}" type="pres">
      <dgm:prSet presAssocID="{DE280764-7087-4E89-844D-32C5DC636960}" presName="circleB" presStyleLbl="node1" presStyleIdx="3" presStyleCnt="8"/>
      <dgm:spPr/>
    </dgm:pt>
    <dgm:pt modelId="{5B52B08F-AE74-4AE7-B125-DC2BEB11D32A}" type="pres">
      <dgm:prSet presAssocID="{DE280764-7087-4E89-844D-32C5DC636960}" presName="spaceB" presStyleCnt="0"/>
      <dgm:spPr/>
    </dgm:pt>
    <dgm:pt modelId="{418C371B-3693-44A3-8C8B-CF4360590556}" type="pres">
      <dgm:prSet presAssocID="{A8513A4A-2FAD-4B52-B50D-1670AA46A2D6}" presName="space" presStyleCnt="0"/>
      <dgm:spPr/>
    </dgm:pt>
    <dgm:pt modelId="{2B983EAF-F058-4C94-B317-05BE5590BF8C}" type="pres">
      <dgm:prSet presAssocID="{C40B6D4C-87A0-46FF-91C8-45D62D4402BF}" presName="compositeA" presStyleCnt="0"/>
      <dgm:spPr/>
    </dgm:pt>
    <dgm:pt modelId="{38AC3B0D-2852-437D-AF43-6B4214771F0A}" type="pres">
      <dgm:prSet presAssocID="{C40B6D4C-87A0-46FF-91C8-45D62D4402BF}" presName="textA" presStyleLbl="revTx" presStyleIdx="4" presStyleCnt="8">
        <dgm:presLayoutVars>
          <dgm:bulletEnabled val="1"/>
        </dgm:presLayoutVars>
      </dgm:prSet>
      <dgm:spPr/>
    </dgm:pt>
    <dgm:pt modelId="{8F0AC3AB-B25C-4D64-BA46-53D83EF13DE7}" type="pres">
      <dgm:prSet presAssocID="{C40B6D4C-87A0-46FF-91C8-45D62D4402BF}" presName="circleA" presStyleLbl="node1" presStyleIdx="4" presStyleCnt="8"/>
      <dgm:spPr/>
    </dgm:pt>
    <dgm:pt modelId="{EDEFBE8F-B786-46AB-9445-F741C1847FEF}" type="pres">
      <dgm:prSet presAssocID="{C40B6D4C-87A0-46FF-91C8-45D62D4402BF}" presName="spaceA" presStyleCnt="0"/>
      <dgm:spPr/>
    </dgm:pt>
    <dgm:pt modelId="{9B56D13D-A150-459C-8D41-B03C34EC64FC}" type="pres">
      <dgm:prSet presAssocID="{6B958B98-162C-4C3A-8630-1E1DF20698B3}" presName="space" presStyleCnt="0"/>
      <dgm:spPr/>
    </dgm:pt>
    <dgm:pt modelId="{463ED5F0-B862-4828-92F2-2FA50F2E4AF1}" type="pres">
      <dgm:prSet presAssocID="{E9E1AF6D-8D02-4F9C-BF71-B9B79EA37AAE}" presName="compositeB" presStyleCnt="0"/>
      <dgm:spPr/>
    </dgm:pt>
    <dgm:pt modelId="{DB39343D-FD21-44B6-97AE-138526683457}" type="pres">
      <dgm:prSet presAssocID="{E9E1AF6D-8D02-4F9C-BF71-B9B79EA37AAE}" presName="textB" presStyleLbl="revTx" presStyleIdx="5" presStyleCnt="8">
        <dgm:presLayoutVars>
          <dgm:bulletEnabled val="1"/>
        </dgm:presLayoutVars>
      </dgm:prSet>
      <dgm:spPr/>
    </dgm:pt>
    <dgm:pt modelId="{DD6058D8-1E7A-47AC-BA07-F8BDC15D0DE2}" type="pres">
      <dgm:prSet presAssocID="{E9E1AF6D-8D02-4F9C-BF71-B9B79EA37AAE}" presName="circleB" presStyleLbl="node1" presStyleIdx="5" presStyleCnt="8"/>
      <dgm:spPr/>
    </dgm:pt>
    <dgm:pt modelId="{72934C92-1986-48A7-A5E2-0B7FCFF0ED9A}" type="pres">
      <dgm:prSet presAssocID="{E9E1AF6D-8D02-4F9C-BF71-B9B79EA37AAE}" presName="spaceB" presStyleCnt="0"/>
      <dgm:spPr/>
    </dgm:pt>
    <dgm:pt modelId="{8304769D-E69D-49D8-85C7-11571875E7EE}" type="pres">
      <dgm:prSet presAssocID="{B2B1AD6E-89CE-42F7-A71F-0D2D3D911A2B}" presName="space" presStyleCnt="0"/>
      <dgm:spPr/>
    </dgm:pt>
    <dgm:pt modelId="{D24A4C28-E58A-484D-8E7D-02464F21D384}" type="pres">
      <dgm:prSet presAssocID="{FE72A570-C5C0-4448-B42E-284549BD7E68}" presName="compositeA" presStyleCnt="0"/>
      <dgm:spPr/>
    </dgm:pt>
    <dgm:pt modelId="{28AECAD6-0929-49AF-9E58-09C4C111EA51}" type="pres">
      <dgm:prSet presAssocID="{FE72A570-C5C0-4448-B42E-284549BD7E68}" presName="textA" presStyleLbl="revTx" presStyleIdx="6" presStyleCnt="8">
        <dgm:presLayoutVars>
          <dgm:bulletEnabled val="1"/>
        </dgm:presLayoutVars>
      </dgm:prSet>
      <dgm:spPr/>
    </dgm:pt>
    <dgm:pt modelId="{3121D81F-4866-4BED-9AEA-41BCEEEBFB2F}" type="pres">
      <dgm:prSet presAssocID="{FE72A570-C5C0-4448-B42E-284549BD7E68}" presName="circleA" presStyleLbl="node1" presStyleIdx="6" presStyleCnt="8"/>
      <dgm:spPr/>
    </dgm:pt>
    <dgm:pt modelId="{073FD8A9-B99F-498B-91C0-AE977C4F6E2B}" type="pres">
      <dgm:prSet presAssocID="{FE72A570-C5C0-4448-B42E-284549BD7E68}" presName="spaceA" presStyleCnt="0"/>
      <dgm:spPr/>
    </dgm:pt>
    <dgm:pt modelId="{2D91D3D6-0EB9-4E66-A48C-08E3E08342B8}" type="pres">
      <dgm:prSet presAssocID="{2D17BC64-4211-4F4A-9248-B9A78E6C0AA4}" presName="space" presStyleCnt="0"/>
      <dgm:spPr/>
    </dgm:pt>
    <dgm:pt modelId="{B6D2A065-8B32-4411-9AF9-946DA5F75040}" type="pres">
      <dgm:prSet presAssocID="{69718E4D-5A74-42F0-B30B-F7F5404446D7}" presName="compositeB" presStyleCnt="0"/>
      <dgm:spPr/>
    </dgm:pt>
    <dgm:pt modelId="{2AF30D45-5EC4-4EC4-B5DB-D8B5B7749F96}" type="pres">
      <dgm:prSet presAssocID="{69718E4D-5A74-42F0-B30B-F7F5404446D7}" presName="textB" presStyleLbl="revTx" presStyleIdx="7" presStyleCnt="8">
        <dgm:presLayoutVars>
          <dgm:bulletEnabled val="1"/>
        </dgm:presLayoutVars>
      </dgm:prSet>
      <dgm:spPr/>
    </dgm:pt>
    <dgm:pt modelId="{4B15641D-F174-4775-B09C-1BB9E8D66CFF}" type="pres">
      <dgm:prSet presAssocID="{69718E4D-5A74-42F0-B30B-F7F5404446D7}" presName="circleB" presStyleLbl="node1" presStyleIdx="7" presStyleCnt="8"/>
      <dgm:spPr/>
    </dgm:pt>
    <dgm:pt modelId="{B595D111-3AE3-45D9-BD03-1D29BAC90DAF}" type="pres">
      <dgm:prSet presAssocID="{69718E4D-5A74-42F0-B30B-F7F5404446D7}" presName="spaceB" presStyleCnt="0"/>
      <dgm:spPr/>
    </dgm:pt>
  </dgm:ptLst>
  <dgm:cxnLst>
    <dgm:cxn modelId="{01B692F1-C051-45FD-B6B8-2AF286CD9C9F}" srcId="{F52A2853-DFFF-408A-936E-AF71DDC2CAF7}" destId="{4B5109E4-B12C-4F9A-B64F-082FF2197613}" srcOrd="0" destOrd="0" parTransId="{0AE973E6-98F4-4806-A38D-B6129F35AADF}" sibTransId="{1E542688-DEE5-450C-829F-3CDC8903312A}"/>
    <dgm:cxn modelId="{E9A6C799-2762-4EBD-A7C2-108C5CEC8916}" srcId="{F52A2853-DFFF-408A-936E-AF71DDC2CAF7}" destId="{2EFFF8C8-B2E3-41B5-AAE8-C44A3E186A92}" srcOrd="1" destOrd="0" parTransId="{B3A29A57-344A-4302-BE9E-40DC73DCB542}" sibTransId="{A51DAC89-CFE2-4608-8B69-7591E74C03A6}"/>
    <dgm:cxn modelId="{01783527-4093-422C-BAD8-97F7D540CAD7}" srcId="{F52A2853-DFFF-408A-936E-AF71DDC2CAF7}" destId="{F42CC1F1-64F9-4E76-ABBC-F13337FEEF6C}" srcOrd="2" destOrd="0" parTransId="{4A8ABC0A-52B1-4EF4-AA77-769D7BC6F2FB}" sibTransId="{2802C7F7-5F4C-479B-BB6A-D0DE3024E8F7}"/>
    <dgm:cxn modelId="{ADAAD6CE-794B-478A-A322-0808A3E04098}" srcId="{F52A2853-DFFF-408A-936E-AF71DDC2CAF7}" destId="{DE280764-7087-4E89-844D-32C5DC636960}" srcOrd="3" destOrd="0" parTransId="{30E0D56C-E344-4020-96E0-03D164AC5CF2}" sibTransId="{A8513A4A-2FAD-4B52-B50D-1670AA46A2D6}"/>
    <dgm:cxn modelId="{9CDBC602-0906-4A3A-86B7-88C50FC7FAB4}" srcId="{F52A2853-DFFF-408A-936E-AF71DDC2CAF7}" destId="{C40B6D4C-87A0-46FF-91C8-45D62D4402BF}" srcOrd="4" destOrd="0" parTransId="{04A6F977-AC12-4F2B-95EA-02618F93849B}" sibTransId="{6B958B98-162C-4C3A-8630-1E1DF20698B3}"/>
    <dgm:cxn modelId="{DDD3A7B8-576D-4C4D-9841-C1FB7481B41B}" srcId="{F52A2853-DFFF-408A-936E-AF71DDC2CAF7}" destId="{E9E1AF6D-8D02-4F9C-BF71-B9B79EA37AAE}" srcOrd="5" destOrd="0" parTransId="{365DBD99-A25F-47AB-805D-FBC8D5BD0229}" sibTransId="{B2B1AD6E-89CE-42F7-A71F-0D2D3D911A2B}"/>
    <dgm:cxn modelId="{498DFA6E-BE95-43D2-8730-008C0F66E94E}" srcId="{F52A2853-DFFF-408A-936E-AF71DDC2CAF7}" destId="{FE72A570-C5C0-4448-B42E-284549BD7E68}" srcOrd="6" destOrd="0" parTransId="{7282BBF6-8247-459F-9252-059E2607443E}" sibTransId="{2D17BC64-4211-4F4A-9248-B9A78E6C0AA4}"/>
    <dgm:cxn modelId="{BDF124D1-6971-4F18-87CC-E244572017B9}" srcId="{F52A2853-DFFF-408A-936E-AF71DDC2CAF7}" destId="{69718E4D-5A74-42F0-B30B-F7F5404446D7}" srcOrd="7" destOrd="0" parTransId="{EA078EC6-A517-47F8-8162-162E781CA3D1}" sibTransId="{FB83D7D8-2B2E-4E5B-9427-37504A185F84}"/>
    <dgm:cxn modelId="{D286BB1F-527D-4CEA-930E-DD9B0312C223}" type="presOf" srcId="{F52A2853-DFFF-408A-936E-AF71DDC2CAF7}" destId="{34E19B8F-6B03-4E20-94D5-CDD1ED2E1978}" srcOrd="0" destOrd="0" presId="urn:microsoft.com/office/officeart/2005/8/layout/hProcess11"/>
    <dgm:cxn modelId="{E4D47DEE-5E2A-4B1F-BD01-BC15BECDDAC5}" type="presParOf" srcId="{34E19B8F-6B03-4E20-94D5-CDD1ED2E1978}" destId="{AC321633-D89E-4516-BDB4-7EB14EDB36DB}" srcOrd="0" destOrd="0" presId="urn:microsoft.com/office/officeart/2005/8/layout/hProcess11"/>
    <dgm:cxn modelId="{16767268-672A-4132-B819-FC2B1D0822D7}" type="presParOf" srcId="{34E19B8F-6B03-4E20-94D5-CDD1ED2E1978}" destId="{69FE3A6F-C0A1-475B-ADA9-9A8E8FDB47BD}" srcOrd="1" destOrd="0" presId="urn:microsoft.com/office/officeart/2005/8/layout/hProcess11"/>
    <dgm:cxn modelId="{87280F6D-565B-4142-A2A1-1AD6A73F56C4}" type="presParOf" srcId="{69FE3A6F-C0A1-475B-ADA9-9A8E8FDB47BD}" destId="{E3DAA2AA-1D0F-4B12-BDA5-B6B4969FC62C}" srcOrd="0" destOrd="1" presId="urn:microsoft.com/office/officeart/2005/8/layout/hProcess11"/>
    <dgm:cxn modelId="{432762B4-316D-44BD-9E1C-614B6EA42B3E}" type="presParOf" srcId="{E3DAA2AA-1D0F-4B12-BDA5-B6B4969FC62C}" destId="{4EBE0530-6232-44AC-B3C5-652A471F1A28}" srcOrd="0" destOrd="0" presId="urn:microsoft.com/office/officeart/2005/8/layout/hProcess11"/>
    <dgm:cxn modelId="{DBFA6DD7-22EF-4CED-A6EF-1B1496333367}" type="presOf" srcId="{4B5109E4-B12C-4F9A-B64F-082FF2197613}" destId="{4EBE0530-6232-44AC-B3C5-652A471F1A28}" srcOrd="0" destOrd="0" presId="urn:microsoft.com/office/officeart/2005/8/layout/hProcess11"/>
    <dgm:cxn modelId="{343ABBF2-8CDF-4BEE-92E4-8B07AB4046C0}" type="presParOf" srcId="{E3DAA2AA-1D0F-4B12-BDA5-B6B4969FC62C}" destId="{CE769C6B-1770-4C3B-B742-2AEEB8897CD1}" srcOrd="1" destOrd="0" presId="urn:microsoft.com/office/officeart/2005/8/layout/hProcess11"/>
    <dgm:cxn modelId="{A31BF4E8-283E-4F56-91A4-6F7FAE898FE2}" type="presParOf" srcId="{E3DAA2AA-1D0F-4B12-BDA5-B6B4969FC62C}" destId="{8794C922-7BB7-4C0B-9040-2994C09DEA6D}" srcOrd="2" destOrd="0" presId="urn:microsoft.com/office/officeart/2005/8/layout/hProcess11"/>
    <dgm:cxn modelId="{780D83B0-FC89-44E1-B5B6-A81F53C4685B}" type="presParOf" srcId="{69FE3A6F-C0A1-475B-ADA9-9A8E8FDB47BD}" destId="{0B34AA85-25A5-40CF-AED2-FEA95D621913}" srcOrd="1" destOrd="1" presId="urn:microsoft.com/office/officeart/2005/8/layout/hProcess11"/>
    <dgm:cxn modelId="{61E195ED-896D-4123-A15E-E1A7981F23DE}" type="presParOf" srcId="{69FE3A6F-C0A1-475B-ADA9-9A8E8FDB47BD}" destId="{A90B7389-66D9-4376-8C92-59807E803FF0}" srcOrd="2" destOrd="1" presId="urn:microsoft.com/office/officeart/2005/8/layout/hProcess11"/>
    <dgm:cxn modelId="{F0156EC4-FA85-4A96-8044-0285EF71484A}" type="presParOf" srcId="{A90B7389-66D9-4376-8C92-59807E803FF0}" destId="{446B2339-4852-412D-9DF4-F79D53B6F4EF}" srcOrd="0" destOrd="2" presId="urn:microsoft.com/office/officeart/2005/8/layout/hProcess11"/>
    <dgm:cxn modelId="{0720DB4A-FFD8-408B-91B4-3F51746C5792}" type="presOf" srcId="{2EFFF8C8-B2E3-41B5-AAE8-C44A3E186A92}" destId="{446B2339-4852-412D-9DF4-F79D53B6F4EF}" srcOrd="0" destOrd="0" presId="urn:microsoft.com/office/officeart/2005/8/layout/hProcess11"/>
    <dgm:cxn modelId="{C5E159A2-8D08-4A53-A320-BA4B04B1290C}" type="presParOf" srcId="{A90B7389-66D9-4376-8C92-59807E803FF0}" destId="{4D90C4E8-D497-4BC2-80B2-31287A220B97}" srcOrd="1" destOrd="2" presId="urn:microsoft.com/office/officeart/2005/8/layout/hProcess11"/>
    <dgm:cxn modelId="{E1F18567-FF6C-478E-9DC4-B9372099AED2}" type="presParOf" srcId="{A90B7389-66D9-4376-8C92-59807E803FF0}" destId="{104F9F68-21C8-44E4-BFE5-BE6FF830D406}" srcOrd="2" destOrd="2" presId="urn:microsoft.com/office/officeart/2005/8/layout/hProcess11"/>
    <dgm:cxn modelId="{BAFF3B53-F823-4746-98B0-9A3287796F26}" type="presParOf" srcId="{69FE3A6F-C0A1-475B-ADA9-9A8E8FDB47BD}" destId="{97F42887-614A-4C88-BC7F-CFFDB2569561}" srcOrd="3" destOrd="1" presId="urn:microsoft.com/office/officeart/2005/8/layout/hProcess11"/>
    <dgm:cxn modelId="{21AAD067-3471-433A-8B11-831792A06FCB}" type="presParOf" srcId="{69FE3A6F-C0A1-475B-ADA9-9A8E8FDB47BD}" destId="{ADF32830-AD41-4318-97EB-E2B68ED885A2}" srcOrd="4" destOrd="1" presId="urn:microsoft.com/office/officeart/2005/8/layout/hProcess11"/>
    <dgm:cxn modelId="{A1C8EDAD-B3BA-418C-A5B7-E5C73EE6644F}" type="presParOf" srcId="{ADF32830-AD41-4318-97EB-E2B68ED885A2}" destId="{D5C00CF6-8905-4BA4-A16F-2D16F576E1A7}" srcOrd="0" destOrd="4" presId="urn:microsoft.com/office/officeart/2005/8/layout/hProcess11"/>
    <dgm:cxn modelId="{71A3212F-FDD0-4F53-9F2C-FCE34A35E25C}" type="presOf" srcId="{F42CC1F1-64F9-4E76-ABBC-F13337FEEF6C}" destId="{D5C00CF6-8905-4BA4-A16F-2D16F576E1A7}" srcOrd="0" destOrd="0" presId="urn:microsoft.com/office/officeart/2005/8/layout/hProcess11"/>
    <dgm:cxn modelId="{390D46F8-6C15-4DCD-A2D9-79455E547360}" type="presParOf" srcId="{ADF32830-AD41-4318-97EB-E2B68ED885A2}" destId="{1AFC3ABD-663A-446C-9410-5F150DE9EB05}" srcOrd="1" destOrd="4" presId="urn:microsoft.com/office/officeart/2005/8/layout/hProcess11"/>
    <dgm:cxn modelId="{C7526BAD-CD35-4B3C-81B9-372C446E8CC7}" type="presParOf" srcId="{ADF32830-AD41-4318-97EB-E2B68ED885A2}" destId="{D680C564-8620-4DED-BC18-C179B0B75480}" srcOrd="2" destOrd="4" presId="urn:microsoft.com/office/officeart/2005/8/layout/hProcess11"/>
    <dgm:cxn modelId="{96D3AD8D-146C-426D-A00F-FF805007515B}" type="presParOf" srcId="{69FE3A6F-C0A1-475B-ADA9-9A8E8FDB47BD}" destId="{2CC5F200-5035-4531-B6BD-B8C24BDF008B}" srcOrd="5" destOrd="1" presId="urn:microsoft.com/office/officeart/2005/8/layout/hProcess11"/>
    <dgm:cxn modelId="{0412062C-2E74-4B43-967D-D15F22DC2A18}" type="presParOf" srcId="{69FE3A6F-C0A1-475B-ADA9-9A8E8FDB47BD}" destId="{3E381794-FA0B-48FB-8CAC-9E9278D54348}" srcOrd="6" destOrd="1" presId="urn:microsoft.com/office/officeart/2005/8/layout/hProcess11"/>
    <dgm:cxn modelId="{2C1B8CEB-0D66-4D7D-B136-B39BC197178A}" type="presParOf" srcId="{3E381794-FA0B-48FB-8CAC-9E9278D54348}" destId="{07C7E5C9-B2D7-4AD4-9228-BF71E4E8A617}" srcOrd="0" destOrd="6" presId="urn:microsoft.com/office/officeart/2005/8/layout/hProcess11"/>
    <dgm:cxn modelId="{1AD08877-0714-4643-8BD3-B7514532CC26}" type="presOf" srcId="{DE280764-7087-4E89-844D-32C5DC636960}" destId="{07C7E5C9-B2D7-4AD4-9228-BF71E4E8A617}" srcOrd="0" destOrd="0" presId="urn:microsoft.com/office/officeart/2005/8/layout/hProcess11"/>
    <dgm:cxn modelId="{C78C9F45-2E59-4A8B-88E5-F1AF0143F78F}" type="presParOf" srcId="{3E381794-FA0B-48FB-8CAC-9E9278D54348}" destId="{F18AC43F-0674-47DD-84EC-179D51D11911}" srcOrd="1" destOrd="6" presId="urn:microsoft.com/office/officeart/2005/8/layout/hProcess11"/>
    <dgm:cxn modelId="{93E9061B-BB20-41E3-9FEA-18D2526A857B}" type="presParOf" srcId="{3E381794-FA0B-48FB-8CAC-9E9278D54348}" destId="{5B52B08F-AE74-4AE7-B125-DC2BEB11D32A}" srcOrd="2" destOrd="6" presId="urn:microsoft.com/office/officeart/2005/8/layout/hProcess11"/>
    <dgm:cxn modelId="{DD12C8ED-580D-4EE0-ABA4-7B0FAC996F9F}" type="presParOf" srcId="{69FE3A6F-C0A1-475B-ADA9-9A8E8FDB47BD}" destId="{418C371B-3693-44A3-8C8B-CF4360590556}" srcOrd="7" destOrd="1" presId="urn:microsoft.com/office/officeart/2005/8/layout/hProcess11"/>
    <dgm:cxn modelId="{115DCC1E-D89D-4415-B377-58F11849A65D}" type="presParOf" srcId="{69FE3A6F-C0A1-475B-ADA9-9A8E8FDB47BD}" destId="{2B983EAF-F058-4C94-B317-05BE5590BF8C}" srcOrd="8" destOrd="1" presId="urn:microsoft.com/office/officeart/2005/8/layout/hProcess11"/>
    <dgm:cxn modelId="{38FCE42A-E904-4FE2-9D72-AF329A06ACD0}" type="presParOf" srcId="{2B983EAF-F058-4C94-B317-05BE5590BF8C}" destId="{38AC3B0D-2852-437D-AF43-6B4214771F0A}" srcOrd="0" destOrd="8" presId="urn:microsoft.com/office/officeart/2005/8/layout/hProcess11"/>
    <dgm:cxn modelId="{6E196309-FBC8-46A8-8CBD-679F658986E3}" type="presOf" srcId="{C40B6D4C-87A0-46FF-91C8-45D62D4402BF}" destId="{38AC3B0D-2852-437D-AF43-6B4214771F0A}" srcOrd="0" destOrd="0" presId="urn:microsoft.com/office/officeart/2005/8/layout/hProcess11"/>
    <dgm:cxn modelId="{94079855-15C3-46A2-8CDD-86A170E10745}" type="presParOf" srcId="{2B983EAF-F058-4C94-B317-05BE5590BF8C}" destId="{8F0AC3AB-B25C-4D64-BA46-53D83EF13DE7}" srcOrd="1" destOrd="8" presId="urn:microsoft.com/office/officeart/2005/8/layout/hProcess11"/>
    <dgm:cxn modelId="{E4128A67-BDF4-4E72-8766-F70620C9F375}" type="presParOf" srcId="{2B983EAF-F058-4C94-B317-05BE5590BF8C}" destId="{EDEFBE8F-B786-46AB-9445-F741C1847FEF}" srcOrd="2" destOrd="8" presId="urn:microsoft.com/office/officeart/2005/8/layout/hProcess11"/>
    <dgm:cxn modelId="{E5DBE413-CED4-4135-8DD6-29E8303DDDDE}" type="presParOf" srcId="{69FE3A6F-C0A1-475B-ADA9-9A8E8FDB47BD}" destId="{9B56D13D-A150-459C-8D41-B03C34EC64FC}" srcOrd="9" destOrd="1" presId="urn:microsoft.com/office/officeart/2005/8/layout/hProcess11"/>
    <dgm:cxn modelId="{6A44A878-4B6D-47D8-AE00-8E84B58CFFD0}" type="presParOf" srcId="{69FE3A6F-C0A1-475B-ADA9-9A8E8FDB47BD}" destId="{463ED5F0-B862-4828-92F2-2FA50F2E4AF1}" srcOrd="10" destOrd="1" presId="urn:microsoft.com/office/officeart/2005/8/layout/hProcess11"/>
    <dgm:cxn modelId="{A5BA9050-E845-431A-A4C1-1DB8D9FFD0E4}" type="presParOf" srcId="{463ED5F0-B862-4828-92F2-2FA50F2E4AF1}" destId="{DB39343D-FD21-44B6-97AE-138526683457}" srcOrd="0" destOrd="10" presId="urn:microsoft.com/office/officeart/2005/8/layout/hProcess11"/>
    <dgm:cxn modelId="{D376CA8A-6C43-45BA-9F2C-995BAF0ED051}" type="presOf" srcId="{E9E1AF6D-8D02-4F9C-BF71-B9B79EA37AAE}" destId="{DB39343D-FD21-44B6-97AE-138526683457}" srcOrd="0" destOrd="0" presId="urn:microsoft.com/office/officeart/2005/8/layout/hProcess11"/>
    <dgm:cxn modelId="{ECA193FD-7681-4395-A0DD-DD329BFE0580}" type="presParOf" srcId="{463ED5F0-B862-4828-92F2-2FA50F2E4AF1}" destId="{DD6058D8-1E7A-47AC-BA07-F8BDC15D0DE2}" srcOrd="1" destOrd="10" presId="urn:microsoft.com/office/officeart/2005/8/layout/hProcess11"/>
    <dgm:cxn modelId="{5BAB1B39-22F7-4642-9AE6-BFA336A9D97F}" type="presParOf" srcId="{463ED5F0-B862-4828-92F2-2FA50F2E4AF1}" destId="{72934C92-1986-48A7-A5E2-0B7FCFF0ED9A}" srcOrd="2" destOrd="10" presId="urn:microsoft.com/office/officeart/2005/8/layout/hProcess11"/>
    <dgm:cxn modelId="{4729BCBC-42F9-40B9-9EE8-D12102C1BCB6}" type="presParOf" srcId="{69FE3A6F-C0A1-475B-ADA9-9A8E8FDB47BD}" destId="{8304769D-E69D-49D8-85C7-11571875E7EE}" srcOrd="11" destOrd="1" presId="urn:microsoft.com/office/officeart/2005/8/layout/hProcess11"/>
    <dgm:cxn modelId="{1AF2AADD-57CC-4434-8AA4-084A0C1A6CEB}" type="presParOf" srcId="{69FE3A6F-C0A1-475B-ADA9-9A8E8FDB47BD}" destId="{D24A4C28-E58A-484D-8E7D-02464F21D384}" srcOrd="12" destOrd="1" presId="urn:microsoft.com/office/officeart/2005/8/layout/hProcess11"/>
    <dgm:cxn modelId="{C21C4C70-4481-4185-BF1A-0656E7579A35}" type="presParOf" srcId="{D24A4C28-E58A-484D-8E7D-02464F21D384}" destId="{28AECAD6-0929-49AF-9E58-09C4C111EA51}" srcOrd="0" destOrd="12" presId="urn:microsoft.com/office/officeart/2005/8/layout/hProcess11"/>
    <dgm:cxn modelId="{D86FFCDD-5B6C-4945-9899-AF2A4D67496F}" type="presOf" srcId="{FE72A570-C5C0-4448-B42E-284549BD7E68}" destId="{28AECAD6-0929-49AF-9E58-09C4C111EA51}" srcOrd="0" destOrd="0" presId="urn:microsoft.com/office/officeart/2005/8/layout/hProcess11"/>
    <dgm:cxn modelId="{61438B48-60E8-4359-8DDF-4EDDB39DDC40}" type="presParOf" srcId="{D24A4C28-E58A-484D-8E7D-02464F21D384}" destId="{3121D81F-4866-4BED-9AEA-41BCEEEBFB2F}" srcOrd="1" destOrd="12" presId="urn:microsoft.com/office/officeart/2005/8/layout/hProcess11"/>
    <dgm:cxn modelId="{B8FE17EB-D162-4D7E-8549-5893934B7531}" type="presParOf" srcId="{D24A4C28-E58A-484D-8E7D-02464F21D384}" destId="{073FD8A9-B99F-498B-91C0-AE977C4F6E2B}" srcOrd="2" destOrd="12" presId="urn:microsoft.com/office/officeart/2005/8/layout/hProcess11"/>
    <dgm:cxn modelId="{B96C00FC-7C27-4F25-A925-6DDCD0614F0C}" type="presParOf" srcId="{69FE3A6F-C0A1-475B-ADA9-9A8E8FDB47BD}" destId="{2D91D3D6-0EB9-4E66-A48C-08E3E08342B8}" srcOrd="13" destOrd="1" presId="urn:microsoft.com/office/officeart/2005/8/layout/hProcess11"/>
    <dgm:cxn modelId="{D7814D0E-C1B8-47F9-87E3-4A4CD355B344}" type="presParOf" srcId="{69FE3A6F-C0A1-475B-ADA9-9A8E8FDB47BD}" destId="{B6D2A065-8B32-4411-9AF9-946DA5F75040}" srcOrd="14" destOrd="1" presId="urn:microsoft.com/office/officeart/2005/8/layout/hProcess11"/>
    <dgm:cxn modelId="{51899D46-07C2-4EBC-ADB0-D1D50072047D}" type="presParOf" srcId="{B6D2A065-8B32-4411-9AF9-946DA5F75040}" destId="{2AF30D45-5EC4-4EC4-B5DB-D8B5B7749F96}" srcOrd="0" destOrd="14" presId="urn:microsoft.com/office/officeart/2005/8/layout/hProcess11"/>
    <dgm:cxn modelId="{C9C44D69-DF7C-4544-A612-C8DC7A448494}" type="presOf" srcId="{69718E4D-5A74-42F0-B30B-F7F5404446D7}" destId="{2AF30D45-5EC4-4EC4-B5DB-D8B5B7749F96}" srcOrd="0" destOrd="0" presId="urn:microsoft.com/office/officeart/2005/8/layout/hProcess11"/>
    <dgm:cxn modelId="{98E61DE8-85C8-4ECF-B15D-D2E9CE9125FA}" type="presParOf" srcId="{B6D2A065-8B32-4411-9AF9-946DA5F75040}" destId="{4B15641D-F174-4775-B09C-1BB9E8D66CFF}" srcOrd="1" destOrd="14" presId="urn:microsoft.com/office/officeart/2005/8/layout/hProcess11"/>
    <dgm:cxn modelId="{FD5C1E29-BB2C-4A30-8D2C-4E6AF54BA5B4}" type="presParOf" srcId="{B6D2A065-8B32-4411-9AF9-946DA5F75040}" destId="{B595D111-3AE3-45D9-BD03-1D29BAC90DAF}" srcOrd="2" destOrd="14" presId="urn:microsoft.com/office/officeart/2005/8/layout/hProcess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047DBF-95AA-40BC-A783-377E8F18B84D}" type="doc">
      <dgm:prSet loTypeId="hierarchy" loCatId="hierarchy" qsTypeId="urn:microsoft.com/office/officeart/2005/8/quickstyle/simple3" qsCatId="simple" csTypeId="urn:microsoft.com/office/officeart/2005/8/colors/accent1_2" csCatId="accent1" phldr="0"/>
      <dgm:spPr/>
      <dgm:t>
        <a:bodyPr/>
        <a:p>
          <a:endParaRPr lang="en-US"/>
        </a:p>
      </dgm:t>
    </dgm:pt>
    <dgm:pt modelId="{9CF950A0-AF63-4EEF-9FFD-96C1F7E7E392}">
      <dgm:prSet phldrT="[Text]" phldr="0" custT="1"/>
      <dgm:spPr/>
      <dgm:t>
        <a:bodyPr vert="horz" wrap="square"/>
        <a:p>
          <a:pPr>
            <a:lnSpc>
              <a:spcPct val="100000"/>
            </a:lnSpc>
            <a:spcBef>
              <a:spcPct val="0"/>
            </a:spcBef>
            <a:spcAft>
              <a:spcPct val="35000"/>
            </a:spcAft>
          </a:pPr>
          <a:r>
            <a:rPr lang="en-US" sz="2800">
              <a:latin typeface="Times New Roman" panose="02020603050405020304" charset="0"/>
              <a:cs typeface="Times New Roman" panose="02020603050405020304" charset="0"/>
            </a:rPr>
            <a:t>Nội dung Bản Tuyên ngôn độc lập</a:t>
          </a:r>
          <a:endParaRPr lang="en-US" sz="2800">
            <a:latin typeface="Times New Roman" panose="02020603050405020304" charset="0"/>
            <a:cs typeface="Times New Roman" panose="02020603050405020304" charset="0"/>
          </a:endParaRPr>
        </a:p>
      </dgm:t>
    </dgm:pt>
    <dgm:pt modelId="{C208B5D8-5995-4479-A42A-8A55E56C12D9}" cxnId="{C7BF8FB1-4D7E-42EA-AC82-290211FA8538}" type="parTrans">
      <dgm:prSet/>
      <dgm:spPr/>
      <dgm:t>
        <a:bodyPr/>
        <a:p>
          <a:endParaRPr lang="en-US"/>
        </a:p>
      </dgm:t>
    </dgm:pt>
    <dgm:pt modelId="{789CBC20-C209-4F6E-8277-16D1CD2BC23E}" cxnId="{C7BF8FB1-4D7E-42EA-AC82-290211FA8538}" type="sibTrans">
      <dgm:prSet/>
      <dgm:spPr/>
      <dgm:t>
        <a:bodyPr/>
        <a:p>
          <a:endParaRPr lang="en-US"/>
        </a:p>
      </dgm:t>
    </dgm:pt>
    <dgm:pt modelId="{43C98814-3703-4708-9480-0269618948C5}">
      <dgm:prSet phldrT="[Text]" phldr="0" custT="1"/>
      <dgm:spPr/>
      <dgm:t>
        <a:bodyPr vert="horz" wrap="square"/>
        <a:p>
          <a:pPr>
            <a:lnSpc>
              <a:spcPct val="100000"/>
            </a:lnSpc>
            <a:spcBef>
              <a:spcPct val="0"/>
            </a:spcBef>
            <a:spcAft>
              <a:spcPct val="35000"/>
            </a:spcAft>
          </a:pPr>
          <a:r>
            <a:rPr lang="en-US" sz="2400">
              <a:latin typeface="Times New Roman" panose="02020603050405020304" charset="0"/>
              <a:cs typeface="Times New Roman" panose="02020603050405020304" charset="0"/>
            </a:rPr>
            <a:t>Công bố về các quyền con người, quyền công dân</a:t>
          </a:r>
          <a:endParaRPr lang="en-US" sz="2400">
            <a:latin typeface="Times New Roman" panose="02020603050405020304" charset="0"/>
            <a:cs typeface="Times New Roman" panose="02020603050405020304" charset="0"/>
          </a:endParaRPr>
        </a:p>
      </dgm:t>
    </dgm:pt>
    <dgm:pt modelId="{CEE48522-27B1-4F7F-84F9-D98425D345C1}" cxnId="{72488C6A-274A-4D42-950D-1457E3E39F7B}" type="parTrans">
      <dgm:prSet/>
      <dgm:spPr/>
      <dgm:t>
        <a:bodyPr/>
        <a:p>
          <a:endParaRPr lang="en-US"/>
        </a:p>
      </dgm:t>
    </dgm:pt>
    <dgm:pt modelId="{8F8E0805-276C-4375-BEB7-3681B4D5E062}" cxnId="{72488C6A-274A-4D42-950D-1457E3E39F7B}" type="sibTrans">
      <dgm:prSet/>
      <dgm:spPr/>
      <dgm:t>
        <a:bodyPr/>
        <a:p>
          <a:endParaRPr lang="en-US"/>
        </a:p>
      </dgm:t>
    </dgm:pt>
    <dgm:pt modelId="{EEA9BF43-52EA-422D-B843-A7E2D98344F1}">
      <dgm:prSet phldrT="[Text]" phldr="0" custT="1"/>
      <dgm:spPr/>
      <dgm:t>
        <a:bodyPr vert="horz" wrap="square"/>
        <a:p>
          <a:pPr>
            <a:lnSpc>
              <a:spcPct val="100000"/>
            </a:lnSpc>
            <a:spcBef>
              <a:spcPct val="0"/>
            </a:spcBef>
            <a:spcAft>
              <a:spcPct val="35000"/>
            </a:spcAft>
          </a:pPr>
          <a:r>
            <a:rPr lang="en-US" sz="2400">
              <a:latin typeface="Times New Roman" panose="02020603050405020304" charset="0"/>
              <a:cs typeface="Times New Roman" panose="02020603050405020304" charset="0"/>
            </a:rPr>
            <a:t>Tố cáo chế độ áp bức thuộc địa của thực dân Anh</a:t>
          </a:r>
          <a:endParaRPr lang="en-US" sz="2400">
            <a:latin typeface="Times New Roman" panose="02020603050405020304" charset="0"/>
            <a:cs typeface="Times New Roman" panose="02020603050405020304" charset="0"/>
          </a:endParaRPr>
        </a:p>
      </dgm:t>
    </dgm:pt>
    <dgm:pt modelId="{DD4B9A5E-AF0E-4E40-AE50-8ADA48B6C96E}" cxnId="{32340D6D-F5B9-4C14-993F-3275397F27CA}" type="parTrans">
      <dgm:prSet/>
      <dgm:spPr/>
      <dgm:t>
        <a:bodyPr/>
        <a:p>
          <a:endParaRPr lang="en-US"/>
        </a:p>
      </dgm:t>
    </dgm:pt>
    <dgm:pt modelId="{35829CFD-40BE-4AAC-B481-B24731CD799F}" cxnId="{32340D6D-F5B9-4C14-993F-3275397F27CA}" type="sibTrans">
      <dgm:prSet/>
      <dgm:spPr/>
      <dgm:t>
        <a:bodyPr/>
        <a:p>
          <a:endParaRPr lang="en-US"/>
        </a:p>
      </dgm:t>
    </dgm:pt>
    <dgm:pt modelId="{8396455F-413F-483A-B472-43E5A90D6C64}">
      <dgm:prSet phldr="0" custT="1"/>
      <dgm:spPr/>
      <dgm:t>
        <a:bodyPr vert="horz" wrap="square"/>
        <a:p>
          <a:pPr>
            <a:lnSpc>
              <a:spcPct val="100000"/>
            </a:lnSpc>
            <a:spcBef>
              <a:spcPct val="0"/>
            </a:spcBef>
            <a:spcAft>
              <a:spcPct val="35000"/>
            </a:spcAft>
          </a:pPr>
          <a:r>
            <a:rPr lang="en-US" sz="2400">
              <a:latin typeface="Times New Roman" panose="02020603050405020304" charset="0"/>
              <a:cs typeface="Times New Roman" panose="02020603050405020304" charset="0"/>
            </a:rPr>
            <a:t>Tuyên bố 13 thuộc địa thoát li khỏi chính quốc</a:t>
          </a:r>
          <a:endParaRPr lang="en-US" sz="2400">
            <a:latin typeface="Times New Roman" panose="02020603050405020304" charset="0"/>
            <a:cs typeface="Times New Roman" panose="02020603050405020304" charset="0"/>
          </a:endParaRPr>
        </a:p>
      </dgm:t>
    </dgm:pt>
    <dgm:pt modelId="{1D750339-B6E1-408B-A69A-A0F50E83E684}" cxnId="{0A0D7B26-1231-4721-9F58-0FEDED5D104E}" type="parTrans">
      <dgm:prSet/>
      <dgm:spPr/>
    </dgm:pt>
    <dgm:pt modelId="{68938E29-E519-457A-80CC-A838A7454BFB}" cxnId="{0A0D7B26-1231-4721-9F58-0FEDED5D104E}" type="sibTrans">
      <dgm:prSet/>
      <dgm:spPr/>
    </dgm:pt>
    <dgm:pt modelId="{05B7883E-08CA-4B11-978A-0E031766AB04}">
      <dgm:prSet phldrT="[Text]" phldr="0" custT="1"/>
      <dgm:spPr/>
      <dgm:t>
        <a:bodyPr vert="horz" wrap="square"/>
        <a:p>
          <a:pPr>
            <a:lnSpc>
              <a:spcPct val="100000"/>
            </a:lnSpc>
            <a:spcBef>
              <a:spcPct val="0"/>
            </a:spcBef>
            <a:spcAft>
              <a:spcPct val="35000"/>
            </a:spcAft>
          </a:pPr>
          <a:r>
            <a:rPr lang="en-US" sz="2400">
              <a:latin typeface="Times New Roman" panose="02020603050405020304" charset="0"/>
              <a:cs typeface="Times New Roman" panose="02020603050405020304" charset="0"/>
            </a:rPr>
            <a:t>Thành lập quốc gia độc lập- Hợp chúng quốc Mĩ</a:t>
          </a:r>
          <a:endParaRPr lang="en-US" sz="2400">
            <a:latin typeface="Times New Roman" panose="02020603050405020304" charset="0"/>
            <a:cs typeface="Times New Roman" panose="02020603050405020304" charset="0"/>
          </a:endParaRPr>
        </a:p>
      </dgm:t>
    </dgm:pt>
    <dgm:pt modelId="{D3AE5FBF-22B8-495D-8175-D008E6DBE25A}" cxnId="{10CFEDBC-983D-4B10-93F6-48E614B271BD}" type="parTrans">
      <dgm:prSet/>
      <dgm:spPr/>
      <dgm:t>
        <a:bodyPr/>
        <a:p>
          <a:endParaRPr lang="en-US"/>
        </a:p>
      </dgm:t>
    </dgm:pt>
    <dgm:pt modelId="{07129F62-24FE-4443-9066-E2A8C0818369}" cxnId="{10CFEDBC-983D-4B10-93F6-48E614B271BD}" type="sibTrans">
      <dgm:prSet/>
      <dgm:spPr/>
      <dgm:t>
        <a:bodyPr/>
        <a:p>
          <a:endParaRPr lang="en-US"/>
        </a:p>
      </dgm:t>
    </dgm:pt>
    <dgm:pt modelId="{D46EE152-774F-4CA8-9116-98CB08AEFA88}" type="pres">
      <dgm:prSet presAssocID="{D6047DBF-95AA-40BC-A783-377E8F18B84D}" presName="Name0" presStyleCnt="0">
        <dgm:presLayoutVars>
          <dgm:chPref val="1"/>
          <dgm:dir/>
          <dgm:animOne val="branch"/>
          <dgm:animLvl val="lvl"/>
          <dgm:resizeHandles val="exact"/>
        </dgm:presLayoutVars>
      </dgm:prSet>
      <dgm:spPr/>
    </dgm:pt>
    <dgm:pt modelId="{D1C58439-AB41-4D73-94D5-800644F6883C}" type="pres">
      <dgm:prSet presAssocID="{9CF950A0-AF63-4EEF-9FFD-96C1F7E7E392}" presName="root1" presStyleCnt="0"/>
      <dgm:spPr/>
    </dgm:pt>
    <dgm:pt modelId="{9B9BF0AB-5901-4E79-B4D7-EC064A6E4281}" type="pres">
      <dgm:prSet presAssocID="{9CF950A0-AF63-4EEF-9FFD-96C1F7E7E392}" presName="LevelOneTextNode" presStyleLbl="node0" presStyleIdx="0" presStyleCnt="1">
        <dgm:presLayoutVars>
          <dgm:chPref val="3"/>
        </dgm:presLayoutVars>
      </dgm:prSet>
      <dgm:spPr/>
    </dgm:pt>
    <dgm:pt modelId="{A6E13702-6C97-4911-A4E2-59EE8E68C431}" type="pres">
      <dgm:prSet presAssocID="{9CF950A0-AF63-4EEF-9FFD-96C1F7E7E392}" presName="level2hierChild" presStyleCnt="0"/>
      <dgm:spPr/>
    </dgm:pt>
    <dgm:pt modelId="{64B430B3-FF1B-406C-9FF2-27BA23788747}" type="pres">
      <dgm:prSet presAssocID="{CEE48522-27B1-4F7F-84F9-D98425D345C1}" presName="conn2-1" presStyleLbl="parChTrans1D2" presStyleIdx="0" presStyleCnt="4"/>
      <dgm:spPr/>
    </dgm:pt>
    <dgm:pt modelId="{C069D299-1B39-4BB1-9C27-833B58C46156}" type="pres">
      <dgm:prSet presAssocID="{CEE48522-27B1-4F7F-84F9-D98425D345C1}" presName="connTx" presStyleCnt="0"/>
      <dgm:spPr/>
    </dgm:pt>
    <dgm:pt modelId="{9C4BE19C-8DBD-46B6-9067-607184141480}" type="pres">
      <dgm:prSet presAssocID="{43C98814-3703-4708-9480-0269618948C5}" presName="root2" presStyleCnt="0"/>
      <dgm:spPr/>
    </dgm:pt>
    <dgm:pt modelId="{CDA235D6-AC41-4ED3-AF28-D9CD9EDCBAED}" type="pres">
      <dgm:prSet presAssocID="{43C98814-3703-4708-9480-0269618948C5}" presName="LevelTwoTextNode" presStyleLbl="node2" presStyleIdx="0" presStyleCnt="4">
        <dgm:presLayoutVars>
          <dgm:chPref val="3"/>
        </dgm:presLayoutVars>
      </dgm:prSet>
      <dgm:spPr/>
    </dgm:pt>
    <dgm:pt modelId="{72E265FC-36E6-4BBF-AC05-214FD6415DAB}" type="pres">
      <dgm:prSet presAssocID="{43C98814-3703-4708-9480-0269618948C5}" presName="level3hierChild" presStyleCnt="0"/>
      <dgm:spPr/>
    </dgm:pt>
    <dgm:pt modelId="{2F66960D-CF7A-443C-8CB9-E7DD0B261214}" type="pres">
      <dgm:prSet presAssocID="{DD4B9A5E-AF0E-4E40-AE50-8ADA48B6C96E}" presName="conn2-1" presStyleLbl="parChTrans1D2" presStyleIdx="1" presStyleCnt="4"/>
      <dgm:spPr/>
    </dgm:pt>
    <dgm:pt modelId="{5BBFF12A-A69F-4078-A83D-A1EAB54C5269}" type="pres">
      <dgm:prSet presAssocID="{DD4B9A5E-AF0E-4E40-AE50-8ADA48B6C96E}" presName="connTx" presStyleCnt="0"/>
      <dgm:spPr/>
    </dgm:pt>
    <dgm:pt modelId="{C34060C1-0884-4F60-ADDF-610222CEEF01}" type="pres">
      <dgm:prSet presAssocID="{EEA9BF43-52EA-422D-B843-A7E2D98344F1}" presName="root2" presStyleCnt="0"/>
      <dgm:spPr/>
    </dgm:pt>
    <dgm:pt modelId="{3540059A-19CD-4FBD-A598-B7A4BB9DA52D}" type="pres">
      <dgm:prSet presAssocID="{EEA9BF43-52EA-422D-B843-A7E2D98344F1}" presName="LevelTwoTextNode" presStyleLbl="node2" presStyleIdx="1" presStyleCnt="4">
        <dgm:presLayoutVars>
          <dgm:chPref val="3"/>
        </dgm:presLayoutVars>
      </dgm:prSet>
      <dgm:spPr/>
    </dgm:pt>
    <dgm:pt modelId="{5F2B1077-175E-4F04-9ED5-8097B74233FF}" type="pres">
      <dgm:prSet presAssocID="{EEA9BF43-52EA-422D-B843-A7E2D98344F1}" presName="level3hierChild" presStyleCnt="0"/>
      <dgm:spPr/>
    </dgm:pt>
    <dgm:pt modelId="{879B21F3-436F-404B-A0A8-107CE04E7538}" type="pres">
      <dgm:prSet presAssocID="{1D750339-B6E1-408B-A69A-A0F50E83E684}" presName="conn2-1" presStyleLbl="parChTrans1D2" presStyleIdx="2" presStyleCnt="4"/>
      <dgm:spPr/>
    </dgm:pt>
    <dgm:pt modelId="{F80C611F-056E-4DDA-A2E6-BEA50C7A1C90}" type="pres">
      <dgm:prSet presAssocID="{1D750339-B6E1-408B-A69A-A0F50E83E684}" presName="connTx" presStyleCnt="0"/>
      <dgm:spPr/>
    </dgm:pt>
    <dgm:pt modelId="{A402DE78-2EA6-4138-B74E-1096C004B91E}" type="pres">
      <dgm:prSet presAssocID="{8396455F-413F-483A-B472-43E5A90D6C64}" presName="root2" presStyleCnt="0"/>
      <dgm:spPr/>
    </dgm:pt>
    <dgm:pt modelId="{5CA4625A-8DBC-4B5B-A406-BC519DB9C29D}" type="pres">
      <dgm:prSet presAssocID="{8396455F-413F-483A-B472-43E5A90D6C64}" presName="LevelTwoTextNode" presStyleLbl="node2" presStyleIdx="2" presStyleCnt="4">
        <dgm:presLayoutVars>
          <dgm:chPref val="3"/>
        </dgm:presLayoutVars>
      </dgm:prSet>
      <dgm:spPr/>
    </dgm:pt>
    <dgm:pt modelId="{4C03E7AC-E216-4D07-9754-34D9B2DEC4BC}" type="pres">
      <dgm:prSet presAssocID="{8396455F-413F-483A-B472-43E5A90D6C64}" presName="level3hierChild" presStyleCnt="0"/>
      <dgm:spPr/>
    </dgm:pt>
    <dgm:pt modelId="{CED1A3A3-B184-469E-86AE-670623BA4E5D}" type="pres">
      <dgm:prSet presAssocID="{D3AE5FBF-22B8-495D-8175-D008E6DBE25A}" presName="conn2-1" presStyleLbl="parChTrans1D2" presStyleIdx="3" presStyleCnt="4"/>
      <dgm:spPr/>
    </dgm:pt>
    <dgm:pt modelId="{925CFC76-454F-4CEF-ADE7-B0D5EBC96571}" type="pres">
      <dgm:prSet presAssocID="{D3AE5FBF-22B8-495D-8175-D008E6DBE25A}" presName="connTx" presStyleCnt="0"/>
      <dgm:spPr/>
    </dgm:pt>
    <dgm:pt modelId="{FE25D188-752C-49DB-8CF7-81DAD4AA116D}" type="pres">
      <dgm:prSet presAssocID="{05B7883E-08CA-4B11-978A-0E031766AB04}" presName="root2" presStyleCnt="0"/>
      <dgm:spPr/>
    </dgm:pt>
    <dgm:pt modelId="{E8D2105A-5421-473B-835F-F6E08D9D2D9B}" type="pres">
      <dgm:prSet presAssocID="{05B7883E-08CA-4B11-978A-0E031766AB04}" presName="LevelTwoTextNode" presStyleLbl="node2" presStyleIdx="3" presStyleCnt="4">
        <dgm:presLayoutVars>
          <dgm:chPref val="3"/>
        </dgm:presLayoutVars>
      </dgm:prSet>
      <dgm:spPr/>
    </dgm:pt>
    <dgm:pt modelId="{8A9817AD-1B7B-4DD1-A786-15A6E30FA3D8}" type="pres">
      <dgm:prSet presAssocID="{05B7883E-08CA-4B11-978A-0E031766AB04}" presName="level3hierChild" presStyleCnt="0"/>
      <dgm:spPr/>
    </dgm:pt>
  </dgm:ptLst>
  <dgm:cxnLst>
    <dgm:cxn modelId="{C7BF8FB1-4D7E-42EA-AC82-290211FA8538}" srcId="{D6047DBF-95AA-40BC-A783-377E8F18B84D}" destId="{9CF950A0-AF63-4EEF-9FFD-96C1F7E7E392}" srcOrd="0" destOrd="0" parTransId="{C208B5D8-5995-4479-A42A-8A55E56C12D9}" sibTransId="{789CBC20-C209-4F6E-8277-16D1CD2BC23E}"/>
    <dgm:cxn modelId="{72488C6A-274A-4D42-950D-1457E3E39F7B}" srcId="{9CF950A0-AF63-4EEF-9FFD-96C1F7E7E392}" destId="{43C98814-3703-4708-9480-0269618948C5}" srcOrd="0" destOrd="0" parTransId="{CEE48522-27B1-4F7F-84F9-D98425D345C1}" sibTransId="{8F8E0805-276C-4375-BEB7-3681B4D5E062}"/>
    <dgm:cxn modelId="{32340D6D-F5B9-4C14-993F-3275397F27CA}" srcId="{9CF950A0-AF63-4EEF-9FFD-96C1F7E7E392}" destId="{EEA9BF43-52EA-422D-B843-A7E2D98344F1}" srcOrd="1" destOrd="0" parTransId="{DD4B9A5E-AF0E-4E40-AE50-8ADA48B6C96E}" sibTransId="{35829CFD-40BE-4AAC-B481-B24731CD799F}"/>
    <dgm:cxn modelId="{0A0D7B26-1231-4721-9F58-0FEDED5D104E}" srcId="{9CF950A0-AF63-4EEF-9FFD-96C1F7E7E392}" destId="{8396455F-413F-483A-B472-43E5A90D6C64}" srcOrd="2" destOrd="0" parTransId="{1D750339-B6E1-408B-A69A-A0F50E83E684}" sibTransId="{68938E29-E519-457A-80CC-A838A7454BFB}"/>
    <dgm:cxn modelId="{10CFEDBC-983D-4B10-93F6-48E614B271BD}" srcId="{9CF950A0-AF63-4EEF-9FFD-96C1F7E7E392}" destId="{05B7883E-08CA-4B11-978A-0E031766AB04}" srcOrd="3" destOrd="0" parTransId="{D3AE5FBF-22B8-495D-8175-D008E6DBE25A}" sibTransId="{07129F62-24FE-4443-9066-E2A8C0818369}"/>
    <dgm:cxn modelId="{B5C38EB0-03FC-44D7-8E23-C6D5F1FEB9D1}" type="presOf" srcId="{D6047DBF-95AA-40BC-A783-377E8F18B84D}" destId="{D46EE152-774F-4CA8-9116-98CB08AEFA88}" srcOrd="0" destOrd="0" presId="urn:microsoft.com/office/officeart/2008/layout/HorizontalMultiLevelHierarchy"/>
    <dgm:cxn modelId="{6923866B-2E7D-47F1-B2F2-28DAA70B601F}" type="presParOf" srcId="{D46EE152-774F-4CA8-9116-98CB08AEFA88}" destId="{D1C58439-AB41-4D73-94D5-800644F6883C}" srcOrd="0" destOrd="0" presId="urn:microsoft.com/office/officeart/2008/layout/HorizontalMultiLevelHierarchy"/>
    <dgm:cxn modelId="{52058422-C081-4E8E-984E-285521C60B2E}" type="presParOf" srcId="{D1C58439-AB41-4D73-94D5-800644F6883C}" destId="{9B9BF0AB-5901-4E79-B4D7-EC064A6E4281}" srcOrd="0" destOrd="0" presId="urn:microsoft.com/office/officeart/2008/layout/HorizontalMultiLevelHierarchy"/>
    <dgm:cxn modelId="{AC5926D6-9029-4F0B-A3D6-E54FAE8DE660}" type="presOf" srcId="{9CF950A0-AF63-4EEF-9FFD-96C1F7E7E392}" destId="{9B9BF0AB-5901-4E79-B4D7-EC064A6E4281}" srcOrd="0" destOrd="0" presId="urn:microsoft.com/office/officeart/2008/layout/HorizontalMultiLevelHierarchy"/>
    <dgm:cxn modelId="{BB74CCC4-AC5C-4664-9BBB-88C62C1DB48A}" type="presParOf" srcId="{D1C58439-AB41-4D73-94D5-800644F6883C}" destId="{A6E13702-6C97-4911-A4E2-59EE8E68C431}" srcOrd="1" destOrd="0" presId="urn:microsoft.com/office/officeart/2008/layout/HorizontalMultiLevelHierarchy"/>
    <dgm:cxn modelId="{BF043F15-AC8D-4F98-979C-895597CF6C10}" type="presParOf" srcId="{A6E13702-6C97-4911-A4E2-59EE8E68C431}" destId="{64B430B3-FF1B-406C-9FF2-27BA23788747}" srcOrd="0" destOrd="1" presId="urn:microsoft.com/office/officeart/2008/layout/HorizontalMultiLevelHierarchy"/>
    <dgm:cxn modelId="{BF43B951-ACB8-41B0-8C11-40F83E9CB2B1}" type="presOf" srcId="{CEE48522-27B1-4F7F-84F9-D98425D345C1}" destId="{64B430B3-FF1B-406C-9FF2-27BA23788747}" srcOrd="0" destOrd="0" presId="urn:microsoft.com/office/officeart/2008/layout/HorizontalMultiLevelHierarchy"/>
    <dgm:cxn modelId="{8E69B99A-C51A-4720-9E06-C2B400A1AE72}" type="presParOf" srcId="{64B430B3-FF1B-406C-9FF2-27BA23788747}" destId="{C069D299-1B39-4BB1-9C27-833B58C46156}" srcOrd="0" destOrd="0" presId="urn:microsoft.com/office/officeart/2008/layout/HorizontalMultiLevelHierarchy"/>
    <dgm:cxn modelId="{1199252E-A3CF-4B60-9EC2-E6C498F06E7F}" type="presOf" srcId="{CEE48522-27B1-4F7F-84F9-D98425D345C1}" destId="{C069D299-1B39-4BB1-9C27-833B58C46156}" srcOrd="1" destOrd="0" presId="urn:microsoft.com/office/officeart/2008/layout/HorizontalMultiLevelHierarchy"/>
    <dgm:cxn modelId="{BB7E8E52-6DD0-49D4-B09F-F3FDE69E37B5}" type="presParOf" srcId="{A6E13702-6C97-4911-A4E2-59EE8E68C431}" destId="{9C4BE19C-8DBD-46B6-9067-607184141480}" srcOrd="1" destOrd="1" presId="urn:microsoft.com/office/officeart/2008/layout/HorizontalMultiLevelHierarchy"/>
    <dgm:cxn modelId="{CF6AE345-11BB-40FF-AC81-475FA1317A00}" type="presParOf" srcId="{9C4BE19C-8DBD-46B6-9067-607184141480}" destId="{CDA235D6-AC41-4ED3-AF28-D9CD9EDCBAED}" srcOrd="0" destOrd="1" presId="urn:microsoft.com/office/officeart/2008/layout/HorizontalMultiLevelHierarchy"/>
    <dgm:cxn modelId="{0F4F33A1-8FA7-43C9-B2FD-22D0DB2F94EB}" type="presOf" srcId="{43C98814-3703-4708-9480-0269618948C5}" destId="{CDA235D6-AC41-4ED3-AF28-D9CD9EDCBAED}" srcOrd="0" destOrd="0" presId="urn:microsoft.com/office/officeart/2008/layout/HorizontalMultiLevelHierarchy"/>
    <dgm:cxn modelId="{ACDC2FB3-DF48-474D-9042-7F44C64DB1AD}" type="presParOf" srcId="{9C4BE19C-8DBD-46B6-9067-607184141480}" destId="{72E265FC-36E6-4BBF-AC05-214FD6415DAB}" srcOrd="1" destOrd="1" presId="urn:microsoft.com/office/officeart/2008/layout/HorizontalMultiLevelHierarchy"/>
    <dgm:cxn modelId="{3932811E-0241-4598-ABCD-B20D4C987186}" type="presParOf" srcId="{A6E13702-6C97-4911-A4E2-59EE8E68C431}" destId="{2F66960D-CF7A-443C-8CB9-E7DD0B261214}" srcOrd="2" destOrd="1" presId="urn:microsoft.com/office/officeart/2008/layout/HorizontalMultiLevelHierarchy"/>
    <dgm:cxn modelId="{994CB7E2-FD46-4574-98E7-21F5CAA6E7B5}" type="presOf" srcId="{DD4B9A5E-AF0E-4E40-AE50-8ADA48B6C96E}" destId="{2F66960D-CF7A-443C-8CB9-E7DD0B261214}" srcOrd="0" destOrd="0" presId="urn:microsoft.com/office/officeart/2008/layout/HorizontalMultiLevelHierarchy"/>
    <dgm:cxn modelId="{62FB22C0-D724-493E-AF89-FFC1ABFB6D5D}" type="presParOf" srcId="{2F66960D-CF7A-443C-8CB9-E7DD0B261214}" destId="{5BBFF12A-A69F-4078-A83D-A1EAB54C5269}" srcOrd="0" destOrd="2" presId="urn:microsoft.com/office/officeart/2008/layout/HorizontalMultiLevelHierarchy"/>
    <dgm:cxn modelId="{419063C9-53D1-4E8D-BD56-FFC24D625DFB}" type="presOf" srcId="{DD4B9A5E-AF0E-4E40-AE50-8ADA48B6C96E}" destId="{5BBFF12A-A69F-4078-A83D-A1EAB54C5269}" srcOrd="1" destOrd="0" presId="urn:microsoft.com/office/officeart/2008/layout/HorizontalMultiLevelHierarchy"/>
    <dgm:cxn modelId="{2F557232-923A-48AB-9BF7-00376D6EF555}" type="presParOf" srcId="{A6E13702-6C97-4911-A4E2-59EE8E68C431}" destId="{C34060C1-0884-4F60-ADDF-610222CEEF01}" srcOrd="3" destOrd="1" presId="urn:microsoft.com/office/officeart/2008/layout/HorizontalMultiLevelHierarchy"/>
    <dgm:cxn modelId="{A74C015C-9BF5-458B-89BF-2A8DC08D70B0}" type="presParOf" srcId="{C34060C1-0884-4F60-ADDF-610222CEEF01}" destId="{3540059A-19CD-4FBD-A598-B7A4BB9DA52D}" srcOrd="0" destOrd="3" presId="urn:microsoft.com/office/officeart/2008/layout/HorizontalMultiLevelHierarchy"/>
    <dgm:cxn modelId="{B5F1E71B-5422-407E-BABB-86ACB38266F7}" type="presOf" srcId="{EEA9BF43-52EA-422D-B843-A7E2D98344F1}" destId="{3540059A-19CD-4FBD-A598-B7A4BB9DA52D}" srcOrd="0" destOrd="0" presId="urn:microsoft.com/office/officeart/2008/layout/HorizontalMultiLevelHierarchy"/>
    <dgm:cxn modelId="{5E7ED3D0-2DB7-4E7F-8E74-FF374A306C5F}" type="presParOf" srcId="{C34060C1-0884-4F60-ADDF-610222CEEF01}" destId="{5F2B1077-175E-4F04-9ED5-8097B74233FF}" srcOrd="1" destOrd="3" presId="urn:microsoft.com/office/officeart/2008/layout/HorizontalMultiLevelHierarchy"/>
    <dgm:cxn modelId="{67699FAB-B94D-4A75-901B-1E3F907417CF}" type="presParOf" srcId="{A6E13702-6C97-4911-A4E2-59EE8E68C431}" destId="{879B21F3-436F-404B-A0A8-107CE04E7538}" srcOrd="4" destOrd="1" presId="urn:microsoft.com/office/officeart/2008/layout/HorizontalMultiLevelHierarchy"/>
    <dgm:cxn modelId="{99D47A06-2A72-4891-AAFB-735D68B75102}" type="presOf" srcId="{1D750339-B6E1-408B-A69A-A0F50E83E684}" destId="{879B21F3-436F-404B-A0A8-107CE04E7538}" srcOrd="0" destOrd="0" presId="urn:microsoft.com/office/officeart/2008/layout/HorizontalMultiLevelHierarchy"/>
    <dgm:cxn modelId="{6A616C38-8FEB-4D36-86A8-F306F458D8F7}" type="presParOf" srcId="{879B21F3-436F-404B-A0A8-107CE04E7538}" destId="{F80C611F-056E-4DDA-A2E6-BEA50C7A1C90}" srcOrd="0" destOrd="4" presId="urn:microsoft.com/office/officeart/2008/layout/HorizontalMultiLevelHierarchy"/>
    <dgm:cxn modelId="{3050BF3D-57B0-4DB7-B6EE-388F108B6872}" type="presOf" srcId="{1D750339-B6E1-408B-A69A-A0F50E83E684}" destId="{F80C611F-056E-4DDA-A2E6-BEA50C7A1C90}" srcOrd="1" destOrd="0" presId="urn:microsoft.com/office/officeart/2008/layout/HorizontalMultiLevelHierarchy"/>
    <dgm:cxn modelId="{78588A12-CAFB-4D90-BF5E-A0C95B6F183E}" type="presParOf" srcId="{A6E13702-6C97-4911-A4E2-59EE8E68C431}" destId="{A402DE78-2EA6-4138-B74E-1096C004B91E}" srcOrd="5" destOrd="1" presId="urn:microsoft.com/office/officeart/2008/layout/HorizontalMultiLevelHierarchy"/>
    <dgm:cxn modelId="{F205F9AA-7DEA-4C5B-A30E-375F81347706}" type="presParOf" srcId="{A402DE78-2EA6-4138-B74E-1096C004B91E}" destId="{5CA4625A-8DBC-4B5B-A406-BC519DB9C29D}" srcOrd="0" destOrd="5" presId="urn:microsoft.com/office/officeart/2008/layout/HorizontalMultiLevelHierarchy"/>
    <dgm:cxn modelId="{F04E0F8B-41CF-432A-B844-8AF3F30E8509}" type="presOf" srcId="{8396455F-413F-483A-B472-43E5A90D6C64}" destId="{5CA4625A-8DBC-4B5B-A406-BC519DB9C29D}" srcOrd="0" destOrd="0" presId="urn:microsoft.com/office/officeart/2008/layout/HorizontalMultiLevelHierarchy"/>
    <dgm:cxn modelId="{FBFD9A55-6703-400E-9FE3-B9D1817CB818}" type="presParOf" srcId="{A402DE78-2EA6-4138-B74E-1096C004B91E}" destId="{4C03E7AC-E216-4D07-9754-34D9B2DEC4BC}" srcOrd="1" destOrd="5" presId="urn:microsoft.com/office/officeart/2008/layout/HorizontalMultiLevelHierarchy"/>
    <dgm:cxn modelId="{E515E16B-DD20-4597-94DB-2488C8B1EDDD}" type="presParOf" srcId="{A6E13702-6C97-4911-A4E2-59EE8E68C431}" destId="{CED1A3A3-B184-469E-86AE-670623BA4E5D}" srcOrd="6" destOrd="1" presId="urn:microsoft.com/office/officeart/2008/layout/HorizontalMultiLevelHierarchy"/>
    <dgm:cxn modelId="{32740BE8-4936-4512-9FE4-17B487B167E2}" type="presOf" srcId="{D3AE5FBF-22B8-495D-8175-D008E6DBE25A}" destId="{CED1A3A3-B184-469E-86AE-670623BA4E5D}" srcOrd="0" destOrd="0" presId="urn:microsoft.com/office/officeart/2008/layout/HorizontalMultiLevelHierarchy"/>
    <dgm:cxn modelId="{2956168E-EE51-475F-995B-9A1F73EDC6DE}" type="presParOf" srcId="{CED1A3A3-B184-469E-86AE-670623BA4E5D}" destId="{925CFC76-454F-4CEF-ADE7-B0D5EBC96571}" srcOrd="0" destOrd="6" presId="urn:microsoft.com/office/officeart/2008/layout/HorizontalMultiLevelHierarchy"/>
    <dgm:cxn modelId="{F881EAD0-6364-436E-8EB0-8D3AFC2369DE}" type="presOf" srcId="{D3AE5FBF-22B8-495D-8175-D008E6DBE25A}" destId="{925CFC76-454F-4CEF-ADE7-B0D5EBC96571}" srcOrd="1" destOrd="0" presId="urn:microsoft.com/office/officeart/2008/layout/HorizontalMultiLevelHierarchy"/>
    <dgm:cxn modelId="{1CFD0019-F1F7-430F-9E39-9F6EC9D6CBFD}" type="presParOf" srcId="{A6E13702-6C97-4911-A4E2-59EE8E68C431}" destId="{FE25D188-752C-49DB-8CF7-81DAD4AA116D}" srcOrd="7" destOrd="1" presId="urn:microsoft.com/office/officeart/2008/layout/HorizontalMultiLevelHierarchy"/>
    <dgm:cxn modelId="{9A28059B-3434-44D5-9C06-94E2F4E50A6C}" type="presParOf" srcId="{FE25D188-752C-49DB-8CF7-81DAD4AA116D}" destId="{E8D2105A-5421-473B-835F-F6E08D9D2D9B}" srcOrd="0" destOrd="7" presId="urn:microsoft.com/office/officeart/2008/layout/HorizontalMultiLevelHierarchy"/>
    <dgm:cxn modelId="{9A241F8E-0D16-4C7D-9D24-4CB2EE3E4133}" type="presOf" srcId="{05B7883E-08CA-4B11-978A-0E031766AB04}" destId="{E8D2105A-5421-473B-835F-F6E08D9D2D9B}" srcOrd="0" destOrd="0" presId="urn:microsoft.com/office/officeart/2008/layout/HorizontalMultiLevelHierarchy"/>
    <dgm:cxn modelId="{3FDEBA7F-9038-477C-AA68-49ADF57F5AF5}" type="presParOf" srcId="{FE25D188-752C-49DB-8CF7-81DAD4AA116D}" destId="{8A9817AD-1B7B-4DD1-A786-15A6E30FA3D8}" srcOrd="1" destOrd="7"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93100" cy="4962525"/>
        <a:chOff x="0" y="0"/>
        <a:chExt cx="8293100" cy="4962525"/>
      </a:xfrm>
    </dsp:grpSpPr>
    <dsp:sp modelId="{D167D85B-ED5F-4134-9F18-E6B4BAE0C614}">
      <dsp:nvSpPr>
        <dsp:cNvPr id="5" name="Rectangles 4"/>
        <dsp:cNvSpPr/>
      </dsp:nvSpPr>
      <dsp:spPr bwMode="white">
        <a:xfrm>
          <a:off x="0" y="609803"/>
          <a:ext cx="8293100" cy="932400"/>
        </a:xfrm>
        <a:prstGeom prst="rect">
          <a:avLst/>
        </a:prstGeom>
      </dsp:spPr>
      <dsp:style>
        <a:lnRef idx="1">
          <a:schemeClr val="accent1"/>
        </a:lnRef>
        <a:fillRef idx="1">
          <a:schemeClr val="lt1">
            <a:alpha val="90000"/>
          </a:schemeClr>
        </a:fillRef>
        <a:effectRef idx="0">
          <a:scrgbClr r="0" g="0" b="0"/>
        </a:effectRef>
        <a:fontRef idx="minor"/>
      </dsp:style>
      <dsp:txBody>
        <a:bodyPr lIns="643636" tIns="770636" rIns="643636" bIns="263144" anchor="t"/>
        <a:lstStyle>
          <a:lvl1pPr algn="l">
            <a:defRPr sz="3700"/>
          </a:lvl1pPr>
          <a:lvl2pPr marL="285750" indent="-285750" algn="l">
            <a:defRPr sz="3700"/>
          </a:lvl2pPr>
          <a:lvl3pPr marL="571500" indent="-285750" algn="l">
            <a:defRPr sz="3700"/>
          </a:lvl3pPr>
          <a:lvl4pPr marL="857250" indent="-285750" algn="l">
            <a:defRPr sz="3700"/>
          </a:lvl4pPr>
          <a:lvl5pPr marL="1143000" indent="-285750" algn="l">
            <a:defRPr sz="3700"/>
          </a:lvl5pPr>
          <a:lvl6pPr marL="1428750" indent="-285750" algn="l">
            <a:defRPr sz="3700"/>
          </a:lvl6pPr>
          <a:lvl7pPr marL="1714500" indent="-285750" algn="l">
            <a:defRPr sz="3700"/>
          </a:lvl7pPr>
          <a:lvl8pPr marL="2000250" indent="-285750" algn="l">
            <a:defRPr sz="3700"/>
          </a:lvl8pPr>
          <a:lvl9pPr marL="2286000" indent="-285750" algn="l">
            <a:defRPr sz="3700"/>
          </a:lvl9pPr>
        </a:lstStyle>
        <a:p>
          <a:endParaRPr>
            <a:solidFill>
              <a:schemeClr val="dk1"/>
            </a:solidFill>
          </a:endParaRPr>
        </a:p>
      </dsp:txBody>
      <dsp:txXfrm>
        <a:off x="0" y="609803"/>
        <a:ext cx="8293100" cy="932400"/>
      </dsp:txXfrm>
    </dsp:sp>
    <dsp:sp modelId="{2968AA41-C1D3-4EDF-9DB3-378F66B2FD39}">
      <dsp:nvSpPr>
        <dsp:cNvPr id="4" name="Rounded Rectangle 3"/>
        <dsp:cNvSpPr/>
      </dsp:nvSpPr>
      <dsp:spPr bwMode="white">
        <a:xfrm>
          <a:off x="414655" y="63682"/>
          <a:ext cx="5805170" cy="1092240"/>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219421" tIns="0" rIns="219421" bIns="0" anchor="ctr"/>
        <a:lstStyle>
          <a:lvl1pPr algn="l">
            <a:defRPr sz="37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0">
            <a:lnSpc>
              <a:spcPct val="100000"/>
            </a:lnSpc>
            <a:spcBef>
              <a:spcPct val="0"/>
            </a:spcBef>
            <a:spcAft>
              <a:spcPct val="35000"/>
            </a:spcAft>
          </a:pPr>
          <a:r>
            <a:rPr lang="en-US" sz="2400">
              <a:latin typeface="Times New Roman" panose="02020603050405020304" charset="0"/>
              <a:cs typeface="Times New Roman" panose="02020603050405020304" charset="0"/>
            </a:rPr>
            <a:t>1. Sự phát triển của chủ nghĩa tư bản ở Bắc Mĩ. Nguyên nhân bùng nổ chiến tranh</a:t>
          </a:r>
          <a:endParaRPr lang="en-US" sz="2400">
            <a:latin typeface="Times New Roman" panose="02020603050405020304" charset="0"/>
            <a:cs typeface="Times New Roman" panose="02020603050405020304" charset="0"/>
          </a:endParaRPr>
        </a:p>
      </dsp:txBody>
      <dsp:txXfrm>
        <a:off x="414655" y="63682"/>
        <a:ext cx="5805170" cy="1092240"/>
      </dsp:txXfrm>
    </dsp:sp>
    <dsp:sp modelId="{6B4B0D2A-F76A-4881-A678-1599A9C1764F}">
      <dsp:nvSpPr>
        <dsp:cNvPr id="8" name="Rectangles 7"/>
        <dsp:cNvSpPr/>
      </dsp:nvSpPr>
      <dsp:spPr bwMode="white">
        <a:xfrm>
          <a:off x="0" y="2288123"/>
          <a:ext cx="8293100" cy="932400"/>
        </a:xfrm>
        <a:prstGeom prst="rect">
          <a:avLst/>
        </a:prstGeom>
      </dsp:spPr>
      <dsp:style>
        <a:lnRef idx="1">
          <a:schemeClr val="accent1"/>
        </a:lnRef>
        <a:fillRef idx="1">
          <a:schemeClr val="lt1">
            <a:alpha val="90000"/>
          </a:schemeClr>
        </a:fillRef>
        <a:effectRef idx="0">
          <a:scrgbClr r="0" g="0" b="0"/>
        </a:effectRef>
        <a:fontRef idx="minor"/>
      </dsp:style>
      <dsp:txBody>
        <a:bodyPr lIns="643636" tIns="770636" rIns="643636" bIns="263144" anchor="t"/>
        <a:lstStyle>
          <a:lvl1pPr algn="l">
            <a:defRPr sz="3700"/>
          </a:lvl1pPr>
          <a:lvl2pPr marL="285750" indent="-285750" algn="l">
            <a:defRPr sz="3700"/>
          </a:lvl2pPr>
          <a:lvl3pPr marL="571500" indent="-285750" algn="l">
            <a:defRPr sz="3700"/>
          </a:lvl3pPr>
          <a:lvl4pPr marL="857250" indent="-285750" algn="l">
            <a:defRPr sz="3700"/>
          </a:lvl4pPr>
          <a:lvl5pPr marL="1143000" indent="-285750" algn="l">
            <a:defRPr sz="3700"/>
          </a:lvl5pPr>
          <a:lvl6pPr marL="1428750" indent="-285750" algn="l">
            <a:defRPr sz="3700"/>
          </a:lvl6pPr>
          <a:lvl7pPr marL="1714500" indent="-285750" algn="l">
            <a:defRPr sz="3700"/>
          </a:lvl7pPr>
          <a:lvl8pPr marL="2000250" indent="-285750" algn="l">
            <a:defRPr sz="3700"/>
          </a:lvl8pPr>
          <a:lvl9pPr marL="2286000" indent="-285750" algn="l">
            <a:defRPr sz="3700"/>
          </a:lvl9pPr>
        </a:lstStyle>
        <a:p>
          <a:endParaRPr>
            <a:solidFill>
              <a:schemeClr val="dk1"/>
            </a:solidFill>
          </a:endParaRPr>
        </a:p>
      </dsp:txBody>
      <dsp:txXfrm>
        <a:off x="0" y="2288123"/>
        <a:ext cx="8293100" cy="932400"/>
      </dsp:txXfrm>
    </dsp:sp>
    <dsp:sp modelId="{48FABA9F-C289-434B-8864-E8FC1B5C2F60}">
      <dsp:nvSpPr>
        <dsp:cNvPr id="7" name="Rounded Rectangle 6"/>
        <dsp:cNvSpPr/>
      </dsp:nvSpPr>
      <dsp:spPr bwMode="white">
        <a:xfrm>
          <a:off x="414655" y="1742003"/>
          <a:ext cx="5805170" cy="1092240"/>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219421" tIns="0" rIns="219421" bIns="0" anchor="ctr"/>
        <a:lstStyle>
          <a:lvl1pPr algn="l">
            <a:defRPr sz="37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0">
            <a:lnSpc>
              <a:spcPct val="100000"/>
            </a:lnSpc>
            <a:spcBef>
              <a:spcPct val="0"/>
            </a:spcBef>
            <a:spcAft>
              <a:spcPct val="35000"/>
            </a:spcAft>
          </a:pPr>
          <a:r>
            <a:rPr lang="en-US" sz="2400">
              <a:latin typeface="Times New Roman" panose="02020603050405020304" charset="0"/>
              <a:cs typeface="Times New Roman" panose="02020603050405020304" charset="0"/>
            </a:rPr>
            <a:t>2. Diễn biến chiến tranh và sự thành lập Hợp chúng quốc Mĩ</a:t>
          </a:r>
          <a:endParaRPr lang="en-US" sz="2400">
            <a:latin typeface="Times New Roman" panose="02020603050405020304" charset="0"/>
            <a:cs typeface="Times New Roman" panose="02020603050405020304" charset="0"/>
          </a:endParaRPr>
        </a:p>
      </dsp:txBody>
      <dsp:txXfrm>
        <a:off x="414655" y="1742003"/>
        <a:ext cx="5805170" cy="1092240"/>
      </dsp:txXfrm>
    </dsp:sp>
    <dsp:sp modelId="{F2D507D6-5CB7-4C81-896F-18FAF0126329}">
      <dsp:nvSpPr>
        <dsp:cNvPr id="11" name="Rectangles 10"/>
        <dsp:cNvSpPr/>
      </dsp:nvSpPr>
      <dsp:spPr bwMode="white">
        <a:xfrm>
          <a:off x="0" y="3966443"/>
          <a:ext cx="8293100" cy="932400"/>
        </a:xfrm>
        <a:prstGeom prst="rect">
          <a:avLst/>
        </a:prstGeom>
      </dsp:spPr>
      <dsp:style>
        <a:lnRef idx="1">
          <a:schemeClr val="accent1"/>
        </a:lnRef>
        <a:fillRef idx="1">
          <a:schemeClr val="lt1">
            <a:alpha val="90000"/>
          </a:schemeClr>
        </a:fillRef>
        <a:effectRef idx="0">
          <a:scrgbClr r="0" g="0" b="0"/>
        </a:effectRef>
        <a:fontRef idx="minor"/>
      </dsp:style>
      <dsp:txBody>
        <a:bodyPr lIns="643636" tIns="770636" rIns="643636" bIns="263144" anchor="t"/>
        <a:lstStyle>
          <a:lvl1pPr algn="l">
            <a:defRPr sz="3700"/>
          </a:lvl1pPr>
          <a:lvl2pPr marL="285750" indent="-285750" algn="l">
            <a:defRPr sz="3700"/>
          </a:lvl2pPr>
          <a:lvl3pPr marL="571500" indent="-285750" algn="l">
            <a:defRPr sz="3700"/>
          </a:lvl3pPr>
          <a:lvl4pPr marL="857250" indent="-285750" algn="l">
            <a:defRPr sz="3700"/>
          </a:lvl4pPr>
          <a:lvl5pPr marL="1143000" indent="-285750" algn="l">
            <a:defRPr sz="3700"/>
          </a:lvl5pPr>
          <a:lvl6pPr marL="1428750" indent="-285750" algn="l">
            <a:defRPr sz="3700"/>
          </a:lvl6pPr>
          <a:lvl7pPr marL="1714500" indent="-285750" algn="l">
            <a:defRPr sz="3700"/>
          </a:lvl7pPr>
          <a:lvl8pPr marL="2000250" indent="-285750" algn="l">
            <a:defRPr sz="3700"/>
          </a:lvl8pPr>
          <a:lvl9pPr marL="2286000" indent="-285750" algn="l">
            <a:defRPr sz="3700"/>
          </a:lvl9pPr>
        </a:lstStyle>
        <a:p>
          <a:endParaRPr>
            <a:solidFill>
              <a:schemeClr val="dk1"/>
            </a:solidFill>
          </a:endParaRPr>
        </a:p>
      </dsp:txBody>
      <dsp:txXfrm>
        <a:off x="0" y="3966443"/>
        <a:ext cx="8293100" cy="932400"/>
      </dsp:txXfrm>
    </dsp:sp>
    <dsp:sp modelId="{E2F3FA2F-E1C7-4C05-8B05-C32B42A9A930}">
      <dsp:nvSpPr>
        <dsp:cNvPr id="10" name="Rounded Rectangle 9"/>
        <dsp:cNvSpPr/>
      </dsp:nvSpPr>
      <dsp:spPr bwMode="white">
        <a:xfrm>
          <a:off x="414655" y="3420323"/>
          <a:ext cx="5805170" cy="1092240"/>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219421" tIns="0" rIns="219421" bIns="0" anchor="ctr"/>
        <a:lstStyle>
          <a:lvl1pPr algn="l">
            <a:defRPr sz="37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0">
            <a:lnSpc>
              <a:spcPct val="100000"/>
            </a:lnSpc>
            <a:spcBef>
              <a:spcPct val="0"/>
            </a:spcBef>
            <a:spcAft>
              <a:spcPct val="35000"/>
            </a:spcAft>
            <a:buNone/>
          </a:pPr>
          <a:r>
            <a:rPr lang="en-US" sz="2400">
              <a:latin typeface="Times New Roman" panose="02020603050405020304" charset="0"/>
              <a:cs typeface="Times New Roman" panose="02020603050405020304" charset="0"/>
            </a:rPr>
            <a:t>3. Kết quả và ý nghĩa cuả Chiến tranh giành độc lập</a:t>
          </a:r>
          <a:endParaRPr lang="en-US" sz="2400">
            <a:latin typeface="Times New Roman" panose="02020603050405020304" charset="0"/>
            <a:cs typeface="Times New Roman" panose="02020603050405020304" charset="0"/>
          </a:endParaRPr>
        </a:p>
      </dsp:txBody>
      <dsp:txXfrm>
        <a:off x="414655" y="3420323"/>
        <a:ext cx="5805170" cy="1092240"/>
      </dsp:txXfrm>
    </dsp:sp>
    <dsp:sp modelId="{0797CEA2-9F9D-4159-A8DC-2F0D60611F3B}">
      <dsp:nvSpPr>
        <dsp:cNvPr id="3" name="Rectangles 2" hidden="1"/>
        <dsp:cNvSpPr/>
      </dsp:nvSpPr>
      <dsp:spPr>
        <a:xfrm>
          <a:off x="0" y="63682"/>
          <a:ext cx="414655" cy="1092240"/>
        </a:xfrm>
        <a:prstGeom prst="rect">
          <a:avLst/>
        </a:prstGeom>
      </dsp:spPr>
      <dsp:txXfrm>
        <a:off x="0" y="63682"/>
        <a:ext cx="414655" cy="1092240"/>
      </dsp:txXfrm>
    </dsp:sp>
    <dsp:sp modelId="{3559B5A5-3E91-49F5-A868-297DBB575668}">
      <dsp:nvSpPr>
        <dsp:cNvPr id="6" name="Rectangles 5" hidden="1"/>
        <dsp:cNvSpPr/>
      </dsp:nvSpPr>
      <dsp:spPr>
        <a:xfrm>
          <a:off x="0" y="1742003"/>
          <a:ext cx="414655" cy="1092240"/>
        </a:xfrm>
        <a:prstGeom prst="rect">
          <a:avLst/>
        </a:prstGeom>
      </dsp:spPr>
      <dsp:txXfrm>
        <a:off x="0" y="1742003"/>
        <a:ext cx="414655" cy="1092240"/>
      </dsp:txXfrm>
    </dsp:sp>
    <dsp:sp modelId="{06AA40BB-9886-4B46-8ECB-F4B42996D2E4}">
      <dsp:nvSpPr>
        <dsp:cNvPr id="9" name="Rectangles 8" hidden="1"/>
        <dsp:cNvSpPr/>
      </dsp:nvSpPr>
      <dsp:spPr>
        <a:xfrm>
          <a:off x="0" y="3420323"/>
          <a:ext cx="414655" cy="1092240"/>
        </a:xfrm>
        <a:prstGeom prst="rect">
          <a:avLst/>
        </a:prstGeom>
      </dsp:spPr>
      <dsp:txXfrm>
        <a:off x="0" y="3420323"/>
        <a:ext cx="414655" cy="109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925175" cy="5882005"/>
        <a:chOff x="0" y="0"/>
        <a:chExt cx="10925175" cy="5882005"/>
      </a:xfrm>
    </dsp:grpSpPr>
    <dsp:sp modelId="{3919437E-4A2C-4D67-99AE-59DF82E41407}">
      <dsp:nvSpPr>
        <dsp:cNvPr id="3" name="Rounded Rectangle 2"/>
        <dsp:cNvSpPr/>
      </dsp:nvSpPr>
      <dsp:spPr bwMode="white">
        <a:xfrm>
          <a:off x="0" y="0"/>
          <a:ext cx="9286399" cy="1764602"/>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a:latin typeface="Times New Roman" panose="02020603050405020304" charset="0"/>
              <a:cs typeface="Times New Roman" panose="02020603050405020304" charset="0"/>
            </a:rPr>
            <a:t>Nền kinh tế các thuộc địa Anh ở Bắc Mỹ cạnh tranh với nước Anh.</a:t>
          </a:r>
          <a:endParaRPr lang="en-US" sz="2800">
            <a:latin typeface="Times New Roman" panose="02020603050405020304" charset="0"/>
            <a:cs typeface="Times New Roman" panose="02020603050405020304" charset="0"/>
          </a:endParaRPr>
        </a:p>
      </dsp:txBody>
      <dsp:txXfrm>
        <a:off x="0" y="0"/>
        <a:ext cx="9286399" cy="1764602"/>
      </dsp:txXfrm>
    </dsp:sp>
    <dsp:sp modelId="{A339F384-4BED-4FC2-8E07-A05A6FA26E24}">
      <dsp:nvSpPr>
        <dsp:cNvPr id="4" name="Rounded Rectangle 3"/>
        <dsp:cNvSpPr/>
      </dsp:nvSpPr>
      <dsp:spPr bwMode="white">
        <a:xfrm>
          <a:off x="819388" y="2058702"/>
          <a:ext cx="9286399" cy="1764602"/>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a:latin typeface="Times New Roman" panose="02020603050405020304" charset="0"/>
              <a:cs typeface="Times New Roman" panose="02020603050405020304" charset="0"/>
            </a:rPr>
            <a:t>Chính phủ Anh đưa ra các chính sách và bằng mọi biện pháp: hạn chế mặt hàng sản xuất, cấm mở doanh nghiệp, cấm đem máy móc, thợ lành nghề từ Anh sang, thuế khóa nặng nề, không được tự do buôn bán, khai phá đất,...</a:t>
          </a:r>
          <a:endParaRPr lang="en-US" sz="2800">
            <a:latin typeface="Times New Roman" panose="02020603050405020304" charset="0"/>
            <a:cs typeface="Times New Roman" panose="02020603050405020304" charset="0"/>
          </a:endParaRPr>
        </a:p>
      </dsp:txBody>
      <dsp:txXfrm>
        <a:off x="819388" y="2058702"/>
        <a:ext cx="9286399" cy="1764602"/>
      </dsp:txXfrm>
    </dsp:sp>
    <dsp:sp modelId="{1849904B-B9A1-41B8-AE72-D62AF180C8CC}">
      <dsp:nvSpPr>
        <dsp:cNvPr id="5" name="Rounded Rectangle 4"/>
        <dsp:cNvSpPr/>
      </dsp:nvSpPr>
      <dsp:spPr bwMode="white">
        <a:xfrm>
          <a:off x="1638776" y="4117404"/>
          <a:ext cx="9286399" cy="1764602"/>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a:latin typeface="Times New Roman" panose="02020603050405020304" charset="0"/>
              <a:cs typeface="Times New Roman" panose="02020603050405020304" charset="0"/>
            </a:rPr>
            <a:t>Mâu thuẫn gay gắt giữa các thuộc địa và chính phủ Anh ==&gt;&gt; Bùng nổ chiến tranh.</a:t>
          </a:r>
          <a:endParaRPr lang="en-US" sz="2800">
            <a:latin typeface="Times New Roman" panose="02020603050405020304" charset="0"/>
            <a:cs typeface="Times New Roman" panose="02020603050405020304" charset="0"/>
          </a:endParaRPr>
        </a:p>
      </dsp:txBody>
      <dsp:txXfrm>
        <a:off x="1638776" y="4117404"/>
        <a:ext cx="9286399" cy="1764602"/>
      </dsp:txXfrm>
    </dsp:sp>
    <dsp:sp modelId="{CF9E5FB5-3C8E-4F9C-BE67-08F0D67091D7}">
      <dsp:nvSpPr>
        <dsp:cNvPr id="6" name="Down Arrow 5"/>
        <dsp:cNvSpPr/>
      </dsp:nvSpPr>
      <dsp:spPr bwMode="white">
        <a:xfrm>
          <a:off x="8139408" y="1338156"/>
          <a:ext cx="1146991" cy="1146991"/>
        </a:xfrm>
        <a:prstGeom prst="downArrow">
          <a:avLst>
            <a:gd name="adj1" fmla="val 55000"/>
            <a:gd name="adj2" fmla="val 45000"/>
          </a:avLst>
        </a:prstGeom>
      </dsp:spPr>
      <dsp:style>
        <a:lnRef idx="1">
          <a:schemeClr val="accent1">
            <a:alpha val="90000"/>
            <a:tint val="40000"/>
          </a:schemeClr>
        </a:lnRef>
        <a:fillRef idx="1">
          <a:schemeClr val="accent1">
            <a:alpha val="90000"/>
            <a:tint val="4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solidFill>
              <a:schemeClr val="dk1"/>
            </a:solidFill>
          </a:endParaRPr>
        </a:p>
      </dsp:txBody>
      <dsp:txXfrm>
        <a:off x="8139408" y="1338156"/>
        <a:ext cx="1146991" cy="1146991"/>
      </dsp:txXfrm>
    </dsp:sp>
    <dsp:sp modelId="{A03B5AAD-8870-4FBD-A0AF-D6730408EEF5}">
      <dsp:nvSpPr>
        <dsp:cNvPr id="7" name="Down Arrow 6"/>
        <dsp:cNvSpPr/>
      </dsp:nvSpPr>
      <dsp:spPr bwMode="white">
        <a:xfrm>
          <a:off x="8958796" y="3385094"/>
          <a:ext cx="1146991" cy="1146991"/>
        </a:xfrm>
        <a:prstGeom prst="downArrow">
          <a:avLst>
            <a:gd name="adj1" fmla="val 55000"/>
            <a:gd name="adj2" fmla="val 45000"/>
          </a:avLst>
        </a:prstGeom>
      </dsp:spPr>
      <dsp:style>
        <a:lnRef idx="1">
          <a:schemeClr val="accent1">
            <a:alpha val="90000"/>
            <a:tint val="40000"/>
          </a:schemeClr>
        </a:lnRef>
        <a:fillRef idx="1">
          <a:schemeClr val="accent1">
            <a:alpha val="90000"/>
            <a:tint val="4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solidFill>
              <a:schemeClr val="dk1"/>
            </a:solidFill>
          </a:endParaRPr>
        </a:p>
      </dsp:txBody>
      <dsp:txXfrm>
        <a:off x="8958796" y="3385094"/>
        <a:ext cx="1146991" cy="1146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2101195" cy="6626860"/>
        <a:chOff x="0" y="0"/>
        <a:chExt cx="12101195" cy="6626860"/>
      </a:xfrm>
    </dsp:grpSpPr>
    <dsp:sp modelId="{AC321633-D89E-4516-BDB4-7EB14EDB36DB}">
      <dsp:nvSpPr>
        <dsp:cNvPr id="3" name="Notched Right Arrow 2"/>
        <dsp:cNvSpPr/>
      </dsp:nvSpPr>
      <dsp:spPr bwMode="white">
        <a:xfrm>
          <a:off x="0" y="1988058"/>
          <a:ext cx="12101195" cy="2650744"/>
        </a:xfrm>
        <a:prstGeom prst="notchedRightArrow">
          <a:avLst/>
        </a:prstGeom>
      </dsp:spPr>
      <dsp:style>
        <a:lnRef idx="0">
          <a:schemeClr val="accent1"/>
        </a:lnRef>
        <a:fillRef idx="1">
          <a:schemeClr val="accent1">
            <a:tint val="40000"/>
          </a:schemeClr>
        </a:fillRef>
        <a:effectRef idx="0">
          <a:scrgbClr r="0" g="0" b="0"/>
        </a:effectRef>
        <a:fontRef idx="minor"/>
      </dsp:style>
      <dsp:txXfrm>
        <a:off x="0" y="1988058"/>
        <a:ext cx="12101195" cy="2650744"/>
      </dsp:txXfrm>
    </dsp:sp>
    <dsp:sp modelId="{4EBE0530-6232-44AC-B3C5-652A471F1A28}">
      <dsp:nvSpPr>
        <dsp:cNvPr id="4" name="Rectangles 3"/>
        <dsp:cNvSpPr/>
      </dsp:nvSpPr>
      <dsp:spPr bwMode="white">
        <a:xfrm>
          <a:off x="0" y="0"/>
          <a:ext cx="1304320" cy="26507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70688" tIns="170688" rIns="170688" bIns="170688"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a:solidFill>
                <a:schemeClr val="tx1"/>
              </a:solidFill>
              <a:latin typeface="Times New Roman" panose="02020603050405020304" charset="0"/>
              <a:cs typeface="Times New Roman" panose="02020603050405020304" charset="0"/>
            </a:rPr>
            <a:t>1773, phá tàu chè ở cảng Bô- xton</a:t>
          </a:r>
          <a:endParaRPr lang="en-US" sz="2400">
            <a:solidFill>
              <a:schemeClr val="tx1"/>
            </a:solidFill>
            <a:latin typeface="Times New Roman" panose="02020603050405020304" charset="0"/>
            <a:cs typeface="Times New Roman" panose="02020603050405020304" charset="0"/>
          </a:endParaRPr>
        </a:p>
      </dsp:txBody>
      <dsp:txXfrm>
        <a:off x="0" y="0"/>
        <a:ext cx="1304320" cy="2650744"/>
      </dsp:txXfrm>
    </dsp:sp>
    <dsp:sp modelId="{CE769C6B-1770-4C3B-B742-2AEEB8897CD1}">
      <dsp:nvSpPr>
        <dsp:cNvPr id="5" name="Oval 4"/>
        <dsp:cNvSpPr/>
      </dsp:nvSpPr>
      <dsp:spPr bwMode="white">
        <a:xfrm>
          <a:off x="320817" y="2982087"/>
          <a:ext cx="662686" cy="662686"/>
        </a:xfrm>
        <a:prstGeom prst="ellipse">
          <a:avLst/>
        </a:prstGeom>
      </dsp:spPr>
      <dsp:style>
        <a:lnRef idx="2">
          <a:schemeClr val="lt1"/>
        </a:lnRef>
        <a:fillRef idx="1">
          <a:schemeClr val="accent1"/>
        </a:fillRef>
        <a:effectRef idx="0">
          <a:scrgbClr r="0" g="0" b="0"/>
        </a:effectRef>
        <a:fontRef idx="minor">
          <a:schemeClr val="lt1"/>
        </a:fontRef>
      </dsp:style>
      <dsp:txXfrm>
        <a:off x="320817" y="2982087"/>
        <a:ext cx="662686" cy="662686"/>
      </dsp:txXfrm>
    </dsp:sp>
    <dsp:sp modelId="{446B2339-4852-412D-9DF4-F79D53B6F4EF}">
      <dsp:nvSpPr>
        <dsp:cNvPr id="10" name="Rectangles 9"/>
        <dsp:cNvSpPr/>
      </dsp:nvSpPr>
      <dsp:spPr bwMode="white">
        <a:xfrm>
          <a:off x="1369536" y="3976116"/>
          <a:ext cx="1304320" cy="2650744"/>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t"/>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endParaRPr altLang="en-US">
            <a:solidFill>
              <a:schemeClr val="tx1"/>
            </a:solidFill>
          </a:endParaRPr>
        </a:p>
      </dsp:txBody>
      <dsp:txXfrm>
        <a:off x="1369536" y="3976116"/>
        <a:ext cx="1304320" cy="2650744"/>
      </dsp:txXfrm>
    </dsp:sp>
    <dsp:sp modelId="{4D90C4E8-D497-4BC2-80B2-31287A220B97}">
      <dsp:nvSpPr>
        <dsp:cNvPr id="11" name="Oval 10"/>
        <dsp:cNvSpPr/>
      </dsp:nvSpPr>
      <dsp:spPr bwMode="white">
        <a:xfrm>
          <a:off x="1690354" y="2982087"/>
          <a:ext cx="662686" cy="662686"/>
        </a:xfrm>
        <a:prstGeom prst="ellipse">
          <a:avLst/>
        </a:prstGeom>
      </dsp:spPr>
      <dsp:style>
        <a:lnRef idx="2">
          <a:schemeClr val="lt1"/>
        </a:lnRef>
        <a:fillRef idx="1">
          <a:schemeClr val="accent1"/>
        </a:fillRef>
        <a:effectRef idx="0">
          <a:scrgbClr r="0" g="0" b="0"/>
        </a:effectRef>
        <a:fontRef idx="minor">
          <a:schemeClr val="lt1"/>
        </a:fontRef>
      </dsp:style>
      <dsp:txXfrm>
        <a:off x="1690354" y="2982087"/>
        <a:ext cx="662686" cy="662686"/>
      </dsp:txXfrm>
    </dsp:sp>
    <dsp:sp modelId="{D5C00CF6-8905-4BA4-A16F-2D16F576E1A7}">
      <dsp:nvSpPr>
        <dsp:cNvPr id="16" name="Rectangles 15"/>
        <dsp:cNvSpPr/>
      </dsp:nvSpPr>
      <dsp:spPr bwMode="white">
        <a:xfrm>
          <a:off x="2739073" y="0"/>
          <a:ext cx="1304320" cy="2650744"/>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b"/>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endParaRPr altLang="en-US">
            <a:solidFill>
              <a:schemeClr val="tx1"/>
            </a:solidFill>
          </a:endParaRPr>
        </a:p>
      </dsp:txBody>
      <dsp:txXfrm>
        <a:off x="2739073" y="0"/>
        <a:ext cx="1304320" cy="2650744"/>
      </dsp:txXfrm>
    </dsp:sp>
    <dsp:sp modelId="{1AFC3ABD-663A-446C-9410-5F150DE9EB05}">
      <dsp:nvSpPr>
        <dsp:cNvPr id="17" name="Oval 16"/>
        <dsp:cNvSpPr/>
      </dsp:nvSpPr>
      <dsp:spPr bwMode="white">
        <a:xfrm>
          <a:off x="3059890" y="2982087"/>
          <a:ext cx="662686" cy="662686"/>
        </a:xfrm>
        <a:prstGeom prst="ellipse">
          <a:avLst/>
        </a:prstGeom>
      </dsp:spPr>
      <dsp:style>
        <a:lnRef idx="2">
          <a:schemeClr val="lt1"/>
        </a:lnRef>
        <a:fillRef idx="1">
          <a:schemeClr val="accent1"/>
        </a:fillRef>
        <a:effectRef idx="0">
          <a:scrgbClr r="0" g="0" b="0"/>
        </a:effectRef>
        <a:fontRef idx="minor">
          <a:schemeClr val="lt1"/>
        </a:fontRef>
      </dsp:style>
      <dsp:txXfrm>
        <a:off x="3059890" y="2982087"/>
        <a:ext cx="662686" cy="662686"/>
      </dsp:txXfrm>
    </dsp:sp>
    <dsp:sp modelId="{07C7E5C9-B2D7-4AD4-9228-BF71E4E8A617}">
      <dsp:nvSpPr>
        <dsp:cNvPr id="34" name="Rectangles 33"/>
        <dsp:cNvSpPr/>
      </dsp:nvSpPr>
      <dsp:spPr bwMode="white">
        <a:xfrm>
          <a:off x="4108609" y="3976116"/>
          <a:ext cx="1304320" cy="2650744"/>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t"/>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endParaRPr altLang="en-US">
            <a:solidFill>
              <a:schemeClr val="tx1"/>
            </a:solidFill>
          </a:endParaRPr>
        </a:p>
      </dsp:txBody>
      <dsp:txXfrm>
        <a:off x="4108609" y="3976116"/>
        <a:ext cx="1304320" cy="2650744"/>
      </dsp:txXfrm>
    </dsp:sp>
    <dsp:sp modelId="{F18AC43F-0674-47DD-84EC-179D51D11911}">
      <dsp:nvSpPr>
        <dsp:cNvPr id="35" name="Oval 34"/>
        <dsp:cNvSpPr/>
      </dsp:nvSpPr>
      <dsp:spPr bwMode="white">
        <a:xfrm>
          <a:off x="4429427" y="2982087"/>
          <a:ext cx="662686" cy="662686"/>
        </a:xfrm>
        <a:prstGeom prst="ellipse">
          <a:avLst/>
        </a:prstGeom>
      </dsp:spPr>
      <dsp:style>
        <a:lnRef idx="2">
          <a:schemeClr val="lt1"/>
        </a:lnRef>
        <a:fillRef idx="1">
          <a:schemeClr val="accent1"/>
        </a:fillRef>
        <a:effectRef idx="0">
          <a:scrgbClr r="0" g="0" b="0"/>
        </a:effectRef>
        <a:fontRef idx="minor">
          <a:schemeClr val="lt1"/>
        </a:fontRef>
      </dsp:style>
      <dsp:txXfrm>
        <a:off x="4429427" y="2982087"/>
        <a:ext cx="662686" cy="662686"/>
      </dsp:txXfrm>
    </dsp:sp>
    <dsp:sp modelId="{38AC3B0D-2852-437D-AF43-6B4214771F0A}">
      <dsp:nvSpPr>
        <dsp:cNvPr id="54" name="Rectangles 53"/>
        <dsp:cNvSpPr/>
      </dsp:nvSpPr>
      <dsp:spPr bwMode="white">
        <a:xfrm>
          <a:off x="5478146" y="0"/>
          <a:ext cx="1304320" cy="2650744"/>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b"/>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endParaRPr altLang="en-US">
            <a:solidFill>
              <a:schemeClr val="tx1"/>
            </a:solidFill>
          </a:endParaRPr>
        </a:p>
      </dsp:txBody>
      <dsp:txXfrm>
        <a:off x="5478146" y="0"/>
        <a:ext cx="1304320" cy="2650744"/>
      </dsp:txXfrm>
    </dsp:sp>
    <dsp:sp modelId="{8F0AC3AB-B25C-4D64-BA46-53D83EF13DE7}">
      <dsp:nvSpPr>
        <dsp:cNvPr id="55" name="Oval 54"/>
        <dsp:cNvSpPr/>
      </dsp:nvSpPr>
      <dsp:spPr bwMode="white">
        <a:xfrm>
          <a:off x="5798963" y="2982087"/>
          <a:ext cx="662686" cy="662686"/>
        </a:xfrm>
        <a:prstGeom prst="ellipse">
          <a:avLst/>
        </a:prstGeom>
      </dsp:spPr>
      <dsp:style>
        <a:lnRef idx="2">
          <a:schemeClr val="lt1"/>
        </a:lnRef>
        <a:fillRef idx="1">
          <a:schemeClr val="accent1"/>
        </a:fillRef>
        <a:effectRef idx="0">
          <a:scrgbClr r="0" g="0" b="0"/>
        </a:effectRef>
        <a:fontRef idx="minor">
          <a:schemeClr val="lt1"/>
        </a:fontRef>
      </dsp:style>
      <dsp:txXfrm>
        <a:off x="5798963" y="2982087"/>
        <a:ext cx="662686" cy="662686"/>
      </dsp:txXfrm>
    </dsp:sp>
    <dsp:sp modelId="{DB39343D-FD21-44B6-97AE-138526683457}">
      <dsp:nvSpPr>
        <dsp:cNvPr id="56" name="Rectangles 55"/>
        <dsp:cNvSpPr/>
      </dsp:nvSpPr>
      <dsp:spPr bwMode="white">
        <a:xfrm>
          <a:off x="6847682" y="3976116"/>
          <a:ext cx="1304320" cy="2650744"/>
        </a:xfrm>
        <a:prstGeom prst="rect">
          <a:avLst/>
        </a:prstGeom>
      </dsp:spPr>
      <dsp:style>
        <a:lnRef idx="0">
          <a:schemeClr val="dk1">
            <a:alpha val="0"/>
          </a:schemeClr>
        </a:lnRef>
        <a:fillRef idx="0">
          <a:schemeClr val="lt1">
            <a:alpha val="0"/>
          </a:schemeClr>
        </a:fillRef>
        <a:effectRef idx="0">
          <a:scrgbClr r="0" g="0" b="0"/>
        </a:effectRef>
        <a:fontRef idx="minor"/>
      </dsp:style>
      <dsp:txBody>
        <a:bodyPr anchor="t"/>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endParaRPr altLang="en-US">
            <a:solidFill>
              <a:schemeClr val="tx1"/>
            </a:solidFill>
          </a:endParaRPr>
        </a:p>
      </dsp:txBody>
      <dsp:txXfrm>
        <a:off x="6847682" y="3976116"/>
        <a:ext cx="1304320" cy="2650744"/>
      </dsp:txXfrm>
    </dsp:sp>
    <dsp:sp modelId="{DD6058D8-1E7A-47AC-BA07-F8BDC15D0DE2}">
      <dsp:nvSpPr>
        <dsp:cNvPr id="57" name="Oval 56"/>
        <dsp:cNvSpPr/>
      </dsp:nvSpPr>
      <dsp:spPr bwMode="white">
        <a:xfrm>
          <a:off x="7168499" y="2982087"/>
          <a:ext cx="662686" cy="662686"/>
        </a:xfrm>
        <a:prstGeom prst="ellipse">
          <a:avLst/>
        </a:prstGeom>
      </dsp:spPr>
      <dsp:style>
        <a:lnRef idx="2">
          <a:schemeClr val="lt1"/>
        </a:lnRef>
        <a:fillRef idx="1">
          <a:schemeClr val="accent1"/>
        </a:fillRef>
        <a:effectRef idx="0">
          <a:scrgbClr r="0" g="0" b="0"/>
        </a:effectRef>
        <a:fontRef idx="minor">
          <a:schemeClr val="lt1"/>
        </a:fontRef>
      </dsp:style>
      <dsp:txXfrm>
        <a:off x="7168499" y="2982087"/>
        <a:ext cx="662686" cy="662686"/>
      </dsp:txXfrm>
    </dsp:sp>
    <dsp:sp modelId="{28AECAD6-0929-49AF-9E58-09C4C111EA51}">
      <dsp:nvSpPr>
        <dsp:cNvPr id="58" name="Rectangles 57"/>
        <dsp:cNvSpPr/>
      </dsp:nvSpPr>
      <dsp:spPr bwMode="white">
        <a:xfrm>
          <a:off x="8217219" y="0"/>
          <a:ext cx="1304320" cy="26507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70688" tIns="170688" rIns="170688" bIns="170688"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a:solidFill>
                <a:schemeClr val="tx1"/>
              </a:solidFill>
              <a:latin typeface="Times New Roman" panose="02020603050405020304" charset="0"/>
              <a:cs typeface="Times New Roman" panose="02020603050405020304" charset="0"/>
            </a:rPr>
            <a:t>1781, Thắng trận quyết định ở I- ooc- tao</a:t>
          </a:r>
          <a:endParaRPr lang="en-US" sz="2400">
            <a:solidFill>
              <a:schemeClr val="tx1"/>
            </a:solidFill>
            <a:latin typeface="Times New Roman" panose="02020603050405020304" charset="0"/>
            <a:cs typeface="Times New Roman" panose="02020603050405020304" charset="0"/>
          </a:endParaRPr>
        </a:p>
      </dsp:txBody>
      <dsp:txXfrm>
        <a:off x="8217219" y="0"/>
        <a:ext cx="1304320" cy="2650744"/>
      </dsp:txXfrm>
    </dsp:sp>
    <dsp:sp modelId="{3121D81F-4866-4BED-9AEA-41BCEEEBFB2F}">
      <dsp:nvSpPr>
        <dsp:cNvPr id="59" name="Oval 58"/>
        <dsp:cNvSpPr/>
      </dsp:nvSpPr>
      <dsp:spPr bwMode="white">
        <a:xfrm>
          <a:off x="8538036" y="2982087"/>
          <a:ext cx="662686" cy="662686"/>
        </a:xfrm>
        <a:prstGeom prst="ellipse">
          <a:avLst/>
        </a:prstGeom>
      </dsp:spPr>
      <dsp:style>
        <a:lnRef idx="2">
          <a:schemeClr val="lt1"/>
        </a:lnRef>
        <a:fillRef idx="1">
          <a:schemeClr val="accent1"/>
        </a:fillRef>
        <a:effectRef idx="0">
          <a:scrgbClr r="0" g="0" b="0"/>
        </a:effectRef>
        <a:fontRef idx="minor">
          <a:schemeClr val="lt1"/>
        </a:fontRef>
      </dsp:style>
      <dsp:txXfrm>
        <a:off x="8538036" y="2982087"/>
        <a:ext cx="662686" cy="662686"/>
      </dsp:txXfrm>
    </dsp:sp>
    <dsp:sp modelId="{2AF30D45-5EC4-4EC4-B5DB-D8B5B7749F96}">
      <dsp:nvSpPr>
        <dsp:cNvPr id="60" name="Rectangles 59"/>
        <dsp:cNvSpPr/>
      </dsp:nvSpPr>
      <dsp:spPr bwMode="white">
        <a:xfrm>
          <a:off x="9586755" y="3976116"/>
          <a:ext cx="1304320" cy="26507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70688" tIns="170688" rIns="170688" bIns="170688"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a:solidFill>
                <a:schemeClr val="tx1"/>
              </a:solidFill>
              <a:latin typeface="Times New Roman" panose="02020603050405020304" charset="0"/>
              <a:cs typeface="Times New Roman" panose="02020603050405020304" charset="0"/>
            </a:rPr>
            <a:t>1782, Chiến tranh kết thúc</a:t>
          </a:r>
          <a:endParaRPr lang="en-US" sz="2400">
            <a:solidFill>
              <a:schemeClr val="tx1"/>
            </a:solidFill>
            <a:latin typeface="Times New Roman" panose="02020603050405020304" charset="0"/>
            <a:cs typeface="Times New Roman" panose="02020603050405020304" charset="0"/>
          </a:endParaRPr>
        </a:p>
      </dsp:txBody>
      <dsp:txXfrm>
        <a:off x="9586755" y="3976116"/>
        <a:ext cx="1304320" cy="2650744"/>
      </dsp:txXfrm>
    </dsp:sp>
    <dsp:sp modelId="{4B15641D-F174-4775-B09C-1BB9E8D66CFF}">
      <dsp:nvSpPr>
        <dsp:cNvPr id="61" name="Oval 60"/>
        <dsp:cNvSpPr/>
      </dsp:nvSpPr>
      <dsp:spPr bwMode="white">
        <a:xfrm>
          <a:off x="9907572" y="2982087"/>
          <a:ext cx="662686" cy="662686"/>
        </a:xfrm>
        <a:prstGeom prst="ellipse">
          <a:avLst/>
        </a:prstGeom>
      </dsp:spPr>
      <dsp:style>
        <a:lnRef idx="2">
          <a:schemeClr val="lt1"/>
        </a:lnRef>
        <a:fillRef idx="1">
          <a:schemeClr val="accent1"/>
        </a:fillRef>
        <a:effectRef idx="0">
          <a:scrgbClr r="0" g="0" b="0"/>
        </a:effectRef>
        <a:fontRef idx="minor">
          <a:schemeClr val="lt1"/>
        </a:fontRef>
      </dsp:style>
      <dsp:txXfrm>
        <a:off x="9907572" y="2982087"/>
        <a:ext cx="662686" cy="662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968355" cy="5418455"/>
        <a:chOff x="0" y="0"/>
        <a:chExt cx="10968355" cy="5418455"/>
      </a:xfrm>
    </dsp:grpSpPr>
    <dsp:sp modelId="{64B430B3-FF1B-406C-9FF2-27BA23788747}">
      <dsp:nvSpPr>
        <dsp:cNvPr id="4" name="Freeform 3"/>
        <dsp:cNvSpPr/>
      </dsp:nvSpPr>
      <dsp:spPr bwMode="white">
        <a:xfrm>
          <a:off x="3972862" y="778903"/>
          <a:ext cx="675356" cy="1930325"/>
        </a:xfrm>
        <a:custGeom>
          <a:avLst/>
          <a:gdLst/>
          <a:ahLst/>
          <a:cxnLst/>
          <a:pathLst>
            <a:path w="1064" h="3040">
              <a:moveTo>
                <a:pt x="0" y="3040"/>
              </a:moveTo>
              <a:lnTo>
                <a:pt x="532" y="3040"/>
              </a:lnTo>
              <a:lnTo>
                <a:pt x="532" y="0"/>
              </a:lnTo>
              <a:lnTo>
                <a:pt x="1064" y="0"/>
              </a:lnTo>
            </a:path>
          </a:pathLst>
        </a:custGeom>
      </dsp:spPr>
      <dsp:style>
        <a:lnRef idx="2">
          <a:schemeClr val="accent1">
            <a:shade val="60000"/>
          </a:schemeClr>
        </a:lnRef>
        <a:fillRef idx="0">
          <a:schemeClr val="accent1"/>
        </a:fillRef>
        <a:effectRef idx="0">
          <a:scrgbClr r="0" g="0" b="0"/>
        </a:effectRef>
        <a:fontRef idx="minor"/>
      </dsp:style>
      <dsp:txBody>
        <a:bodyPr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p>
      </dsp:txBody>
      <dsp:txXfrm>
        <a:off x="3972862" y="778903"/>
        <a:ext cx="675356" cy="1930325"/>
      </dsp:txXfrm>
    </dsp:sp>
    <dsp:sp modelId="{2F66960D-CF7A-443C-8CB9-E7DD0B261214}">
      <dsp:nvSpPr>
        <dsp:cNvPr id="6" name="Freeform 5"/>
        <dsp:cNvSpPr/>
      </dsp:nvSpPr>
      <dsp:spPr bwMode="white">
        <a:xfrm>
          <a:off x="3972862" y="2065786"/>
          <a:ext cx="675356" cy="643442"/>
        </a:xfrm>
        <a:custGeom>
          <a:avLst/>
          <a:gdLst/>
          <a:ahLst/>
          <a:cxnLst/>
          <a:pathLst>
            <a:path w="1064" h="1013">
              <a:moveTo>
                <a:pt x="0" y="1013"/>
              </a:moveTo>
              <a:lnTo>
                <a:pt x="532" y="1013"/>
              </a:lnTo>
              <a:lnTo>
                <a:pt x="532" y="0"/>
              </a:lnTo>
              <a:lnTo>
                <a:pt x="1064" y="0"/>
              </a:lnTo>
            </a:path>
          </a:pathLst>
        </a:custGeom>
      </dsp:spPr>
      <dsp:style>
        <a:lnRef idx="2">
          <a:schemeClr val="accent1">
            <a:shade val="60000"/>
          </a:schemeClr>
        </a:lnRef>
        <a:fillRef idx="0">
          <a:schemeClr val="accent1"/>
        </a:fillRef>
        <a:effectRef idx="0">
          <a:scrgbClr r="0" g="0" b="0"/>
        </a:effectRef>
        <a:fontRef idx="minor"/>
      </dsp:style>
      <dsp:txBody>
        <a:bodyPr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p>
      </dsp:txBody>
      <dsp:txXfrm>
        <a:off x="3972862" y="2065786"/>
        <a:ext cx="675356" cy="643442"/>
      </dsp:txXfrm>
    </dsp:sp>
    <dsp:sp modelId="{879B21F3-436F-404B-A0A8-107CE04E7538}">
      <dsp:nvSpPr>
        <dsp:cNvPr id="10" name="Freeform 9"/>
        <dsp:cNvSpPr/>
      </dsp:nvSpPr>
      <dsp:spPr bwMode="white">
        <a:xfrm>
          <a:off x="3972862" y="2709228"/>
          <a:ext cx="675356" cy="643442"/>
        </a:xfrm>
        <a:custGeom>
          <a:avLst/>
          <a:gdLst/>
          <a:ahLst/>
          <a:cxnLst/>
          <a:pathLst>
            <a:path w="1064" h="1013">
              <a:moveTo>
                <a:pt x="0" y="0"/>
              </a:moveTo>
              <a:lnTo>
                <a:pt x="532" y="0"/>
              </a:lnTo>
              <a:lnTo>
                <a:pt x="532" y="1013"/>
              </a:lnTo>
              <a:lnTo>
                <a:pt x="1064" y="1013"/>
              </a:lnTo>
            </a:path>
          </a:pathLst>
        </a:custGeom>
      </dsp:spPr>
      <dsp:style>
        <a:lnRef idx="2">
          <a:schemeClr val="accent1">
            <a:shade val="60000"/>
          </a:schemeClr>
        </a:lnRef>
        <a:fillRef idx="0">
          <a:schemeClr val="accent1"/>
        </a:fillRef>
        <a:effectRef idx="0">
          <a:scrgbClr r="0" g="0" b="0"/>
        </a:effectRef>
        <a:fontRef idx="minor"/>
      </dsp:style>
      <dsp:txBody>
        <a:bodyPr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p>
      </dsp:txBody>
      <dsp:txXfrm>
        <a:off x="3972862" y="2709228"/>
        <a:ext cx="675356" cy="643442"/>
      </dsp:txXfrm>
    </dsp:sp>
    <dsp:sp modelId="{CED1A3A3-B184-469E-86AE-670623BA4E5D}">
      <dsp:nvSpPr>
        <dsp:cNvPr id="8" name="Freeform 7"/>
        <dsp:cNvSpPr/>
      </dsp:nvSpPr>
      <dsp:spPr bwMode="white">
        <a:xfrm>
          <a:off x="3972862" y="2709228"/>
          <a:ext cx="675356" cy="1930325"/>
        </a:xfrm>
        <a:custGeom>
          <a:avLst/>
          <a:gdLst/>
          <a:ahLst/>
          <a:cxnLst/>
          <a:pathLst>
            <a:path w="1064" h="3040">
              <a:moveTo>
                <a:pt x="0" y="0"/>
              </a:moveTo>
              <a:lnTo>
                <a:pt x="532" y="0"/>
              </a:lnTo>
              <a:lnTo>
                <a:pt x="532" y="3040"/>
              </a:lnTo>
              <a:lnTo>
                <a:pt x="1064" y="3040"/>
              </a:lnTo>
            </a:path>
          </a:pathLst>
        </a:custGeom>
      </dsp:spPr>
      <dsp:style>
        <a:lnRef idx="2">
          <a:schemeClr val="accent1">
            <a:shade val="60000"/>
          </a:schemeClr>
        </a:lnRef>
        <a:fillRef idx="0">
          <a:schemeClr val="accent1"/>
        </a:fillRef>
        <a:effectRef idx="0">
          <a:scrgbClr r="0" g="0" b="0"/>
        </a:effectRef>
        <a:fontRef idx="minor"/>
      </dsp:style>
      <dsp:txBody>
        <a:bodyPr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p>
      </dsp:txBody>
      <dsp:txXfrm>
        <a:off x="3972862" y="2709228"/>
        <a:ext cx="675356" cy="1930325"/>
      </dsp:txXfrm>
    </dsp:sp>
    <dsp:sp modelId="{9B9BF0AB-5901-4E79-B4D7-EC064A6E4281}">
      <dsp:nvSpPr>
        <dsp:cNvPr id="3" name="Rectangles 2"/>
        <dsp:cNvSpPr/>
      </dsp:nvSpPr>
      <dsp:spPr bwMode="white">
        <a:xfrm rot="16200000">
          <a:off x="748881" y="2194474"/>
          <a:ext cx="5418455" cy="1029506"/>
        </a:xfrm>
        <a:prstGeom prst="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a:latin typeface="Times New Roman" panose="02020603050405020304" charset="0"/>
              <a:cs typeface="Times New Roman" panose="02020603050405020304" charset="0"/>
            </a:rPr>
            <a:t>Nội dung Bản Tuyên ngôn độc lập</a:t>
          </a:r>
          <a:endParaRPr lang="en-US" sz="2800">
            <a:latin typeface="Times New Roman" panose="02020603050405020304" charset="0"/>
            <a:cs typeface="Times New Roman" panose="02020603050405020304" charset="0"/>
          </a:endParaRPr>
        </a:p>
      </dsp:txBody>
      <dsp:txXfrm rot="16200000">
        <a:off x="748881" y="2194474"/>
        <a:ext cx="5418455" cy="1029506"/>
      </dsp:txXfrm>
    </dsp:sp>
    <dsp:sp modelId="{CDA235D6-AC41-4ED3-AF28-D9CD9EDCBAED}">
      <dsp:nvSpPr>
        <dsp:cNvPr id="5" name="Rectangles 4"/>
        <dsp:cNvSpPr/>
      </dsp:nvSpPr>
      <dsp:spPr bwMode="white">
        <a:xfrm>
          <a:off x="4648218" y="264150"/>
          <a:ext cx="3376781" cy="1029506"/>
        </a:xfrm>
        <a:prstGeom prst="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a:latin typeface="Times New Roman" panose="02020603050405020304" charset="0"/>
              <a:cs typeface="Times New Roman" panose="02020603050405020304" charset="0"/>
            </a:rPr>
            <a:t>Công bố về các quyền con người, quyền công dân</a:t>
          </a:r>
          <a:endParaRPr lang="en-US" sz="2400">
            <a:latin typeface="Times New Roman" panose="02020603050405020304" charset="0"/>
            <a:cs typeface="Times New Roman" panose="02020603050405020304" charset="0"/>
          </a:endParaRPr>
        </a:p>
      </dsp:txBody>
      <dsp:txXfrm>
        <a:off x="4648218" y="264150"/>
        <a:ext cx="3376781" cy="1029506"/>
      </dsp:txXfrm>
    </dsp:sp>
    <dsp:sp modelId="{3540059A-19CD-4FBD-A598-B7A4BB9DA52D}">
      <dsp:nvSpPr>
        <dsp:cNvPr id="7" name="Rectangles 6"/>
        <dsp:cNvSpPr/>
      </dsp:nvSpPr>
      <dsp:spPr bwMode="white">
        <a:xfrm>
          <a:off x="4648218" y="1551033"/>
          <a:ext cx="3376781" cy="1029506"/>
        </a:xfrm>
        <a:prstGeom prst="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a:latin typeface="Times New Roman" panose="02020603050405020304" charset="0"/>
              <a:cs typeface="Times New Roman" panose="02020603050405020304" charset="0"/>
            </a:rPr>
            <a:t>Tố cáo chế độ áp bức thuộc địa của thực dân Anh</a:t>
          </a:r>
          <a:endParaRPr lang="en-US" sz="2400">
            <a:latin typeface="Times New Roman" panose="02020603050405020304" charset="0"/>
            <a:cs typeface="Times New Roman" panose="02020603050405020304" charset="0"/>
          </a:endParaRPr>
        </a:p>
      </dsp:txBody>
      <dsp:txXfrm>
        <a:off x="4648218" y="1551033"/>
        <a:ext cx="3376781" cy="1029506"/>
      </dsp:txXfrm>
    </dsp:sp>
    <dsp:sp modelId="{5CA4625A-8DBC-4B5B-A406-BC519DB9C29D}">
      <dsp:nvSpPr>
        <dsp:cNvPr id="11" name="Rectangles 10"/>
        <dsp:cNvSpPr/>
      </dsp:nvSpPr>
      <dsp:spPr bwMode="white">
        <a:xfrm>
          <a:off x="4648218" y="2837916"/>
          <a:ext cx="3376781" cy="1029506"/>
        </a:xfrm>
        <a:prstGeom prst="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a:latin typeface="Times New Roman" panose="02020603050405020304" charset="0"/>
              <a:cs typeface="Times New Roman" panose="02020603050405020304" charset="0"/>
            </a:rPr>
            <a:t>Tuyên bố 13 thuộc địa thoát li khỏi chính quốc</a:t>
          </a:r>
          <a:endParaRPr lang="en-US" sz="2400">
            <a:latin typeface="Times New Roman" panose="02020603050405020304" charset="0"/>
            <a:cs typeface="Times New Roman" panose="02020603050405020304" charset="0"/>
          </a:endParaRPr>
        </a:p>
      </dsp:txBody>
      <dsp:txXfrm>
        <a:off x="4648218" y="2837916"/>
        <a:ext cx="3376781" cy="1029506"/>
      </dsp:txXfrm>
    </dsp:sp>
    <dsp:sp modelId="{E8D2105A-5421-473B-835F-F6E08D9D2D9B}">
      <dsp:nvSpPr>
        <dsp:cNvPr id="9" name="Rectangles 8"/>
        <dsp:cNvSpPr/>
      </dsp:nvSpPr>
      <dsp:spPr bwMode="white">
        <a:xfrm>
          <a:off x="4648218" y="4124799"/>
          <a:ext cx="3376781" cy="1029506"/>
        </a:xfrm>
        <a:prstGeom prst="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a:latin typeface="Times New Roman" panose="02020603050405020304" charset="0"/>
              <a:cs typeface="Times New Roman" panose="02020603050405020304" charset="0"/>
            </a:rPr>
            <a:t>Thành lập quốc gia độc lập- Hợp chúng quốc Mĩ</a:t>
          </a:r>
          <a:endParaRPr lang="en-US" sz="2400">
            <a:latin typeface="Times New Roman" panose="02020603050405020304" charset="0"/>
            <a:cs typeface="Times New Roman" panose="02020603050405020304" charset="0"/>
          </a:endParaRPr>
        </a:p>
      </dsp:txBody>
      <dsp:txXfrm>
        <a:off x="4648218" y="4124799"/>
        <a:ext cx="3376781" cy="10295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type="notchedRightArrow" r:blip="" rot="180">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HorzCh" val="ctr"/>
                  <dgm:param type="txAnchorVertCh" val="b"/>
                  <dgm:param type="txAnchorVert" val="b"/>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HorzCh" val="ctr"/>
                  <dgm:param type="txAnchorVertCh" val="t"/>
                  <dgm:param type="txAnchorVert" val="t"/>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 tò mò"/>
          <p:cNvPicPr>
            <a:picLocks noChangeAspect="1"/>
          </p:cNvPicPr>
          <p:nvPr/>
        </p:nvPicPr>
        <p:blipFill>
          <a:blip r:embed="rId1"/>
          <a:stretch>
            <a:fillRect/>
          </a:stretch>
        </p:blipFill>
        <p:spPr>
          <a:xfrm>
            <a:off x="10055225" y="4690110"/>
            <a:ext cx="2143125" cy="2143125"/>
          </a:xfrm>
          <a:prstGeom prst="rect">
            <a:avLst/>
          </a:prstGeom>
        </p:spPr>
      </p:pic>
      <p:pic>
        <p:nvPicPr>
          <p:cNvPr id="3" name="Picture 2" descr="tượng nữ thần tdo"/>
          <p:cNvPicPr>
            <a:picLocks noChangeAspect="1"/>
          </p:cNvPicPr>
          <p:nvPr/>
        </p:nvPicPr>
        <p:blipFill>
          <a:blip r:embed="rId2"/>
          <a:srcRect l="54909" t="16667" r="12230" b="16667"/>
          <a:stretch>
            <a:fillRect/>
          </a:stretch>
        </p:blipFill>
        <p:spPr>
          <a:xfrm>
            <a:off x="255270" y="527685"/>
            <a:ext cx="3283585" cy="5481955"/>
          </a:xfrm>
          <a:prstGeom prst="rect">
            <a:avLst/>
          </a:prstGeom>
        </p:spPr>
      </p:pic>
      <p:pic>
        <p:nvPicPr>
          <p:cNvPr id="5" name="Picture 4" descr="nhà trắng"/>
          <p:cNvPicPr>
            <a:picLocks noChangeAspect="1"/>
          </p:cNvPicPr>
          <p:nvPr/>
        </p:nvPicPr>
        <p:blipFill>
          <a:blip r:embed="rId3"/>
          <a:stretch>
            <a:fillRect/>
          </a:stretch>
        </p:blipFill>
        <p:spPr>
          <a:xfrm>
            <a:off x="4072255" y="527685"/>
            <a:ext cx="5413375" cy="3041650"/>
          </a:xfrm>
          <a:prstGeom prst="rect">
            <a:avLst/>
          </a:prstGeom>
        </p:spPr>
      </p:pic>
      <p:pic>
        <p:nvPicPr>
          <p:cNvPr id="6" name="Picture 5" descr="cờ Mĩ"/>
          <p:cNvPicPr>
            <a:picLocks noChangeAspect="1"/>
          </p:cNvPicPr>
          <p:nvPr/>
        </p:nvPicPr>
        <p:blipFill>
          <a:blip r:embed="rId4"/>
          <a:stretch>
            <a:fillRect/>
          </a:stretch>
        </p:blipFill>
        <p:spPr>
          <a:xfrm>
            <a:off x="4346575" y="3661410"/>
            <a:ext cx="4509770" cy="2373630"/>
          </a:xfrm>
          <a:prstGeom prst="rect">
            <a:avLst/>
          </a:prstGeom>
        </p:spPr>
      </p:pic>
      <p:sp>
        <p:nvSpPr>
          <p:cNvPr id="8" name="Text Box 7"/>
          <p:cNvSpPr txBox="1"/>
          <p:nvPr/>
        </p:nvSpPr>
        <p:spPr>
          <a:xfrm>
            <a:off x="680085" y="6344285"/>
            <a:ext cx="2865120" cy="460375"/>
          </a:xfrm>
          <a:prstGeom prst="rect">
            <a:avLst/>
          </a:prstGeom>
          <a:noFill/>
        </p:spPr>
        <p:txBody>
          <a:bodyPr wrap="none" rtlCol="0">
            <a:spAutoFit/>
          </a:bodyPr>
          <a:p>
            <a:r>
              <a:rPr lang="en-US" sz="2400">
                <a:latin typeface="Times New Roman" panose="02020603050405020304" charset="0"/>
                <a:cs typeface="Times New Roman" panose="02020603050405020304" charset="0"/>
              </a:rPr>
              <a:t>Tượng Nữ thần Tự do</a:t>
            </a:r>
            <a:endParaRPr lang="en-US" sz="2400">
              <a:latin typeface="Times New Roman" panose="02020603050405020304" charset="0"/>
              <a:cs typeface="Times New Roman" panose="02020603050405020304" charset="0"/>
            </a:endParaRPr>
          </a:p>
        </p:txBody>
      </p:sp>
      <p:sp>
        <p:nvSpPr>
          <p:cNvPr id="9" name="Text Box 8"/>
          <p:cNvSpPr txBox="1"/>
          <p:nvPr/>
        </p:nvSpPr>
        <p:spPr>
          <a:xfrm>
            <a:off x="5800725" y="3020695"/>
            <a:ext cx="147828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sz="2400">
                <a:latin typeface="Times New Roman" panose="02020603050405020304" charset="0"/>
                <a:cs typeface="Times New Roman" panose="02020603050405020304" charset="0"/>
              </a:rPr>
              <a:t>Nhà Trắng</a:t>
            </a:r>
            <a:endParaRPr lang="en-US" sz="2400">
              <a:latin typeface="Times New Roman" panose="02020603050405020304" charset="0"/>
              <a:cs typeface="Times New Roman" panose="02020603050405020304" charset="0"/>
            </a:endParaRPr>
          </a:p>
        </p:txBody>
      </p:sp>
      <p:sp>
        <p:nvSpPr>
          <p:cNvPr id="10" name="Text Box 9"/>
          <p:cNvSpPr txBox="1"/>
          <p:nvPr/>
        </p:nvSpPr>
        <p:spPr>
          <a:xfrm>
            <a:off x="5408295" y="6344285"/>
            <a:ext cx="1156335" cy="460375"/>
          </a:xfrm>
          <a:prstGeom prst="rect">
            <a:avLst/>
          </a:prstGeom>
          <a:noFill/>
        </p:spPr>
        <p:txBody>
          <a:bodyPr wrap="none" rtlCol="0">
            <a:spAutoFit/>
          </a:bodyPr>
          <a:p>
            <a:r>
              <a:rPr lang="en-US" sz="2400">
                <a:latin typeface="Times New Roman" panose="02020603050405020304" charset="0"/>
                <a:cs typeface="Times New Roman" panose="02020603050405020304" charset="0"/>
              </a:rPr>
              <a:t>Quốc kì </a:t>
            </a:r>
            <a:endParaRPr lang="en-US" sz="2400">
              <a:latin typeface="Times New Roman" panose="02020603050405020304" charset="0"/>
              <a:cs typeface="Times New Roman" panose="02020603050405020304" charset="0"/>
            </a:endParaRPr>
          </a:p>
        </p:txBody>
      </p:sp>
      <p:sp>
        <p:nvSpPr>
          <p:cNvPr id="4" name="Vertical Scroll 3"/>
          <p:cNvSpPr/>
          <p:nvPr/>
        </p:nvSpPr>
        <p:spPr>
          <a:xfrm>
            <a:off x="10055225" y="1291590"/>
            <a:ext cx="1971040" cy="2189480"/>
          </a:xfrm>
          <a:prstGeom prst="verticalScroll">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rPr>
              <a:t>Nước Mĩ</a:t>
            </a:r>
            <a:endParaRPr kumimoji="0" lang="en-US" altLang="zh-CN" sz="2800" b="0" i="0"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amond(in)">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ox(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animBg="1"/>
      <p:bldP spid="9" grpId="1" animBg="1"/>
      <p:bldP spid="10" grpId="0"/>
      <p:bldP spid="10" grpId="1"/>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oa- sinh-tơn"/>
          <p:cNvPicPr>
            <a:picLocks noChangeAspect="1"/>
          </p:cNvPicPr>
          <p:nvPr/>
        </p:nvPicPr>
        <p:blipFill>
          <a:blip r:embed="rId1"/>
          <a:stretch>
            <a:fillRect/>
          </a:stretch>
        </p:blipFill>
        <p:spPr>
          <a:xfrm>
            <a:off x="323215" y="966470"/>
            <a:ext cx="3957955" cy="4479290"/>
          </a:xfrm>
          <a:prstGeom prst="rect">
            <a:avLst/>
          </a:prstGeom>
        </p:spPr>
      </p:pic>
      <p:sp>
        <p:nvSpPr>
          <p:cNvPr id="5" name="Text Box 4"/>
          <p:cNvSpPr txBox="1"/>
          <p:nvPr/>
        </p:nvSpPr>
        <p:spPr>
          <a:xfrm>
            <a:off x="706120" y="5600065"/>
            <a:ext cx="2172970" cy="829945"/>
          </a:xfrm>
          <a:prstGeom prst="rect">
            <a:avLst/>
          </a:prstGeom>
          <a:noFill/>
        </p:spPr>
        <p:txBody>
          <a:bodyPr wrap="square" rtlCol="0">
            <a:spAutoFit/>
          </a:bodyPr>
          <a:p>
            <a:r>
              <a:rPr lang="en-US" sz="2400">
                <a:latin typeface="Times New Roman" panose="02020603050405020304" charset="0"/>
                <a:cs typeface="Times New Roman" panose="02020603050405020304" charset="0"/>
              </a:rPr>
              <a:t>G. Oa- sinh- tơn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1732- 1799</a:t>
            </a:r>
            <a:endParaRPr lang="en-US" sz="2400">
              <a:latin typeface="Times New Roman" panose="02020603050405020304" charset="0"/>
              <a:cs typeface="Times New Roman" panose="02020603050405020304" charset="0"/>
            </a:endParaRPr>
          </a:p>
        </p:txBody>
      </p:sp>
      <p:pic>
        <p:nvPicPr>
          <p:cNvPr id="7" name="Picture 6" descr="thông qua bản Tuyên ngôn"/>
          <p:cNvPicPr>
            <a:picLocks noChangeAspect="1"/>
          </p:cNvPicPr>
          <p:nvPr/>
        </p:nvPicPr>
        <p:blipFill>
          <a:blip r:embed="rId2"/>
          <a:stretch>
            <a:fillRect/>
          </a:stretch>
        </p:blipFill>
        <p:spPr>
          <a:xfrm>
            <a:off x="4781550" y="965835"/>
            <a:ext cx="6831965" cy="4479925"/>
          </a:xfrm>
          <a:prstGeom prst="rect">
            <a:avLst/>
          </a:prstGeom>
        </p:spPr>
      </p:pic>
      <p:sp>
        <p:nvSpPr>
          <p:cNvPr id="8" name="Text Box 7"/>
          <p:cNvSpPr txBox="1"/>
          <p:nvPr/>
        </p:nvSpPr>
        <p:spPr>
          <a:xfrm>
            <a:off x="5145405" y="5600065"/>
            <a:ext cx="6581775" cy="829945"/>
          </a:xfrm>
          <a:prstGeom prst="rect">
            <a:avLst/>
          </a:prstGeom>
          <a:noFill/>
        </p:spPr>
        <p:txBody>
          <a:bodyPr wrap="none" rtlCol="0">
            <a:spAutoFit/>
          </a:bodyPr>
          <a:p>
            <a:r>
              <a:rPr lang="en-US" sz="2400">
                <a:latin typeface="Times New Roman" panose="02020603050405020304" charset="0"/>
                <a:cs typeface="Times New Roman" panose="02020603050405020304" charset="0"/>
              </a:rPr>
              <a:t>Đại hội 13 thuộc địa Anh thông qua bản Tuyên ngôn </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Độc lập.</a:t>
            </a:r>
            <a:endParaRPr lang="en-US" sz="2400">
              <a:latin typeface="Times New Roman" panose="02020603050405020304" charset="0"/>
              <a:cs typeface="Times New Roman" panose="0202060305040502030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amond(in)">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checkerboard(across)">
                                      <p:cBhvr>
                                        <p:cTn id="25" dur="500"/>
                                        <p:tgtEl>
                                          <p:spTgt spid="8">
                                            <p:txEl>
                                              <p:pRg st="0" end="0"/>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checkerboard(across)">
                                      <p:cBhvr>
                                        <p:cTn id="2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tuyên ngôn độc lpaj Mỹ"/>
          <p:cNvPicPr>
            <a:picLocks noChangeAspect="1"/>
          </p:cNvPicPr>
          <p:nvPr/>
        </p:nvPicPr>
        <p:blipFill>
          <a:blip r:embed="rId1"/>
          <a:stretch>
            <a:fillRect/>
          </a:stretch>
        </p:blipFill>
        <p:spPr>
          <a:xfrm>
            <a:off x="-1270" y="-22225"/>
            <a:ext cx="5089525" cy="6763385"/>
          </a:xfrm>
          <a:prstGeom prst="rect">
            <a:avLst/>
          </a:prstGeom>
        </p:spPr>
      </p:pic>
      <p:graphicFrame>
        <p:nvGraphicFramePr>
          <p:cNvPr id="5" name="Diagram 4"/>
          <p:cNvGraphicFramePr/>
          <p:nvPr/>
        </p:nvGraphicFramePr>
        <p:xfrm>
          <a:off x="5088255" y="892175"/>
          <a:ext cx="759333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icture 7" descr="tuyên ngôn Việt Nam"/>
          <p:cNvPicPr>
            <a:picLocks noChangeAspect="1"/>
          </p:cNvPicPr>
          <p:nvPr/>
        </p:nvPicPr>
        <p:blipFill>
          <a:blip r:embed="rId1"/>
          <a:stretch>
            <a:fillRect/>
          </a:stretch>
        </p:blipFill>
        <p:spPr>
          <a:xfrm>
            <a:off x="2678430" y="351790"/>
            <a:ext cx="6835775" cy="6154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latin typeface="Times New Roman" panose="02020603050405020304" charset="0"/>
                <a:cs typeface="Times New Roman" panose="02020603050405020304" charset="0"/>
              </a:rPr>
              <a:t>Nhận xét về Bản Tuyên ngôn độc lập</a:t>
            </a:r>
            <a:endParaRPr lang="en-US" sz="2800">
              <a:latin typeface="Times New Roman" panose="02020603050405020304" charset="0"/>
              <a:cs typeface="Times New Roman" panose="02020603050405020304" charset="0"/>
            </a:endParaRPr>
          </a:p>
        </p:txBody>
      </p:sp>
      <p:sp>
        <p:nvSpPr>
          <p:cNvPr id="3" name="Text Placeholder 2"/>
          <p:cNvSpPr>
            <a:spLocks noGrp="1"/>
          </p:cNvSpPr>
          <p:nvPr>
            <p:ph type="body" idx="1"/>
          </p:nvPr>
        </p:nvSpPr>
        <p:spPr/>
        <p:txBody>
          <a:bodyPr/>
          <a:p>
            <a:r>
              <a:rPr lang="en-US" sz="2800">
                <a:latin typeface="Times New Roman" panose="02020603050405020304" charset="0"/>
                <a:cs typeface="Times New Roman" panose="02020603050405020304" charset="0"/>
              </a:rPr>
              <a:t>Ưu điểm	</a:t>
            </a:r>
            <a:endParaRPr lang="en-US" sz="2800">
              <a:latin typeface="Times New Roman" panose="02020603050405020304" charset="0"/>
              <a:cs typeface="Times New Roman" panose="02020603050405020304" charset="0"/>
            </a:endParaRPr>
          </a:p>
        </p:txBody>
      </p:sp>
      <p:sp>
        <p:nvSpPr>
          <p:cNvPr id="4" name="Content Placeholder 3"/>
          <p:cNvSpPr>
            <a:spLocks noGrp="1"/>
          </p:cNvSpPr>
          <p:nvPr>
            <p:ph sz="half" idx="2"/>
          </p:nvPr>
        </p:nvSpPr>
        <p:spPr/>
        <p:txBody>
          <a:bodyPr/>
          <a:p>
            <a:r>
              <a:rPr lang="en-US" sz="2800">
                <a:latin typeface="Times New Roman" panose="02020603050405020304" charset="0"/>
                <a:cs typeface="Times New Roman" panose="02020603050405020304" charset="0"/>
              </a:rPr>
              <a:t>Lần đầu tiên, quyền con người và quyền công dân được công bố.</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Chủ quyền của nhân dân được đề cao.</a:t>
            </a:r>
            <a:endParaRPr lang="en-US" sz="2800">
              <a:latin typeface="Times New Roman" panose="02020603050405020304" charset="0"/>
              <a:cs typeface="Times New Roman" panose="02020603050405020304" charset="0"/>
            </a:endParaRPr>
          </a:p>
        </p:txBody>
      </p:sp>
      <p:sp>
        <p:nvSpPr>
          <p:cNvPr id="5" name="Text Placeholder 4"/>
          <p:cNvSpPr>
            <a:spLocks noGrp="1"/>
          </p:cNvSpPr>
          <p:nvPr>
            <p:ph type="body" sz="quarter" idx="3"/>
          </p:nvPr>
        </p:nvSpPr>
        <p:spPr/>
        <p:txBody>
          <a:bodyPr/>
          <a:p>
            <a:r>
              <a:rPr lang="en-US" sz="2800">
                <a:latin typeface="Times New Roman" panose="02020603050405020304" charset="0"/>
                <a:cs typeface="Times New Roman" panose="02020603050405020304" charset="0"/>
              </a:rPr>
              <a:t>Hạn chế</a:t>
            </a:r>
            <a:endParaRPr lang="en-US" sz="2800">
              <a:latin typeface="Times New Roman" panose="02020603050405020304" charset="0"/>
              <a:cs typeface="Times New Roman" panose="02020603050405020304" charset="0"/>
            </a:endParaRPr>
          </a:p>
        </p:txBody>
      </p:sp>
      <p:sp>
        <p:nvSpPr>
          <p:cNvPr id="6" name="Content Placeholder 5"/>
          <p:cNvSpPr>
            <a:spLocks noGrp="1"/>
          </p:cNvSpPr>
          <p:nvPr>
            <p:ph sz="quarter" idx="4"/>
          </p:nvPr>
        </p:nvSpPr>
        <p:spPr/>
        <p:txBody>
          <a:bodyPr/>
          <a:p>
            <a:r>
              <a:rPr lang="en-US" sz="2800">
                <a:latin typeface="Times New Roman" panose="02020603050405020304" charset="0"/>
                <a:cs typeface="Times New Roman" panose="02020603050405020304" charset="0"/>
              </a:rPr>
              <a:t>Không xóa bỏ chế độ nô lệ</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Quyền của người da màu không được đề cập</a:t>
            </a:r>
            <a:endParaRPr lang="en-US" sz="2800">
              <a:latin typeface="Times New Roman" panose="02020603050405020304" charset="0"/>
              <a:cs typeface="Times New Roman" panose="0202060305040502030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amond(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ox(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amond(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ox(in)">
                                      <p:cBhvr>
                                        <p:cTn id="3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p:txBody>
          <a:bodyPr/>
          <a:p>
            <a:r>
              <a:rPr lang="en-US" sz="2800" b="1">
                <a:latin typeface="Times New Roman" panose="02020603050405020304" charset="0"/>
                <a:cs typeface="Times New Roman" panose="02020603050405020304" charset="0"/>
              </a:rPr>
              <a:t>3. Kết quả và ý nghĩa của chiến tranh giành độc lập</a:t>
            </a:r>
            <a:endParaRPr lang="en-US" sz="2800" b="1">
              <a:latin typeface="Times New Roman" panose="02020603050405020304" charset="0"/>
              <a:cs typeface="Times New Roman" panose="02020603050405020304" charset="0"/>
            </a:endParaRPr>
          </a:p>
        </p:txBody>
      </p:sp>
      <p:sp>
        <p:nvSpPr>
          <p:cNvPr id="2" name="Content Placeholder 1"/>
          <p:cNvSpPr>
            <a:spLocks noGrp="1"/>
          </p:cNvSpPr>
          <p:nvPr>
            <p:ph sz="half" idx="1"/>
          </p:nvPr>
        </p:nvSpPr>
        <p:spPr/>
        <p:txBody>
          <a:bodyPr/>
          <a:p>
            <a:r>
              <a:rPr lang="en-US">
                <a:latin typeface="Times New Roman" panose="02020603050405020304" charset="0"/>
                <a:cs typeface="Times New Roman" panose="02020603050405020304" charset="0"/>
                <a:sym typeface="+mn-ea"/>
              </a:rPr>
              <a:t>Kết quả:</a:t>
            </a:r>
            <a:endParaRPr lang="en-US">
              <a:latin typeface="Times New Roman" panose="02020603050405020304" charset="0"/>
              <a:cs typeface="Times New Roman" panose="02020603050405020304" charset="0"/>
            </a:endParaRPr>
          </a:p>
          <a:p>
            <a:pPr marL="0" indent="0">
              <a:buNone/>
            </a:pPr>
            <a:r>
              <a:rPr lang="en-US">
                <a:latin typeface="Times New Roman" panose="02020603050405020304" charset="0"/>
                <a:cs typeface="Times New Roman" panose="02020603050405020304" charset="0"/>
                <a:sym typeface="+mn-ea"/>
              </a:rPr>
              <a:t>- Theo hòa ước Véc-xai (9 - 1783), Anh công nhận nền độc lập của 13 thuộc địa ở Bắc Mĩ. </a:t>
            </a:r>
            <a:endParaRPr lang="en-US">
              <a:latin typeface="Times New Roman" panose="02020603050405020304" charset="0"/>
              <a:cs typeface="Times New Roman" panose="02020603050405020304" charset="0"/>
            </a:endParaRPr>
          </a:p>
          <a:p>
            <a:pPr marL="0" indent="0">
              <a:buNone/>
            </a:pPr>
            <a:r>
              <a:rPr lang="en-US">
                <a:latin typeface="Times New Roman" panose="02020603050405020304" charset="0"/>
                <a:cs typeface="Times New Roman" panose="02020603050405020304" charset="0"/>
                <a:sym typeface="+mn-ea"/>
              </a:rPr>
              <a:t>- Năm 1787 thông qua Hiến pháp củng cố vị trí nhà nước Mĩ. </a:t>
            </a:r>
            <a:endParaRPr lang="en-US">
              <a:latin typeface="Times New Roman" panose="02020603050405020304" charset="0"/>
              <a:cs typeface="Times New Roman" panose="02020603050405020304" charset="0"/>
            </a:endParaRPr>
          </a:p>
          <a:p>
            <a:pPr marL="0" indent="0">
              <a:buNone/>
            </a:pPr>
            <a:endParaRPr lang="en-US">
              <a:latin typeface="Times New Roman" panose="02020603050405020304" charset="0"/>
              <a:cs typeface="Times New Roman" panose="02020603050405020304" charset="0"/>
            </a:endParaRPr>
          </a:p>
          <a:p>
            <a:pPr marL="0" indent="0">
              <a:buNone/>
            </a:pPr>
            <a:endParaRPr lang="en-US"/>
          </a:p>
        </p:txBody>
      </p:sp>
      <p:sp>
        <p:nvSpPr>
          <p:cNvPr id="3" name="Content Placeholder 2"/>
          <p:cNvSpPr>
            <a:spLocks noGrp="1"/>
          </p:cNvSpPr>
          <p:nvPr>
            <p:ph sz="half" idx="2"/>
          </p:nvPr>
        </p:nvSpPr>
        <p:spPr/>
        <p:txBody>
          <a:bodyPr/>
          <a:p>
            <a:pPr marL="0" indent="0">
              <a:buNone/>
            </a:pPr>
            <a:r>
              <a:rPr lang="en-US"/>
              <a:t> </a:t>
            </a:r>
            <a:endParaRPr lang="en-US"/>
          </a:p>
        </p:txBody>
      </p:sp>
      <p:pic>
        <p:nvPicPr>
          <p:cNvPr id="5" name="Picture 4"/>
          <p:cNvPicPr>
            <a:picLocks noChangeAspect="1"/>
          </p:cNvPicPr>
          <p:nvPr/>
        </p:nvPicPr>
        <p:blipFill>
          <a:blip r:embed="rId1"/>
          <a:stretch>
            <a:fillRect/>
          </a:stretch>
        </p:blipFill>
        <p:spPr>
          <a:xfrm>
            <a:off x="5991860" y="1355090"/>
            <a:ext cx="5796280" cy="498411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Content Placeholder 11"/>
          <p:cNvSpPr>
            <a:spLocks noGrp="1"/>
          </p:cNvSpPr>
          <p:nvPr>
            <p:ph idx="1"/>
          </p:nvPr>
        </p:nvSpPr>
        <p:spPr/>
        <p:txBody>
          <a:bodyPr/>
          <a:p>
            <a:r>
              <a:rPr lang="en-US" sz="2800" b="1">
                <a:latin typeface="Times New Roman" panose="02020603050405020304" charset="0"/>
                <a:cs typeface="Times New Roman" panose="02020603050405020304" charset="0"/>
              </a:rPr>
              <a:t>Ý nghĩa:</a:t>
            </a:r>
            <a:endParaRPr lang="en-US" sz="2800">
              <a:latin typeface="Times New Roman" panose="02020603050405020304" charset="0"/>
              <a:cs typeface="Times New Roman" panose="02020603050405020304" charset="0"/>
            </a:endParaRPr>
          </a:p>
          <a:p>
            <a:pPr marL="0" indent="0">
              <a:buNone/>
            </a:pPr>
            <a:r>
              <a:rPr lang="en-US" sz="2800">
                <a:latin typeface="Times New Roman" panose="02020603050405020304" charset="0"/>
                <a:cs typeface="Times New Roman" panose="02020603050405020304" charset="0"/>
              </a:rPr>
              <a:t>+ Đối với 13 thuộc địa: Giải phóng Bắc Mĩ khỏi chính quyền Anh, thành lập quốc gia tư sản, mở đường cho CNTB phát triển ở Bắc Mĩ. </a:t>
            </a:r>
            <a:endParaRPr lang="en-US" sz="2800">
              <a:latin typeface="Times New Roman" panose="02020603050405020304" charset="0"/>
              <a:cs typeface="Times New Roman" panose="02020603050405020304" charset="0"/>
            </a:endParaRPr>
          </a:p>
          <a:p>
            <a:pPr marL="0" indent="0">
              <a:buNone/>
            </a:pPr>
            <a:r>
              <a:rPr lang="en-US" sz="2800">
                <a:latin typeface="Times New Roman" panose="02020603050405020304" charset="0"/>
                <a:cs typeface="Times New Roman" panose="02020603050405020304" charset="0"/>
              </a:rPr>
              <a:t>+ Đối với thế giới: Góp phần thúc đẩy cách mạng chống phong kiến ở châu Âu, phong trào đấu tranh giành độc lập ở Mĩ La-tinh. </a:t>
            </a:r>
            <a:endParaRPr lang="en-US" sz="2800">
              <a:latin typeface="Times New Roman" panose="02020603050405020304" charset="0"/>
              <a:cs typeface="Times New Roman" panose="02020603050405020304" charset="0"/>
            </a:endParaRPr>
          </a:p>
          <a:p>
            <a:r>
              <a:rPr lang="en-US" sz="2800" b="1">
                <a:latin typeface="Times New Roman" panose="02020603050405020304" charset="0"/>
                <a:cs typeface="Times New Roman" panose="02020603050405020304" charset="0"/>
              </a:rPr>
              <a:t>Tính chất:</a:t>
            </a:r>
            <a:r>
              <a:rPr lang="en-US" sz="2800">
                <a:latin typeface="Times New Roman" panose="02020603050405020304" charset="0"/>
                <a:cs typeface="Times New Roman" panose="02020603050405020304" charset="0"/>
              </a:rPr>
              <a:t> Là một cuộc cách mạng tư sản.</a:t>
            </a:r>
            <a:endParaRPr 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amond(in)">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amond(in)">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ox(in)">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ox(in)">
                                      <p:cBhvr>
                                        <p:cTn id="2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Wave 3"/>
          <p:cNvSpPr/>
          <p:nvPr/>
        </p:nvSpPr>
        <p:spPr>
          <a:xfrm>
            <a:off x="3769360" y="1688465"/>
            <a:ext cx="5935345" cy="3480435"/>
          </a:xfrm>
          <a:prstGeom prst="wave">
            <a:avLst/>
          </a:prstGeom>
          <a:solidFill>
            <a:schemeClr val="bg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rPr>
              <a:t>Tại sao lại gọi cuộc đấu tranh giành </a:t>
            </a:r>
            <a:endParaRPr kumimoji="0" lang="en-US" altLang="zh-CN" sz="2400" b="0" i="0"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rPr>
              <a:t>lập của các thuộc địa Anh ở Bắc Mỹ là</a:t>
            </a:r>
            <a:endParaRPr kumimoji="0" lang="en-US" altLang="zh-CN" sz="2400" b="0" i="0"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rPr>
              <a:t>cuộc cách mạng tư sản không triệt để?</a:t>
            </a:r>
            <a:endParaRPr kumimoji="0" lang="en-US" altLang="zh-CN" sz="2400" b="0" i="0"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endParaRPr>
          </a:p>
        </p:txBody>
      </p:sp>
      <p:pic>
        <p:nvPicPr>
          <p:cNvPr id="5" name="Picture 4" descr="icon tò mò"/>
          <p:cNvPicPr>
            <a:picLocks noChangeAspect="1"/>
          </p:cNvPicPr>
          <p:nvPr/>
        </p:nvPicPr>
        <p:blipFill>
          <a:blip r:embed="rId1"/>
          <a:stretch>
            <a:fillRect/>
          </a:stretch>
        </p:blipFill>
        <p:spPr>
          <a:xfrm>
            <a:off x="295910" y="240030"/>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amond(in)">
                                      <p:cBhvr>
                                        <p:cTn id="10" dur="2000"/>
                                        <p:tgtEl>
                                          <p:spTgt spid="4">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amond(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latin typeface="Times New Roman" panose="02020603050405020304" charset="0"/>
                <a:cs typeface="Times New Roman" panose="02020603050405020304" charset="0"/>
              </a:rPr>
              <a:t>CỦNG CỐ</a:t>
            </a:r>
            <a:endParaRPr lang="en-US" sz="2800">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p>
            <a:pPr marL="0" indent="0">
              <a:buNone/>
            </a:pPr>
            <a:r>
              <a:rPr lang="en-US"/>
              <a:t>Câu 1. Trước khi người Anh di cư đến vùng Bắc Mĩ, đây là vùng đất :</a:t>
            </a:r>
            <a:endParaRPr lang="en-US"/>
          </a:p>
          <a:p>
            <a:pPr marL="0" indent="0">
              <a:buNone/>
            </a:pPr>
            <a:r>
              <a:rPr lang="en-US"/>
              <a:t>A. Không có người cư trú</a:t>
            </a:r>
            <a:endParaRPr lang="en-US"/>
          </a:p>
          <a:p>
            <a:pPr marL="0" indent="0">
              <a:buNone/>
            </a:pPr>
            <a:r>
              <a:rPr lang="en-US"/>
              <a:t>B. Người da đỏ cư trú </a:t>
            </a:r>
            <a:endParaRPr lang="en-US"/>
          </a:p>
          <a:p>
            <a:pPr marL="0" indent="0">
              <a:buNone/>
            </a:pPr>
            <a:r>
              <a:rPr lang="en-US"/>
              <a:t>C. Người da đen cư trú</a:t>
            </a:r>
            <a:endParaRPr lang="en-US"/>
          </a:p>
          <a:p>
            <a:pPr marL="0" indent="0">
              <a:buNone/>
            </a:pPr>
            <a:r>
              <a:rPr lang="en-US"/>
              <a:t>D. Người da trắng cư trú</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3"/>
                                        </p:tgtEl>
                                        <p:attrNameLst>
                                          <p:attrName>stroke.color</p:attrName>
                                        </p:attrNameLst>
                                      </p:cBhvr>
                                      <p:to>
                                        <a:schemeClr val="accent2"/>
                                      </p:to>
                                    </p:animClr>
                                    <p:set>
                                      <p:cBhvr>
                                        <p:cTn id="7" dur="2000" fill="hold"/>
                                        <p:tgtEl>
                                          <p:spTgt spid="3"/>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5" presetClass="emph" presetSubtype="1" nodeType="clickEffect">
                                  <p:stCondLst>
                                    <p:cond delay="0"/>
                                  </p:stCondLst>
                                  <p:childTnLst>
                                    <p:set>
                                      <p:cBhvr override="childStyle">
                                        <p:cTn id="11" dur="indefinite"/>
                                        <p:tgtEl>
                                          <p:spTgt spid="3">
                                            <p:txEl>
                                              <p:pRg st="2" end="2"/>
                                            </p:txEl>
                                          </p:spTgt>
                                        </p:tgtEl>
                                        <p:attrNameLst>
                                          <p:attrName>style.fontStyle</p:attrName>
                                        </p:attrNameLst>
                                      </p:cBhvr>
                                      <p:to>
                                        <p:strVal val="normal"/>
                                      </p:to>
                                    </p:set>
                                    <p:set>
                                      <p:cBhvr override="childStyle">
                                        <p:cTn id="12" dur="indefinite"/>
                                        <p:tgtEl>
                                          <p:spTgt spid="3">
                                            <p:txEl>
                                              <p:pRg st="2" end="2"/>
                                            </p:txEl>
                                          </p:spTgt>
                                        </p:tgtEl>
                                        <p:attrNameLst>
                                          <p:attrName>style.fontWeight</p:attrName>
                                        </p:attrNameLst>
                                      </p:cBhvr>
                                      <p:to>
                                        <p:strVal val="bold"/>
                                      </p:to>
                                    </p:set>
                                    <p:set>
                                      <p:cBhvr override="childStyle">
                                        <p:cTn id="13"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latin typeface="Times New Roman" panose="02020603050405020304" charset="0"/>
                <a:cs typeface="Times New Roman" panose="02020603050405020304" charset="0"/>
              </a:rPr>
              <a:t>CỦNG CỐ</a:t>
            </a:r>
            <a:endParaRPr lang="en-US" sz="280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9600" y="952500"/>
            <a:ext cx="10972800" cy="4953000"/>
          </a:xfrm>
        </p:spPr>
        <p:txBody>
          <a:bodyPr/>
          <a:p>
            <a:pPr marL="0" indent="0">
              <a:buNone/>
            </a:pPr>
            <a:r>
              <a:rPr lang="en-US"/>
              <a:t>Câu 2. Thực dân Anh thiết lập 13 thuộc địa ở Bắc Mĩ thuộc khu vực nào?</a:t>
            </a:r>
            <a:endParaRPr lang="en-US"/>
          </a:p>
          <a:p>
            <a:pPr marL="0" indent="0">
              <a:buNone/>
            </a:pPr>
            <a:r>
              <a:rPr lang="en-US"/>
              <a:t>A. Ven bờ Đại Tây Dương</a:t>
            </a:r>
            <a:endParaRPr lang="en-US"/>
          </a:p>
          <a:p>
            <a:pPr marL="0" indent="0">
              <a:buNone/>
            </a:pPr>
            <a:r>
              <a:rPr lang="en-US"/>
              <a:t>B. Ven bờ Thái Bình Dương</a:t>
            </a:r>
            <a:endParaRPr lang="en-US"/>
          </a:p>
          <a:p>
            <a:pPr marL="0" indent="0">
              <a:buNone/>
            </a:pPr>
            <a:r>
              <a:rPr lang="en-US"/>
              <a:t>C. Ven bờ Bắc Băng Dương</a:t>
            </a:r>
            <a:endParaRPr lang="en-US"/>
          </a:p>
          <a:p>
            <a:pPr marL="0" indent="0">
              <a:buNone/>
            </a:pPr>
            <a:r>
              <a:rPr lang="en-US"/>
              <a:t>D. Ven bờ Ấn Độ Dương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latin typeface="Times New Roman" panose="02020603050405020304" charset="0"/>
                <a:cs typeface="Times New Roman" panose="02020603050405020304" charset="0"/>
              </a:rPr>
              <a:t>CỦNG CỐ</a:t>
            </a:r>
            <a:endParaRPr lang="en-US" sz="2800">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p>
            <a:pPr marL="0" indent="0">
              <a:buNone/>
            </a:pPr>
            <a:r>
              <a:rPr lang="en-US"/>
              <a:t>Câu 3. Đến thời điểm nào thực dân Anh thiết lập được 13 thuộc địa ở Bắc Mĩ?</a:t>
            </a:r>
            <a:endParaRPr lang="en-US"/>
          </a:p>
          <a:p>
            <a:pPr marL="0" indent="0">
              <a:buNone/>
            </a:pPr>
            <a:r>
              <a:rPr lang="en-US"/>
              <a:t>A. Cuối thế kỷ XVII</a:t>
            </a:r>
            <a:endParaRPr lang="en-US"/>
          </a:p>
          <a:p>
            <a:pPr marL="0" indent="0">
              <a:buNone/>
            </a:pPr>
            <a:r>
              <a:rPr lang="en-US"/>
              <a:t>B. Đầu thế kỷ XVIII</a:t>
            </a:r>
            <a:endParaRPr lang="en-US"/>
          </a:p>
          <a:p>
            <a:pPr marL="0" indent="0">
              <a:buNone/>
            </a:pPr>
            <a:r>
              <a:rPr lang="en-US"/>
              <a:t>C. Nửa đầu thế kỷ XVIII</a:t>
            </a:r>
            <a:endParaRPr lang="en-US"/>
          </a:p>
          <a:p>
            <a:pPr marL="0" indent="0">
              <a:buNone/>
            </a:pPr>
            <a:r>
              <a:rPr lang="en-US"/>
              <a:t>D. Cuối thế kỷ XVIII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374650"/>
            <a:ext cx="10972800" cy="5753100"/>
          </a:xfrm>
        </p:spPr>
        <p:txBody>
          <a:bodyPr/>
          <a:p>
            <a:pPr marL="0" indent="0">
              <a:buNone/>
            </a:pPr>
            <a:endParaRPr lang="en-US"/>
          </a:p>
        </p:txBody>
      </p:sp>
      <p:sp>
        <p:nvSpPr>
          <p:cNvPr id="5" name="Horizontal Scroll 4"/>
          <p:cNvSpPr/>
          <p:nvPr/>
        </p:nvSpPr>
        <p:spPr>
          <a:xfrm>
            <a:off x="2704465" y="1193165"/>
            <a:ext cx="6743065" cy="4648200"/>
          </a:xfrm>
          <a:prstGeom prst="horizontalScroll">
            <a:avLst/>
          </a:prstGeom>
          <a:solidFill>
            <a:schemeClr val="bg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rPr>
              <a:t>“ Nước Mĩ không được xây dựng trên</a:t>
            </a:r>
            <a:endParaRPr kumimoji="0" lang="en-US" altLang="zh-CN" sz="2400" b="0" i="1"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rPr>
              <a:t>sự sợ hãi. Nước Mĩ được xây dựng trên </a:t>
            </a:r>
            <a:endParaRPr kumimoji="0" lang="en-US" altLang="zh-CN" sz="2400" b="0" i="1"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rPr>
              <a:t>sự dũng cảm, trên trí tưởng tượng và sự</a:t>
            </a:r>
            <a:endParaRPr kumimoji="0" lang="en-US" altLang="zh-CN" sz="2400" b="0" i="1"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rPr>
              <a:t>kiên trì bất khuất để làm những việc</a:t>
            </a:r>
            <a:endParaRPr kumimoji="0" lang="en-US" altLang="zh-CN" sz="2400" b="0" i="1"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rPr>
              <a:t>phải làm”</a:t>
            </a:r>
            <a:endParaRPr kumimoji="0" lang="en-US" altLang="zh-CN" sz="2400" b="0" i="0"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endParaRPr>
          </a:p>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rPr>
              <a:t>	- Harry S. Truman-</a:t>
            </a:r>
            <a:endParaRPr kumimoji="0" lang="en-US" altLang="zh-CN" sz="2400" b="0" i="0" u="none" strike="noStrike" cap="none" normalizeH="0" baseline="0" smtClean="0">
              <a:ln>
                <a:noFill/>
              </a:ln>
              <a:solidFill>
                <a:schemeClr val="tx1"/>
              </a:solidFill>
              <a:effectLst/>
              <a:latin typeface="Times New Roman" panose="02020603050405020304" charset="0"/>
              <a:ea typeface="SimSun" panose="02010600030101010101" pitchFamily="2" charset="-122"/>
              <a:cs typeface="Times New Roman" panose="02020603050405020304" charset="0"/>
            </a:endParaRP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latin typeface="Times New Roman" panose="02020603050405020304" charset="0"/>
                <a:cs typeface="Times New Roman" panose="02020603050405020304" charset="0"/>
              </a:rPr>
              <a:t>CỦNG CỐ</a:t>
            </a:r>
            <a:endParaRPr lang="en-US" sz="2800">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p>
            <a:pPr marL="0" indent="0">
              <a:buNone/>
            </a:pPr>
            <a:r>
              <a:rPr lang="en-US"/>
              <a:t>Câu 4. Đặc điểm kinh tế của 13 thuộc địa Anh ở Bắc Mĩ nửa đầu thế kỷ XVIII là:</a:t>
            </a:r>
            <a:endParaRPr lang="en-US"/>
          </a:p>
          <a:p>
            <a:pPr marL="0" indent="0">
              <a:buNone/>
            </a:pPr>
            <a:r>
              <a:rPr lang="en-US"/>
              <a:t>A. Miền Nam phát triển kinh tế công nghiệp</a:t>
            </a:r>
            <a:endParaRPr lang="en-US"/>
          </a:p>
          <a:p>
            <a:pPr marL="0" indent="0">
              <a:buNone/>
            </a:pPr>
            <a:r>
              <a:rPr lang="en-US"/>
              <a:t>B. Miền Bắc phát triển kinh tế thương nghiệp</a:t>
            </a:r>
            <a:endParaRPr lang="en-US"/>
          </a:p>
          <a:p>
            <a:pPr marL="0" indent="0">
              <a:buNone/>
            </a:pPr>
            <a:r>
              <a:rPr lang="en-US"/>
              <a:t>C. Miền Nam phát triển kinh tế đồn điền, miền Bắc phát triển kinh tế công thương nghiệp</a:t>
            </a:r>
            <a:endParaRPr lang="en-US"/>
          </a:p>
          <a:p>
            <a:pPr marL="0" indent="0">
              <a:buNone/>
            </a:pPr>
            <a:r>
              <a:rPr lang="en-US"/>
              <a:t>D. Cả hai miền Bắc- Nam đều phát triển đồn điền, trang trại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latin typeface="Times New Roman" panose="02020603050405020304" charset="0"/>
                <a:cs typeface="Times New Roman" panose="02020603050405020304" charset="0"/>
              </a:rPr>
              <a:t>CỦNG CỐ</a:t>
            </a:r>
            <a:endParaRPr lang="en-US" sz="2800">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p>
            <a:pPr marL="0" indent="0">
              <a:buNone/>
            </a:pPr>
            <a:r>
              <a:rPr lang="en-US"/>
              <a:t>Câu 5. Tại sao thực dân Anh ra sức kìm hãm sự phát triển kinh tế ở 13 thuộc địa Bắc Mĩ?</a:t>
            </a:r>
            <a:endParaRPr lang="en-US"/>
          </a:p>
          <a:p>
            <a:pPr marL="0" indent="0">
              <a:buNone/>
            </a:pPr>
            <a:r>
              <a:rPr lang="en-US"/>
              <a:t>A. Nền kinh tế 13 thuộc địa đang thoát dần khỏi sự kiểm soát của nước Anh</a:t>
            </a:r>
            <a:endParaRPr lang="en-US"/>
          </a:p>
          <a:p>
            <a:pPr marL="0" indent="0">
              <a:buNone/>
            </a:pPr>
            <a:r>
              <a:rPr lang="en-US"/>
              <a:t>B. Nền kinh tế 13 thuộc địa phát triển tự phát</a:t>
            </a:r>
            <a:endParaRPr lang="en-US"/>
          </a:p>
          <a:p>
            <a:pPr marL="0" indent="0">
              <a:buNone/>
            </a:pPr>
            <a:r>
              <a:rPr lang="en-US"/>
              <a:t>C. Tạo ra sự phát triển cân đối giữa hai miền Nam và Bắc của 13 thuộc địa</a:t>
            </a:r>
            <a:endParaRPr lang="en-US"/>
          </a:p>
          <a:p>
            <a:pPr marL="0" indent="0">
              <a:buNone/>
            </a:pPr>
            <a:r>
              <a:rPr lang="en-US"/>
              <a:t>D. Nền kinh tế 13 thuộc địa trở thành đối thủ cạnh tranh với chính quốc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a:t>Câu 6. Nguyên nhân sâu xa dẫn đến sự bùng nổ cuộc Chiến tranh giành độc lập của 13 thuộc địa là</a:t>
            </a:r>
            <a:endParaRPr lang="en-US"/>
          </a:p>
          <a:p>
            <a:pPr marL="0" indent="0">
              <a:buNone/>
            </a:pPr>
            <a:r>
              <a:rPr lang="en-US"/>
              <a:t>A. 13 thuộc địa bị cấm phát triển sản xuất</a:t>
            </a:r>
            <a:endParaRPr lang="en-US"/>
          </a:p>
          <a:p>
            <a:pPr marL="0" indent="0">
              <a:buNone/>
            </a:pPr>
            <a:r>
              <a:rPr lang="en-US"/>
              <a:t>B. 13 thuộc địa bị cấm không được buôn bán với nước ngoài</a:t>
            </a:r>
            <a:endParaRPr lang="en-US"/>
          </a:p>
          <a:p>
            <a:pPr marL="0" indent="0">
              <a:buNone/>
            </a:pPr>
            <a:r>
              <a:rPr lang="en-US"/>
              <a:t>C. 13 thuộc địa bị cấm không được khai hoang những vùng đất ở miền Tây</a:t>
            </a:r>
            <a:endParaRPr lang="en-US"/>
          </a:p>
          <a:p>
            <a:pPr marL="0" indent="0">
              <a:buNone/>
            </a:pPr>
            <a:r>
              <a:rPr lang="en-US"/>
              <a:t>D. Mâu thuẫn giữa nhân dân 13 thuộc địa với chính phủ Anh ngày càng sâu sắc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a:t>Câu 7. Ý nghĩa quan trọng nhất của cuộc chiến tranh giành độc lập của 13 thuộc địa Anh ở Bắc Mỹ là gì?</a:t>
            </a:r>
            <a:endParaRPr lang="en-US"/>
          </a:p>
          <a:p>
            <a:pPr marL="0" indent="0">
              <a:buNone/>
            </a:pPr>
            <a:r>
              <a:rPr lang="en-US"/>
              <a:t>A. Giải phóng Bắc Mĩ khỏi sự thống trị của thực dân Anh</a:t>
            </a:r>
            <a:endParaRPr lang="en-US"/>
          </a:p>
          <a:p>
            <a:pPr marL="0" indent="0">
              <a:buNone/>
            </a:pPr>
            <a:r>
              <a:rPr lang="en-US"/>
              <a:t>B. Đưa đến sự ra đời một nhà nước mới ở Tây bán cầu</a:t>
            </a:r>
            <a:endParaRPr lang="en-US"/>
          </a:p>
          <a:p>
            <a:pPr marL="0" indent="0">
              <a:buNone/>
            </a:pPr>
            <a:r>
              <a:rPr lang="en-US"/>
              <a:t>C. Có ý nghĩa như một cuộc cách mạng tư sản, mở đường cho chủ nghĩa tư bản Mĩ phát triển</a:t>
            </a:r>
            <a:endParaRPr lang="en-US"/>
          </a:p>
          <a:p>
            <a:pPr marL="0" indent="0">
              <a:buNone/>
            </a:pPr>
            <a:r>
              <a:rPr lang="en-US"/>
              <a:t>D. Thúc đẩy phong trào chống phong kiến ở Châu Mĩ</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s 7"/>
          <p:cNvSpPr/>
          <p:nvPr/>
        </p:nvSpPr>
        <p:spPr>
          <a:xfrm>
            <a:off x="-130810" y="2829560"/>
            <a:ext cx="12452985" cy="1076325"/>
          </a:xfrm>
          <a:prstGeom prst="rect">
            <a:avLst/>
          </a:prstGeom>
          <a:noFill/>
          <a:ln>
            <a:noFill/>
          </a:ln>
        </p:spPr>
        <p:txBody>
          <a:bodyPr wrap="none" rtlCol="0" anchor="t">
            <a:spAutoFit/>
          </a:bodyPr>
          <a:p>
            <a:pPr algn="ctr"/>
            <a:r>
              <a:rPr lang="en-US" altLang="zh-CN" sz="3200" b="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VỀ NHÀ NHỚ HOÀN THÀNH BÀI TẬP VÀ ĐỌC TRƯỚC BÀI MỚI </a:t>
            </a:r>
            <a:endParaRPr lang="en-US" altLang="zh-CN" sz="3200" b="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ctr"/>
            <a:r>
              <a:rPr lang="en-US" altLang="zh-CN" sz="3200" b="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NHÉ!</a:t>
            </a:r>
            <a:endParaRPr lang="en-US" altLang="zh-CN" sz="3200" b="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ChangeArrowheads="1"/>
          </p:cNvSpPr>
          <p:nvPr>
            <p:ph type="subTitle" idx="1"/>
          </p:nvPr>
        </p:nvSpPr>
        <p:spPr>
          <a:xfrm>
            <a:off x="4512945" y="5636260"/>
            <a:ext cx="6218555" cy="932180"/>
          </a:xfrm>
        </p:spPr>
        <p:txBody>
          <a:bodyPr/>
          <a:p>
            <a:r>
              <a:rPr lang="en-US" sz="2000">
                <a:latin typeface="Times New Roman" panose="02020603050405020304" charset="0"/>
                <a:cs typeface="Times New Roman" panose="02020603050405020304" charset="0"/>
              </a:rPr>
              <a:t>HOÀNHH</a:t>
            </a:r>
            <a:endParaRPr lang="en-US" sz="2000">
              <a:latin typeface="Times New Roman" panose="02020603050405020304" charset="0"/>
              <a:cs typeface="Times New Roman" panose="02020603050405020304" charset="0"/>
            </a:endParaRPr>
          </a:p>
        </p:txBody>
      </p:sp>
      <p:sp>
        <p:nvSpPr>
          <p:cNvPr id="5" name="Text Box 4"/>
          <p:cNvSpPr txBox="1"/>
          <p:nvPr/>
        </p:nvSpPr>
        <p:spPr>
          <a:xfrm>
            <a:off x="1903095" y="2386330"/>
            <a:ext cx="8993505" cy="2306955"/>
          </a:xfrm>
          <a:prstGeom prst="rect">
            <a:avLst/>
          </a:prstGeom>
          <a:noFill/>
        </p:spPr>
        <p:txBody>
          <a:bodyPr wrap="square" rtlCol="0">
            <a:spAutoFit/>
          </a:bodyPr>
          <a:p>
            <a:pPr algn="ctr"/>
            <a:r>
              <a:rPr lang="en-US" sz="36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TIẾT 2. BÀI 1. NHỮNG CUỘC CÁCH MẠNG TƯ SẢN ĐẦU TIÊN</a:t>
            </a:r>
            <a:endParaRPr lang="en-US" sz="36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pPr algn="ctr"/>
            <a:r>
              <a:rPr lang="en-US" sz="36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II. CHIẾN TRANH GIÀNH ĐỘC LẬP CỦA CÁC THUỘC ĐỊA ANH Ở BẮC MĨ</a:t>
            </a:r>
            <a:endParaRPr lang="en-US" sz="36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p:txBody>
      </p:sp>
      <p:pic>
        <p:nvPicPr>
          <p:cNvPr id="3" name="Picture 2"/>
          <p:cNvPicPr>
            <a:picLocks noChangeAspect="1"/>
          </p:cNvPicPr>
          <p:nvPr/>
        </p:nvPicPr>
        <p:blipFill>
          <a:blip r:embed="rId1"/>
          <a:stretch>
            <a:fillRect/>
          </a:stretch>
        </p:blipFill>
        <p:spPr>
          <a:xfrm>
            <a:off x="4044315" y="106680"/>
            <a:ext cx="3693160" cy="2068195"/>
          </a:xfrm>
          <a:prstGeom prst="rect">
            <a:avLst/>
          </a:prstGeom>
        </p:spPr>
      </p:pic>
      <p:sp>
        <p:nvSpPr>
          <p:cNvPr id="7" name="Text Box 6"/>
          <p:cNvSpPr txBox="1"/>
          <p:nvPr/>
        </p:nvSpPr>
        <p:spPr>
          <a:xfrm>
            <a:off x="7737475" y="5302250"/>
            <a:ext cx="3479165" cy="1383665"/>
          </a:xfrm>
          <a:prstGeom prst="rect">
            <a:avLst/>
          </a:prstGeom>
          <a:noFill/>
        </p:spPr>
        <p:txBody>
          <a:bodyPr wrap="square" rtlCol="0">
            <a:spAutoFit/>
          </a:bodyPr>
          <a:p>
            <a:pPr algn="ctr"/>
            <a:r>
              <a:rPr lang="en-US" sz="2800">
                <a:latin typeface="Times New Roman" panose="02020603050405020304" charset="0"/>
                <a:cs typeface="Times New Roman" panose="02020603050405020304" charset="0"/>
              </a:rPr>
              <a:t>GV: </a:t>
            </a:r>
            <a:r>
              <a:rPr lang="en-US" sz="2800" i="1">
                <a:latin typeface="Times New Roman" panose="02020603050405020304" charset="0"/>
                <a:cs typeface="Times New Roman" panose="02020603050405020304" charset="0"/>
              </a:rPr>
              <a:t>Hoàng Thị Hương</a:t>
            </a:r>
            <a:endParaRPr lang="en-US" sz="2800" i="1">
              <a:latin typeface="Times New Roman" panose="02020603050405020304" charset="0"/>
              <a:cs typeface="Times New Roman" panose="02020603050405020304" charset="0"/>
            </a:endParaRPr>
          </a:p>
          <a:p>
            <a:pPr algn="ctr"/>
            <a:r>
              <a:rPr lang="en-US" sz="2800" i="1">
                <a:latin typeface="Times New Roman" panose="02020603050405020304" charset="0"/>
                <a:cs typeface="Times New Roman" panose="02020603050405020304" charset="0"/>
              </a:rPr>
              <a:t>THCS Long Biên</a:t>
            </a:r>
            <a:endParaRPr lang="en-US" sz="2800" i="1">
              <a:latin typeface="Times New Roman" panose="02020603050405020304" charset="0"/>
              <a:cs typeface="Times New Roman" panose="02020603050405020304" charset="0"/>
            </a:endParaRPr>
          </a:p>
          <a:p>
            <a:pPr algn="ctr"/>
            <a:r>
              <a:rPr lang="en-US" sz="2800" i="1">
                <a:latin typeface="Times New Roman" panose="02020603050405020304" charset="0"/>
                <a:cs typeface="Times New Roman" panose="02020603050405020304" charset="0"/>
              </a:rPr>
              <a:t>2020- 2021</a:t>
            </a:r>
            <a:endParaRPr lang="en-US" sz="2800" i="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p:dissolve/>
      </p:transition>
    </mc:Choice>
    <mc:Fallback>
      <p:transition>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latin typeface="Times New Roman" panose="02020603050405020304" charset="0"/>
                <a:cs typeface="Times New Roman" panose="02020603050405020304" charset="0"/>
              </a:rPr>
              <a:t>NỘI DUNG BÀI HỌC</a:t>
            </a:r>
            <a:endParaRPr lang="en-US" sz="2800">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p>
            <a:pPr marL="0" indent="0">
              <a:buNone/>
            </a:pPr>
            <a:endParaRPr lang="en-US"/>
          </a:p>
        </p:txBody>
      </p:sp>
      <p:graphicFrame>
        <p:nvGraphicFramePr>
          <p:cNvPr id="4" name="Diagram 3"/>
          <p:cNvGraphicFramePr/>
          <p:nvPr/>
        </p:nvGraphicFramePr>
        <p:xfrm>
          <a:off x="1866900" y="1175385"/>
          <a:ext cx="8293100" cy="49625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Title 1"/>
          <p:cNvSpPr>
            <a:spLocks noGrp="1"/>
          </p:cNvSpPr>
          <p:nvPr>
            <p:ph type="title"/>
          </p:nvPr>
        </p:nvSpPr>
        <p:spPr>
          <a:xfrm>
            <a:off x="609600" y="-7620"/>
            <a:ext cx="10972800" cy="1182370"/>
          </a:xfrm>
        </p:spPr>
        <p:txBody>
          <a:bodyPr/>
          <a:p>
            <a:r>
              <a:rPr lang="en-US" sz="2400">
                <a:latin typeface="Times New Roman" panose="02020603050405020304" charset="0"/>
                <a:cs typeface="Times New Roman" panose="02020603050405020304" charset="0"/>
              </a:rPr>
              <a:t>1</a:t>
            </a:r>
            <a:r>
              <a:rPr lang="en-US" sz="2800">
                <a:latin typeface="Times New Roman" panose="02020603050405020304" charset="0"/>
                <a:cs typeface="Times New Roman" panose="02020603050405020304" charset="0"/>
              </a:rPr>
              <a:t>. Tình hình các thuộc địa. Nguyên nhân bùng nổ chiến tranh</a:t>
            </a:r>
            <a:endParaRPr lang="en-US" sz="2800">
              <a:latin typeface="Times New Roman" panose="02020603050405020304" charset="0"/>
              <a:cs typeface="Times New Roman" panose="02020603050405020304" charset="0"/>
            </a:endParaRPr>
          </a:p>
        </p:txBody>
      </p:sp>
      <p:pic>
        <p:nvPicPr>
          <p:cNvPr id="4" name="Content Placeholder 3" descr="Lược đò 13 tđ"/>
          <p:cNvPicPr>
            <a:picLocks noChangeAspect="1"/>
          </p:cNvPicPr>
          <p:nvPr>
            <p:ph idx="1"/>
          </p:nvPr>
        </p:nvPicPr>
        <p:blipFill>
          <a:blip r:embed="rId1"/>
          <a:stretch>
            <a:fillRect/>
          </a:stretch>
        </p:blipFill>
        <p:spPr>
          <a:xfrm>
            <a:off x="746760" y="1174750"/>
            <a:ext cx="5252085" cy="4955540"/>
          </a:xfrm>
          <a:prstGeom prst="rect">
            <a:avLst/>
          </a:prstGeom>
        </p:spPr>
      </p:pic>
      <p:sp>
        <p:nvSpPr>
          <p:cNvPr id="3" name="Text Box 2"/>
          <p:cNvSpPr txBox="1"/>
          <p:nvPr/>
        </p:nvSpPr>
        <p:spPr>
          <a:xfrm>
            <a:off x="746760" y="6301105"/>
            <a:ext cx="4665345" cy="460375"/>
          </a:xfrm>
          <a:prstGeom prst="rect">
            <a:avLst/>
          </a:prstGeom>
          <a:noFill/>
        </p:spPr>
        <p:txBody>
          <a:bodyPr wrap="none" rtlCol="0">
            <a:spAutoFit/>
          </a:bodyPr>
          <a:p>
            <a:r>
              <a:rPr lang="en-US" sz="2400">
                <a:latin typeface="Times New Roman" panose="02020603050405020304" charset="0"/>
                <a:cs typeface="Times New Roman" panose="02020603050405020304" charset="0"/>
              </a:rPr>
              <a:t>Lược đồ 13 thuộc địa Anh ở Bắc Mỹ</a:t>
            </a:r>
            <a:endParaRPr lang="en-US" sz="2400">
              <a:latin typeface="Times New Roman" panose="02020603050405020304" charset="0"/>
              <a:cs typeface="Times New Roman" panose="02020603050405020304" charset="0"/>
            </a:endParaRPr>
          </a:p>
        </p:txBody>
      </p:sp>
      <p:sp>
        <p:nvSpPr>
          <p:cNvPr id="5" name="Text Box 4"/>
          <p:cNvSpPr txBox="1"/>
          <p:nvPr>
            <p:custDataLst>
              <p:tags r:id="rId2"/>
            </p:custDataLst>
          </p:nvPr>
        </p:nvSpPr>
        <p:spPr>
          <a:xfrm>
            <a:off x="6241415" y="1174750"/>
            <a:ext cx="5511800" cy="4584700"/>
          </a:xfrm>
          <a:prstGeom prst="rect">
            <a:avLst/>
          </a:prstGeom>
          <a:noFill/>
        </p:spPr>
        <p:txBody>
          <a:bodyPr wrap="square" rtlCol="0">
            <a:spAutoFit/>
          </a:bodyPr>
          <a:p>
            <a:r>
              <a:rPr lang="en-US" sz="2800">
                <a:latin typeface="Times New Roman" panose="02020603050405020304" charset="0"/>
                <a:cs typeface="Times New Roman" panose="02020603050405020304" charset="0"/>
              </a:rPr>
              <a:t>-</a:t>
            </a:r>
            <a:r>
              <a:rPr lang="en-US" sz="2400">
                <a:latin typeface="Times New Roman" panose="02020603050405020304" charset="0"/>
                <a:cs typeface="Times New Roman" panose="02020603050405020304" charset="0"/>
              </a:rPr>
              <a:t> Nửa đầu thế kỷ XVIII, người Anh lập được 13 thuộc địa ở Bắc Mỹ dọc theo bờ Đại Tây Dương.</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Giữa thế kỷ XVIII, nền công thương nghiệp tư bản chủ nghĩa ở 13 thuộc địa phát triển.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Miền Bắc: phát triển các công trường thủ công sản xuất rượu, dệt, luyện kim, đóng tàu,..</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Miền Nam: Phát triển đồn điền, bóc lột sức lao động của nô lệ da đen.</a:t>
            </a:r>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
        <p:nvSpPr>
          <p:cNvPr id="6" name="Notched Right Arrow 5"/>
          <p:cNvSpPr/>
          <p:nvPr/>
        </p:nvSpPr>
        <p:spPr>
          <a:xfrm>
            <a:off x="6241415" y="5453380"/>
            <a:ext cx="749935" cy="485775"/>
          </a:xfrm>
          <a:prstGeom prst="notchedRightArrow">
            <a:avLst/>
          </a:prstGeom>
          <a:solidFill>
            <a:schemeClr val="accent2"/>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Text Box 6"/>
          <p:cNvSpPr txBox="1"/>
          <p:nvPr/>
        </p:nvSpPr>
        <p:spPr>
          <a:xfrm>
            <a:off x="6991350" y="5314950"/>
            <a:ext cx="5233670" cy="1198880"/>
          </a:xfrm>
          <a:prstGeom prst="rect">
            <a:avLst/>
          </a:prstGeom>
          <a:noFill/>
        </p:spPr>
        <p:txBody>
          <a:bodyPr wrap="square" rtlCol="0">
            <a:spAutoFit/>
          </a:bodyPr>
          <a:p>
            <a:r>
              <a:rPr lang="en-US" sz="2400">
                <a:latin typeface="Times New Roman" panose="02020603050405020304" charset="0"/>
                <a:cs typeface="Times New Roman" panose="02020603050405020304" charset="0"/>
              </a:rPr>
              <a:t>Ở Bắc Mỹ hình thành thị trường </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nhất và một ngôn ngữ thống nhất - </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tiếng Anh.</a:t>
            </a:r>
            <a:endParaRPr lang="en-US"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amond(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ox(in)">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ox(in)">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diamond(in)">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checkerboard(across)">
                                      <p:cBhvr>
                                        <p:cTn id="42" dur="500"/>
                                        <p:tgtEl>
                                          <p:spTgt spid="7">
                                            <p:txEl>
                                              <p:pRg st="0" end="0"/>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checkerboard(across)">
                                      <p:cBhvr>
                                        <p:cTn id="45" dur="500"/>
                                        <p:tgtEl>
                                          <p:spTgt spid="7">
                                            <p:txEl>
                                              <p:pRg st="1" end="1"/>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checkerboard(across)">
                                      <p:cBhvr>
                                        <p:cTn id="4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748665"/>
          </a:xfrm>
        </p:spPr>
        <p:txBody>
          <a:bodyPr/>
          <a:p>
            <a:br>
              <a:rPr lang="en-US" sz="3200">
                <a:latin typeface="Times New Roman" panose="02020603050405020304" charset="0"/>
                <a:cs typeface="Times New Roman" panose="02020603050405020304" charset="0"/>
                <a:sym typeface="+mn-ea"/>
              </a:rPr>
            </a:br>
            <a:r>
              <a:rPr lang="en-US" sz="3200">
                <a:latin typeface="Times New Roman" panose="02020603050405020304" charset="0"/>
                <a:cs typeface="Times New Roman" panose="02020603050405020304" charset="0"/>
                <a:sym typeface="+mn-ea"/>
              </a:rPr>
              <a:t>1. Tình hình các thuộc địa. Nguyên nhân bùng nổ chiến tranh</a:t>
            </a:r>
            <a:br>
              <a:rPr lang="en-US" sz="3200">
                <a:latin typeface="Times New Roman" panose="02020603050405020304" charset="0"/>
                <a:cs typeface="Times New Roman" panose="02020603050405020304" charset="0"/>
              </a:rPr>
            </a:br>
            <a:endParaRPr lang="en-US" sz="3200"/>
          </a:p>
        </p:txBody>
      </p:sp>
      <p:sp>
        <p:nvSpPr>
          <p:cNvPr id="3" name="Content Placeholder 2"/>
          <p:cNvSpPr>
            <a:spLocks noGrp="1"/>
          </p:cNvSpPr>
          <p:nvPr>
            <p:ph sz="half" idx="1"/>
          </p:nvPr>
        </p:nvSpPr>
        <p:spPr/>
        <p:txBody>
          <a:bodyPr/>
          <a:p>
            <a:pPr marL="0" indent="0">
              <a:buNone/>
            </a:pPr>
            <a:endParaRPr lang="en-US" sz="2800">
              <a:latin typeface="Times New Roman" panose="02020603050405020304" charset="0"/>
              <a:cs typeface="Times New Roman" panose="02020603050405020304" charset="0"/>
            </a:endParaRPr>
          </a:p>
          <a:p>
            <a:endParaRPr lang="en-US" sz="2800">
              <a:latin typeface="Times New Roman" panose="02020603050405020304" charset="0"/>
              <a:cs typeface="Times New Roman" panose="02020603050405020304" charset="0"/>
            </a:endParaRPr>
          </a:p>
        </p:txBody>
      </p:sp>
      <p:pic>
        <p:nvPicPr>
          <p:cNvPr id="5" name="Content Placeholder 4" descr="tò mò"/>
          <p:cNvPicPr>
            <a:picLocks noChangeAspect="1"/>
          </p:cNvPicPr>
          <p:nvPr>
            <p:ph sz="half" idx="2"/>
          </p:nvPr>
        </p:nvPicPr>
        <p:blipFill>
          <a:blip r:embed="rId1"/>
          <a:stretch>
            <a:fillRect/>
          </a:stretch>
        </p:blipFill>
        <p:spPr>
          <a:xfrm>
            <a:off x="729615" y="1174750"/>
            <a:ext cx="11243945" cy="5566410"/>
          </a:xfrm>
          <a:prstGeom prst="rect">
            <a:avLst/>
          </a:prstGeom>
        </p:spPr>
      </p:pic>
      <p:sp>
        <p:nvSpPr>
          <p:cNvPr id="6" name="Text Box 5"/>
          <p:cNvSpPr txBox="1"/>
          <p:nvPr/>
        </p:nvSpPr>
        <p:spPr>
          <a:xfrm>
            <a:off x="1419225" y="2033905"/>
            <a:ext cx="4057015" cy="1198880"/>
          </a:xfrm>
          <a:prstGeom prst="rect">
            <a:avLst/>
          </a:prstGeom>
          <a:noFill/>
        </p:spPr>
        <p:txBody>
          <a:bodyPr wrap="square" rtlCol="0">
            <a:spAutoFit/>
          </a:bodyPr>
          <a:p>
            <a:r>
              <a:rPr lang="en-US" sz="2400">
                <a:latin typeface="Times New Roman" panose="02020603050405020304" charset="0"/>
                <a:cs typeface="Times New Roman" panose="02020603050405020304" charset="0"/>
              </a:rPr>
              <a:t>Vậy tại sao kinh tế rất phát triển lại bùng nổ chiến tranh? Đâu là nguyên nhân?</a:t>
            </a:r>
            <a:endParaRPr lang="en-US"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Diagram 6"/>
          <p:cNvGraphicFramePr/>
          <p:nvPr/>
        </p:nvGraphicFramePr>
        <p:xfrm>
          <a:off x="502285" y="255905"/>
          <a:ext cx="10925175" cy="64814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876300"/>
          </a:xfrm>
        </p:spPr>
        <p:txBody>
          <a:bodyPr/>
          <a:p>
            <a:r>
              <a:rPr lang="en-US">
                <a:latin typeface="Times New Roman" panose="02020603050405020304" charset="0"/>
                <a:cs typeface="Times New Roman" panose="02020603050405020304" charset="0"/>
              </a:rPr>
              <a:t>2. Diễn biến chiến tranh và sự thành lập Hợp chúng quốc Mỹ</a:t>
            </a:r>
            <a:endParaRPr lang="en-US">
              <a:latin typeface="Times New Roman" panose="02020603050405020304" charset="0"/>
              <a:cs typeface="Times New Roman" panose="02020603050405020304" charset="0"/>
            </a:endParaRPr>
          </a:p>
        </p:txBody>
      </p:sp>
      <p:sp>
        <p:nvSpPr>
          <p:cNvPr id="3" name="Content Placeholder 2"/>
          <p:cNvSpPr/>
          <p:nvPr>
            <p:ph idx="1"/>
          </p:nvPr>
        </p:nvSpPr>
        <p:spPr/>
        <p:txBody>
          <a:bodyPr/>
          <a:p>
            <a:pPr marL="0" indent="0">
              <a:buNone/>
            </a:pPr>
            <a:endParaRPr lang="en-US"/>
          </a:p>
        </p:txBody>
      </p:sp>
      <p:sp>
        <p:nvSpPr>
          <p:cNvPr id="5" name="Cloud Callout 4"/>
          <p:cNvSpPr/>
          <p:nvPr/>
        </p:nvSpPr>
        <p:spPr>
          <a:xfrm>
            <a:off x="3611880" y="1465580"/>
            <a:ext cx="4871085" cy="4100195"/>
          </a:xfrm>
          <a:prstGeom prst="cloudCallout">
            <a:avLst/>
          </a:prstGeom>
          <a:solidFill>
            <a:schemeClr val="bg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Text Box 5"/>
          <p:cNvSpPr txBox="1"/>
          <p:nvPr/>
        </p:nvSpPr>
        <p:spPr>
          <a:xfrm>
            <a:off x="4518025" y="2824480"/>
            <a:ext cx="3059430" cy="829945"/>
          </a:xfrm>
          <a:prstGeom prst="rect">
            <a:avLst/>
          </a:prstGeom>
          <a:noFill/>
        </p:spPr>
        <p:txBody>
          <a:bodyPr wrap="none" rtlCol="0">
            <a:spAutoFit/>
          </a:bodyPr>
          <a:p>
            <a:r>
              <a:rPr lang="en-US" sz="2400">
                <a:latin typeface="Times New Roman" panose="02020603050405020304" charset="0"/>
                <a:cs typeface="Times New Roman" panose="02020603050405020304" charset="0"/>
              </a:rPr>
              <a:t>Lập niên biểu diễn biến </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của cuộc chiến tranh?</a:t>
            </a:r>
            <a:endParaRPr lang="en-US" sz="2400">
              <a:latin typeface="Times New Roman" panose="02020603050405020304" charset="0"/>
              <a:cs typeface="Times New Roman" panose="020206030504050203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graphicFrame>
        <p:nvGraphicFramePr>
          <p:cNvPr id="4" name="Diagram 3"/>
          <p:cNvGraphicFramePr/>
          <p:nvPr/>
        </p:nvGraphicFramePr>
        <p:xfrm>
          <a:off x="-52070" y="190500"/>
          <a:ext cx="12101195" cy="66268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ext Box 4"/>
          <p:cNvSpPr txBox="1"/>
          <p:nvPr/>
        </p:nvSpPr>
        <p:spPr>
          <a:xfrm>
            <a:off x="1353185" y="4486275"/>
            <a:ext cx="1154430" cy="1938020"/>
          </a:xfrm>
          <a:prstGeom prst="rect">
            <a:avLst/>
          </a:prstGeom>
          <a:noFill/>
        </p:spPr>
        <p:txBody>
          <a:bodyPr wrap="square" rtlCol="0">
            <a:spAutoFit/>
          </a:bodyPr>
          <a:p>
            <a:r>
              <a:rPr lang="en-US" sz="2400">
                <a:latin typeface="Times New Roman" panose="02020603050405020304" charset="0"/>
                <a:cs typeface="Times New Roman" panose="02020603050405020304" charset="0"/>
              </a:rPr>
              <a:t>9-1774,</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Đại hội lục địa lần thứ nhất</a:t>
            </a:r>
            <a:endParaRPr lang="en-US" sz="2400">
              <a:latin typeface="Times New Roman" panose="02020603050405020304" charset="0"/>
              <a:cs typeface="Times New Roman" panose="02020603050405020304" charset="0"/>
            </a:endParaRPr>
          </a:p>
        </p:txBody>
      </p:sp>
      <p:sp>
        <p:nvSpPr>
          <p:cNvPr id="6" name="Text Box 5"/>
          <p:cNvSpPr txBox="1"/>
          <p:nvPr/>
        </p:nvSpPr>
        <p:spPr>
          <a:xfrm>
            <a:off x="2803525" y="190500"/>
            <a:ext cx="1170305" cy="2676525"/>
          </a:xfrm>
          <a:prstGeom prst="rect">
            <a:avLst/>
          </a:prstGeom>
          <a:noFill/>
        </p:spPr>
        <p:txBody>
          <a:bodyPr wrap="square" rtlCol="0">
            <a:spAutoFit/>
          </a:bodyPr>
          <a:p>
            <a:r>
              <a:rPr lang="en-US" sz="2400">
                <a:latin typeface="Times New Roman" panose="02020603050405020304" charset="0"/>
                <a:cs typeface="Times New Roman" panose="02020603050405020304" charset="0"/>
              </a:rPr>
              <a:t>4-1775, chiến tranh bùng nổ toàn thuộc địa</a:t>
            </a:r>
            <a:endParaRPr lang="en-US" sz="2400">
              <a:latin typeface="Times New Roman" panose="02020603050405020304" charset="0"/>
              <a:cs typeface="Times New Roman" panose="02020603050405020304" charset="0"/>
            </a:endParaRPr>
          </a:p>
        </p:txBody>
      </p:sp>
      <p:sp>
        <p:nvSpPr>
          <p:cNvPr id="7" name="Text Box 6"/>
          <p:cNvSpPr txBox="1"/>
          <p:nvPr/>
        </p:nvSpPr>
        <p:spPr>
          <a:xfrm>
            <a:off x="4434205" y="4577080"/>
            <a:ext cx="1122680" cy="1568450"/>
          </a:xfrm>
          <a:prstGeom prst="rect">
            <a:avLst/>
          </a:prstGeom>
          <a:noFill/>
        </p:spPr>
        <p:txBody>
          <a:bodyPr wrap="none" rtlCol="0">
            <a:spAutoFit/>
          </a:bodyPr>
          <a:p>
            <a:r>
              <a:rPr lang="en-US" sz="2400">
                <a:latin typeface="Times New Roman" panose="02020603050405020304" charset="0"/>
                <a:cs typeface="Times New Roman" panose="02020603050405020304" charset="0"/>
              </a:rPr>
              <a:t>5-1775,</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Đại hội </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lục địa</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lần hai.</a:t>
            </a:r>
            <a:endParaRPr lang="en-US" sz="2400">
              <a:latin typeface="Times New Roman" panose="02020603050405020304" charset="0"/>
              <a:cs typeface="Times New Roman" panose="02020603050405020304" charset="0"/>
            </a:endParaRPr>
          </a:p>
        </p:txBody>
      </p:sp>
      <p:sp>
        <p:nvSpPr>
          <p:cNvPr id="8" name="Text Box 7"/>
          <p:cNvSpPr txBox="1"/>
          <p:nvPr/>
        </p:nvSpPr>
        <p:spPr>
          <a:xfrm>
            <a:off x="5628005" y="361950"/>
            <a:ext cx="1636395" cy="1568450"/>
          </a:xfrm>
          <a:prstGeom prst="rect">
            <a:avLst/>
          </a:prstGeom>
          <a:noFill/>
        </p:spPr>
        <p:txBody>
          <a:bodyPr wrap="none" rtlCol="0">
            <a:spAutoFit/>
          </a:bodyPr>
          <a:p>
            <a:r>
              <a:rPr lang="en-US" sz="2400">
                <a:latin typeface="Times New Roman" panose="02020603050405020304" charset="0"/>
                <a:cs typeface="Times New Roman" panose="02020603050405020304" charset="0"/>
              </a:rPr>
              <a:t>4/7/1776,</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thông qua</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Tuyên ngôn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độc lập</a:t>
            </a:r>
            <a:endParaRPr lang="en-US" sz="2400">
              <a:latin typeface="Times New Roman" panose="02020603050405020304" charset="0"/>
              <a:cs typeface="Times New Roman" panose="02020603050405020304" charset="0"/>
            </a:endParaRPr>
          </a:p>
        </p:txBody>
      </p:sp>
      <p:sp>
        <p:nvSpPr>
          <p:cNvPr id="9" name="Text Box 8"/>
          <p:cNvSpPr txBox="1"/>
          <p:nvPr/>
        </p:nvSpPr>
        <p:spPr>
          <a:xfrm>
            <a:off x="7229475" y="4577080"/>
            <a:ext cx="309880" cy="460375"/>
          </a:xfrm>
          <a:prstGeom prst="rect">
            <a:avLst/>
          </a:prstGeom>
          <a:noFill/>
        </p:spPr>
        <p:txBody>
          <a:bodyPr wrap="none" rtlCol="0">
            <a:spAutoFit/>
          </a:bodyPr>
          <a:p>
            <a:endParaRPr lang="en-US" sz="2400">
              <a:latin typeface="Times New Roman" panose="02020603050405020304" charset="0"/>
              <a:cs typeface="Times New Roman" panose="02020603050405020304" charset="0"/>
            </a:endParaRPr>
          </a:p>
        </p:txBody>
      </p:sp>
      <p:sp>
        <p:nvSpPr>
          <p:cNvPr id="10" name="Text Box 9"/>
          <p:cNvSpPr txBox="1"/>
          <p:nvPr/>
        </p:nvSpPr>
        <p:spPr>
          <a:xfrm>
            <a:off x="6926580" y="4577080"/>
            <a:ext cx="1645920" cy="1568450"/>
          </a:xfrm>
          <a:prstGeom prst="rect">
            <a:avLst/>
          </a:prstGeom>
          <a:noFill/>
        </p:spPr>
        <p:txBody>
          <a:bodyPr wrap="square" rtlCol="0">
            <a:spAutoFit/>
          </a:bodyPr>
          <a:p>
            <a:r>
              <a:rPr lang="en-US" sz="2400">
                <a:latin typeface="Times New Roman" panose="02020603050405020304" charset="0"/>
                <a:cs typeface="Times New Roman" panose="02020603050405020304" charset="0"/>
              </a:rPr>
              <a:t>17/10/1777</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Thắng lớn</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ở Xa-ra-tô-ga</a:t>
            </a:r>
            <a:endParaRPr lang="en-US" sz="2400">
              <a:latin typeface="Times New Roman" panose="02020603050405020304" charset="0"/>
              <a:cs typeface="Times New Roman" panose="0202060305040502030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amond(in)">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amond(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amond(in)">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10" grpId="0"/>
      <p:bldP spid="10" grpId="1"/>
    </p:bldLst>
  </p:timing>
</p:sld>
</file>

<file path=ppt/tags/tag1.xml><?xml version="1.0" encoding="utf-8"?>
<p:tagLst xmlns:p="http://schemas.openxmlformats.org/presentationml/2006/main">
  <p:tag name="KSO_WM_UNIT_DIAGRAM_MODELTYPE" val="dynamicNum"/>
  <p:tag name="KSO_WM_BEAUTIFY_FLAG" val="#wm#"/>
  <p:tag name="KSO_WM_UNIT_TYPE" val="ζ_h_f"/>
</p:tagLst>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4150</Words>
  <Application>WPS Presentation</Application>
  <PresentationFormat>Widescreen</PresentationFormat>
  <Paragraphs>162</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Arial</vt:lpstr>
      <vt:lpstr>SimSun</vt:lpstr>
      <vt:lpstr>Wingdings</vt:lpstr>
      <vt:lpstr>Times New Roman</vt:lpstr>
      <vt:lpstr>Microsoft YaHei</vt:lpstr>
      <vt:lpstr>Arial Unicode MS</vt:lpstr>
      <vt:lpstr>Calibri</vt:lpstr>
      <vt:lpstr>Blue Waves</vt:lpstr>
      <vt:lpstr>PowerPoint 演示文稿</vt:lpstr>
      <vt:lpstr>PowerPoint 演示文稿</vt:lpstr>
      <vt:lpstr>PowerPoint 演示文稿</vt:lpstr>
      <vt:lpstr>NỘI DUNG BÀI HỌC</vt:lpstr>
      <vt:lpstr>1. Tình hình các thuộc địa. Nguyên nhân bùng nổ chiến tranh</vt:lpstr>
      <vt:lpstr> 1. Tình hình các thuộc địa. Nguyên nhân bùng nổ chiến tranh </vt:lpstr>
      <vt:lpstr>PowerPoint 演示文稿</vt:lpstr>
      <vt:lpstr>2. Diễn biến chiến tranh và sự thành lập Hợp chúng quốc Mỹ</vt:lpstr>
      <vt:lpstr>PowerPoint 演示文稿</vt:lpstr>
      <vt:lpstr>PowerPoint 演示文稿</vt:lpstr>
      <vt:lpstr>PowerPoint 演示文稿</vt:lpstr>
      <vt:lpstr>PowerPoint 演示文稿</vt:lpstr>
      <vt:lpstr>Nhận xét về Bản Tuyên ngôn độc lập</vt:lpstr>
      <vt:lpstr>3. Kết quả và ý nghĩa của chiến tranh giành độc lập</vt:lpstr>
      <vt:lpstr>PowerPoint 演示文稿</vt:lpstr>
      <vt:lpstr>PowerPoint 演示文稿</vt:lpstr>
      <vt:lpstr>CỦNG CỐ</vt:lpstr>
      <vt:lpstr>CỦNG CỐ</vt:lpstr>
      <vt:lpstr>CỦNG CỐ</vt:lpstr>
      <vt:lpstr>CỦNG CỐ</vt:lpstr>
      <vt:lpstr>CỦNG CỐ</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34</cp:revision>
  <dcterms:created xsi:type="dcterms:W3CDTF">2020-04-09T05:21:00Z</dcterms:created>
  <dcterms:modified xsi:type="dcterms:W3CDTF">2020-10-16T15:55:20Z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1033-11.2.0.9431</vt:lpwstr>
  </property>
</Properties>
</file>