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C:\Users\ADMIN\Downloads\y2mate.com%20-%20Th&#225;i%20h&#7853;u%20D&#432;&#417;ng%20V&#226;n%20Nga%20v&#7899;i%20quy&#7871;t%20&#273;&#7883;nh%20t&#244;n%20L&#234;%20Ho&#224;n%20l&#234;n%20l&#224;m%20vua_480p.mp4" TargetMode="External"/><Relationship Id="rId1" Type="http://schemas.openxmlformats.org/officeDocument/2006/relationships/video" Target="file:///C:\Users\ADMIN\Downloads\y2mate.com%20-%20Th&#225;i%20h&#7853;u%20D&#432;&#417;ng%20V&#226;n%20Nga%20v&#7899;i%20quy&#7871;t%20&#273;&#7883;nh%20t&#244;n%20L&#234;%20Ho&#224;n%20l&#234;n%20l&#224;m%20vua_480p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file:///C:\Users\ADMIN\Downloads\y2mate.com%20-%20Cu&#7897;c%20kh&#225;ng%20chi&#7871;n%20ch&#7889;ng%20qu&#226;n%20T&#7889;ng%20th&#7901;i%20Ti&#7873;n%20L&#234;%20c&#7911;a%20nh&#224;%20n&#432;&#7899;c%20&#272;&#7841;i%20C&#7891;%20Vi&#7879;t%20n&#259;m%20981%20%20_%20Vua%20L&#234;%20&#272;&#7841;i%20H&#224;nh_480p.mp4" TargetMode="External"/><Relationship Id="rId1" Type="http://schemas.openxmlformats.org/officeDocument/2006/relationships/video" Target="file:///C:\Users\ADMIN\Downloads\y2mate.com%20-%20Cu&#7897;c%20kh&#225;ng%20chi&#7871;n%20ch&#7889;ng%20qu&#226;n%20T&#7889;ng%20th&#7901;i%20Ti&#7873;n%20L&#234;%20c&#7911;a%20nh&#224;%20n&#432;&#7899;c%20&#272;&#7841;i%20C&#7891;%20Vi&#7879;t%20n&#259;m%20981%20%20_%20Vua%20L&#234;%20&#272;&#7841;i%20H&#224;nh_480p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Tiết 12. Bài 9. NƯỚC ĐẠI CỒ VIỆT THỜI ĐINH- TIỀN LÊ</a:t>
            </a:r>
            <a:br>
              <a:rPr lang="en-US" sz="4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Tình hình chính trị, quân sự</a:t>
            </a:r>
            <a:endParaRPr lang="en-US" sz="48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2852420"/>
            <a:ext cx="5570855" cy="334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90" y="2852420"/>
            <a:ext cx="5570855" cy="33426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7290" y="6374765"/>
            <a:ext cx="10537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THCS Long Biên	2020- 2021		GV: Hoàng Thị Hương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 algn="just"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 nhân thắng lợi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Tinh thần đoàn kết, anh dũng chiến đấu của nhân dân ta.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Tài chỉ huy, thao lược của Lê Hoàn.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Ý nghĩa: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Biểu thị ý chí quyết tâm chống giặc ngoại xâm của dân ta.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Chứng tỏ một bước phát triển của đất nước và khả năng bảo vệ độc lập dân tộc.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91555" y="1421765"/>
            <a:ext cx="5939790" cy="490918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315" y="1563370"/>
            <a:ext cx="5426710" cy="45643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3270" y="1563370"/>
            <a:ext cx="6216015" cy="41732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2451735" y="2829560"/>
            <a:ext cx="72878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Chevron">
              <a:avLst/>
            </a:prstTxWarp>
            <a:spAutoFit/>
          </a:bodyPr>
          <a:p>
            <a:pPr algn="ctr"/>
            <a:r>
              <a:rPr lang="en-US" altLang="zh-CN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 ơn các em!</a:t>
            </a:r>
            <a:endParaRPr lang="en-US" altLang="zh-CN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Nhà Đinh xây dựng đất nước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4065"/>
            <a:ext cx="10972800" cy="5353685"/>
          </a:xfrm>
        </p:spPr>
        <p:txBody>
          <a:bodyPr/>
          <a:p>
            <a:pPr marL="0" indent="0"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Năm 968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Đinh Bộ Lĩnh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lên ngôi Hoàng đế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(Đinh Tiên Hoàng), đặt tên nước là Đại Cồ Việt (nước Việt lớn), đóng đô tại Hoa Lư. Mùa xuân năm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970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vua Đinh đặt niên hiệu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Thái Bình.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Chính sách của vua Đinh: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Phong vương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cho các con, cử các tướng lĩnh thân cận như Đinh Điền, Nguyễn Bặc, Phạm Hạp, Lê Hoàn... nắm giữ các chức vụ chủ chốt.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Xây dựng cung điện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đúc tiền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để tiêu dùng trong nước;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Đối với những kẻ phạm tội, dùng những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 phạt khắc nghiệt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như ném vào vạc dầu sôi, hay vứt vào chuồng hổ...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Đối ngoại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sai sứ sang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giao hảo với nhà Tống.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1570" y="339090"/>
            <a:ext cx="8194675" cy="54660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52855" y="6084570"/>
            <a:ext cx="3387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Cố đô Hoa Lư- Ninh Bình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Tổ chức chính quyền thời Tiền Lê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Cuối năm 979</a:t>
            </a:r>
            <a:r>
              <a:rPr lang="en-US"/>
              <a:t>, Đinh Tiên Hoàng và con trai Đinh Liễn bị giết.  Thái hậu Dương Vân Nga lên nắm quyền nhiếp chính.</a:t>
            </a:r>
            <a:endParaRPr lang="en-US"/>
          </a:p>
          <a:p>
            <a:r>
              <a:rPr lang="en-US"/>
              <a:t>Nhà Tống lăm le xâm lược.</a:t>
            </a:r>
            <a:endParaRPr lang="en-US"/>
          </a:p>
          <a:p>
            <a:pPr marL="0" indent="0">
              <a:buNone/>
            </a:pPr>
            <a:r>
              <a:rPr lang="en-US"/>
              <a:t>=&gt;&gt; Suy tôn Lê Hoàn lên làm vua.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y2mate.com - Thái hậu Dương Vân Nga với quyết định tôn Lê Hoàn lên làm vua_480p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39875" y="190500"/>
            <a:ext cx="9474835" cy="611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loud Callout 3"/>
          <p:cNvSpPr/>
          <p:nvPr/>
        </p:nvSpPr>
        <p:spPr>
          <a:xfrm>
            <a:off x="3489325" y="1722120"/>
            <a:ext cx="3966845" cy="3738245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Vì sao Lê Hoàn được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suy tôn lên làm Vua?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7185" y="814705"/>
            <a:ext cx="3764915" cy="52292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97840" y="1479550"/>
            <a:ext cx="57937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Lê Hoàn ( Lê Đại Hành) đổi niên hiệu là Thiên Phúc, lập nên nhà Lê.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* Bộ máy Nhà nước: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2839720"/>
            <a:ext cx="5706745" cy="37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Cuộc kháng chiến chống Tống của Lê Hoàn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y2mate.com - Cuộc kháng chiến chống quân Tống thời Tiền Lê của nhà nước Đại Cồ Việt năm 981  _ Vua Lê Đại Hành_480p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2835" y="1168400"/>
            <a:ext cx="9070340" cy="476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" y="193040"/>
            <a:ext cx="11953875" cy="6628765"/>
          </a:xfrm>
        </p:spPr>
        <p:txBody>
          <a:bodyPr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Hoàn cảnh lịch sử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:Cuối năm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979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nhà Đinh rối loạn. Nhà Tống suy yếu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=&gt; Nhà Tống quyết định đem quân xâm lược nước ta để củng cố đất nước.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Diễn biến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Đầu năm 981, Quân Tống tiến đánh nước ta theo hai đường: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 Quân bộ theo đường Lạng Sơn.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 Quân thủy: theo đường sông Bạch Đằng.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Lê Hoàn cho quân đóng cọc để ngăn chặn thuyền địch.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Trên sông Bạch Đằng diễn ra nhiều trận chiến giữa ta và quân Tống cuối cùng thủy quân của địch bị đánh lui.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Trên bộ, quân ta chặn đánh quyết liệt buộc quân Tống phải rút lui về nước.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=&gt; Quân ta truy kích tiêu diệt nhiều sinh lực địch.</a:t>
            </a:r>
            <a:endParaRPr lang="en-US"/>
          </a:p>
          <a:p>
            <a:pPr marL="0" indent="0"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Kết quả:</a:t>
            </a:r>
            <a:r>
              <a:rPr lang="en-US"/>
              <a:t> C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uộc kháng chiến chống Tống kết thúc thắng lợi.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Chiến tranh chấm dứt, Lê Hoàn vẫn sai sứ sang Trung Quốc trao trả một số tù binh và đặt lại quan hệ bình thường.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WPS Presentation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Blue Waves</vt:lpstr>
      <vt:lpstr>Tiết 12. Bài 9. NƯỚC ĐẠI CỒ VIỆT THỜI ĐINH- TIỀN LÊ I. Tình hình chính trị, quân sự</vt:lpstr>
      <vt:lpstr>1. Nhà Đinh xây dựng đất nước</vt:lpstr>
      <vt:lpstr>PowerPoint 演示文稿</vt:lpstr>
      <vt:lpstr>2. Tổ chức chính quyền thời Tiền Lê</vt:lpstr>
      <vt:lpstr>PowerPoint 演示文稿</vt:lpstr>
      <vt:lpstr>PowerPoint 演示文稿</vt:lpstr>
      <vt:lpstr>PowerPoint 演示文稿</vt:lpstr>
      <vt:lpstr>3. Cuộc kháng chiến chống Tống của Lê Hoàn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12. Bài 9. NƯỚC ĐẠI CỒ VIỆT THỜI ĐINH- TIỀN LÊ I. Tình hình chính trị, quân sự</dc:title>
  <dc:creator/>
  <cp:lastModifiedBy>ADMIN</cp:lastModifiedBy>
  <cp:revision>2</cp:revision>
  <dcterms:created xsi:type="dcterms:W3CDTF">2020-10-15T17:00:00Z</dcterms:created>
  <dcterms:modified xsi:type="dcterms:W3CDTF">2020-10-18T02:10:50Z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