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8" r:id="rId2"/>
    <p:sldMasterId id="2147483716" r:id="rId3"/>
  </p:sldMasterIdLst>
  <p:notesMasterIdLst>
    <p:notesMasterId r:id="rId21"/>
  </p:notesMasterIdLst>
  <p:sldIdLst>
    <p:sldId id="257" r:id="rId4"/>
    <p:sldId id="258" r:id="rId5"/>
    <p:sldId id="265" r:id="rId6"/>
    <p:sldId id="259" r:id="rId7"/>
    <p:sldId id="260" r:id="rId8"/>
    <p:sldId id="263" r:id="rId9"/>
    <p:sldId id="274" r:id="rId10"/>
    <p:sldId id="275" r:id="rId11"/>
    <p:sldId id="271" r:id="rId12"/>
    <p:sldId id="272" r:id="rId13"/>
    <p:sldId id="273" r:id="rId14"/>
    <p:sldId id="264" r:id="rId15"/>
    <p:sldId id="276" r:id="rId16"/>
    <p:sldId id="277" r:id="rId17"/>
    <p:sldId id="278" r:id="rId18"/>
    <p:sldId id="261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4" autoAdjust="0"/>
    <p:restoredTop sz="94660"/>
  </p:normalViewPr>
  <p:slideViewPr>
    <p:cSldViewPr snapToGrid="0">
      <p:cViewPr varScale="1">
        <p:scale>
          <a:sx n="67" d="100"/>
          <a:sy n="67" d="100"/>
        </p:scale>
        <p:origin x="4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3B136-8884-4262-911E-2C740CD4B6A4}" type="datetimeFigureOut">
              <a:rPr lang="en-US" smtClean="0"/>
              <a:t>2/19/2021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E3954-C962-4473-916C-9A0DC4F5C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0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0" name="Google Shape;71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0718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0ad1a787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0ad1a787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22045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" name="Google Shape;1714;g8986f68b1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5" name="Google Shape;1715;g8986f68b1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9933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g80ad1a7870_0_212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0" name="Google Shape;920;g80ad1a7870_0_212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4092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7" name="Google Shape;1147;g80ad1a7870_0_216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8" name="Google Shape;1148;g80ad1a7870_0_216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43607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g80ad1a7870_0_222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3" name="Google Shape;1503;g80ad1a7870_0_222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73320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" name="Google Shape;1648;g80ad1a7870_0_22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9" name="Google Shape;1649;g80ad1a7870_0_22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63780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7" name="Google Shape;1347;g80ad1a7870_0_219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8" name="Google Shape;1348;g80ad1a7870_0_219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20195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1" name="Google Shape;1721;g80ad1a7870_0_225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2" name="Google Shape;1722;g80ad1a7870_0_225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74879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489600" y="3561264"/>
            <a:ext cx="5212800" cy="175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500"/>
              <a:buFont typeface="Viga"/>
              <a:buNone/>
              <a:defRPr sz="6000">
                <a:solidFill>
                  <a:schemeClr val="accent4"/>
                </a:solidFill>
                <a:latin typeface="Viga"/>
                <a:ea typeface="Viga"/>
                <a:cs typeface="Viga"/>
                <a:sym typeface="Vig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489600" y="5312997"/>
            <a:ext cx="5212800" cy="6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9954531" y="6119010"/>
            <a:ext cx="1474700" cy="740385"/>
          </a:xfrm>
          <a:custGeom>
            <a:avLst/>
            <a:gdLst/>
            <a:ahLst/>
            <a:cxnLst/>
            <a:rect l="l" t="t" r="r" b="b"/>
            <a:pathLst>
              <a:path w="32068" h="16100" extrusionOk="0">
                <a:moveTo>
                  <a:pt x="16006" y="1"/>
                </a:moveTo>
                <a:cubicBezTo>
                  <a:pt x="11766" y="1"/>
                  <a:pt x="7772" y="1642"/>
                  <a:pt x="4753" y="4626"/>
                </a:cubicBezTo>
                <a:cubicBezTo>
                  <a:pt x="1712" y="7633"/>
                  <a:pt x="24" y="11643"/>
                  <a:pt x="1" y="15919"/>
                </a:cubicBezTo>
                <a:lnTo>
                  <a:pt x="597" y="15923"/>
                </a:lnTo>
                <a:cubicBezTo>
                  <a:pt x="620" y="11806"/>
                  <a:pt x="2245" y="7945"/>
                  <a:pt x="5172" y="5050"/>
                </a:cubicBezTo>
                <a:cubicBezTo>
                  <a:pt x="8079" y="2176"/>
                  <a:pt x="11923" y="598"/>
                  <a:pt x="16006" y="598"/>
                </a:cubicBezTo>
                <a:lnTo>
                  <a:pt x="16096" y="598"/>
                </a:lnTo>
                <a:cubicBezTo>
                  <a:pt x="24594" y="645"/>
                  <a:pt x="31468" y="7597"/>
                  <a:pt x="31421" y="16096"/>
                </a:cubicBezTo>
                <a:lnTo>
                  <a:pt x="32018" y="16099"/>
                </a:lnTo>
                <a:cubicBezTo>
                  <a:pt x="32067" y="7274"/>
                  <a:pt x="24926" y="50"/>
                  <a:pt x="16099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0152827" y="6317259"/>
            <a:ext cx="1077421" cy="540941"/>
          </a:xfrm>
          <a:custGeom>
            <a:avLst/>
            <a:gdLst/>
            <a:ahLst/>
            <a:cxnLst/>
            <a:rect l="l" t="t" r="r" b="b"/>
            <a:pathLst>
              <a:path w="23429" h="11763" extrusionOk="0">
                <a:moveTo>
                  <a:pt x="11695" y="0"/>
                </a:moveTo>
                <a:cubicBezTo>
                  <a:pt x="5266" y="0"/>
                  <a:pt x="37" y="5194"/>
                  <a:pt x="1" y="11630"/>
                </a:cubicBezTo>
                <a:lnTo>
                  <a:pt x="23392" y="11762"/>
                </a:lnTo>
                <a:cubicBezTo>
                  <a:pt x="23429" y="5303"/>
                  <a:pt x="18222" y="37"/>
                  <a:pt x="11762" y="1"/>
                </a:cubicBezTo>
                <a:cubicBezTo>
                  <a:pt x="11740" y="0"/>
                  <a:pt x="11718" y="0"/>
                  <a:pt x="11695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253343" y="547385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1"/>
                </a:moveTo>
                <a:lnTo>
                  <a:pt x="4580" y="4874"/>
                </a:lnTo>
                <a:lnTo>
                  <a:pt x="911" y="538"/>
                </a:lnTo>
                <a:lnTo>
                  <a:pt x="0" y="1309"/>
                </a:lnTo>
                <a:lnTo>
                  <a:pt x="4580" y="6720"/>
                </a:lnTo>
                <a:lnTo>
                  <a:pt x="8705" y="1846"/>
                </a:lnTo>
                <a:lnTo>
                  <a:pt x="12831" y="6720"/>
                </a:lnTo>
                <a:lnTo>
                  <a:pt x="16955" y="1846"/>
                </a:lnTo>
                <a:lnTo>
                  <a:pt x="21083" y="6720"/>
                </a:lnTo>
                <a:lnTo>
                  <a:pt x="25665" y="1309"/>
                </a:lnTo>
                <a:lnTo>
                  <a:pt x="24756" y="538"/>
                </a:lnTo>
                <a:lnTo>
                  <a:pt x="21083" y="4874"/>
                </a:lnTo>
                <a:lnTo>
                  <a:pt x="16955" y="1"/>
                </a:lnTo>
                <a:lnTo>
                  <a:pt x="12830" y="4874"/>
                </a:lnTo>
                <a:lnTo>
                  <a:pt x="8704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53343" y="245663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0"/>
                </a:moveTo>
                <a:lnTo>
                  <a:pt x="4580" y="4873"/>
                </a:lnTo>
                <a:lnTo>
                  <a:pt x="911" y="537"/>
                </a:lnTo>
                <a:lnTo>
                  <a:pt x="0" y="1309"/>
                </a:lnTo>
                <a:lnTo>
                  <a:pt x="4580" y="6719"/>
                </a:lnTo>
                <a:lnTo>
                  <a:pt x="8705" y="1847"/>
                </a:lnTo>
                <a:lnTo>
                  <a:pt x="12831" y="6719"/>
                </a:lnTo>
                <a:lnTo>
                  <a:pt x="16955" y="1847"/>
                </a:lnTo>
                <a:lnTo>
                  <a:pt x="21083" y="6719"/>
                </a:lnTo>
                <a:lnTo>
                  <a:pt x="25665" y="1309"/>
                </a:lnTo>
                <a:lnTo>
                  <a:pt x="24756" y="537"/>
                </a:lnTo>
                <a:lnTo>
                  <a:pt x="21083" y="4873"/>
                </a:lnTo>
                <a:lnTo>
                  <a:pt x="16955" y="0"/>
                </a:lnTo>
                <a:lnTo>
                  <a:pt x="12830" y="4873"/>
                </a:lnTo>
                <a:lnTo>
                  <a:pt x="8704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11380412" y="2158034"/>
            <a:ext cx="1271072" cy="2541913"/>
          </a:xfrm>
          <a:custGeom>
            <a:avLst/>
            <a:gdLst/>
            <a:ahLst/>
            <a:cxnLst/>
            <a:rect l="l" t="t" r="r" b="b"/>
            <a:pathLst>
              <a:path w="27640" h="55275" extrusionOk="0">
                <a:moveTo>
                  <a:pt x="27639" y="0"/>
                </a:moveTo>
                <a:cubicBezTo>
                  <a:pt x="12375" y="0"/>
                  <a:pt x="1" y="12375"/>
                  <a:pt x="1" y="27637"/>
                </a:cubicBezTo>
                <a:cubicBezTo>
                  <a:pt x="1" y="42900"/>
                  <a:pt x="12374" y="55275"/>
                  <a:pt x="27639" y="55275"/>
                </a:cubicBezTo>
                <a:lnTo>
                  <a:pt x="27639" y="0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11227459" y="2004989"/>
            <a:ext cx="1424023" cy="1424023"/>
          </a:xfrm>
          <a:custGeom>
            <a:avLst/>
            <a:gdLst/>
            <a:ahLst/>
            <a:cxnLst/>
            <a:rect l="l" t="t" r="r" b="b"/>
            <a:pathLst>
              <a:path w="30966" h="30966" extrusionOk="0">
                <a:moveTo>
                  <a:pt x="30965" y="0"/>
                </a:moveTo>
                <a:cubicBezTo>
                  <a:pt x="13890" y="0"/>
                  <a:pt x="0" y="13892"/>
                  <a:pt x="0" y="30965"/>
                </a:cubicBezTo>
                <a:lnTo>
                  <a:pt x="299" y="30965"/>
                </a:lnTo>
                <a:cubicBezTo>
                  <a:pt x="299" y="14056"/>
                  <a:pt x="14056" y="298"/>
                  <a:pt x="30965" y="298"/>
                </a:cubicBezTo>
                <a:lnTo>
                  <a:pt x="30965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1206857" y="3428978"/>
            <a:ext cx="1444625" cy="1444533"/>
          </a:xfrm>
          <a:custGeom>
            <a:avLst/>
            <a:gdLst/>
            <a:ahLst/>
            <a:cxnLst/>
            <a:rect l="l" t="t" r="r" b="b"/>
            <a:pathLst>
              <a:path w="31414" h="31412" extrusionOk="0">
                <a:moveTo>
                  <a:pt x="1" y="0"/>
                </a:moveTo>
                <a:cubicBezTo>
                  <a:pt x="1" y="17320"/>
                  <a:pt x="14092" y="31412"/>
                  <a:pt x="31413" y="31412"/>
                </a:cubicBezTo>
                <a:lnTo>
                  <a:pt x="31413" y="30218"/>
                </a:lnTo>
                <a:cubicBezTo>
                  <a:pt x="14751" y="30218"/>
                  <a:pt x="1195" y="16662"/>
                  <a:pt x="1195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11227459" y="2004989"/>
            <a:ext cx="1424023" cy="1424023"/>
          </a:xfrm>
          <a:custGeom>
            <a:avLst/>
            <a:gdLst/>
            <a:ahLst/>
            <a:cxnLst/>
            <a:rect l="l" t="t" r="r" b="b"/>
            <a:pathLst>
              <a:path w="30966" h="30966" extrusionOk="0">
                <a:moveTo>
                  <a:pt x="30965" y="0"/>
                </a:moveTo>
                <a:cubicBezTo>
                  <a:pt x="13890" y="0"/>
                  <a:pt x="0" y="13892"/>
                  <a:pt x="0" y="30965"/>
                </a:cubicBezTo>
                <a:lnTo>
                  <a:pt x="299" y="30965"/>
                </a:lnTo>
                <a:cubicBezTo>
                  <a:pt x="299" y="14056"/>
                  <a:pt x="14056" y="298"/>
                  <a:pt x="30965" y="298"/>
                </a:cubicBezTo>
                <a:lnTo>
                  <a:pt x="30965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11206857" y="3428978"/>
            <a:ext cx="1444625" cy="1444533"/>
          </a:xfrm>
          <a:custGeom>
            <a:avLst/>
            <a:gdLst/>
            <a:ahLst/>
            <a:cxnLst/>
            <a:rect l="l" t="t" r="r" b="b"/>
            <a:pathLst>
              <a:path w="31414" h="31412" extrusionOk="0">
                <a:moveTo>
                  <a:pt x="1" y="0"/>
                </a:moveTo>
                <a:cubicBezTo>
                  <a:pt x="1" y="17320"/>
                  <a:pt x="14092" y="31412"/>
                  <a:pt x="31413" y="31412"/>
                </a:cubicBezTo>
                <a:lnTo>
                  <a:pt x="31413" y="30218"/>
                </a:lnTo>
                <a:cubicBezTo>
                  <a:pt x="14751" y="30218"/>
                  <a:pt x="1195" y="16662"/>
                  <a:pt x="1195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11096626" y="1874157"/>
            <a:ext cx="1554855" cy="1554855"/>
          </a:xfrm>
          <a:custGeom>
            <a:avLst/>
            <a:gdLst/>
            <a:ahLst/>
            <a:cxnLst/>
            <a:rect l="l" t="t" r="r" b="b"/>
            <a:pathLst>
              <a:path w="33811" h="33811" extrusionOk="0">
                <a:moveTo>
                  <a:pt x="33810" y="0"/>
                </a:moveTo>
                <a:cubicBezTo>
                  <a:pt x="15166" y="0"/>
                  <a:pt x="0" y="15167"/>
                  <a:pt x="0" y="33810"/>
                </a:cubicBezTo>
                <a:lnTo>
                  <a:pt x="298" y="33810"/>
                </a:lnTo>
                <a:cubicBezTo>
                  <a:pt x="298" y="15331"/>
                  <a:pt x="15331" y="298"/>
                  <a:pt x="33810" y="298"/>
                </a:cubicBezTo>
                <a:lnTo>
                  <a:pt x="33810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11075978" y="3428978"/>
            <a:ext cx="1575503" cy="1575457"/>
          </a:xfrm>
          <a:custGeom>
            <a:avLst/>
            <a:gdLst/>
            <a:ahLst/>
            <a:cxnLst/>
            <a:rect l="l" t="t" r="r" b="b"/>
            <a:pathLst>
              <a:path w="34260" h="34259" extrusionOk="0">
                <a:moveTo>
                  <a:pt x="1" y="0"/>
                </a:moveTo>
                <a:cubicBezTo>
                  <a:pt x="1" y="18890"/>
                  <a:pt x="15369" y="34258"/>
                  <a:pt x="34259" y="34258"/>
                </a:cubicBezTo>
                <a:lnTo>
                  <a:pt x="34259" y="33064"/>
                </a:lnTo>
                <a:cubicBezTo>
                  <a:pt x="16027" y="33064"/>
                  <a:pt x="1194" y="18232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096626" y="1874157"/>
            <a:ext cx="1554855" cy="1554855"/>
          </a:xfrm>
          <a:custGeom>
            <a:avLst/>
            <a:gdLst/>
            <a:ahLst/>
            <a:cxnLst/>
            <a:rect l="l" t="t" r="r" b="b"/>
            <a:pathLst>
              <a:path w="33811" h="33811" extrusionOk="0">
                <a:moveTo>
                  <a:pt x="33810" y="0"/>
                </a:moveTo>
                <a:cubicBezTo>
                  <a:pt x="15166" y="0"/>
                  <a:pt x="0" y="15167"/>
                  <a:pt x="0" y="33810"/>
                </a:cubicBezTo>
                <a:lnTo>
                  <a:pt x="298" y="33810"/>
                </a:lnTo>
                <a:cubicBezTo>
                  <a:pt x="298" y="15331"/>
                  <a:pt x="15331" y="298"/>
                  <a:pt x="33810" y="298"/>
                </a:cubicBezTo>
                <a:lnTo>
                  <a:pt x="33810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1075978" y="3428978"/>
            <a:ext cx="1575503" cy="1575457"/>
          </a:xfrm>
          <a:custGeom>
            <a:avLst/>
            <a:gdLst/>
            <a:ahLst/>
            <a:cxnLst/>
            <a:rect l="l" t="t" r="r" b="b"/>
            <a:pathLst>
              <a:path w="34260" h="34259" extrusionOk="0">
                <a:moveTo>
                  <a:pt x="1" y="0"/>
                </a:moveTo>
                <a:cubicBezTo>
                  <a:pt x="1" y="18890"/>
                  <a:pt x="15369" y="34258"/>
                  <a:pt x="34259" y="34258"/>
                </a:cubicBezTo>
                <a:lnTo>
                  <a:pt x="34259" y="33064"/>
                </a:lnTo>
                <a:cubicBezTo>
                  <a:pt x="16027" y="33064"/>
                  <a:pt x="1194" y="18232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10966208" y="1743783"/>
            <a:ext cx="1685273" cy="1685228"/>
          </a:xfrm>
          <a:custGeom>
            <a:avLst/>
            <a:gdLst/>
            <a:ahLst/>
            <a:cxnLst/>
            <a:rect l="l" t="t" r="r" b="b"/>
            <a:pathLst>
              <a:path w="36647" h="36646" extrusionOk="0">
                <a:moveTo>
                  <a:pt x="36646" y="0"/>
                </a:moveTo>
                <a:cubicBezTo>
                  <a:pt x="16439" y="0"/>
                  <a:pt x="1" y="16439"/>
                  <a:pt x="1" y="36645"/>
                </a:cubicBezTo>
                <a:lnTo>
                  <a:pt x="300" y="36645"/>
                </a:lnTo>
                <a:cubicBezTo>
                  <a:pt x="300" y="16604"/>
                  <a:pt x="16605" y="299"/>
                  <a:pt x="36646" y="299"/>
                </a:cubicBezTo>
                <a:lnTo>
                  <a:pt x="36646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0945651" y="3428977"/>
            <a:ext cx="1705829" cy="1705784"/>
          </a:xfrm>
          <a:custGeom>
            <a:avLst/>
            <a:gdLst/>
            <a:ahLst/>
            <a:cxnLst/>
            <a:rect l="l" t="t" r="r" b="b"/>
            <a:pathLst>
              <a:path w="37094" h="37093" extrusionOk="0">
                <a:moveTo>
                  <a:pt x="1" y="0"/>
                </a:moveTo>
                <a:cubicBezTo>
                  <a:pt x="1" y="20452"/>
                  <a:pt x="16641" y="37092"/>
                  <a:pt x="37093" y="37092"/>
                </a:cubicBezTo>
                <a:lnTo>
                  <a:pt x="37093" y="35898"/>
                </a:lnTo>
                <a:cubicBezTo>
                  <a:pt x="17298" y="35898"/>
                  <a:pt x="1194" y="19794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0824935" y="1602511"/>
            <a:ext cx="1826544" cy="1826499"/>
          </a:xfrm>
          <a:custGeom>
            <a:avLst/>
            <a:gdLst/>
            <a:ahLst/>
            <a:cxnLst/>
            <a:rect l="l" t="t" r="r" b="b"/>
            <a:pathLst>
              <a:path w="39719" h="39718" extrusionOk="0">
                <a:moveTo>
                  <a:pt x="39718" y="0"/>
                </a:moveTo>
                <a:cubicBezTo>
                  <a:pt x="17818" y="0"/>
                  <a:pt x="0" y="17817"/>
                  <a:pt x="0" y="39717"/>
                </a:cubicBezTo>
                <a:lnTo>
                  <a:pt x="299" y="39717"/>
                </a:lnTo>
                <a:cubicBezTo>
                  <a:pt x="299" y="17982"/>
                  <a:pt x="17982" y="298"/>
                  <a:pt x="39718" y="298"/>
                </a:cubicBezTo>
                <a:lnTo>
                  <a:pt x="39718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0804332" y="3428978"/>
            <a:ext cx="1847147" cy="1847100"/>
          </a:xfrm>
          <a:custGeom>
            <a:avLst/>
            <a:gdLst/>
            <a:ahLst/>
            <a:cxnLst/>
            <a:rect l="l" t="t" r="r" b="b"/>
            <a:pathLst>
              <a:path w="40167" h="40166" extrusionOk="0">
                <a:moveTo>
                  <a:pt x="1" y="0"/>
                </a:moveTo>
                <a:cubicBezTo>
                  <a:pt x="1" y="22146"/>
                  <a:pt x="18019" y="40165"/>
                  <a:pt x="40166" y="40165"/>
                </a:cubicBezTo>
                <a:lnTo>
                  <a:pt x="40166" y="38971"/>
                </a:lnTo>
                <a:cubicBezTo>
                  <a:pt x="18677" y="38971"/>
                  <a:pt x="1194" y="21488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0304212" y="121681"/>
            <a:ext cx="1831097" cy="447083"/>
          </a:xfrm>
          <a:custGeom>
            <a:avLst/>
            <a:gdLst/>
            <a:ahLst/>
            <a:cxnLst/>
            <a:rect l="l" t="t" r="r" b="b"/>
            <a:pathLst>
              <a:path w="39818" h="9722" extrusionOk="0">
                <a:moveTo>
                  <a:pt x="39222" y="598"/>
                </a:moveTo>
                <a:lnTo>
                  <a:pt x="39222" y="9124"/>
                </a:lnTo>
                <a:lnTo>
                  <a:pt x="598" y="9124"/>
                </a:lnTo>
                <a:lnTo>
                  <a:pt x="598" y="598"/>
                </a:lnTo>
                <a:close/>
                <a:moveTo>
                  <a:pt x="1" y="1"/>
                </a:moveTo>
                <a:lnTo>
                  <a:pt x="1" y="9721"/>
                </a:lnTo>
                <a:lnTo>
                  <a:pt x="39818" y="9721"/>
                </a:lnTo>
                <a:lnTo>
                  <a:pt x="39818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0441390" y="1"/>
            <a:ext cx="1803689" cy="419628"/>
          </a:xfrm>
          <a:custGeom>
            <a:avLst/>
            <a:gdLst/>
            <a:ahLst/>
            <a:cxnLst/>
            <a:rect l="l" t="t" r="r" b="b"/>
            <a:pathLst>
              <a:path w="39222" h="9125" extrusionOk="0">
                <a:moveTo>
                  <a:pt x="0" y="1"/>
                </a:moveTo>
                <a:lnTo>
                  <a:pt x="0" y="9124"/>
                </a:lnTo>
                <a:lnTo>
                  <a:pt x="39221" y="9124"/>
                </a:lnTo>
                <a:lnTo>
                  <a:pt x="39221" y="1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0" name="Google Shape;30;p2"/>
          <p:cNvGrpSpPr/>
          <p:nvPr/>
        </p:nvGrpSpPr>
        <p:grpSpPr>
          <a:xfrm rot="-5400000">
            <a:off x="533710" y="5526661"/>
            <a:ext cx="915596" cy="1796897"/>
            <a:chOff x="200457" y="1184982"/>
            <a:chExt cx="686697" cy="1347673"/>
          </a:xfrm>
        </p:grpSpPr>
        <p:sp>
          <p:nvSpPr>
            <p:cNvPr id="31" name="Google Shape;31;p2"/>
            <p:cNvSpPr/>
            <p:nvPr/>
          </p:nvSpPr>
          <p:spPr>
            <a:xfrm>
              <a:off x="200457" y="1335946"/>
              <a:ext cx="30903" cy="30696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11930" y="1348328"/>
              <a:ext cx="427055" cy="1020559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00457" y="2350857"/>
              <a:ext cx="30903" cy="30903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00457" y="1184982"/>
              <a:ext cx="30903" cy="30696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6004" y="1199020"/>
              <a:ext cx="551150" cy="1319208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00457" y="2501993"/>
              <a:ext cx="30903" cy="30662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00457" y="1484358"/>
              <a:ext cx="30903" cy="30938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291719" y="1496498"/>
              <a:ext cx="298545" cy="724256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00457" y="2202445"/>
              <a:ext cx="30903" cy="30662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200457" y="1632321"/>
              <a:ext cx="30903" cy="30869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270714" y="1644979"/>
              <a:ext cx="169725" cy="427331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00457" y="2054241"/>
              <a:ext cx="30903" cy="30972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11075970" y="5301379"/>
            <a:ext cx="156033" cy="150147"/>
          </a:xfrm>
          <a:custGeom>
            <a:avLst/>
            <a:gdLst/>
            <a:ahLst/>
            <a:cxnLst/>
            <a:rect l="l" t="t" r="r" b="b"/>
            <a:pathLst>
              <a:path w="3393" h="3265" extrusionOk="0">
                <a:moveTo>
                  <a:pt x="1761" y="1"/>
                </a:moveTo>
                <a:cubicBezTo>
                  <a:pt x="1100" y="1"/>
                  <a:pt x="506" y="398"/>
                  <a:pt x="253" y="1008"/>
                </a:cubicBezTo>
                <a:cubicBezTo>
                  <a:pt x="1" y="1618"/>
                  <a:pt x="140" y="2319"/>
                  <a:pt x="607" y="2786"/>
                </a:cubicBezTo>
                <a:cubicBezTo>
                  <a:pt x="919" y="3098"/>
                  <a:pt x="1336" y="3264"/>
                  <a:pt x="1761" y="3264"/>
                </a:cubicBezTo>
                <a:cubicBezTo>
                  <a:pt x="1971" y="3264"/>
                  <a:pt x="2183" y="3223"/>
                  <a:pt x="2385" y="3139"/>
                </a:cubicBezTo>
                <a:cubicBezTo>
                  <a:pt x="2995" y="2887"/>
                  <a:pt x="3393" y="2292"/>
                  <a:pt x="3393" y="1632"/>
                </a:cubicBezTo>
                <a:cubicBezTo>
                  <a:pt x="3392" y="730"/>
                  <a:pt x="2661" y="1"/>
                  <a:pt x="1761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11309032" y="5534442"/>
            <a:ext cx="156033" cy="150100"/>
          </a:xfrm>
          <a:custGeom>
            <a:avLst/>
            <a:gdLst/>
            <a:ahLst/>
            <a:cxnLst/>
            <a:rect l="l" t="t" r="r" b="b"/>
            <a:pathLst>
              <a:path w="3393" h="3264" extrusionOk="0">
                <a:moveTo>
                  <a:pt x="1760" y="0"/>
                </a:moveTo>
                <a:cubicBezTo>
                  <a:pt x="1100" y="0"/>
                  <a:pt x="505" y="398"/>
                  <a:pt x="253" y="1007"/>
                </a:cubicBezTo>
                <a:cubicBezTo>
                  <a:pt x="0" y="1616"/>
                  <a:pt x="139" y="2319"/>
                  <a:pt x="606" y="2785"/>
                </a:cubicBezTo>
                <a:cubicBezTo>
                  <a:pt x="918" y="3097"/>
                  <a:pt x="1336" y="3263"/>
                  <a:pt x="1760" y="3263"/>
                </a:cubicBezTo>
                <a:cubicBezTo>
                  <a:pt x="1970" y="3263"/>
                  <a:pt x="2183" y="3222"/>
                  <a:pt x="2384" y="3139"/>
                </a:cubicBezTo>
                <a:cubicBezTo>
                  <a:pt x="2995" y="2886"/>
                  <a:pt x="3392" y="2292"/>
                  <a:pt x="3392" y="1631"/>
                </a:cubicBezTo>
                <a:cubicBezTo>
                  <a:pt x="3392" y="731"/>
                  <a:pt x="2662" y="0"/>
                  <a:pt x="1760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11542049" y="5767457"/>
            <a:ext cx="156079" cy="150147"/>
          </a:xfrm>
          <a:custGeom>
            <a:avLst/>
            <a:gdLst/>
            <a:ahLst/>
            <a:cxnLst/>
            <a:rect l="l" t="t" r="r" b="b"/>
            <a:pathLst>
              <a:path w="3394" h="3265" extrusionOk="0">
                <a:moveTo>
                  <a:pt x="1762" y="1"/>
                </a:moveTo>
                <a:cubicBezTo>
                  <a:pt x="1102" y="1"/>
                  <a:pt x="506" y="398"/>
                  <a:pt x="253" y="1008"/>
                </a:cubicBezTo>
                <a:cubicBezTo>
                  <a:pt x="1" y="1618"/>
                  <a:pt x="141" y="2319"/>
                  <a:pt x="608" y="2786"/>
                </a:cubicBezTo>
                <a:cubicBezTo>
                  <a:pt x="920" y="3099"/>
                  <a:pt x="1337" y="3265"/>
                  <a:pt x="1762" y="3265"/>
                </a:cubicBezTo>
                <a:cubicBezTo>
                  <a:pt x="1972" y="3265"/>
                  <a:pt x="2184" y="3224"/>
                  <a:pt x="2386" y="3140"/>
                </a:cubicBezTo>
                <a:cubicBezTo>
                  <a:pt x="2995" y="2888"/>
                  <a:pt x="3393" y="2292"/>
                  <a:pt x="3393" y="1633"/>
                </a:cubicBezTo>
                <a:cubicBezTo>
                  <a:pt x="3393" y="731"/>
                  <a:pt x="2662" y="1"/>
                  <a:pt x="1762" y="1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11775157" y="6000520"/>
            <a:ext cx="156033" cy="150147"/>
          </a:xfrm>
          <a:custGeom>
            <a:avLst/>
            <a:gdLst/>
            <a:ahLst/>
            <a:cxnLst/>
            <a:rect l="l" t="t" r="r" b="b"/>
            <a:pathLst>
              <a:path w="3393" h="3265" extrusionOk="0">
                <a:moveTo>
                  <a:pt x="1761" y="0"/>
                </a:moveTo>
                <a:cubicBezTo>
                  <a:pt x="1100" y="0"/>
                  <a:pt x="506" y="398"/>
                  <a:pt x="253" y="1008"/>
                </a:cubicBezTo>
                <a:cubicBezTo>
                  <a:pt x="0" y="1618"/>
                  <a:pt x="140" y="2320"/>
                  <a:pt x="606" y="2787"/>
                </a:cubicBezTo>
                <a:cubicBezTo>
                  <a:pt x="918" y="3099"/>
                  <a:pt x="1336" y="3264"/>
                  <a:pt x="1760" y="3264"/>
                </a:cubicBezTo>
                <a:cubicBezTo>
                  <a:pt x="1971" y="3264"/>
                  <a:pt x="2183" y="3224"/>
                  <a:pt x="2385" y="3140"/>
                </a:cubicBezTo>
                <a:cubicBezTo>
                  <a:pt x="2995" y="2887"/>
                  <a:pt x="3393" y="2293"/>
                  <a:pt x="3393" y="1632"/>
                </a:cubicBezTo>
                <a:cubicBezTo>
                  <a:pt x="3393" y="731"/>
                  <a:pt x="2662" y="0"/>
                  <a:pt x="1761" y="0"/>
                </a:cubicBez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0" y="4950500"/>
            <a:ext cx="1575477" cy="493805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" name="Google Shape;48;p2"/>
          <p:cNvSpPr/>
          <p:nvPr/>
        </p:nvSpPr>
        <p:spPr>
          <a:xfrm rot="5400000">
            <a:off x="1812584" y="-13284"/>
            <a:ext cx="1001313" cy="162807"/>
          </a:xfrm>
          <a:custGeom>
            <a:avLst/>
            <a:gdLst/>
            <a:ahLst/>
            <a:cxnLst/>
            <a:rect l="l" t="t" r="r" b="b"/>
            <a:pathLst>
              <a:path w="21774" h="3580" extrusionOk="0">
                <a:moveTo>
                  <a:pt x="1" y="1"/>
                </a:moveTo>
                <a:lnTo>
                  <a:pt x="1" y="3580"/>
                </a:lnTo>
                <a:lnTo>
                  <a:pt x="21773" y="3580"/>
                </a:lnTo>
                <a:lnTo>
                  <a:pt x="21773" y="1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9" name="Google Shape;49;p2"/>
          <p:cNvSpPr/>
          <p:nvPr/>
        </p:nvSpPr>
        <p:spPr>
          <a:xfrm rot="5400000">
            <a:off x="1405642" y="-13307"/>
            <a:ext cx="1001313" cy="162852"/>
          </a:xfrm>
          <a:custGeom>
            <a:avLst/>
            <a:gdLst/>
            <a:ahLst/>
            <a:cxnLst/>
            <a:rect l="l" t="t" r="r" b="b"/>
            <a:pathLst>
              <a:path w="21774" h="3581" extrusionOk="0">
                <a:moveTo>
                  <a:pt x="1" y="1"/>
                </a:moveTo>
                <a:lnTo>
                  <a:pt x="1" y="3580"/>
                </a:lnTo>
                <a:lnTo>
                  <a:pt x="21773" y="3580"/>
                </a:lnTo>
                <a:lnTo>
                  <a:pt x="21773" y="1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0" name="Google Shape;50;p2"/>
          <p:cNvGrpSpPr/>
          <p:nvPr/>
        </p:nvGrpSpPr>
        <p:grpSpPr>
          <a:xfrm>
            <a:off x="11181866" y="1060090"/>
            <a:ext cx="322735" cy="322735"/>
            <a:chOff x="8109724" y="768892"/>
            <a:chExt cx="242051" cy="242051"/>
          </a:xfrm>
        </p:grpSpPr>
        <p:sp>
          <p:nvSpPr>
            <p:cNvPr id="51" name="Google Shape;51;p2"/>
            <p:cNvSpPr/>
            <p:nvPr/>
          </p:nvSpPr>
          <p:spPr>
            <a:xfrm>
              <a:off x="8109724" y="768892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109724" y="768892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53;p2"/>
          <p:cNvSpPr/>
          <p:nvPr/>
        </p:nvSpPr>
        <p:spPr>
          <a:xfrm>
            <a:off x="979295" y="3561265"/>
            <a:ext cx="267044" cy="534089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4" name="Google Shape;54;p2"/>
          <p:cNvSpPr/>
          <p:nvPr/>
        </p:nvSpPr>
        <p:spPr>
          <a:xfrm rot="5400000">
            <a:off x="-534296" y="1943397"/>
            <a:ext cx="2145991" cy="1077412"/>
          </a:xfrm>
          <a:custGeom>
            <a:avLst/>
            <a:gdLst/>
            <a:ahLst/>
            <a:cxnLst/>
            <a:rect l="l" t="t" r="r" b="b"/>
            <a:pathLst>
              <a:path w="32068" h="16100" extrusionOk="0">
                <a:moveTo>
                  <a:pt x="16006" y="1"/>
                </a:moveTo>
                <a:cubicBezTo>
                  <a:pt x="11766" y="1"/>
                  <a:pt x="7772" y="1642"/>
                  <a:pt x="4753" y="4626"/>
                </a:cubicBezTo>
                <a:cubicBezTo>
                  <a:pt x="1712" y="7633"/>
                  <a:pt x="24" y="11643"/>
                  <a:pt x="1" y="15919"/>
                </a:cubicBezTo>
                <a:lnTo>
                  <a:pt x="597" y="15923"/>
                </a:lnTo>
                <a:cubicBezTo>
                  <a:pt x="620" y="11806"/>
                  <a:pt x="2245" y="7945"/>
                  <a:pt x="5172" y="5050"/>
                </a:cubicBezTo>
                <a:cubicBezTo>
                  <a:pt x="8079" y="2176"/>
                  <a:pt x="11923" y="598"/>
                  <a:pt x="16006" y="598"/>
                </a:cubicBezTo>
                <a:lnTo>
                  <a:pt x="16096" y="598"/>
                </a:lnTo>
                <a:cubicBezTo>
                  <a:pt x="24594" y="645"/>
                  <a:pt x="31468" y="7597"/>
                  <a:pt x="31421" y="16096"/>
                </a:cubicBezTo>
                <a:lnTo>
                  <a:pt x="32018" y="16099"/>
                </a:lnTo>
                <a:cubicBezTo>
                  <a:pt x="32067" y="7274"/>
                  <a:pt x="24926" y="50"/>
                  <a:pt x="16099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5" name="Google Shape;55;p2"/>
          <p:cNvSpPr/>
          <p:nvPr/>
        </p:nvSpPr>
        <p:spPr>
          <a:xfrm rot="5400000">
            <a:off x="-388611" y="2088017"/>
            <a:ext cx="1567869" cy="787180"/>
          </a:xfrm>
          <a:custGeom>
            <a:avLst/>
            <a:gdLst/>
            <a:ahLst/>
            <a:cxnLst/>
            <a:rect l="l" t="t" r="r" b="b"/>
            <a:pathLst>
              <a:path w="23429" h="11763" extrusionOk="0">
                <a:moveTo>
                  <a:pt x="11695" y="0"/>
                </a:moveTo>
                <a:cubicBezTo>
                  <a:pt x="5266" y="0"/>
                  <a:pt x="37" y="5194"/>
                  <a:pt x="1" y="11630"/>
                </a:cubicBezTo>
                <a:lnTo>
                  <a:pt x="23392" y="11762"/>
                </a:lnTo>
                <a:cubicBezTo>
                  <a:pt x="23429" y="5303"/>
                  <a:pt x="18222" y="37"/>
                  <a:pt x="11762" y="1"/>
                </a:cubicBezTo>
                <a:cubicBezTo>
                  <a:pt x="11740" y="0"/>
                  <a:pt x="11718" y="0"/>
                  <a:pt x="116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218600" y="4672500"/>
            <a:ext cx="1575477" cy="493805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841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 txBox="1">
            <a:spLocks noGrp="1"/>
          </p:cNvSpPr>
          <p:nvPr>
            <p:ph type="title" hasCustomPrompt="1"/>
          </p:nvPr>
        </p:nvSpPr>
        <p:spPr>
          <a:xfrm>
            <a:off x="2004800" y="1981567"/>
            <a:ext cx="8182400" cy="21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1pPr>
            <a:lvl2pPr lvl="1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9pPr>
          </a:lstStyle>
          <a:p>
            <a:r>
              <a:t>xx%</a:t>
            </a:r>
          </a:p>
        </p:txBody>
      </p:sp>
      <p:sp>
        <p:nvSpPr>
          <p:cNvPr id="181" name="Google Shape;181;p11"/>
          <p:cNvSpPr txBox="1">
            <a:spLocks noGrp="1"/>
          </p:cNvSpPr>
          <p:nvPr>
            <p:ph type="body" idx="1"/>
          </p:nvPr>
        </p:nvSpPr>
        <p:spPr>
          <a:xfrm>
            <a:off x="2004800" y="4232033"/>
            <a:ext cx="8182400" cy="6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06390" algn="ctr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ctr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ctr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ctr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ctr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ctr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ctr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ctr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grpSp>
        <p:nvGrpSpPr>
          <p:cNvPr id="182" name="Google Shape;182;p11"/>
          <p:cNvGrpSpPr/>
          <p:nvPr/>
        </p:nvGrpSpPr>
        <p:grpSpPr>
          <a:xfrm>
            <a:off x="10589584" y="-41025"/>
            <a:ext cx="1640821" cy="3263220"/>
            <a:chOff x="5601325" y="2619050"/>
            <a:chExt cx="1004175" cy="1997075"/>
          </a:xfrm>
        </p:grpSpPr>
        <p:sp>
          <p:nvSpPr>
            <p:cNvPr id="183" name="Google Shape;183;p11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1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1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1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6" name="Google Shape;196;p11"/>
          <p:cNvGrpSpPr/>
          <p:nvPr/>
        </p:nvGrpSpPr>
        <p:grpSpPr>
          <a:xfrm>
            <a:off x="11876067" y="3658100"/>
            <a:ext cx="144200" cy="892400"/>
            <a:chOff x="5169950" y="3910650"/>
            <a:chExt cx="108150" cy="669300"/>
          </a:xfrm>
        </p:grpSpPr>
        <p:sp>
          <p:nvSpPr>
            <p:cNvPr id="197" name="Google Shape;197;p11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1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1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1" name="Google Shape;201;p11"/>
          <p:cNvGrpSpPr/>
          <p:nvPr/>
        </p:nvGrpSpPr>
        <p:grpSpPr>
          <a:xfrm>
            <a:off x="-583423" y="5558579"/>
            <a:ext cx="2588208" cy="1299431"/>
            <a:chOff x="5008150" y="5073600"/>
            <a:chExt cx="801700" cy="402500"/>
          </a:xfrm>
        </p:grpSpPr>
        <p:sp>
          <p:nvSpPr>
            <p:cNvPr id="202" name="Google Shape;202;p11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1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04;p11"/>
          <p:cNvGrpSpPr/>
          <p:nvPr/>
        </p:nvGrpSpPr>
        <p:grpSpPr>
          <a:xfrm rot="5400000">
            <a:off x="-150999" y="4348084"/>
            <a:ext cx="1406833" cy="412267"/>
            <a:chOff x="5550375" y="1747875"/>
            <a:chExt cx="1055125" cy="309200"/>
          </a:xfrm>
        </p:grpSpPr>
        <p:sp>
          <p:nvSpPr>
            <p:cNvPr id="205" name="Google Shape;205;p11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1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7" name="Google Shape;207;p11"/>
          <p:cNvGrpSpPr/>
          <p:nvPr/>
        </p:nvGrpSpPr>
        <p:grpSpPr>
          <a:xfrm>
            <a:off x="1076167" y="5166967"/>
            <a:ext cx="233933" cy="233933"/>
            <a:chOff x="5826950" y="2305200"/>
            <a:chExt cx="175450" cy="175450"/>
          </a:xfrm>
        </p:grpSpPr>
        <p:sp>
          <p:nvSpPr>
            <p:cNvPr id="208" name="Google Shape;208;p1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4485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9139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title"/>
          </p:nvPr>
        </p:nvSpPr>
        <p:spPr>
          <a:xfrm>
            <a:off x="1264067" y="1949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1"/>
          </p:nvPr>
        </p:nvSpPr>
        <p:spPr>
          <a:xfrm>
            <a:off x="1264067" y="2415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15" name="Google Shape;215;p13"/>
          <p:cNvSpPr txBox="1">
            <a:spLocks noGrp="1"/>
          </p:cNvSpPr>
          <p:nvPr>
            <p:ph type="title" idx="2" hasCustomPrompt="1"/>
          </p:nvPr>
        </p:nvSpPr>
        <p:spPr>
          <a:xfrm>
            <a:off x="1940067" y="1303433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6" name="Google Shape;216;p13"/>
          <p:cNvSpPr txBox="1">
            <a:spLocks noGrp="1"/>
          </p:cNvSpPr>
          <p:nvPr>
            <p:ph type="title" idx="3"/>
          </p:nvPr>
        </p:nvSpPr>
        <p:spPr>
          <a:xfrm>
            <a:off x="4590000" y="1949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17" name="Google Shape;217;p13"/>
          <p:cNvSpPr txBox="1">
            <a:spLocks noGrp="1"/>
          </p:cNvSpPr>
          <p:nvPr>
            <p:ph type="subTitle" idx="4"/>
          </p:nvPr>
        </p:nvSpPr>
        <p:spPr>
          <a:xfrm>
            <a:off x="4590000" y="2415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18" name="Google Shape;218;p13"/>
          <p:cNvSpPr txBox="1">
            <a:spLocks noGrp="1"/>
          </p:cNvSpPr>
          <p:nvPr>
            <p:ph type="title" idx="5" hasCustomPrompt="1"/>
          </p:nvPr>
        </p:nvSpPr>
        <p:spPr>
          <a:xfrm>
            <a:off x="5265984" y="1303433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9" name="Google Shape;219;p13"/>
          <p:cNvSpPr txBox="1">
            <a:spLocks noGrp="1"/>
          </p:cNvSpPr>
          <p:nvPr>
            <p:ph type="title" idx="6"/>
          </p:nvPr>
        </p:nvSpPr>
        <p:spPr>
          <a:xfrm>
            <a:off x="7915933" y="1949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7"/>
          </p:nvPr>
        </p:nvSpPr>
        <p:spPr>
          <a:xfrm>
            <a:off x="7915933" y="2415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21" name="Google Shape;221;p13"/>
          <p:cNvSpPr txBox="1">
            <a:spLocks noGrp="1"/>
          </p:cNvSpPr>
          <p:nvPr>
            <p:ph type="title" idx="8" hasCustomPrompt="1"/>
          </p:nvPr>
        </p:nvSpPr>
        <p:spPr>
          <a:xfrm>
            <a:off x="8591935" y="1303433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2" name="Google Shape;222;p13"/>
          <p:cNvSpPr txBox="1">
            <a:spLocks noGrp="1"/>
          </p:cNvSpPr>
          <p:nvPr>
            <p:ph type="title" idx="9"/>
          </p:nvPr>
        </p:nvSpPr>
        <p:spPr>
          <a:xfrm>
            <a:off x="1264067" y="46064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3" name="Google Shape;223;p13"/>
          <p:cNvSpPr txBox="1">
            <a:spLocks noGrp="1"/>
          </p:cNvSpPr>
          <p:nvPr>
            <p:ph type="subTitle" idx="13"/>
          </p:nvPr>
        </p:nvSpPr>
        <p:spPr>
          <a:xfrm>
            <a:off x="1264067" y="50723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24" name="Google Shape;224;p13"/>
          <p:cNvSpPr txBox="1">
            <a:spLocks noGrp="1"/>
          </p:cNvSpPr>
          <p:nvPr>
            <p:ph type="title" idx="14" hasCustomPrompt="1"/>
          </p:nvPr>
        </p:nvSpPr>
        <p:spPr>
          <a:xfrm>
            <a:off x="1940067" y="3970267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title" idx="15"/>
          </p:nvPr>
        </p:nvSpPr>
        <p:spPr>
          <a:xfrm>
            <a:off x="4590000" y="46064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6" name="Google Shape;226;p13"/>
          <p:cNvSpPr txBox="1">
            <a:spLocks noGrp="1"/>
          </p:cNvSpPr>
          <p:nvPr>
            <p:ph type="subTitle" idx="16"/>
          </p:nvPr>
        </p:nvSpPr>
        <p:spPr>
          <a:xfrm>
            <a:off x="4590000" y="50723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27" name="Google Shape;227;p13"/>
          <p:cNvSpPr txBox="1">
            <a:spLocks noGrp="1"/>
          </p:cNvSpPr>
          <p:nvPr>
            <p:ph type="title" idx="17" hasCustomPrompt="1"/>
          </p:nvPr>
        </p:nvSpPr>
        <p:spPr>
          <a:xfrm>
            <a:off x="5265997" y="3970267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8" name="Google Shape;228;p13"/>
          <p:cNvSpPr txBox="1">
            <a:spLocks noGrp="1"/>
          </p:cNvSpPr>
          <p:nvPr>
            <p:ph type="title" idx="18"/>
          </p:nvPr>
        </p:nvSpPr>
        <p:spPr>
          <a:xfrm>
            <a:off x="7915933" y="46064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9" name="Google Shape;229;p13"/>
          <p:cNvSpPr txBox="1">
            <a:spLocks noGrp="1"/>
          </p:cNvSpPr>
          <p:nvPr>
            <p:ph type="subTitle" idx="19"/>
          </p:nvPr>
        </p:nvSpPr>
        <p:spPr>
          <a:xfrm>
            <a:off x="7915933" y="50723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30" name="Google Shape;230;p13"/>
          <p:cNvSpPr txBox="1">
            <a:spLocks noGrp="1"/>
          </p:cNvSpPr>
          <p:nvPr>
            <p:ph type="title" idx="20" hasCustomPrompt="1"/>
          </p:nvPr>
        </p:nvSpPr>
        <p:spPr>
          <a:xfrm>
            <a:off x="8591933" y="3970267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1" name="Google Shape;231;p13"/>
          <p:cNvSpPr/>
          <p:nvPr/>
        </p:nvSpPr>
        <p:spPr>
          <a:xfrm>
            <a:off x="10854710" y="470018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1"/>
                </a:moveTo>
                <a:lnTo>
                  <a:pt x="4580" y="4874"/>
                </a:lnTo>
                <a:lnTo>
                  <a:pt x="911" y="538"/>
                </a:lnTo>
                <a:lnTo>
                  <a:pt x="0" y="1309"/>
                </a:lnTo>
                <a:lnTo>
                  <a:pt x="4580" y="6720"/>
                </a:lnTo>
                <a:lnTo>
                  <a:pt x="8705" y="1846"/>
                </a:lnTo>
                <a:lnTo>
                  <a:pt x="12831" y="6720"/>
                </a:lnTo>
                <a:lnTo>
                  <a:pt x="16955" y="1846"/>
                </a:lnTo>
                <a:lnTo>
                  <a:pt x="21083" y="6720"/>
                </a:lnTo>
                <a:lnTo>
                  <a:pt x="25665" y="1309"/>
                </a:lnTo>
                <a:lnTo>
                  <a:pt x="24756" y="538"/>
                </a:lnTo>
                <a:lnTo>
                  <a:pt x="21083" y="4874"/>
                </a:lnTo>
                <a:lnTo>
                  <a:pt x="16955" y="1"/>
                </a:lnTo>
                <a:lnTo>
                  <a:pt x="12830" y="4874"/>
                </a:lnTo>
                <a:lnTo>
                  <a:pt x="8704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2" name="Google Shape;232;p13"/>
          <p:cNvSpPr/>
          <p:nvPr/>
        </p:nvSpPr>
        <p:spPr>
          <a:xfrm>
            <a:off x="10854710" y="168297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0"/>
                </a:moveTo>
                <a:lnTo>
                  <a:pt x="4580" y="4873"/>
                </a:lnTo>
                <a:lnTo>
                  <a:pt x="911" y="537"/>
                </a:lnTo>
                <a:lnTo>
                  <a:pt x="0" y="1309"/>
                </a:lnTo>
                <a:lnTo>
                  <a:pt x="4580" y="6719"/>
                </a:lnTo>
                <a:lnTo>
                  <a:pt x="8705" y="1847"/>
                </a:lnTo>
                <a:lnTo>
                  <a:pt x="12831" y="6719"/>
                </a:lnTo>
                <a:lnTo>
                  <a:pt x="16955" y="1847"/>
                </a:lnTo>
                <a:lnTo>
                  <a:pt x="21083" y="6719"/>
                </a:lnTo>
                <a:lnTo>
                  <a:pt x="25665" y="1309"/>
                </a:lnTo>
                <a:lnTo>
                  <a:pt x="24756" y="537"/>
                </a:lnTo>
                <a:lnTo>
                  <a:pt x="21083" y="4873"/>
                </a:lnTo>
                <a:lnTo>
                  <a:pt x="16955" y="0"/>
                </a:lnTo>
                <a:lnTo>
                  <a:pt x="12830" y="4873"/>
                </a:lnTo>
                <a:lnTo>
                  <a:pt x="8704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3" name="Google Shape;233;p13"/>
          <p:cNvSpPr/>
          <p:nvPr/>
        </p:nvSpPr>
        <p:spPr>
          <a:xfrm>
            <a:off x="0" y="6223352"/>
            <a:ext cx="1264013" cy="634661"/>
          </a:xfrm>
          <a:custGeom>
            <a:avLst/>
            <a:gdLst/>
            <a:ahLst/>
            <a:cxnLst/>
            <a:rect l="l" t="t" r="r" b="b"/>
            <a:pathLst>
              <a:path w="32068" h="16100" extrusionOk="0">
                <a:moveTo>
                  <a:pt x="16006" y="1"/>
                </a:moveTo>
                <a:cubicBezTo>
                  <a:pt x="11766" y="1"/>
                  <a:pt x="7772" y="1642"/>
                  <a:pt x="4753" y="4626"/>
                </a:cubicBezTo>
                <a:cubicBezTo>
                  <a:pt x="1712" y="7633"/>
                  <a:pt x="24" y="11643"/>
                  <a:pt x="1" y="15919"/>
                </a:cubicBezTo>
                <a:lnTo>
                  <a:pt x="597" y="15923"/>
                </a:lnTo>
                <a:cubicBezTo>
                  <a:pt x="620" y="11806"/>
                  <a:pt x="2245" y="7945"/>
                  <a:pt x="5172" y="5050"/>
                </a:cubicBezTo>
                <a:cubicBezTo>
                  <a:pt x="8079" y="2176"/>
                  <a:pt x="11923" y="598"/>
                  <a:pt x="16006" y="598"/>
                </a:cubicBezTo>
                <a:lnTo>
                  <a:pt x="16096" y="598"/>
                </a:lnTo>
                <a:cubicBezTo>
                  <a:pt x="24594" y="645"/>
                  <a:pt x="31468" y="7597"/>
                  <a:pt x="31421" y="16096"/>
                </a:cubicBezTo>
                <a:lnTo>
                  <a:pt x="32018" y="16099"/>
                </a:lnTo>
                <a:cubicBezTo>
                  <a:pt x="32067" y="7274"/>
                  <a:pt x="24926" y="50"/>
                  <a:pt x="16099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4" name="Google Shape;234;p13"/>
          <p:cNvSpPr/>
          <p:nvPr/>
        </p:nvSpPr>
        <p:spPr>
          <a:xfrm>
            <a:off x="169974" y="6393289"/>
            <a:ext cx="923493" cy="463697"/>
          </a:xfrm>
          <a:custGeom>
            <a:avLst/>
            <a:gdLst/>
            <a:ahLst/>
            <a:cxnLst/>
            <a:rect l="l" t="t" r="r" b="b"/>
            <a:pathLst>
              <a:path w="23429" h="11763" extrusionOk="0">
                <a:moveTo>
                  <a:pt x="11695" y="0"/>
                </a:moveTo>
                <a:cubicBezTo>
                  <a:pt x="5266" y="0"/>
                  <a:pt x="37" y="5194"/>
                  <a:pt x="1" y="11630"/>
                </a:cubicBezTo>
                <a:lnTo>
                  <a:pt x="23392" y="11762"/>
                </a:lnTo>
                <a:cubicBezTo>
                  <a:pt x="23429" y="5303"/>
                  <a:pt x="18222" y="37"/>
                  <a:pt x="11762" y="1"/>
                </a:cubicBezTo>
                <a:cubicBezTo>
                  <a:pt x="11740" y="0"/>
                  <a:pt x="11718" y="0"/>
                  <a:pt x="11695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5198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4"/>
          <p:cNvSpPr/>
          <p:nvPr/>
        </p:nvSpPr>
        <p:spPr>
          <a:xfrm>
            <a:off x="1907251" y="520757"/>
            <a:ext cx="1125064" cy="974320"/>
          </a:xfrm>
          <a:custGeom>
            <a:avLst/>
            <a:gdLst/>
            <a:ahLst/>
            <a:cxnLst/>
            <a:rect l="l" t="t" r="r" b="b"/>
            <a:pathLst>
              <a:path w="24465" h="21187" extrusionOk="0">
                <a:moveTo>
                  <a:pt x="1" y="0"/>
                </a:moveTo>
                <a:lnTo>
                  <a:pt x="12232" y="21187"/>
                </a:lnTo>
                <a:lnTo>
                  <a:pt x="24464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7" name="Google Shape;237;p14"/>
          <p:cNvSpPr/>
          <p:nvPr/>
        </p:nvSpPr>
        <p:spPr>
          <a:xfrm>
            <a:off x="253343" y="547385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1"/>
                </a:moveTo>
                <a:lnTo>
                  <a:pt x="4580" y="4874"/>
                </a:lnTo>
                <a:lnTo>
                  <a:pt x="911" y="538"/>
                </a:lnTo>
                <a:lnTo>
                  <a:pt x="0" y="1309"/>
                </a:lnTo>
                <a:lnTo>
                  <a:pt x="4580" y="6720"/>
                </a:lnTo>
                <a:lnTo>
                  <a:pt x="8705" y="1846"/>
                </a:lnTo>
                <a:lnTo>
                  <a:pt x="12831" y="6720"/>
                </a:lnTo>
                <a:lnTo>
                  <a:pt x="16955" y="1846"/>
                </a:lnTo>
                <a:lnTo>
                  <a:pt x="21083" y="6720"/>
                </a:lnTo>
                <a:lnTo>
                  <a:pt x="25665" y="1309"/>
                </a:lnTo>
                <a:lnTo>
                  <a:pt x="24756" y="538"/>
                </a:lnTo>
                <a:lnTo>
                  <a:pt x="21083" y="4874"/>
                </a:lnTo>
                <a:lnTo>
                  <a:pt x="16955" y="1"/>
                </a:lnTo>
                <a:lnTo>
                  <a:pt x="12830" y="4874"/>
                </a:lnTo>
                <a:lnTo>
                  <a:pt x="8704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8" name="Google Shape;238;p14"/>
          <p:cNvSpPr/>
          <p:nvPr/>
        </p:nvSpPr>
        <p:spPr>
          <a:xfrm>
            <a:off x="253343" y="245663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0"/>
                </a:moveTo>
                <a:lnTo>
                  <a:pt x="4580" y="4873"/>
                </a:lnTo>
                <a:lnTo>
                  <a:pt x="911" y="537"/>
                </a:lnTo>
                <a:lnTo>
                  <a:pt x="0" y="1309"/>
                </a:lnTo>
                <a:lnTo>
                  <a:pt x="4580" y="6719"/>
                </a:lnTo>
                <a:lnTo>
                  <a:pt x="8705" y="1847"/>
                </a:lnTo>
                <a:lnTo>
                  <a:pt x="12831" y="6719"/>
                </a:lnTo>
                <a:lnTo>
                  <a:pt x="16955" y="1847"/>
                </a:lnTo>
                <a:lnTo>
                  <a:pt x="21083" y="6719"/>
                </a:lnTo>
                <a:lnTo>
                  <a:pt x="25665" y="1309"/>
                </a:lnTo>
                <a:lnTo>
                  <a:pt x="24756" y="537"/>
                </a:lnTo>
                <a:lnTo>
                  <a:pt x="21083" y="4873"/>
                </a:lnTo>
                <a:lnTo>
                  <a:pt x="16955" y="0"/>
                </a:lnTo>
                <a:lnTo>
                  <a:pt x="12830" y="4873"/>
                </a:lnTo>
                <a:lnTo>
                  <a:pt x="8704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9" name="Google Shape;239;p14"/>
          <p:cNvSpPr/>
          <p:nvPr/>
        </p:nvSpPr>
        <p:spPr>
          <a:xfrm>
            <a:off x="1895156" y="96159"/>
            <a:ext cx="1125064" cy="974320"/>
          </a:xfrm>
          <a:custGeom>
            <a:avLst/>
            <a:gdLst/>
            <a:ahLst/>
            <a:cxnLst/>
            <a:rect l="l" t="t" r="r" b="b"/>
            <a:pathLst>
              <a:path w="24465" h="21187" extrusionOk="0">
                <a:moveTo>
                  <a:pt x="1" y="0"/>
                </a:moveTo>
                <a:lnTo>
                  <a:pt x="12232" y="21187"/>
                </a:lnTo>
                <a:lnTo>
                  <a:pt x="24464" y="0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0" name="Google Shape;240;p14"/>
          <p:cNvSpPr/>
          <p:nvPr/>
        </p:nvSpPr>
        <p:spPr>
          <a:xfrm>
            <a:off x="1580757" y="1070469"/>
            <a:ext cx="156033" cy="150147"/>
          </a:xfrm>
          <a:custGeom>
            <a:avLst/>
            <a:gdLst/>
            <a:ahLst/>
            <a:cxnLst/>
            <a:rect l="l" t="t" r="r" b="b"/>
            <a:pathLst>
              <a:path w="3393" h="3265" extrusionOk="0">
                <a:moveTo>
                  <a:pt x="1761" y="0"/>
                </a:moveTo>
                <a:cubicBezTo>
                  <a:pt x="1100" y="0"/>
                  <a:pt x="506" y="398"/>
                  <a:pt x="253" y="1008"/>
                </a:cubicBezTo>
                <a:cubicBezTo>
                  <a:pt x="0" y="1618"/>
                  <a:pt x="140" y="2320"/>
                  <a:pt x="606" y="2787"/>
                </a:cubicBezTo>
                <a:cubicBezTo>
                  <a:pt x="918" y="3099"/>
                  <a:pt x="1336" y="3264"/>
                  <a:pt x="1760" y="3264"/>
                </a:cubicBezTo>
                <a:cubicBezTo>
                  <a:pt x="1971" y="3264"/>
                  <a:pt x="2183" y="3224"/>
                  <a:pt x="2385" y="3140"/>
                </a:cubicBezTo>
                <a:cubicBezTo>
                  <a:pt x="2995" y="2887"/>
                  <a:pt x="3393" y="2293"/>
                  <a:pt x="3393" y="1632"/>
                </a:cubicBezTo>
                <a:cubicBezTo>
                  <a:pt x="3393" y="731"/>
                  <a:pt x="2662" y="0"/>
                  <a:pt x="1761" y="0"/>
                </a:cubicBez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1" name="Google Shape;241;p14"/>
          <p:cNvSpPr/>
          <p:nvPr/>
        </p:nvSpPr>
        <p:spPr>
          <a:xfrm rot="10800000" flipH="1">
            <a:off x="10134878" y="6142289"/>
            <a:ext cx="1831097" cy="447083"/>
          </a:xfrm>
          <a:custGeom>
            <a:avLst/>
            <a:gdLst/>
            <a:ahLst/>
            <a:cxnLst/>
            <a:rect l="l" t="t" r="r" b="b"/>
            <a:pathLst>
              <a:path w="39818" h="9722" extrusionOk="0">
                <a:moveTo>
                  <a:pt x="39222" y="598"/>
                </a:moveTo>
                <a:lnTo>
                  <a:pt x="39222" y="9124"/>
                </a:lnTo>
                <a:lnTo>
                  <a:pt x="598" y="9124"/>
                </a:lnTo>
                <a:lnTo>
                  <a:pt x="598" y="598"/>
                </a:lnTo>
                <a:close/>
                <a:moveTo>
                  <a:pt x="1" y="1"/>
                </a:moveTo>
                <a:lnTo>
                  <a:pt x="1" y="9721"/>
                </a:lnTo>
                <a:lnTo>
                  <a:pt x="39818" y="9721"/>
                </a:lnTo>
                <a:lnTo>
                  <a:pt x="39818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2" name="Google Shape;242;p14"/>
          <p:cNvSpPr/>
          <p:nvPr/>
        </p:nvSpPr>
        <p:spPr>
          <a:xfrm rot="10800000" flipH="1">
            <a:off x="10272057" y="6291425"/>
            <a:ext cx="1803689" cy="419628"/>
          </a:xfrm>
          <a:custGeom>
            <a:avLst/>
            <a:gdLst/>
            <a:ahLst/>
            <a:cxnLst/>
            <a:rect l="l" t="t" r="r" b="b"/>
            <a:pathLst>
              <a:path w="39222" h="9125" extrusionOk="0">
                <a:moveTo>
                  <a:pt x="0" y="1"/>
                </a:moveTo>
                <a:lnTo>
                  <a:pt x="0" y="9124"/>
                </a:lnTo>
                <a:lnTo>
                  <a:pt x="39221" y="9124"/>
                </a:lnTo>
                <a:lnTo>
                  <a:pt x="39221" y="1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43" name="Google Shape;243;p14"/>
          <p:cNvGrpSpPr/>
          <p:nvPr/>
        </p:nvGrpSpPr>
        <p:grpSpPr>
          <a:xfrm>
            <a:off x="11532633" y="5434597"/>
            <a:ext cx="322735" cy="322735"/>
            <a:chOff x="7982724" y="4022347"/>
            <a:chExt cx="242051" cy="242051"/>
          </a:xfrm>
        </p:grpSpPr>
        <p:sp>
          <p:nvSpPr>
            <p:cNvPr id="244" name="Google Shape;244;p14"/>
            <p:cNvSpPr/>
            <p:nvPr/>
          </p:nvSpPr>
          <p:spPr>
            <a:xfrm rot="10800000" flipH="1">
              <a:off x="7982724" y="4022347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4"/>
            <p:cNvSpPr/>
            <p:nvPr/>
          </p:nvSpPr>
          <p:spPr>
            <a:xfrm rot="10800000" flipH="1">
              <a:off x="7982724" y="4022347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46" name="Google Shape;246;p14"/>
          <p:cNvSpPr/>
          <p:nvPr/>
        </p:nvSpPr>
        <p:spPr>
          <a:xfrm rot="10800000" flipH="1">
            <a:off x="9401045" y="5757334"/>
            <a:ext cx="267044" cy="534089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7" name="Google Shape;247;p14"/>
          <p:cNvSpPr txBox="1">
            <a:spLocks noGrp="1"/>
          </p:cNvSpPr>
          <p:nvPr>
            <p:ph type="title"/>
          </p:nvPr>
        </p:nvSpPr>
        <p:spPr>
          <a:xfrm>
            <a:off x="1580768" y="2852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subTitle" idx="1"/>
          </p:nvPr>
        </p:nvSpPr>
        <p:spPr>
          <a:xfrm>
            <a:off x="1580767" y="3521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2"/>
          </p:nvPr>
        </p:nvSpPr>
        <p:spPr>
          <a:xfrm>
            <a:off x="7130832" y="2852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3"/>
          </p:nvPr>
        </p:nvSpPr>
        <p:spPr>
          <a:xfrm>
            <a:off x="7130833" y="3521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3701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5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253" name="Google Shape;253;p15"/>
          <p:cNvSpPr txBox="1">
            <a:spLocks noGrp="1"/>
          </p:cNvSpPr>
          <p:nvPr>
            <p:ph type="title" idx="2"/>
          </p:nvPr>
        </p:nvSpPr>
        <p:spPr>
          <a:xfrm>
            <a:off x="1017333" y="4354800"/>
            <a:ext cx="2912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54" name="Google Shape;254;p15"/>
          <p:cNvSpPr txBox="1">
            <a:spLocks noGrp="1"/>
          </p:cNvSpPr>
          <p:nvPr>
            <p:ph type="subTitle" idx="1"/>
          </p:nvPr>
        </p:nvSpPr>
        <p:spPr>
          <a:xfrm>
            <a:off x="1017333" y="4922267"/>
            <a:ext cx="29124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55" name="Google Shape;255;p15"/>
          <p:cNvSpPr txBox="1">
            <a:spLocks noGrp="1"/>
          </p:cNvSpPr>
          <p:nvPr>
            <p:ph type="title" idx="3"/>
          </p:nvPr>
        </p:nvSpPr>
        <p:spPr>
          <a:xfrm>
            <a:off x="4639787" y="4354800"/>
            <a:ext cx="2912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56" name="Google Shape;256;p15"/>
          <p:cNvSpPr txBox="1">
            <a:spLocks noGrp="1"/>
          </p:cNvSpPr>
          <p:nvPr>
            <p:ph type="subTitle" idx="4"/>
          </p:nvPr>
        </p:nvSpPr>
        <p:spPr>
          <a:xfrm>
            <a:off x="4639787" y="4922267"/>
            <a:ext cx="29124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57" name="Google Shape;257;p15"/>
          <p:cNvSpPr txBox="1">
            <a:spLocks noGrp="1"/>
          </p:cNvSpPr>
          <p:nvPr>
            <p:ph type="title" idx="5"/>
          </p:nvPr>
        </p:nvSpPr>
        <p:spPr>
          <a:xfrm>
            <a:off x="8262241" y="4354800"/>
            <a:ext cx="2912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58" name="Google Shape;258;p15"/>
          <p:cNvSpPr txBox="1">
            <a:spLocks noGrp="1"/>
          </p:cNvSpPr>
          <p:nvPr>
            <p:ph type="subTitle" idx="6"/>
          </p:nvPr>
        </p:nvSpPr>
        <p:spPr>
          <a:xfrm>
            <a:off x="8262241" y="4922267"/>
            <a:ext cx="29124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259" name="Google Shape;259;p15"/>
          <p:cNvGrpSpPr/>
          <p:nvPr/>
        </p:nvGrpSpPr>
        <p:grpSpPr>
          <a:xfrm>
            <a:off x="-170653" y="277499"/>
            <a:ext cx="897452" cy="516404"/>
            <a:chOff x="4383475" y="1747875"/>
            <a:chExt cx="544350" cy="313225"/>
          </a:xfrm>
        </p:grpSpPr>
        <p:sp>
          <p:nvSpPr>
            <p:cNvPr id="260" name="Google Shape;260;p15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5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62" name="Google Shape;262;p15"/>
          <p:cNvSpPr/>
          <p:nvPr/>
        </p:nvSpPr>
        <p:spPr>
          <a:xfrm>
            <a:off x="988862" y="296309"/>
            <a:ext cx="239345" cy="478691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63" name="Google Shape;263;p15"/>
          <p:cNvGrpSpPr/>
          <p:nvPr/>
        </p:nvGrpSpPr>
        <p:grpSpPr>
          <a:xfrm>
            <a:off x="-580540" y="1251761"/>
            <a:ext cx="1057867" cy="547399"/>
            <a:chOff x="1151000" y="1881425"/>
            <a:chExt cx="641650" cy="332025"/>
          </a:xfrm>
        </p:grpSpPr>
        <p:sp>
          <p:nvSpPr>
            <p:cNvPr id="264" name="Google Shape;264;p15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5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15"/>
          <p:cNvGrpSpPr/>
          <p:nvPr/>
        </p:nvGrpSpPr>
        <p:grpSpPr>
          <a:xfrm>
            <a:off x="1641445" y="155061"/>
            <a:ext cx="289259" cy="289259"/>
            <a:chOff x="5826950" y="2305200"/>
            <a:chExt cx="175450" cy="175450"/>
          </a:xfrm>
        </p:grpSpPr>
        <p:sp>
          <p:nvSpPr>
            <p:cNvPr id="267" name="Google Shape;267;p1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p15"/>
          <p:cNvGrpSpPr/>
          <p:nvPr/>
        </p:nvGrpSpPr>
        <p:grpSpPr>
          <a:xfrm rot="-5400000">
            <a:off x="10475023" y="-567887"/>
            <a:ext cx="1148911" cy="2284920"/>
            <a:chOff x="5601325" y="2619050"/>
            <a:chExt cx="1004175" cy="1997075"/>
          </a:xfrm>
        </p:grpSpPr>
        <p:sp>
          <p:nvSpPr>
            <p:cNvPr id="270" name="Google Shape;270;p15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5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5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5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5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5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5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5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15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5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3467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1">
  <p:cSld name="Two Columns 1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6"/>
          <p:cNvSpPr txBox="1">
            <a:spLocks noGrp="1"/>
          </p:cNvSpPr>
          <p:nvPr>
            <p:ph type="title"/>
          </p:nvPr>
        </p:nvSpPr>
        <p:spPr>
          <a:xfrm>
            <a:off x="1580768" y="3868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6"/>
          <p:cNvSpPr txBox="1">
            <a:spLocks noGrp="1"/>
          </p:cNvSpPr>
          <p:nvPr>
            <p:ph type="subTitle" idx="1"/>
          </p:nvPr>
        </p:nvSpPr>
        <p:spPr>
          <a:xfrm>
            <a:off x="1580767" y="4537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86" name="Google Shape;286;p16"/>
          <p:cNvSpPr txBox="1">
            <a:spLocks noGrp="1"/>
          </p:cNvSpPr>
          <p:nvPr>
            <p:ph type="title" idx="2"/>
          </p:nvPr>
        </p:nvSpPr>
        <p:spPr>
          <a:xfrm>
            <a:off x="7130832" y="3868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287" name="Google Shape;287;p16"/>
          <p:cNvSpPr txBox="1">
            <a:spLocks noGrp="1"/>
          </p:cNvSpPr>
          <p:nvPr>
            <p:ph type="subTitle" idx="3"/>
          </p:nvPr>
        </p:nvSpPr>
        <p:spPr>
          <a:xfrm>
            <a:off x="7130833" y="4537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288" name="Google Shape;288;p16"/>
          <p:cNvGrpSpPr/>
          <p:nvPr/>
        </p:nvGrpSpPr>
        <p:grpSpPr>
          <a:xfrm>
            <a:off x="235272" y="157660"/>
            <a:ext cx="173097" cy="1071237"/>
            <a:chOff x="5169950" y="3910650"/>
            <a:chExt cx="108150" cy="669300"/>
          </a:xfrm>
        </p:grpSpPr>
        <p:sp>
          <p:nvSpPr>
            <p:cNvPr id="289" name="Google Shape;289;p16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3" name="Google Shape;293;p16"/>
          <p:cNvGrpSpPr/>
          <p:nvPr/>
        </p:nvGrpSpPr>
        <p:grpSpPr>
          <a:xfrm>
            <a:off x="724267" y="157667"/>
            <a:ext cx="856500" cy="856467"/>
            <a:chOff x="1154925" y="4692025"/>
            <a:chExt cx="642375" cy="642350"/>
          </a:xfrm>
        </p:grpSpPr>
        <p:sp>
          <p:nvSpPr>
            <p:cNvPr id="294" name="Google Shape;294;p16"/>
            <p:cNvSpPr/>
            <p:nvPr/>
          </p:nvSpPr>
          <p:spPr>
            <a:xfrm>
              <a:off x="1154925" y="4896200"/>
              <a:ext cx="438200" cy="438175"/>
            </a:xfrm>
            <a:custGeom>
              <a:avLst/>
              <a:gdLst/>
              <a:ahLst/>
              <a:cxnLst/>
              <a:rect l="l" t="t" r="r" b="b"/>
              <a:pathLst>
                <a:path w="17528" h="17527" extrusionOk="0">
                  <a:moveTo>
                    <a:pt x="16931" y="596"/>
                  </a:moveTo>
                  <a:lnTo>
                    <a:pt x="16931" y="16930"/>
                  </a:lnTo>
                  <a:lnTo>
                    <a:pt x="598" y="16930"/>
                  </a:lnTo>
                  <a:lnTo>
                    <a:pt x="598" y="596"/>
                  </a:lnTo>
                  <a:close/>
                  <a:moveTo>
                    <a:pt x="1" y="0"/>
                  </a:moveTo>
                  <a:lnTo>
                    <a:pt x="1" y="17526"/>
                  </a:lnTo>
                  <a:lnTo>
                    <a:pt x="17528" y="17526"/>
                  </a:lnTo>
                  <a:lnTo>
                    <a:pt x="1752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16"/>
            <p:cNvSpPr/>
            <p:nvPr/>
          </p:nvSpPr>
          <p:spPr>
            <a:xfrm>
              <a:off x="1374025" y="4692025"/>
              <a:ext cx="423275" cy="423250"/>
            </a:xfrm>
            <a:custGeom>
              <a:avLst/>
              <a:gdLst/>
              <a:ahLst/>
              <a:cxnLst/>
              <a:rect l="l" t="t" r="r" b="b"/>
              <a:pathLst>
                <a:path w="16931" h="16930" extrusionOk="0">
                  <a:moveTo>
                    <a:pt x="0" y="1"/>
                  </a:moveTo>
                  <a:lnTo>
                    <a:pt x="0" y="16930"/>
                  </a:lnTo>
                  <a:lnTo>
                    <a:pt x="16930" y="16930"/>
                  </a:lnTo>
                  <a:lnTo>
                    <a:pt x="16930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6" name="Google Shape;296;p16"/>
          <p:cNvGrpSpPr/>
          <p:nvPr/>
        </p:nvGrpSpPr>
        <p:grpSpPr>
          <a:xfrm>
            <a:off x="11759967" y="5455434"/>
            <a:ext cx="725800" cy="417633"/>
            <a:chOff x="4383475" y="1747875"/>
            <a:chExt cx="544350" cy="313225"/>
          </a:xfrm>
        </p:grpSpPr>
        <p:sp>
          <p:nvSpPr>
            <p:cNvPr id="297" name="Google Shape;297;p16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16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9" name="Google Shape;299;p16"/>
          <p:cNvGrpSpPr/>
          <p:nvPr/>
        </p:nvGrpSpPr>
        <p:grpSpPr>
          <a:xfrm>
            <a:off x="11256267" y="6254434"/>
            <a:ext cx="233933" cy="233933"/>
            <a:chOff x="5826950" y="2305200"/>
            <a:chExt cx="175450" cy="175450"/>
          </a:xfrm>
        </p:grpSpPr>
        <p:sp>
          <p:nvSpPr>
            <p:cNvPr id="300" name="Google Shape;300;p1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1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02" name="Google Shape;302;p16"/>
          <p:cNvSpPr/>
          <p:nvPr/>
        </p:nvSpPr>
        <p:spPr>
          <a:xfrm>
            <a:off x="11914034" y="6177834"/>
            <a:ext cx="193567" cy="387133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3629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">
  <p:cSld name="Section 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"/>
          <p:cNvSpPr txBox="1">
            <a:spLocks noGrp="1"/>
          </p:cNvSpPr>
          <p:nvPr>
            <p:ph type="title"/>
          </p:nvPr>
        </p:nvSpPr>
        <p:spPr>
          <a:xfrm>
            <a:off x="1679133" y="2983633"/>
            <a:ext cx="4464000" cy="14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05" name="Google Shape;305;p17"/>
          <p:cNvSpPr txBox="1">
            <a:spLocks noGrp="1"/>
          </p:cNvSpPr>
          <p:nvPr>
            <p:ph type="title" idx="2" hasCustomPrompt="1"/>
          </p:nvPr>
        </p:nvSpPr>
        <p:spPr>
          <a:xfrm>
            <a:off x="1679144" y="1356667"/>
            <a:ext cx="4638400" cy="177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1pPr>
            <a:lvl2pPr lvl="1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2pPr>
            <a:lvl3pPr lvl="2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3pPr>
            <a:lvl4pPr lvl="3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4pPr>
            <a:lvl5pPr lvl="4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5pPr>
            <a:lvl6pPr lvl="5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6pPr>
            <a:lvl7pPr lvl="6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7pPr>
            <a:lvl8pPr lvl="7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8pPr>
            <a:lvl9pPr lvl="8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9pPr>
          </a:lstStyle>
          <a:p>
            <a:r>
              <a:t>xx%</a:t>
            </a:r>
          </a:p>
        </p:txBody>
      </p:sp>
      <p:sp>
        <p:nvSpPr>
          <p:cNvPr id="306" name="Google Shape;306;p17"/>
          <p:cNvSpPr txBox="1">
            <a:spLocks noGrp="1"/>
          </p:cNvSpPr>
          <p:nvPr>
            <p:ph type="subTitle" idx="1"/>
          </p:nvPr>
        </p:nvSpPr>
        <p:spPr>
          <a:xfrm>
            <a:off x="1679144" y="4566933"/>
            <a:ext cx="3387200" cy="9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307" name="Google Shape;307;p17"/>
          <p:cNvGrpSpPr/>
          <p:nvPr/>
        </p:nvGrpSpPr>
        <p:grpSpPr>
          <a:xfrm rot="-5400000">
            <a:off x="9987964" y="-695367"/>
            <a:ext cx="1407184" cy="2798568"/>
            <a:chOff x="5601325" y="2619050"/>
            <a:chExt cx="1004175" cy="1997075"/>
          </a:xfrm>
        </p:grpSpPr>
        <p:sp>
          <p:nvSpPr>
            <p:cNvPr id="308" name="Google Shape;308;p17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7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7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7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17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7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7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17"/>
          <p:cNvGrpSpPr/>
          <p:nvPr/>
        </p:nvGrpSpPr>
        <p:grpSpPr>
          <a:xfrm>
            <a:off x="-290367" y="6321333"/>
            <a:ext cx="1068933" cy="536667"/>
            <a:chOff x="5008150" y="5073600"/>
            <a:chExt cx="801700" cy="402500"/>
          </a:xfrm>
        </p:grpSpPr>
        <p:sp>
          <p:nvSpPr>
            <p:cNvPr id="322" name="Google Shape;322;p17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17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4" name="Google Shape;324;p17"/>
          <p:cNvGrpSpPr/>
          <p:nvPr/>
        </p:nvGrpSpPr>
        <p:grpSpPr>
          <a:xfrm>
            <a:off x="197385" y="181333"/>
            <a:ext cx="667767" cy="1133600"/>
            <a:chOff x="3558950" y="3191175"/>
            <a:chExt cx="500825" cy="850200"/>
          </a:xfrm>
        </p:grpSpPr>
        <p:sp>
          <p:nvSpPr>
            <p:cNvPr id="325" name="Google Shape;325;p17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7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7" name="Google Shape;327;p17"/>
          <p:cNvGrpSpPr/>
          <p:nvPr/>
        </p:nvGrpSpPr>
        <p:grpSpPr>
          <a:xfrm flipH="1">
            <a:off x="11470934" y="1126267"/>
            <a:ext cx="619900" cy="615600"/>
            <a:chOff x="5865550" y="4739350"/>
            <a:chExt cx="464925" cy="461700"/>
          </a:xfrm>
        </p:grpSpPr>
        <p:sp>
          <p:nvSpPr>
            <p:cNvPr id="328" name="Google Shape;328;p17"/>
            <p:cNvSpPr/>
            <p:nvPr/>
          </p:nvSpPr>
          <p:spPr>
            <a:xfrm>
              <a:off x="5865550" y="4739350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5992250" y="4866050"/>
              <a:ext cx="84825" cy="81600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6118925" y="4992725"/>
              <a:ext cx="84850" cy="81625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6245650" y="5119425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48975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8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334" name="Google Shape;334;p18"/>
          <p:cNvSpPr txBox="1">
            <a:spLocks noGrp="1"/>
          </p:cNvSpPr>
          <p:nvPr>
            <p:ph type="title" idx="2" hasCustomPrompt="1"/>
          </p:nvPr>
        </p:nvSpPr>
        <p:spPr>
          <a:xfrm>
            <a:off x="1303600" y="2559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35" name="Google Shape;335;p18"/>
          <p:cNvSpPr txBox="1">
            <a:spLocks noGrp="1"/>
          </p:cNvSpPr>
          <p:nvPr>
            <p:ph type="title" idx="3"/>
          </p:nvPr>
        </p:nvSpPr>
        <p:spPr>
          <a:xfrm>
            <a:off x="1031600" y="45826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36" name="Google Shape;336;p18"/>
          <p:cNvSpPr txBox="1">
            <a:spLocks noGrp="1"/>
          </p:cNvSpPr>
          <p:nvPr>
            <p:ph type="subTitle" idx="1"/>
          </p:nvPr>
        </p:nvSpPr>
        <p:spPr>
          <a:xfrm>
            <a:off x="1031600" y="50484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37" name="Google Shape;337;p18"/>
          <p:cNvSpPr txBox="1">
            <a:spLocks noGrp="1"/>
          </p:cNvSpPr>
          <p:nvPr>
            <p:ph type="title" idx="4" hasCustomPrompt="1"/>
          </p:nvPr>
        </p:nvSpPr>
        <p:spPr>
          <a:xfrm>
            <a:off x="4862000" y="2559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38" name="Google Shape;338;p18"/>
          <p:cNvSpPr txBox="1">
            <a:spLocks noGrp="1"/>
          </p:cNvSpPr>
          <p:nvPr>
            <p:ph type="title" idx="5"/>
          </p:nvPr>
        </p:nvSpPr>
        <p:spPr>
          <a:xfrm>
            <a:off x="4590000" y="45826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39" name="Google Shape;339;p18"/>
          <p:cNvSpPr txBox="1">
            <a:spLocks noGrp="1"/>
          </p:cNvSpPr>
          <p:nvPr>
            <p:ph type="subTitle" idx="6"/>
          </p:nvPr>
        </p:nvSpPr>
        <p:spPr>
          <a:xfrm>
            <a:off x="4590000" y="50484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40" name="Google Shape;340;p18"/>
          <p:cNvSpPr txBox="1">
            <a:spLocks noGrp="1"/>
          </p:cNvSpPr>
          <p:nvPr>
            <p:ph type="title" idx="7" hasCustomPrompt="1"/>
          </p:nvPr>
        </p:nvSpPr>
        <p:spPr>
          <a:xfrm>
            <a:off x="8420400" y="2559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41" name="Google Shape;341;p18"/>
          <p:cNvSpPr txBox="1">
            <a:spLocks noGrp="1"/>
          </p:cNvSpPr>
          <p:nvPr>
            <p:ph type="title" idx="8"/>
          </p:nvPr>
        </p:nvSpPr>
        <p:spPr>
          <a:xfrm>
            <a:off x="8148400" y="45826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42" name="Google Shape;342;p18"/>
          <p:cNvSpPr txBox="1">
            <a:spLocks noGrp="1"/>
          </p:cNvSpPr>
          <p:nvPr>
            <p:ph type="subTitle" idx="9"/>
          </p:nvPr>
        </p:nvSpPr>
        <p:spPr>
          <a:xfrm>
            <a:off x="8148400" y="50484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343" name="Google Shape;343;p18"/>
          <p:cNvGrpSpPr/>
          <p:nvPr/>
        </p:nvGrpSpPr>
        <p:grpSpPr>
          <a:xfrm>
            <a:off x="260267" y="192184"/>
            <a:ext cx="824267" cy="1014000"/>
            <a:chOff x="2434775" y="1800150"/>
            <a:chExt cx="618200" cy="760500"/>
          </a:xfrm>
        </p:grpSpPr>
        <p:sp>
          <p:nvSpPr>
            <p:cNvPr id="344" name="Google Shape;344;p18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8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6" name="Google Shape;346;p18"/>
          <p:cNvGrpSpPr/>
          <p:nvPr/>
        </p:nvGrpSpPr>
        <p:grpSpPr>
          <a:xfrm>
            <a:off x="1391833" y="192201"/>
            <a:ext cx="855533" cy="442700"/>
            <a:chOff x="1151000" y="1881425"/>
            <a:chExt cx="641650" cy="332025"/>
          </a:xfrm>
        </p:grpSpPr>
        <p:sp>
          <p:nvSpPr>
            <p:cNvPr id="347" name="Google Shape;347;p18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8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9" name="Google Shape;349;p18"/>
          <p:cNvGrpSpPr/>
          <p:nvPr/>
        </p:nvGrpSpPr>
        <p:grpSpPr>
          <a:xfrm>
            <a:off x="1157900" y="830267"/>
            <a:ext cx="233933" cy="233933"/>
            <a:chOff x="5826950" y="2305200"/>
            <a:chExt cx="175450" cy="175450"/>
          </a:xfrm>
        </p:grpSpPr>
        <p:sp>
          <p:nvSpPr>
            <p:cNvPr id="350" name="Google Shape;350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2" name="Google Shape;352;p18"/>
          <p:cNvGrpSpPr/>
          <p:nvPr/>
        </p:nvGrpSpPr>
        <p:grpSpPr>
          <a:xfrm rot="10800000">
            <a:off x="10630336" y="1"/>
            <a:ext cx="1715424" cy="861243"/>
            <a:chOff x="5008150" y="5073600"/>
            <a:chExt cx="801700" cy="402500"/>
          </a:xfrm>
        </p:grpSpPr>
        <p:sp>
          <p:nvSpPr>
            <p:cNvPr id="353" name="Google Shape;353;p18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8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8"/>
          <p:cNvGrpSpPr/>
          <p:nvPr/>
        </p:nvGrpSpPr>
        <p:grpSpPr>
          <a:xfrm>
            <a:off x="10396400" y="582234"/>
            <a:ext cx="233933" cy="233933"/>
            <a:chOff x="5826950" y="2305200"/>
            <a:chExt cx="175450" cy="175450"/>
          </a:xfrm>
        </p:grpSpPr>
        <p:sp>
          <p:nvSpPr>
            <p:cNvPr id="356" name="Google Shape;356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18576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9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360" name="Google Shape;360;p19"/>
          <p:cNvGrpSpPr/>
          <p:nvPr/>
        </p:nvGrpSpPr>
        <p:grpSpPr>
          <a:xfrm>
            <a:off x="0" y="175034"/>
            <a:ext cx="855533" cy="442700"/>
            <a:chOff x="1151000" y="1881425"/>
            <a:chExt cx="641650" cy="332025"/>
          </a:xfrm>
        </p:grpSpPr>
        <p:sp>
          <p:nvSpPr>
            <p:cNvPr id="361" name="Google Shape;361;p19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9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63" name="Google Shape;363;p19"/>
          <p:cNvSpPr/>
          <p:nvPr/>
        </p:nvSpPr>
        <p:spPr>
          <a:xfrm>
            <a:off x="1130301" y="202818"/>
            <a:ext cx="193567" cy="387133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64" name="Google Shape;364;p19"/>
          <p:cNvGrpSpPr/>
          <p:nvPr/>
        </p:nvGrpSpPr>
        <p:grpSpPr>
          <a:xfrm rot="5400000">
            <a:off x="-266133" y="1200633"/>
            <a:ext cx="1068933" cy="536667"/>
            <a:chOff x="5008150" y="5073600"/>
            <a:chExt cx="801700" cy="402500"/>
          </a:xfrm>
        </p:grpSpPr>
        <p:sp>
          <p:nvSpPr>
            <p:cNvPr id="365" name="Google Shape;365;p19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9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67" name="Google Shape;367;p19"/>
          <p:cNvGrpSpPr/>
          <p:nvPr/>
        </p:nvGrpSpPr>
        <p:grpSpPr>
          <a:xfrm>
            <a:off x="10281267" y="187568"/>
            <a:ext cx="725800" cy="417633"/>
            <a:chOff x="4383475" y="1747875"/>
            <a:chExt cx="544350" cy="313225"/>
          </a:xfrm>
        </p:grpSpPr>
        <p:sp>
          <p:nvSpPr>
            <p:cNvPr id="368" name="Google Shape;368;p19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9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70" name="Google Shape;370;p19"/>
          <p:cNvGrpSpPr/>
          <p:nvPr/>
        </p:nvGrpSpPr>
        <p:grpSpPr>
          <a:xfrm>
            <a:off x="11275118" y="202833"/>
            <a:ext cx="667767" cy="1133600"/>
            <a:chOff x="3558950" y="3191175"/>
            <a:chExt cx="500825" cy="850200"/>
          </a:xfrm>
        </p:grpSpPr>
        <p:sp>
          <p:nvSpPr>
            <p:cNvPr id="371" name="Google Shape;371;p19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9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p19"/>
          <p:cNvGrpSpPr/>
          <p:nvPr/>
        </p:nvGrpSpPr>
        <p:grpSpPr>
          <a:xfrm>
            <a:off x="11798700" y="1582867"/>
            <a:ext cx="144200" cy="892400"/>
            <a:chOff x="5169950" y="3910650"/>
            <a:chExt cx="108150" cy="669300"/>
          </a:xfrm>
        </p:grpSpPr>
        <p:sp>
          <p:nvSpPr>
            <p:cNvPr id="374" name="Google Shape;374;p19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9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19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9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33195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20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380" name="Google Shape;380;p20"/>
          <p:cNvSpPr txBox="1">
            <a:spLocks noGrp="1"/>
          </p:cNvSpPr>
          <p:nvPr>
            <p:ph type="title" idx="2"/>
          </p:nvPr>
        </p:nvSpPr>
        <p:spPr>
          <a:xfrm>
            <a:off x="1264067" y="2457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1" name="Google Shape;381;p20"/>
          <p:cNvSpPr txBox="1">
            <a:spLocks noGrp="1"/>
          </p:cNvSpPr>
          <p:nvPr>
            <p:ph type="subTitle" idx="1"/>
          </p:nvPr>
        </p:nvSpPr>
        <p:spPr>
          <a:xfrm>
            <a:off x="1264067" y="2923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2" name="Google Shape;382;p20"/>
          <p:cNvSpPr txBox="1">
            <a:spLocks noGrp="1"/>
          </p:cNvSpPr>
          <p:nvPr>
            <p:ph type="title" idx="3"/>
          </p:nvPr>
        </p:nvSpPr>
        <p:spPr>
          <a:xfrm>
            <a:off x="4590000" y="2457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3" name="Google Shape;383;p20"/>
          <p:cNvSpPr txBox="1">
            <a:spLocks noGrp="1"/>
          </p:cNvSpPr>
          <p:nvPr>
            <p:ph type="subTitle" idx="4"/>
          </p:nvPr>
        </p:nvSpPr>
        <p:spPr>
          <a:xfrm>
            <a:off x="4590000" y="2923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4" name="Google Shape;384;p20"/>
          <p:cNvSpPr txBox="1">
            <a:spLocks noGrp="1"/>
          </p:cNvSpPr>
          <p:nvPr>
            <p:ph type="title" idx="5"/>
          </p:nvPr>
        </p:nvSpPr>
        <p:spPr>
          <a:xfrm>
            <a:off x="7915933" y="2457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5" name="Google Shape;385;p20"/>
          <p:cNvSpPr txBox="1">
            <a:spLocks noGrp="1"/>
          </p:cNvSpPr>
          <p:nvPr>
            <p:ph type="subTitle" idx="6"/>
          </p:nvPr>
        </p:nvSpPr>
        <p:spPr>
          <a:xfrm>
            <a:off x="7915933" y="2923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6" name="Google Shape;386;p20"/>
          <p:cNvSpPr txBox="1">
            <a:spLocks noGrp="1"/>
          </p:cNvSpPr>
          <p:nvPr>
            <p:ph type="title" idx="7"/>
          </p:nvPr>
        </p:nvSpPr>
        <p:spPr>
          <a:xfrm>
            <a:off x="1264067" y="45048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7" name="Google Shape;387;p20"/>
          <p:cNvSpPr txBox="1">
            <a:spLocks noGrp="1"/>
          </p:cNvSpPr>
          <p:nvPr>
            <p:ph type="subTitle" idx="8"/>
          </p:nvPr>
        </p:nvSpPr>
        <p:spPr>
          <a:xfrm>
            <a:off x="1264067" y="49707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8" name="Google Shape;388;p20"/>
          <p:cNvSpPr txBox="1">
            <a:spLocks noGrp="1"/>
          </p:cNvSpPr>
          <p:nvPr>
            <p:ph type="title" idx="9"/>
          </p:nvPr>
        </p:nvSpPr>
        <p:spPr>
          <a:xfrm>
            <a:off x="4590000" y="45048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9" name="Google Shape;389;p20"/>
          <p:cNvSpPr txBox="1">
            <a:spLocks noGrp="1"/>
          </p:cNvSpPr>
          <p:nvPr>
            <p:ph type="subTitle" idx="13"/>
          </p:nvPr>
        </p:nvSpPr>
        <p:spPr>
          <a:xfrm>
            <a:off x="4590000" y="49707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0" name="Google Shape;390;p20"/>
          <p:cNvSpPr txBox="1">
            <a:spLocks noGrp="1"/>
          </p:cNvSpPr>
          <p:nvPr>
            <p:ph type="title" idx="14"/>
          </p:nvPr>
        </p:nvSpPr>
        <p:spPr>
          <a:xfrm>
            <a:off x="7915933" y="45048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91" name="Google Shape;391;p20"/>
          <p:cNvSpPr txBox="1">
            <a:spLocks noGrp="1"/>
          </p:cNvSpPr>
          <p:nvPr>
            <p:ph type="subTitle" idx="15"/>
          </p:nvPr>
        </p:nvSpPr>
        <p:spPr>
          <a:xfrm>
            <a:off x="7915933" y="49707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392" name="Google Shape;392;p20"/>
          <p:cNvGrpSpPr/>
          <p:nvPr/>
        </p:nvGrpSpPr>
        <p:grpSpPr>
          <a:xfrm rot="-5400000">
            <a:off x="661934" y="-661933"/>
            <a:ext cx="1338900" cy="2662767"/>
            <a:chOff x="5601325" y="2619050"/>
            <a:chExt cx="1004175" cy="1997075"/>
          </a:xfrm>
        </p:grpSpPr>
        <p:sp>
          <p:nvSpPr>
            <p:cNvPr id="393" name="Google Shape;393;p20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20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20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20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20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20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20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0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0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0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0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0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0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06" name="Google Shape;406;p20"/>
          <p:cNvGrpSpPr/>
          <p:nvPr/>
        </p:nvGrpSpPr>
        <p:grpSpPr>
          <a:xfrm>
            <a:off x="181833" y="1208833"/>
            <a:ext cx="144200" cy="892400"/>
            <a:chOff x="5169950" y="3910650"/>
            <a:chExt cx="108150" cy="669300"/>
          </a:xfrm>
        </p:grpSpPr>
        <p:sp>
          <p:nvSpPr>
            <p:cNvPr id="407" name="Google Shape;407;p20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0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0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0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1" name="Google Shape;411;p20"/>
          <p:cNvGrpSpPr/>
          <p:nvPr/>
        </p:nvGrpSpPr>
        <p:grpSpPr>
          <a:xfrm>
            <a:off x="11161767" y="162433"/>
            <a:ext cx="824267" cy="1014000"/>
            <a:chOff x="2434775" y="1800150"/>
            <a:chExt cx="618200" cy="760500"/>
          </a:xfrm>
        </p:grpSpPr>
        <p:sp>
          <p:nvSpPr>
            <p:cNvPr id="412" name="Google Shape;412;p20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0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4" name="Google Shape;414;p20"/>
          <p:cNvGrpSpPr/>
          <p:nvPr/>
        </p:nvGrpSpPr>
        <p:grpSpPr>
          <a:xfrm rot="5400000">
            <a:off x="10224567" y="154068"/>
            <a:ext cx="725800" cy="417633"/>
            <a:chOff x="4383475" y="1747875"/>
            <a:chExt cx="544350" cy="313225"/>
          </a:xfrm>
        </p:grpSpPr>
        <p:sp>
          <p:nvSpPr>
            <p:cNvPr id="415" name="Google Shape;415;p20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0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7" name="Google Shape;417;p20"/>
          <p:cNvGrpSpPr/>
          <p:nvPr/>
        </p:nvGrpSpPr>
        <p:grpSpPr>
          <a:xfrm>
            <a:off x="11456934" y="1538067"/>
            <a:ext cx="233933" cy="233933"/>
            <a:chOff x="5826950" y="2305200"/>
            <a:chExt cx="175450" cy="175450"/>
          </a:xfrm>
        </p:grpSpPr>
        <p:sp>
          <p:nvSpPr>
            <p:cNvPr id="418" name="Google Shape;418;p20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0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8756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 txBox="1">
            <a:spLocks noGrp="1"/>
          </p:cNvSpPr>
          <p:nvPr>
            <p:ph type="title"/>
          </p:nvPr>
        </p:nvSpPr>
        <p:spPr>
          <a:xfrm>
            <a:off x="7816933" y="2983633"/>
            <a:ext cx="4638400" cy="14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title" idx="2" hasCustomPrompt="1"/>
          </p:nvPr>
        </p:nvSpPr>
        <p:spPr>
          <a:xfrm>
            <a:off x="7816933" y="1356667"/>
            <a:ext cx="4638400" cy="177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1pPr>
            <a:lvl2pPr lvl="1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2pPr>
            <a:lvl3pPr lvl="2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3pPr>
            <a:lvl4pPr lvl="3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4pPr>
            <a:lvl5pPr lvl="4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5pPr>
            <a:lvl6pPr lvl="5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6pPr>
            <a:lvl7pPr lvl="6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7pPr>
            <a:lvl8pPr lvl="7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8pPr>
            <a:lvl9pPr lvl="8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9pPr>
          </a:lstStyle>
          <a:p>
            <a:r>
              <a:t>xx%</a:t>
            </a:r>
          </a:p>
        </p:txBody>
      </p:sp>
      <p:sp>
        <p:nvSpPr>
          <p:cNvPr id="60" name="Google Shape;60;p3"/>
          <p:cNvSpPr txBox="1">
            <a:spLocks noGrp="1"/>
          </p:cNvSpPr>
          <p:nvPr>
            <p:ph type="subTitle" idx="1"/>
          </p:nvPr>
        </p:nvSpPr>
        <p:spPr>
          <a:xfrm>
            <a:off x="7816933" y="4566933"/>
            <a:ext cx="3387200" cy="9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-34386" y="-77267"/>
            <a:ext cx="1131751" cy="2221096"/>
            <a:chOff x="1158575" y="2606800"/>
            <a:chExt cx="497750" cy="976850"/>
          </a:xfrm>
        </p:grpSpPr>
        <p:sp>
          <p:nvSpPr>
            <p:cNvPr id="62" name="Google Shape;62;p3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4" name="Google Shape;74;p3"/>
          <p:cNvGrpSpPr/>
          <p:nvPr/>
        </p:nvGrpSpPr>
        <p:grpSpPr>
          <a:xfrm>
            <a:off x="11330485" y="5462867"/>
            <a:ext cx="667767" cy="1133600"/>
            <a:chOff x="3558950" y="3191175"/>
            <a:chExt cx="500825" cy="850200"/>
          </a:xfrm>
        </p:grpSpPr>
        <p:sp>
          <p:nvSpPr>
            <p:cNvPr id="75" name="Google Shape;75;p3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77;p3"/>
          <p:cNvGrpSpPr/>
          <p:nvPr/>
        </p:nvGrpSpPr>
        <p:grpSpPr>
          <a:xfrm>
            <a:off x="11482867" y="308634"/>
            <a:ext cx="855533" cy="442700"/>
            <a:chOff x="1151000" y="1881425"/>
            <a:chExt cx="641650" cy="332025"/>
          </a:xfrm>
        </p:grpSpPr>
        <p:sp>
          <p:nvSpPr>
            <p:cNvPr id="78" name="Google Shape;78;p3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73517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1">
  <p:cSld name="Title + Design 1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21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422" name="Google Shape;422;p21"/>
          <p:cNvGrpSpPr/>
          <p:nvPr/>
        </p:nvGrpSpPr>
        <p:grpSpPr>
          <a:xfrm>
            <a:off x="-15" y="-31113"/>
            <a:ext cx="997027" cy="1956696"/>
            <a:chOff x="1158575" y="2606800"/>
            <a:chExt cx="497750" cy="976850"/>
          </a:xfrm>
        </p:grpSpPr>
        <p:sp>
          <p:nvSpPr>
            <p:cNvPr id="423" name="Google Shape;423;p21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1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1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1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1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1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1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1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1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1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1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1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35" name="Google Shape;435;p21"/>
          <p:cNvGrpSpPr/>
          <p:nvPr/>
        </p:nvGrpSpPr>
        <p:grpSpPr>
          <a:xfrm>
            <a:off x="1330767" y="501033"/>
            <a:ext cx="144200" cy="892400"/>
            <a:chOff x="5169950" y="3910650"/>
            <a:chExt cx="108150" cy="669300"/>
          </a:xfrm>
        </p:grpSpPr>
        <p:sp>
          <p:nvSpPr>
            <p:cNvPr id="436" name="Google Shape;436;p21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1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1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1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0" name="Google Shape;440;p21"/>
          <p:cNvGrpSpPr/>
          <p:nvPr/>
        </p:nvGrpSpPr>
        <p:grpSpPr>
          <a:xfrm>
            <a:off x="732813" y="1925560"/>
            <a:ext cx="531341" cy="902005"/>
            <a:chOff x="3558950" y="3191175"/>
            <a:chExt cx="500825" cy="850200"/>
          </a:xfrm>
        </p:grpSpPr>
        <p:sp>
          <p:nvSpPr>
            <p:cNvPr id="441" name="Google Shape;441;p21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1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3" name="Google Shape;443;p21"/>
          <p:cNvGrpSpPr/>
          <p:nvPr/>
        </p:nvGrpSpPr>
        <p:grpSpPr>
          <a:xfrm>
            <a:off x="132067" y="2960534"/>
            <a:ext cx="233933" cy="233933"/>
            <a:chOff x="5826950" y="2305200"/>
            <a:chExt cx="175450" cy="175450"/>
          </a:xfrm>
        </p:grpSpPr>
        <p:sp>
          <p:nvSpPr>
            <p:cNvPr id="444" name="Google Shape;444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6" name="Google Shape;446;p21"/>
          <p:cNvGrpSpPr/>
          <p:nvPr/>
        </p:nvGrpSpPr>
        <p:grpSpPr>
          <a:xfrm>
            <a:off x="11319297" y="475"/>
            <a:ext cx="952092" cy="1893493"/>
            <a:chOff x="5601325" y="2619050"/>
            <a:chExt cx="1004175" cy="1997075"/>
          </a:xfrm>
        </p:grpSpPr>
        <p:sp>
          <p:nvSpPr>
            <p:cNvPr id="447" name="Google Shape;447;p21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2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2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2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21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21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21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21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0" name="Google Shape;460;p21"/>
          <p:cNvGrpSpPr/>
          <p:nvPr/>
        </p:nvGrpSpPr>
        <p:grpSpPr>
          <a:xfrm>
            <a:off x="11662000" y="2312001"/>
            <a:ext cx="725800" cy="417633"/>
            <a:chOff x="4383475" y="1747875"/>
            <a:chExt cx="544350" cy="313225"/>
          </a:xfrm>
        </p:grpSpPr>
        <p:sp>
          <p:nvSpPr>
            <p:cNvPr id="461" name="Google Shape;461;p21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21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3" name="Google Shape;463;p21"/>
          <p:cNvGrpSpPr/>
          <p:nvPr/>
        </p:nvGrpSpPr>
        <p:grpSpPr>
          <a:xfrm flipH="1">
            <a:off x="10472067" y="166700"/>
            <a:ext cx="619900" cy="615600"/>
            <a:chOff x="5865550" y="4739350"/>
            <a:chExt cx="464925" cy="461700"/>
          </a:xfrm>
        </p:grpSpPr>
        <p:sp>
          <p:nvSpPr>
            <p:cNvPr id="464" name="Google Shape;464;p21"/>
            <p:cNvSpPr/>
            <p:nvPr/>
          </p:nvSpPr>
          <p:spPr>
            <a:xfrm>
              <a:off x="5865550" y="4739350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21"/>
            <p:cNvSpPr/>
            <p:nvPr/>
          </p:nvSpPr>
          <p:spPr>
            <a:xfrm>
              <a:off x="5992250" y="4866050"/>
              <a:ext cx="84825" cy="81600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21"/>
            <p:cNvSpPr/>
            <p:nvPr/>
          </p:nvSpPr>
          <p:spPr>
            <a:xfrm>
              <a:off x="6118925" y="4992725"/>
              <a:ext cx="84850" cy="81625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21"/>
            <p:cNvSpPr/>
            <p:nvPr/>
          </p:nvSpPr>
          <p:spPr>
            <a:xfrm>
              <a:off x="6245650" y="5119425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8" name="Google Shape;468;p21"/>
          <p:cNvGrpSpPr/>
          <p:nvPr/>
        </p:nvGrpSpPr>
        <p:grpSpPr>
          <a:xfrm>
            <a:off x="10802034" y="1624900"/>
            <a:ext cx="233933" cy="233933"/>
            <a:chOff x="5826950" y="2305200"/>
            <a:chExt cx="175450" cy="175450"/>
          </a:xfrm>
        </p:grpSpPr>
        <p:sp>
          <p:nvSpPr>
            <p:cNvPr id="469" name="Google Shape;469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447674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Title + Design 2"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22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473" name="Google Shape;473;p22"/>
          <p:cNvGrpSpPr/>
          <p:nvPr/>
        </p:nvGrpSpPr>
        <p:grpSpPr>
          <a:xfrm>
            <a:off x="-15" y="-31113"/>
            <a:ext cx="997027" cy="1956696"/>
            <a:chOff x="1158575" y="2606800"/>
            <a:chExt cx="497750" cy="976850"/>
          </a:xfrm>
        </p:grpSpPr>
        <p:sp>
          <p:nvSpPr>
            <p:cNvPr id="474" name="Google Shape;474;p22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22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22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22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22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9" name="Google Shape;479;p22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22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22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22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3" name="Google Shape;483;p22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22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5" name="Google Shape;485;p22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86" name="Google Shape;486;p22"/>
          <p:cNvGrpSpPr/>
          <p:nvPr/>
        </p:nvGrpSpPr>
        <p:grpSpPr>
          <a:xfrm>
            <a:off x="1330767" y="501033"/>
            <a:ext cx="144200" cy="892400"/>
            <a:chOff x="5169950" y="3910650"/>
            <a:chExt cx="108150" cy="669300"/>
          </a:xfrm>
        </p:grpSpPr>
        <p:sp>
          <p:nvSpPr>
            <p:cNvPr id="487" name="Google Shape;487;p22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8" name="Google Shape;488;p22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89" name="Google Shape;489;p22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22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91" name="Google Shape;491;p22"/>
          <p:cNvGrpSpPr/>
          <p:nvPr/>
        </p:nvGrpSpPr>
        <p:grpSpPr>
          <a:xfrm>
            <a:off x="732813" y="1925560"/>
            <a:ext cx="531341" cy="902005"/>
            <a:chOff x="3558950" y="3191175"/>
            <a:chExt cx="500825" cy="850200"/>
          </a:xfrm>
        </p:grpSpPr>
        <p:sp>
          <p:nvSpPr>
            <p:cNvPr id="492" name="Google Shape;492;p22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2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94" name="Google Shape;494;p22"/>
          <p:cNvGrpSpPr/>
          <p:nvPr/>
        </p:nvGrpSpPr>
        <p:grpSpPr>
          <a:xfrm>
            <a:off x="132067" y="2960534"/>
            <a:ext cx="233933" cy="233933"/>
            <a:chOff x="5826950" y="2305200"/>
            <a:chExt cx="175450" cy="175450"/>
          </a:xfrm>
        </p:grpSpPr>
        <p:sp>
          <p:nvSpPr>
            <p:cNvPr id="495" name="Google Shape;495;p22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2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97" name="Google Shape;497;p22"/>
          <p:cNvGrpSpPr/>
          <p:nvPr/>
        </p:nvGrpSpPr>
        <p:grpSpPr>
          <a:xfrm>
            <a:off x="11719233" y="6289434"/>
            <a:ext cx="725800" cy="417633"/>
            <a:chOff x="4383475" y="1747875"/>
            <a:chExt cx="544350" cy="313225"/>
          </a:xfrm>
        </p:grpSpPr>
        <p:sp>
          <p:nvSpPr>
            <p:cNvPr id="498" name="Google Shape;498;p22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2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22"/>
          <p:cNvGrpSpPr/>
          <p:nvPr/>
        </p:nvGrpSpPr>
        <p:grpSpPr>
          <a:xfrm flipH="1">
            <a:off x="11035967" y="5717967"/>
            <a:ext cx="619900" cy="615600"/>
            <a:chOff x="5865550" y="4739350"/>
            <a:chExt cx="464925" cy="461700"/>
          </a:xfrm>
        </p:grpSpPr>
        <p:sp>
          <p:nvSpPr>
            <p:cNvPr id="501" name="Google Shape;501;p22"/>
            <p:cNvSpPr/>
            <p:nvPr/>
          </p:nvSpPr>
          <p:spPr>
            <a:xfrm>
              <a:off x="5865550" y="4739350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2"/>
            <p:cNvSpPr/>
            <p:nvPr/>
          </p:nvSpPr>
          <p:spPr>
            <a:xfrm>
              <a:off x="5992250" y="4866050"/>
              <a:ext cx="84825" cy="81600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22"/>
            <p:cNvSpPr/>
            <p:nvPr/>
          </p:nvSpPr>
          <p:spPr>
            <a:xfrm>
              <a:off x="6118925" y="4992725"/>
              <a:ext cx="84850" cy="81625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22"/>
            <p:cNvSpPr/>
            <p:nvPr/>
          </p:nvSpPr>
          <p:spPr>
            <a:xfrm>
              <a:off x="6245650" y="5119425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05" name="Google Shape;505;p22"/>
          <p:cNvGrpSpPr/>
          <p:nvPr/>
        </p:nvGrpSpPr>
        <p:grpSpPr>
          <a:xfrm>
            <a:off x="11719234" y="5173134"/>
            <a:ext cx="233933" cy="233933"/>
            <a:chOff x="5826950" y="2305200"/>
            <a:chExt cx="175450" cy="175450"/>
          </a:xfrm>
        </p:grpSpPr>
        <p:sp>
          <p:nvSpPr>
            <p:cNvPr id="506" name="Google Shape;506;p22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22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14124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1">
  <p:cSld name="Title + Three Columns 1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23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10" name="Google Shape;510;p23"/>
          <p:cNvSpPr txBox="1">
            <a:spLocks noGrp="1"/>
          </p:cNvSpPr>
          <p:nvPr>
            <p:ph type="title" idx="2"/>
          </p:nvPr>
        </p:nvSpPr>
        <p:spPr>
          <a:xfrm>
            <a:off x="7121200" y="1799033"/>
            <a:ext cx="37296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11" name="Google Shape;511;p23"/>
          <p:cNvSpPr txBox="1">
            <a:spLocks noGrp="1"/>
          </p:cNvSpPr>
          <p:nvPr>
            <p:ph type="subTitle" idx="1"/>
          </p:nvPr>
        </p:nvSpPr>
        <p:spPr>
          <a:xfrm>
            <a:off x="7121200" y="2163300"/>
            <a:ext cx="37296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2" name="Google Shape;512;p23"/>
          <p:cNvSpPr txBox="1">
            <a:spLocks noGrp="1"/>
          </p:cNvSpPr>
          <p:nvPr>
            <p:ph type="title" idx="3"/>
          </p:nvPr>
        </p:nvSpPr>
        <p:spPr>
          <a:xfrm>
            <a:off x="7121200" y="3261667"/>
            <a:ext cx="37296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13" name="Google Shape;513;p23"/>
          <p:cNvSpPr txBox="1">
            <a:spLocks noGrp="1"/>
          </p:cNvSpPr>
          <p:nvPr>
            <p:ph type="subTitle" idx="4"/>
          </p:nvPr>
        </p:nvSpPr>
        <p:spPr>
          <a:xfrm>
            <a:off x="7121200" y="3625933"/>
            <a:ext cx="37296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14" name="Google Shape;514;p23"/>
          <p:cNvSpPr txBox="1">
            <a:spLocks noGrp="1"/>
          </p:cNvSpPr>
          <p:nvPr>
            <p:ph type="title" idx="5"/>
          </p:nvPr>
        </p:nvSpPr>
        <p:spPr>
          <a:xfrm>
            <a:off x="7121200" y="4724300"/>
            <a:ext cx="37296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15" name="Google Shape;515;p23"/>
          <p:cNvSpPr txBox="1">
            <a:spLocks noGrp="1"/>
          </p:cNvSpPr>
          <p:nvPr>
            <p:ph type="subTitle" idx="6"/>
          </p:nvPr>
        </p:nvSpPr>
        <p:spPr>
          <a:xfrm>
            <a:off x="7121200" y="5088567"/>
            <a:ext cx="37296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516" name="Google Shape;516;p23"/>
          <p:cNvGrpSpPr/>
          <p:nvPr/>
        </p:nvGrpSpPr>
        <p:grpSpPr>
          <a:xfrm>
            <a:off x="11143967" y="262417"/>
            <a:ext cx="824267" cy="1014000"/>
            <a:chOff x="2434775" y="1800150"/>
            <a:chExt cx="618200" cy="760500"/>
          </a:xfrm>
        </p:grpSpPr>
        <p:sp>
          <p:nvSpPr>
            <p:cNvPr id="517" name="Google Shape;517;p23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8" name="Google Shape;518;p23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19" name="Google Shape;519;p23"/>
          <p:cNvGrpSpPr/>
          <p:nvPr/>
        </p:nvGrpSpPr>
        <p:grpSpPr>
          <a:xfrm>
            <a:off x="11336467" y="1537734"/>
            <a:ext cx="855533" cy="442700"/>
            <a:chOff x="1151000" y="1881425"/>
            <a:chExt cx="641650" cy="332025"/>
          </a:xfrm>
        </p:grpSpPr>
        <p:sp>
          <p:nvSpPr>
            <p:cNvPr id="520" name="Google Shape;520;p23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1" name="Google Shape;521;p23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22" name="Google Shape;522;p23"/>
          <p:cNvGrpSpPr/>
          <p:nvPr/>
        </p:nvGrpSpPr>
        <p:grpSpPr>
          <a:xfrm>
            <a:off x="258734" y="262433"/>
            <a:ext cx="1406833" cy="412267"/>
            <a:chOff x="5550375" y="1747875"/>
            <a:chExt cx="1055125" cy="309200"/>
          </a:xfrm>
        </p:grpSpPr>
        <p:sp>
          <p:nvSpPr>
            <p:cNvPr id="523" name="Google Shape;523;p23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23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25" name="Google Shape;525;p23"/>
          <p:cNvGrpSpPr/>
          <p:nvPr/>
        </p:nvGrpSpPr>
        <p:grpSpPr>
          <a:xfrm>
            <a:off x="258733" y="1088033"/>
            <a:ext cx="144200" cy="892400"/>
            <a:chOff x="5169950" y="3910650"/>
            <a:chExt cx="108150" cy="669300"/>
          </a:xfrm>
        </p:grpSpPr>
        <p:sp>
          <p:nvSpPr>
            <p:cNvPr id="526" name="Google Shape;526;p23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3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23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23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30" name="Google Shape;530;p23"/>
          <p:cNvGrpSpPr/>
          <p:nvPr/>
        </p:nvGrpSpPr>
        <p:grpSpPr>
          <a:xfrm>
            <a:off x="814100" y="1088034"/>
            <a:ext cx="233933" cy="233933"/>
            <a:chOff x="5826950" y="2305200"/>
            <a:chExt cx="175450" cy="175450"/>
          </a:xfrm>
        </p:grpSpPr>
        <p:sp>
          <p:nvSpPr>
            <p:cNvPr id="531" name="Google Shape;531;p23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3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64255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24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35" name="Google Shape;535;p24"/>
          <p:cNvSpPr txBox="1">
            <a:spLocks noGrp="1"/>
          </p:cNvSpPr>
          <p:nvPr>
            <p:ph type="title" idx="2"/>
          </p:nvPr>
        </p:nvSpPr>
        <p:spPr>
          <a:xfrm>
            <a:off x="1998000" y="4324297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36" name="Google Shape;536;p24"/>
          <p:cNvSpPr txBox="1">
            <a:spLocks noGrp="1"/>
          </p:cNvSpPr>
          <p:nvPr>
            <p:ph type="subTitle" idx="1"/>
          </p:nvPr>
        </p:nvSpPr>
        <p:spPr>
          <a:xfrm>
            <a:off x="1998000" y="4891764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7" name="Google Shape;537;p24"/>
          <p:cNvSpPr txBox="1">
            <a:spLocks noGrp="1"/>
          </p:cNvSpPr>
          <p:nvPr>
            <p:ph type="title" idx="3"/>
          </p:nvPr>
        </p:nvSpPr>
        <p:spPr>
          <a:xfrm>
            <a:off x="7182000" y="4324297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38" name="Google Shape;538;p24"/>
          <p:cNvSpPr txBox="1">
            <a:spLocks noGrp="1"/>
          </p:cNvSpPr>
          <p:nvPr>
            <p:ph type="subTitle" idx="4"/>
          </p:nvPr>
        </p:nvSpPr>
        <p:spPr>
          <a:xfrm>
            <a:off x="7182000" y="4891764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539" name="Google Shape;539;p24"/>
          <p:cNvGrpSpPr/>
          <p:nvPr/>
        </p:nvGrpSpPr>
        <p:grpSpPr>
          <a:xfrm>
            <a:off x="250752" y="285314"/>
            <a:ext cx="862488" cy="1464157"/>
            <a:chOff x="3558950" y="3191175"/>
            <a:chExt cx="500825" cy="850200"/>
          </a:xfrm>
        </p:grpSpPr>
        <p:sp>
          <p:nvSpPr>
            <p:cNvPr id="540" name="Google Shape;540;p24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2" name="Google Shape;542;p24"/>
          <p:cNvGrpSpPr/>
          <p:nvPr/>
        </p:nvGrpSpPr>
        <p:grpSpPr>
          <a:xfrm>
            <a:off x="11078767" y="285301"/>
            <a:ext cx="855533" cy="442700"/>
            <a:chOff x="1151000" y="1881425"/>
            <a:chExt cx="641650" cy="332025"/>
          </a:xfrm>
        </p:grpSpPr>
        <p:sp>
          <p:nvSpPr>
            <p:cNvPr id="543" name="Google Shape;543;p24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5" name="Google Shape;545;p24"/>
          <p:cNvGrpSpPr/>
          <p:nvPr/>
        </p:nvGrpSpPr>
        <p:grpSpPr>
          <a:xfrm>
            <a:off x="11143633" y="980601"/>
            <a:ext cx="725800" cy="417633"/>
            <a:chOff x="4383475" y="1747875"/>
            <a:chExt cx="544350" cy="313225"/>
          </a:xfrm>
        </p:grpSpPr>
        <p:sp>
          <p:nvSpPr>
            <p:cNvPr id="546" name="Google Shape;546;p24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8" name="Google Shape;548;p24"/>
          <p:cNvGrpSpPr/>
          <p:nvPr/>
        </p:nvGrpSpPr>
        <p:grpSpPr>
          <a:xfrm>
            <a:off x="1396800" y="285300"/>
            <a:ext cx="233933" cy="233933"/>
            <a:chOff x="5826950" y="2305200"/>
            <a:chExt cx="175450" cy="175450"/>
          </a:xfrm>
        </p:grpSpPr>
        <p:sp>
          <p:nvSpPr>
            <p:cNvPr id="549" name="Google Shape;549;p24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24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51" name="Google Shape;551;p24"/>
          <p:cNvGrpSpPr/>
          <p:nvPr/>
        </p:nvGrpSpPr>
        <p:grpSpPr>
          <a:xfrm>
            <a:off x="609900" y="2126167"/>
            <a:ext cx="144200" cy="892400"/>
            <a:chOff x="5169950" y="3910650"/>
            <a:chExt cx="108150" cy="669300"/>
          </a:xfrm>
        </p:grpSpPr>
        <p:sp>
          <p:nvSpPr>
            <p:cNvPr id="552" name="Google Shape;552;p24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56" name="Google Shape;556;p24"/>
          <p:cNvGrpSpPr/>
          <p:nvPr/>
        </p:nvGrpSpPr>
        <p:grpSpPr>
          <a:xfrm rot="10800000">
            <a:off x="11380320" y="1837588"/>
            <a:ext cx="811664" cy="1592917"/>
            <a:chOff x="1158575" y="2606800"/>
            <a:chExt cx="497750" cy="976850"/>
          </a:xfrm>
        </p:grpSpPr>
        <p:sp>
          <p:nvSpPr>
            <p:cNvPr id="557" name="Google Shape;557;p24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98545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1 ">
  <p:cSld name="Title + Four Columns 1 "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25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71" name="Google Shape;571;p25"/>
          <p:cNvSpPr txBox="1">
            <a:spLocks noGrp="1"/>
          </p:cNvSpPr>
          <p:nvPr>
            <p:ph type="title" idx="2"/>
          </p:nvPr>
        </p:nvSpPr>
        <p:spPr>
          <a:xfrm>
            <a:off x="7713417" y="2579667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2" name="Google Shape;572;p25"/>
          <p:cNvSpPr txBox="1">
            <a:spLocks noGrp="1"/>
          </p:cNvSpPr>
          <p:nvPr>
            <p:ph type="subTitle" idx="1"/>
          </p:nvPr>
        </p:nvSpPr>
        <p:spPr>
          <a:xfrm>
            <a:off x="7713417" y="2943933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73" name="Google Shape;573;p25"/>
          <p:cNvSpPr txBox="1">
            <a:spLocks noGrp="1"/>
          </p:cNvSpPr>
          <p:nvPr>
            <p:ph type="title" idx="3"/>
          </p:nvPr>
        </p:nvSpPr>
        <p:spPr>
          <a:xfrm>
            <a:off x="7713417" y="4651900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4" name="Google Shape;574;p25"/>
          <p:cNvSpPr txBox="1">
            <a:spLocks noGrp="1"/>
          </p:cNvSpPr>
          <p:nvPr>
            <p:ph type="subTitle" idx="4"/>
          </p:nvPr>
        </p:nvSpPr>
        <p:spPr>
          <a:xfrm>
            <a:off x="7713417" y="5016167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75" name="Google Shape;575;p25"/>
          <p:cNvSpPr txBox="1">
            <a:spLocks noGrp="1"/>
          </p:cNvSpPr>
          <p:nvPr>
            <p:ph type="title" idx="5"/>
          </p:nvPr>
        </p:nvSpPr>
        <p:spPr>
          <a:xfrm>
            <a:off x="1225784" y="2579667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6" name="Google Shape;576;p25"/>
          <p:cNvSpPr txBox="1">
            <a:spLocks noGrp="1"/>
          </p:cNvSpPr>
          <p:nvPr>
            <p:ph type="subTitle" idx="6"/>
          </p:nvPr>
        </p:nvSpPr>
        <p:spPr>
          <a:xfrm>
            <a:off x="1225784" y="2943933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77" name="Google Shape;577;p25"/>
          <p:cNvSpPr txBox="1">
            <a:spLocks noGrp="1"/>
          </p:cNvSpPr>
          <p:nvPr>
            <p:ph type="title" idx="7"/>
          </p:nvPr>
        </p:nvSpPr>
        <p:spPr>
          <a:xfrm>
            <a:off x="1225784" y="4651900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8" name="Google Shape;578;p25"/>
          <p:cNvSpPr txBox="1">
            <a:spLocks noGrp="1"/>
          </p:cNvSpPr>
          <p:nvPr>
            <p:ph type="subTitle" idx="8"/>
          </p:nvPr>
        </p:nvSpPr>
        <p:spPr>
          <a:xfrm>
            <a:off x="1225784" y="5016167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579" name="Google Shape;579;p25"/>
          <p:cNvGrpSpPr/>
          <p:nvPr/>
        </p:nvGrpSpPr>
        <p:grpSpPr>
          <a:xfrm rot="-5400000">
            <a:off x="117152" y="312013"/>
            <a:ext cx="862488" cy="1464157"/>
            <a:chOff x="3558950" y="3191175"/>
            <a:chExt cx="500825" cy="850200"/>
          </a:xfrm>
        </p:grpSpPr>
        <p:sp>
          <p:nvSpPr>
            <p:cNvPr id="580" name="Google Shape;580;p25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25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82" name="Google Shape;582;p25"/>
          <p:cNvGrpSpPr/>
          <p:nvPr/>
        </p:nvGrpSpPr>
        <p:grpSpPr>
          <a:xfrm>
            <a:off x="1494734" y="543600"/>
            <a:ext cx="233933" cy="233933"/>
            <a:chOff x="5826950" y="2305200"/>
            <a:chExt cx="175450" cy="175450"/>
          </a:xfrm>
        </p:grpSpPr>
        <p:sp>
          <p:nvSpPr>
            <p:cNvPr id="583" name="Google Shape;583;p2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2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85" name="Google Shape;585;p25"/>
          <p:cNvGrpSpPr/>
          <p:nvPr/>
        </p:nvGrpSpPr>
        <p:grpSpPr>
          <a:xfrm rot="5400000">
            <a:off x="921633" y="-177533"/>
            <a:ext cx="144200" cy="892400"/>
            <a:chOff x="5169950" y="3910650"/>
            <a:chExt cx="108150" cy="669300"/>
          </a:xfrm>
        </p:grpSpPr>
        <p:sp>
          <p:nvSpPr>
            <p:cNvPr id="586" name="Google Shape;586;p25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25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8" name="Google Shape;588;p25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25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90" name="Google Shape;590;p25"/>
          <p:cNvGrpSpPr/>
          <p:nvPr/>
        </p:nvGrpSpPr>
        <p:grpSpPr>
          <a:xfrm rot="5400000">
            <a:off x="10431133" y="161834"/>
            <a:ext cx="725800" cy="417633"/>
            <a:chOff x="4383475" y="1747875"/>
            <a:chExt cx="544350" cy="313225"/>
          </a:xfrm>
        </p:grpSpPr>
        <p:sp>
          <p:nvSpPr>
            <p:cNvPr id="591" name="Google Shape;591;p25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25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93" name="Google Shape;593;p25"/>
          <p:cNvGrpSpPr/>
          <p:nvPr/>
        </p:nvGrpSpPr>
        <p:grpSpPr>
          <a:xfrm rot="10800000">
            <a:off x="11380320" y="-12"/>
            <a:ext cx="811664" cy="1592917"/>
            <a:chOff x="1158575" y="2606800"/>
            <a:chExt cx="497750" cy="976850"/>
          </a:xfrm>
        </p:grpSpPr>
        <p:sp>
          <p:nvSpPr>
            <p:cNvPr id="594" name="Google Shape;594;p25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25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25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25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25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25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0" name="Google Shape;600;p25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1" name="Google Shape;601;p25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25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25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25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25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2266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2">
  <p:cSld name="Title + Three Columns 2"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26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608" name="Google Shape;608;p26"/>
          <p:cNvSpPr txBox="1">
            <a:spLocks noGrp="1"/>
          </p:cNvSpPr>
          <p:nvPr>
            <p:ph type="title" idx="2" hasCustomPrompt="1"/>
          </p:nvPr>
        </p:nvSpPr>
        <p:spPr>
          <a:xfrm>
            <a:off x="1303600" y="4591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609" name="Google Shape;609;p26"/>
          <p:cNvSpPr txBox="1">
            <a:spLocks noGrp="1"/>
          </p:cNvSpPr>
          <p:nvPr>
            <p:ph type="title" idx="3"/>
          </p:nvPr>
        </p:nvSpPr>
        <p:spPr>
          <a:xfrm>
            <a:off x="1031600" y="24490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610" name="Google Shape;610;p26"/>
          <p:cNvSpPr txBox="1">
            <a:spLocks noGrp="1"/>
          </p:cNvSpPr>
          <p:nvPr>
            <p:ph type="subTitle" idx="1"/>
          </p:nvPr>
        </p:nvSpPr>
        <p:spPr>
          <a:xfrm>
            <a:off x="1031600" y="29148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1" name="Google Shape;611;p26"/>
          <p:cNvSpPr txBox="1">
            <a:spLocks noGrp="1"/>
          </p:cNvSpPr>
          <p:nvPr>
            <p:ph type="title" idx="4" hasCustomPrompt="1"/>
          </p:nvPr>
        </p:nvSpPr>
        <p:spPr>
          <a:xfrm>
            <a:off x="4862000" y="4591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612" name="Google Shape;612;p26"/>
          <p:cNvSpPr txBox="1">
            <a:spLocks noGrp="1"/>
          </p:cNvSpPr>
          <p:nvPr>
            <p:ph type="title" idx="5"/>
          </p:nvPr>
        </p:nvSpPr>
        <p:spPr>
          <a:xfrm>
            <a:off x="4590000" y="24490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613" name="Google Shape;613;p26"/>
          <p:cNvSpPr txBox="1">
            <a:spLocks noGrp="1"/>
          </p:cNvSpPr>
          <p:nvPr>
            <p:ph type="subTitle" idx="6"/>
          </p:nvPr>
        </p:nvSpPr>
        <p:spPr>
          <a:xfrm>
            <a:off x="4590000" y="29148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4" name="Google Shape;614;p26"/>
          <p:cNvSpPr txBox="1">
            <a:spLocks noGrp="1"/>
          </p:cNvSpPr>
          <p:nvPr>
            <p:ph type="title" idx="7" hasCustomPrompt="1"/>
          </p:nvPr>
        </p:nvSpPr>
        <p:spPr>
          <a:xfrm>
            <a:off x="8420400" y="4591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615" name="Google Shape;615;p26"/>
          <p:cNvSpPr txBox="1">
            <a:spLocks noGrp="1"/>
          </p:cNvSpPr>
          <p:nvPr>
            <p:ph type="title" idx="8"/>
          </p:nvPr>
        </p:nvSpPr>
        <p:spPr>
          <a:xfrm>
            <a:off x="8148400" y="24490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616" name="Google Shape;616;p26"/>
          <p:cNvSpPr txBox="1">
            <a:spLocks noGrp="1"/>
          </p:cNvSpPr>
          <p:nvPr>
            <p:ph type="subTitle" idx="9"/>
          </p:nvPr>
        </p:nvSpPr>
        <p:spPr>
          <a:xfrm>
            <a:off x="8148400" y="29148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617" name="Google Shape;617;p26"/>
          <p:cNvGrpSpPr/>
          <p:nvPr/>
        </p:nvGrpSpPr>
        <p:grpSpPr>
          <a:xfrm>
            <a:off x="250752" y="285314"/>
            <a:ext cx="862488" cy="1464157"/>
            <a:chOff x="3558950" y="3191175"/>
            <a:chExt cx="500825" cy="850200"/>
          </a:xfrm>
        </p:grpSpPr>
        <p:sp>
          <p:nvSpPr>
            <p:cNvPr id="618" name="Google Shape;618;p26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26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20" name="Google Shape;620;p26"/>
          <p:cNvGrpSpPr/>
          <p:nvPr/>
        </p:nvGrpSpPr>
        <p:grpSpPr>
          <a:xfrm>
            <a:off x="10351684" y="321501"/>
            <a:ext cx="725800" cy="417633"/>
            <a:chOff x="4383475" y="1747875"/>
            <a:chExt cx="544350" cy="313225"/>
          </a:xfrm>
        </p:grpSpPr>
        <p:sp>
          <p:nvSpPr>
            <p:cNvPr id="621" name="Google Shape;621;p26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26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23" name="Google Shape;623;p26"/>
          <p:cNvGrpSpPr/>
          <p:nvPr/>
        </p:nvGrpSpPr>
        <p:grpSpPr>
          <a:xfrm>
            <a:off x="1295034" y="51367"/>
            <a:ext cx="233933" cy="233933"/>
            <a:chOff x="5826950" y="2305200"/>
            <a:chExt cx="175450" cy="175450"/>
          </a:xfrm>
        </p:grpSpPr>
        <p:sp>
          <p:nvSpPr>
            <p:cNvPr id="624" name="Google Shape;624;p2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2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26" name="Google Shape;626;p26"/>
          <p:cNvGrpSpPr/>
          <p:nvPr/>
        </p:nvGrpSpPr>
        <p:grpSpPr>
          <a:xfrm>
            <a:off x="1384767" y="571184"/>
            <a:ext cx="144200" cy="892400"/>
            <a:chOff x="5169950" y="3910650"/>
            <a:chExt cx="108150" cy="669300"/>
          </a:xfrm>
        </p:grpSpPr>
        <p:sp>
          <p:nvSpPr>
            <p:cNvPr id="627" name="Google Shape;627;p26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26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26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26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31" name="Google Shape;631;p26"/>
          <p:cNvGrpSpPr/>
          <p:nvPr/>
        </p:nvGrpSpPr>
        <p:grpSpPr>
          <a:xfrm rot="10800000">
            <a:off x="11415953" y="-12"/>
            <a:ext cx="811664" cy="1592917"/>
            <a:chOff x="1158575" y="2606800"/>
            <a:chExt cx="497750" cy="976850"/>
          </a:xfrm>
        </p:grpSpPr>
        <p:sp>
          <p:nvSpPr>
            <p:cNvPr id="632" name="Google Shape;632;p26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26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26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26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26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26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26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26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26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6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26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26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28049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+ Credits">
  <p:cSld name="Thanks + Credits">
    <p:spTree>
      <p:nvGrpSpPr>
        <p:cNvPr id="1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27"/>
          <p:cNvSpPr txBox="1">
            <a:spLocks noGrp="1"/>
          </p:cNvSpPr>
          <p:nvPr>
            <p:ph type="ctrTitle"/>
          </p:nvPr>
        </p:nvSpPr>
        <p:spPr>
          <a:xfrm>
            <a:off x="3489600" y="1124099"/>
            <a:ext cx="5212800" cy="77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500"/>
              <a:buFont typeface="Viga"/>
              <a:buNone/>
              <a:defRPr sz="6000">
                <a:solidFill>
                  <a:schemeClr val="accent4"/>
                </a:solidFill>
                <a:latin typeface="Viga"/>
                <a:ea typeface="Viga"/>
                <a:cs typeface="Viga"/>
                <a:sym typeface="Vig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646" name="Google Shape;646;p27"/>
          <p:cNvSpPr txBox="1">
            <a:spLocks noGrp="1"/>
          </p:cNvSpPr>
          <p:nvPr>
            <p:ph type="subTitle" idx="1"/>
          </p:nvPr>
        </p:nvSpPr>
        <p:spPr>
          <a:xfrm>
            <a:off x="3721600" y="1892433"/>
            <a:ext cx="4748800" cy="175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2133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600"/>
              <a:buNone/>
              <a:defRPr sz="3467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647" name="Google Shape;647;p27"/>
          <p:cNvGrpSpPr/>
          <p:nvPr/>
        </p:nvGrpSpPr>
        <p:grpSpPr>
          <a:xfrm rot="10800000">
            <a:off x="762779" y="-433926"/>
            <a:ext cx="1474700" cy="740385"/>
            <a:chOff x="7465898" y="4589257"/>
            <a:chExt cx="1106025" cy="555289"/>
          </a:xfrm>
        </p:grpSpPr>
        <p:sp>
          <p:nvSpPr>
            <p:cNvPr id="648" name="Google Shape;648;p27"/>
            <p:cNvSpPr/>
            <p:nvPr/>
          </p:nvSpPr>
          <p:spPr>
            <a:xfrm>
              <a:off x="7465898" y="4589257"/>
              <a:ext cx="1106025" cy="555289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27"/>
            <p:cNvSpPr/>
            <p:nvPr/>
          </p:nvSpPr>
          <p:spPr>
            <a:xfrm>
              <a:off x="7614620" y="4737944"/>
              <a:ext cx="808066" cy="405706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0" name="Google Shape;650;p27"/>
          <p:cNvGrpSpPr/>
          <p:nvPr/>
        </p:nvGrpSpPr>
        <p:grpSpPr>
          <a:xfrm rot="10800000">
            <a:off x="10758374" y="5569054"/>
            <a:ext cx="1180293" cy="610751"/>
            <a:chOff x="190007" y="184247"/>
            <a:chExt cx="885220" cy="458063"/>
          </a:xfrm>
        </p:grpSpPr>
        <p:sp>
          <p:nvSpPr>
            <p:cNvPr id="651" name="Google Shape;651;p27"/>
            <p:cNvSpPr/>
            <p:nvPr/>
          </p:nvSpPr>
          <p:spPr>
            <a:xfrm>
              <a:off x="190007" y="410538"/>
              <a:ext cx="885220" cy="231773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27"/>
            <p:cNvSpPr/>
            <p:nvPr/>
          </p:nvSpPr>
          <p:spPr>
            <a:xfrm>
              <a:off x="190007" y="184247"/>
              <a:ext cx="885220" cy="231773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53" name="Google Shape;653;p27"/>
          <p:cNvGrpSpPr/>
          <p:nvPr/>
        </p:nvGrpSpPr>
        <p:grpSpPr>
          <a:xfrm rot="10800000">
            <a:off x="-459473" y="1149391"/>
            <a:ext cx="1847151" cy="3673568"/>
            <a:chOff x="8103249" y="1201883"/>
            <a:chExt cx="1385363" cy="2755176"/>
          </a:xfrm>
        </p:grpSpPr>
        <p:sp>
          <p:nvSpPr>
            <p:cNvPr id="654" name="Google Shape;654;p27"/>
            <p:cNvSpPr/>
            <p:nvPr/>
          </p:nvSpPr>
          <p:spPr>
            <a:xfrm>
              <a:off x="8535309" y="1618525"/>
              <a:ext cx="953304" cy="190643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27"/>
            <p:cNvSpPr/>
            <p:nvPr/>
          </p:nvSpPr>
          <p:spPr>
            <a:xfrm>
              <a:off x="8420594" y="1503741"/>
              <a:ext cx="1068017" cy="1068017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27"/>
            <p:cNvSpPr/>
            <p:nvPr/>
          </p:nvSpPr>
          <p:spPr>
            <a:xfrm>
              <a:off x="8405142" y="2571733"/>
              <a:ext cx="1083469" cy="10834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27"/>
            <p:cNvSpPr/>
            <p:nvPr/>
          </p:nvSpPr>
          <p:spPr>
            <a:xfrm>
              <a:off x="8420594" y="1503741"/>
              <a:ext cx="1068017" cy="1068017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27"/>
            <p:cNvSpPr/>
            <p:nvPr/>
          </p:nvSpPr>
          <p:spPr>
            <a:xfrm>
              <a:off x="8405142" y="2571733"/>
              <a:ext cx="1083469" cy="10834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27"/>
            <p:cNvSpPr/>
            <p:nvPr/>
          </p:nvSpPr>
          <p:spPr>
            <a:xfrm>
              <a:off x="8322469" y="1405617"/>
              <a:ext cx="1166141" cy="1166141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27"/>
            <p:cNvSpPr/>
            <p:nvPr/>
          </p:nvSpPr>
          <p:spPr>
            <a:xfrm>
              <a:off x="8306983" y="2571733"/>
              <a:ext cx="1181627" cy="1181593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27"/>
            <p:cNvSpPr/>
            <p:nvPr/>
          </p:nvSpPr>
          <p:spPr>
            <a:xfrm>
              <a:off x="8322469" y="1405617"/>
              <a:ext cx="1166141" cy="1166141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27"/>
            <p:cNvSpPr/>
            <p:nvPr/>
          </p:nvSpPr>
          <p:spPr>
            <a:xfrm>
              <a:off x="8306983" y="2571733"/>
              <a:ext cx="1181627" cy="1181593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27"/>
            <p:cNvSpPr/>
            <p:nvPr/>
          </p:nvSpPr>
          <p:spPr>
            <a:xfrm>
              <a:off x="8224655" y="1307837"/>
              <a:ext cx="1263955" cy="1263921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27"/>
            <p:cNvSpPr/>
            <p:nvPr/>
          </p:nvSpPr>
          <p:spPr>
            <a:xfrm>
              <a:off x="8209238" y="2571733"/>
              <a:ext cx="1279372" cy="1279338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27"/>
            <p:cNvSpPr/>
            <p:nvPr/>
          </p:nvSpPr>
          <p:spPr>
            <a:xfrm>
              <a:off x="8118701" y="1201883"/>
              <a:ext cx="1369908" cy="1369874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27"/>
            <p:cNvSpPr/>
            <p:nvPr/>
          </p:nvSpPr>
          <p:spPr>
            <a:xfrm>
              <a:off x="8103249" y="2571733"/>
              <a:ext cx="1385360" cy="1385325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67" name="Google Shape;667;p27"/>
          <p:cNvGrpSpPr/>
          <p:nvPr/>
        </p:nvGrpSpPr>
        <p:grpSpPr>
          <a:xfrm rot="10800000">
            <a:off x="-53069" y="5856705"/>
            <a:ext cx="1940868" cy="568764"/>
            <a:chOff x="7728158" y="0"/>
            <a:chExt cx="1455651" cy="426573"/>
          </a:xfrm>
        </p:grpSpPr>
        <p:sp>
          <p:nvSpPr>
            <p:cNvPr id="668" name="Google Shape;668;p27"/>
            <p:cNvSpPr/>
            <p:nvPr/>
          </p:nvSpPr>
          <p:spPr>
            <a:xfrm>
              <a:off x="7728158" y="91261"/>
              <a:ext cx="1373323" cy="335312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27"/>
            <p:cNvSpPr/>
            <p:nvPr/>
          </p:nvSpPr>
          <p:spPr>
            <a:xfrm>
              <a:off x="7831042" y="0"/>
              <a:ext cx="1352767" cy="314721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70" name="Google Shape;670;p27"/>
          <p:cNvGrpSpPr/>
          <p:nvPr/>
        </p:nvGrpSpPr>
        <p:grpSpPr>
          <a:xfrm rot="5400000">
            <a:off x="10742705" y="-898089"/>
            <a:ext cx="915596" cy="1796897"/>
            <a:chOff x="200457" y="1184982"/>
            <a:chExt cx="686697" cy="1347673"/>
          </a:xfrm>
        </p:grpSpPr>
        <p:sp>
          <p:nvSpPr>
            <p:cNvPr id="671" name="Google Shape;671;p27"/>
            <p:cNvSpPr/>
            <p:nvPr/>
          </p:nvSpPr>
          <p:spPr>
            <a:xfrm>
              <a:off x="200457" y="1335946"/>
              <a:ext cx="30903" cy="30696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27"/>
            <p:cNvSpPr/>
            <p:nvPr/>
          </p:nvSpPr>
          <p:spPr>
            <a:xfrm>
              <a:off x="311930" y="1348328"/>
              <a:ext cx="427055" cy="1020559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27"/>
            <p:cNvSpPr/>
            <p:nvPr/>
          </p:nvSpPr>
          <p:spPr>
            <a:xfrm>
              <a:off x="200457" y="2350857"/>
              <a:ext cx="30903" cy="30903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27"/>
            <p:cNvSpPr/>
            <p:nvPr/>
          </p:nvSpPr>
          <p:spPr>
            <a:xfrm>
              <a:off x="200457" y="1184982"/>
              <a:ext cx="30903" cy="30696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27"/>
            <p:cNvSpPr/>
            <p:nvPr/>
          </p:nvSpPr>
          <p:spPr>
            <a:xfrm>
              <a:off x="336004" y="1199020"/>
              <a:ext cx="551150" cy="1319208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27"/>
            <p:cNvSpPr/>
            <p:nvPr/>
          </p:nvSpPr>
          <p:spPr>
            <a:xfrm>
              <a:off x="200457" y="2501993"/>
              <a:ext cx="30903" cy="30662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27"/>
            <p:cNvSpPr/>
            <p:nvPr/>
          </p:nvSpPr>
          <p:spPr>
            <a:xfrm>
              <a:off x="200457" y="1484358"/>
              <a:ext cx="30903" cy="30938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27"/>
            <p:cNvSpPr/>
            <p:nvPr/>
          </p:nvSpPr>
          <p:spPr>
            <a:xfrm>
              <a:off x="291719" y="1496498"/>
              <a:ext cx="298545" cy="724256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27"/>
            <p:cNvSpPr/>
            <p:nvPr/>
          </p:nvSpPr>
          <p:spPr>
            <a:xfrm>
              <a:off x="200457" y="2202445"/>
              <a:ext cx="30903" cy="30662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27"/>
            <p:cNvSpPr/>
            <p:nvPr/>
          </p:nvSpPr>
          <p:spPr>
            <a:xfrm>
              <a:off x="200457" y="1632321"/>
              <a:ext cx="30903" cy="30869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27"/>
            <p:cNvSpPr/>
            <p:nvPr/>
          </p:nvSpPr>
          <p:spPr>
            <a:xfrm>
              <a:off x="270714" y="1644979"/>
              <a:ext cx="169725" cy="427331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27"/>
            <p:cNvSpPr/>
            <p:nvPr/>
          </p:nvSpPr>
          <p:spPr>
            <a:xfrm>
              <a:off x="200457" y="2054241"/>
              <a:ext cx="30903" cy="30972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83" name="Google Shape;683;p27"/>
          <p:cNvGrpSpPr/>
          <p:nvPr/>
        </p:nvGrpSpPr>
        <p:grpSpPr>
          <a:xfrm rot="10800000">
            <a:off x="260822" y="274802"/>
            <a:ext cx="855220" cy="849287"/>
            <a:chOff x="8306977" y="3976034"/>
            <a:chExt cx="641415" cy="636965"/>
          </a:xfrm>
        </p:grpSpPr>
        <p:sp>
          <p:nvSpPr>
            <p:cNvPr id="684" name="Google Shape;684;p27"/>
            <p:cNvSpPr/>
            <p:nvPr/>
          </p:nvSpPr>
          <p:spPr>
            <a:xfrm>
              <a:off x="8306977" y="3976034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27"/>
            <p:cNvSpPr/>
            <p:nvPr/>
          </p:nvSpPr>
          <p:spPr>
            <a:xfrm>
              <a:off x="8481773" y="4150831"/>
              <a:ext cx="117025" cy="112575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27"/>
            <p:cNvSpPr/>
            <p:nvPr/>
          </p:nvSpPr>
          <p:spPr>
            <a:xfrm>
              <a:off x="8656536" y="4325593"/>
              <a:ext cx="117059" cy="112610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27"/>
            <p:cNvSpPr/>
            <p:nvPr/>
          </p:nvSpPr>
          <p:spPr>
            <a:xfrm>
              <a:off x="8831367" y="4500390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88" name="Google Shape;688;p27"/>
          <p:cNvGrpSpPr/>
          <p:nvPr/>
        </p:nvGrpSpPr>
        <p:grpSpPr>
          <a:xfrm rot="10800000">
            <a:off x="9797368" y="5856693"/>
            <a:ext cx="569771" cy="1001313"/>
            <a:chOff x="1368654" y="-324404"/>
            <a:chExt cx="427328" cy="750985"/>
          </a:xfrm>
        </p:grpSpPr>
        <p:sp>
          <p:nvSpPr>
            <p:cNvPr id="689" name="Google Shape;689;p27"/>
            <p:cNvSpPr/>
            <p:nvPr/>
          </p:nvSpPr>
          <p:spPr>
            <a:xfrm rot="5400000">
              <a:off x="1359437" y="-9963"/>
              <a:ext cx="750985" cy="122105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27"/>
            <p:cNvSpPr/>
            <p:nvPr/>
          </p:nvSpPr>
          <p:spPr>
            <a:xfrm rot="5400000">
              <a:off x="1054231" y="-9981"/>
              <a:ext cx="750985" cy="122139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91" name="Google Shape;691;p27"/>
          <p:cNvGrpSpPr/>
          <p:nvPr/>
        </p:nvGrpSpPr>
        <p:grpSpPr>
          <a:xfrm rot="10800000">
            <a:off x="687411" y="5042646"/>
            <a:ext cx="322735" cy="322735"/>
            <a:chOff x="8109724" y="768892"/>
            <a:chExt cx="242051" cy="242051"/>
          </a:xfrm>
        </p:grpSpPr>
        <p:sp>
          <p:nvSpPr>
            <p:cNvPr id="692" name="Google Shape;692;p27"/>
            <p:cNvSpPr/>
            <p:nvPr/>
          </p:nvSpPr>
          <p:spPr>
            <a:xfrm>
              <a:off x="8109724" y="768892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27"/>
            <p:cNvSpPr/>
            <p:nvPr/>
          </p:nvSpPr>
          <p:spPr>
            <a:xfrm>
              <a:off x="8109724" y="768892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94" name="Google Shape;694;p27"/>
          <p:cNvSpPr/>
          <p:nvPr/>
        </p:nvSpPr>
        <p:spPr>
          <a:xfrm rot="10800000">
            <a:off x="10945671" y="2330116"/>
            <a:ext cx="267044" cy="534089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695" name="Google Shape;695;p27"/>
          <p:cNvGrpSpPr/>
          <p:nvPr/>
        </p:nvGrpSpPr>
        <p:grpSpPr>
          <a:xfrm rot="10800000">
            <a:off x="11114605" y="2870371"/>
            <a:ext cx="1077412" cy="2145991"/>
            <a:chOff x="-5" y="1056830"/>
            <a:chExt cx="808059" cy="1609493"/>
          </a:xfrm>
        </p:grpSpPr>
        <p:sp>
          <p:nvSpPr>
            <p:cNvPr id="696" name="Google Shape;696;p27"/>
            <p:cNvSpPr/>
            <p:nvPr/>
          </p:nvSpPr>
          <p:spPr>
            <a:xfrm rot="5400000">
              <a:off x="-400722" y="1457547"/>
              <a:ext cx="1609493" cy="808059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27"/>
            <p:cNvSpPr/>
            <p:nvPr/>
          </p:nvSpPr>
          <p:spPr>
            <a:xfrm rot="5400000">
              <a:off x="-291458" y="1566012"/>
              <a:ext cx="1175902" cy="59038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98" name="Google Shape;698;p27"/>
          <p:cNvGrpSpPr/>
          <p:nvPr/>
        </p:nvGrpSpPr>
        <p:grpSpPr>
          <a:xfrm rot="10800000">
            <a:off x="10397932" y="981163"/>
            <a:ext cx="1794077" cy="771805"/>
            <a:chOff x="0" y="3504375"/>
            <a:chExt cx="1345558" cy="578854"/>
          </a:xfrm>
        </p:grpSpPr>
        <p:sp>
          <p:nvSpPr>
            <p:cNvPr id="699" name="Google Shape;699;p27"/>
            <p:cNvSpPr/>
            <p:nvPr/>
          </p:nvSpPr>
          <p:spPr>
            <a:xfrm>
              <a:off x="0" y="3712875"/>
              <a:ext cx="1181608" cy="370354"/>
            </a:xfrm>
            <a:custGeom>
              <a:avLst/>
              <a:gdLst/>
              <a:ahLst/>
              <a:cxnLst/>
              <a:rect l="l" t="t" r="r" b="b"/>
              <a:pathLst>
                <a:path w="16061" h="10738" extrusionOk="0">
                  <a:moveTo>
                    <a:pt x="0" y="0"/>
                  </a:moveTo>
                  <a:lnTo>
                    <a:pt x="0" y="10738"/>
                  </a:lnTo>
                  <a:lnTo>
                    <a:pt x="16060" y="10738"/>
                  </a:lnTo>
                  <a:lnTo>
                    <a:pt x="16060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27"/>
            <p:cNvSpPr/>
            <p:nvPr/>
          </p:nvSpPr>
          <p:spPr>
            <a:xfrm>
              <a:off x="163950" y="3504375"/>
              <a:ext cx="1181608" cy="370354"/>
            </a:xfrm>
            <a:custGeom>
              <a:avLst/>
              <a:gdLst/>
              <a:ahLst/>
              <a:cxnLst/>
              <a:rect l="l" t="t" r="r" b="b"/>
              <a:pathLst>
                <a:path w="16061" h="10738" extrusionOk="0">
                  <a:moveTo>
                    <a:pt x="0" y="0"/>
                  </a:moveTo>
                  <a:lnTo>
                    <a:pt x="0" y="10738"/>
                  </a:lnTo>
                  <a:lnTo>
                    <a:pt x="16060" y="10738"/>
                  </a:lnTo>
                  <a:lnTo>
                    <a:pt x="16060" y="0"/>
                  </a:lnTo>
                  <a:close/>
                </a:path>
              </a:pathLst>
            </a:custGeom>
            <a:noFill/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701" name="Google Shape;701;p27"/>
          <p:cNvSpPr txBox="1"/>
          <p:nvPr/>
        </p:nvSpPr>
        <p:spPr>
          <a:xfrm>
            <a:off x="3771200" y="4426800"/>
            <a:ext cx="4649600" cy="12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CREDITS: This presentation template was created by </a:t>
            </a: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2"/>
              </a:rPr>
              <a:t>Slidesgo</a:t>
            </a: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, including icons by </a:t>
            </a: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3"/>
              </a:rPr>
              <a:t>Flaticon</a:t>
            </a: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, infographics &amp; images by </a:t>
            </a: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4"/>
              </a:rPr>
              <a:t>Freepik</a:t>
            </a:r>
            <a:r>
              <a:rPr kumimoji="0" lang="en" sz="1600" b="0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 and illustrations by </a:t>
            </a:r>
            <a:r>
              <a:rPr kumimoji="0" lang="en" sz="1600" b="1" i="0" u="none" strike="noStrike" kern="0" cap="none" spc="0" normalizeH="0" baseline="0" noProof="0">
                <a:ln>
                  <a:noFill/>
                </a:ln>
                <a:solidFill>
                  <a:srgbClr val="1D262D"/>
                </a:solidFill>
                <a:effectLst/>
                <a:uLnTx/>
                <a:uFillTx/>
                <a:latin typeface="Muli"/>
                <a:ea typeface="Muli"/>
                <a:cs typeface="Muli"/>
                <a:sym typeface="Muli"/>
              </a:rPr>
              <a:t>Stories</a:t>
            </a:r>
            <a:endParaRPr kumimoji="0" sz="1600" b="1" i="0" u="none" strike="noStrike" kern="0" cap="none" spc="0" normalizeH="0" baseline="0" noProof="0">
              <a:ln>
                <a:noFill/>
              </a:ln>
              <a:solidFill>
                <a:srgbClr val="1D262D"/>
              </a:solidFill>
              <a:effectLst/>
              <a:uLnTx/>
              <a:uFillTx/>
              <a:latin typeface="Muli"/>
              <a:ea typeface="Muli"/>
              <a:cs typeface="Muli"/>
              <a:sym typeface="Muli"/>
            </a:endParaRPr>
          </a:p>
        </p:txBody>
      </p:sp>
    </p:spTree>
    <p:extLst>
      <p:ext uri="{BB962C8B-B14F-4D97-AF65-F5344CB8AC3E}">
        <p14:creationId xmlns:p14="http://schemas.microsoft.com/office/powerpoint/2010/main" val="25281619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1_Title + Design 2"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28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71283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3489600" y="3561264"/>
            <a:ext cx="5212800" cy="175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500"/>
              <a:buFont typeface="Viga"/>
              <a:buNone/>
              <a:defRPr sz="6000">
                <a:solidFill>
                  <a:schemeClr val="accent4"/>
                </a:solidFill>
                <a:latin typeface="Viga"/>
                <a:ea typeface="Viga"/>
                <a:cs typeface="Viga"/>
                <a:sym typeface="Vig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100"/>
              <a:buNone/>
              <a:defRPr sz="8133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489600" y="5312997"/>
            <a:ext cx="5212800" cy="64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9954531" y="6119010"/>
            <a:ext cx="1474700" cy="740385"/>
          </a:xfrm>
          <a:custGeom>
            <a:avLst/>
            <a:gdLst/>
            <a:ahLst/>
            <a:cxnLst/>
            <a:rect l="l" t="t" r="r" b="b"/>
            <a:pathLst>
              <a:path w="32068" h="16100" extrusionOk="0">
                <a:moveTo>
                  <a:pt x="16006" y="1"/>
                </a:moveTo>
                <a:cubicBezTo>
                  <a:pt x="11766" y="1"/>
                  <a:pt x="7772" y="1642"/>
                  <a:pt x="4753" y="4626"/>
                </a:cubicBezTo>
                <a:cubicBezTo>
                  <a:pt x="1712" y="7633"/>
                  <a:pt x="24" y="11643"/>
                  <a:pt x="1" y="15919"/>
                </a:cubicBezTo>
                <a:lnTo>
                  <a:pt x="597" y="15923"/>
                </a:lnTo>
                <a:cubicBezTo>
                  <a:pt x="620" y="11806"/>
                  <a:pt x="2245" y="7945"/>
                  <a:pt x="5172" y="5050"/>
                </a:cubicBezTo>
                <a:cubicBezTo>
                  <a:pt x="8079" y="2176"/>
                  <a:pt x="11923" y="598"/>
                  <a:pt x="16006" y="598"/>
                </a:cubicBezTo>
                <a:lnTo>
                  <a:pt x="16096" y="598"/>
                </a:lnTo>
                <a:cubicBezTo>
                  <a:pt x="24594" y="645"/>
                  <a:pt x="31468" y="7597"/>
                  <a:pt x="31421" y="16096"/>
                </a:cubicBezTo>
                <a:lnTo>
                  <a:pt x="32018" y="16099"/>
                </a:lnTo>
                <a:cubicBezTo>
                  <a:pt x="32067" y="7274"/>
                  <a:pt x="24926" y="50"/>
                  <a:pt x="16099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10152827" y="6317259"/>
            <a:ext cx="1077421" cy="540941"/>
          </a:xfrm>
          <a:custGeom>
            <a:avLst/>
            <a:gdLst/>
            <a:ahLst/>
            <a:cxnLst/>
            <a:rect l="l" t="t" r="r" b="b"/>
            <a:pathLst>
              <a:path w="23429" h="11763" extrusionOk="0">
                <a:moveTo>
                  <a:pt x="11695" y="0"/>
                </a:moveTo>
                <a:cubicBezTo>
                  <a:pt x="5266" y="0"/>
                  <a:pt x="37" y="5194"/>
                  <a:pt x="1" y="11630"/>
                </a:cubicBezTo>
                <a:lnTo>
                  <a:pt x="23392" y="11762"/>
                </a:lnTo>
                <a:cubicBezTo>
                  <a:pt x="23429" y="5303"/>
                  <a:pt x="18222" y="37"/>
                  <a:pt x="11762" y="1"/>
                </a:cubicBezTo>
                <a:cubicBezTo>
                  <a:pt x="11740" y="0"/>
                  <a:pt x="11718" y="0"/>
                  <a:pt x="11695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253343" y="547385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1"/>
                </a:moveTo>
                <a:lnTo>
                  <a:pt x="4580" y="4874"/>
                </a:lnTo>
                <a:lnTo>
                  <a:pt x="911" y="538"/>
                </a:lnTo>
                <a:lnTo>
                  <a:pt x="0" y="1309"/>
                </a:lnTo>
                <a:lnTo>
                  <a:pt x="4580" y="6720"/>
                </a:lnTo>
                <a:lnTo>
                  <a:pt x="8705" y="1846"/>
                </a:lnTo>
                <a:lnTo>
                  <a:pt x="12831" y="6720"/>
                </a:lnTo>
                <a:lnTo>
                  <a:pt x="16955" y="1846"/>
                </a:lnTo>
                <a:lnTo>
                  <a:pt x="21083" y="6720"/>
                </a:lnTo>
                <a:lnTo>
                  <a:pt x="25665" y="1309"/>
                </a:lnTo>
                <a:lnTo>
                  <a:pt x="24756" y="538"/>
                </a:lnTo>
                <a:lnTo>
                  <a:pt x="21083" y="4874"/>
                </a:lnTo>
                <a:lnTo>
                  <a:pt x="16955" y="1"/>
                </a:lnTo>
                <a:lnTo>
                  <a:pt x="12830" y="4874"/>
                </a:lnTo>
                <a:lnTo>
                  <a:pt x="8704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253343" y="245663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0"/>
                </a:moveTo>
                <a:lnTo>
                  <a:pt x="4580" y="4873"/>
                </a:lnTo>
                <a:lnTo>
                  <a:pt x="911" y="537"/>
                </a:lnTo>
                <a:lnTo>
                  <a:pt x="0" y="1309"/>
                </a:lnTo>
                <a:lnTo>
                  <a:pt x="4580" y="6719"/>
                </a:lnTo>
                <a:lnTo>
                  <a:pt x="8705" y="1847"/>
                </a:lnTo>
                <a:lnTo>
                  <a:pt x="12831" y="6719"/>
                </a:lnTo>
                <a:lnTo>
                  <a:pt x="16955" y="1847"/>
                </a:lnTo>
                <a:lnTo>
                  <a:pt x="21083" y="6719"/>
                </a:lnTo>
                <a:lnTo>
                  <a:pt x="25665" y="1309"/>
                </a:lnTo>
                <a:lnTo>
                  <a:pt x="24756" y="537"/>
                </a:lnTo>
                <a:lnTo>
                  <a:pt x="21083" y="4873"/>
                </a:lnTo>
                <a:lnTo>
                  <a:pt x="16955" y="0"/>
                </a:lnTo>
                <a:lnTo>
                  <a:pt x="12830" y="4873"/>
                </a:lnTo>
                <a:lnTo>
                  <a:pt x="8704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11380412" y="2158034"/>
            <a:ext cx="1271072" cy="2541913"/>
          </a:xfrm>
          <a:custGeom>
            <a:avLst/>
            <a:gdLst/>
            <a:ahLst/>
            <a:cxnLst/>
            <a:rect l="l" t="t" r="r" b="b"/>
            <a:pathLst>
              <a:path w="27640" h="55275" extrusionOk="0">
                <a:moveTo>
                  <a:pt x="27639" y="0"/>
                </a:moveTo>
                <a:cubicBezTo>
                  <a:pt x="12375" y="0"/>
                  <a:pt x="1" y="12375"/>
                  <a:pt x="1" y="27637"/>
                </a:cubicBezTo>
                <a:cubicBezTo>
                  <a:pt x="1" y="42900"/>
                  <a:pt x="12374" y="55275"/>
                  <a:pt x="27639" y="55275"/>
                </a:cubicBezTo>
                <a:lnTo>
                  <a:pt x="27639" y="0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11227459" y="2004989"/>
            <a:ext cx="1424023" cy="1424023"/>
          </a:xfrm>
          <a:custGeom>
            <a:avLst/>
            <a:gdLst/>
            <a:ahLst/>
            <a:cxnLst/>
            <a:rect l="l" t="t" r="r" b="b"/>
            <a:pathLst>
              <a:path w="30966" h="30966" extrusionOk="0">
                <a:moveTo>
                  <a:pt x="30965" y="0"/>
                </a:moveTo>
                <a:cubicBezTo>
                  <a:pt x="13890" y="0"/>
                  <a:pt x="0" y="13892"/>
                  <a:pt x="0" y="30965"/>
                </a:cubicBezTo>
                <a:lnTo>
                  <a:pt x="299" y="30965"/>
                </a:lnTo>
                <a:cubicBezTo>
                  <a:pt x="299" y="14056"/>
                  <a:pt x="14056" y="298"/>
                  <a:pt x="30965" y="298"/>
                </a:cubicBezTo>
                <a:lnTo>
                  <a:pt x="30965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1206857" y="3428978"/>
            <a:ext cx="1444625" cy="1444533"/>
          </a:xfrm>
          <a:custGeom>
            <a:avLst/>
            <a:gdLst/>
            <a:ahLst/>
            <a:cxnLst/>
            <a:rect l="l" t="t" r="r" b="b"/>
            <a:pathLst>
              <a:path w="31414" h="31412" extrusionOk="0">
                <a:moveTo>
                  <a:pt x="1" y="0"/>
                </a:moveTo>
                <a:cubicBezTo>
                  <a:pt x="1" y="17320"/>
                  <a:pt x="14092" y="31412"/>
                  <a:pt x="31413" y="31412"/>
                </a:cubicBezTo>
                <a:lnTo>
                  <a:pt x="31413" y="30218"/>
                </a:lnTo>
                <a:cubicBezTo>
                  <a:pt x="14751" y="30218"/>
                  <a:pt x="1195" y="16662"/>
                  <a:pt x="1195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>
            <a:off x="11227459" y="2004989"/>
            <a:ext cx="1424023" cy="1424023"/>
          </a:xfrm>
          <a:custGeom>
            <a:avLst/>
            <a:gdLst/>
            <a:ahLst/>
            <a:cxnLst/>
            <a:rect l="l" t="t" r="r" b="b"/>
            <a:pathLst>
              <a:path w="30966" h="30966" extrusionOk="0">
                <a:moveTo>
                  <a:pt x="30965" y="0"/>
                </a:moveTo>
                <a:cubicBezTo>
                  <a:pt x="13890" y="0"/>
                  <a:pt x="0" y="13892"/>
                  <a:pt x="0" y="30965"/>
                </a:cubicBezTo>
                <a:lnTo>
                  <a:pt x="299" y="30965"/>
                </a:lnTo>
                <a:cubicBezTo>
                  <a:pt x="299" y="14056"/>
                  <a:pt x="14056" y="298"/>
                  <a:pt x="30965" y="298"/>
                </a:cubicBezTo>
                <a:lnTo>
                  <a:pt x="30965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/>
          <p:nvPr/>
        </p:nvSpPr>
        <p:spPr>
          <a:xfrm>
            <a:off x="11206857" y="3428978"/>
            <a:ext cx="1444625" cy="1444533"/>
          </a:xfrm>
          <a:custGeom>
            <a:avLst/>
            <a:gdLst/>
            <a:ahLst/>
            <a:cxnLst/>
            <a:rect l="l" t="t" r="r" b="b"/>
            <a:pathLst>
              <a:path w="31414" h="31412" extrusionOk="0">
                <a:moveTo>
                  <a:pt x="1" y="0"/>
                </a:moveTo>
                <a:cubicBezTo>
                  <a:pt x="1" y="17320"/>
                  <a:pt x="14092" y="31412"/>
                  <a:pt x="31413" y="31412"/>
                </a:cubicBezTo>
                <a:lnTo>
                  <a:pt x="31413" y="30218"/>
                </a:lnTo>
                <a:cubicBezTo>
                  <a:pt x="14751" y="30218"/>
                  <a:pt x="1195" y="16662"/>
                  <a:pt x="1195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11096626" y="1874157"/>
            <a:ext cx="1554855" cy="1554855"/>
          </a:xfrm>
          <a:custGeom>
            <a:avLst/>
            <a:gdLst/>
            <a:ahLst/>
            <a:cxnLst/>
            <a:rect l="l" t="t" r="r" b="b"/>
            <a:pathLst>
              <a:path w="33811" h="33811" extrusionOk="0">
                <a:moveTo>
                  <a:pt x="33810" y="0"/>
                </a:moveTo>
                <a:cubicBezTo>
                  <a:pt x="15166" y="0"/>
                  <a:pt x="0" y="15167"/>
                  <a:pt x="0" y="33810"/>
                </a:cubicBezTo>
                <a:lnTo>
                  <a:pt x="298" y="33810"/>
                </a:lnTo>
                <a:cubicBezTo>
                  <a:pt x="298" y="15331"/>
                  <a:pt x="15331" y="298"/>
                  <a:pt x="33810" y="298"/>
                </a:cubicBezTo>
                <a:lnTo>
                  <a:pt x="33810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11075978" y="3428978"/>
            <a:ext cx="1575503" cy="1575457"/>
          </a:xfrm>
          <a:custGeom>
            <a:avLst/>
            <a:gdLst/>
            <a:ahLst/>
            <a:cxnLst/>
            <a:rect l="l" t="t" r="r" b="b"/>
            <a:pathLst>
              <a:path w="34260" h="34259" extrusionOk="0">
                <a:moveTo>
                  <a:pt x="1" y="0"/>
                </a:moveTo>
                <a:cubicBezTo>
                  <a:pt x="1" y="18890"/>
                  <a:pt x="15369" y="34258"/>
                  <a:pt x="34259" y="34258"/>
                </a:cubicBezTo>
                <a:lnTo>
                  <a:pt x="34259" y="33064"/>
                </a:lnTo>
                <a:cubicBezTo>
                  <a:pt x="16027" y="33064"/>
                  <a:pt x="1194" y="18232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096626" y="1874157"/>
            <a:ext cx="1554855" cy="1554855"/>
          </a:xfrm>
          <a:custGeom>
            <a:avLst/>
            <a:gdLst/>
            <a:ahLst/>
            <a:cxnLst/>
            <a:rect l="l" t="t" r="r" b="b"/>
            <a:pathLst>
              <a:path w="33811" h="33811" extrusionOk="0">
                <a:moveTo>
                  <a:pt x="33810" y="0"/>
                </a:moveTo>
                <a:cubicBezTo>
                  <a:pt x="15166" y="0"/>
                  <a:pt x="0" y="15167"/>
                  <a:pt x="0" y="33810"/>
                </a:cubicBezTo>
                <a:lnTo>
                  <a:pt x="298" y="33810"/>
                </a:lnTo>
                <a:cubicBezTo>
                  <a:pt x="298" y="15331"/>
                  <a:pt x="15331" y="298"/>
                  <a:pt x="33810" y="298"/>
                </a:cubicBezTo>
                <a:lnTo>
                  <a:pt x="33810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11075978" y="3428978"/>
            <a:ext cx="1575503" cy="1575457"/>
          </a:xfrm>
          <a:custGeom>
            <a:avLst/>
            <a:gdLst/>
            <a:ahLst/>
            <a:cxnLst/>
            <a:rect l="l" t="t" r="r" b="b"/>
            <a:pathLst>
              <a:path w="34260" h="34259" extrusionOk="0">
                <a:moveTo>
                  <a:pt x="1" y="0"/>
                </a:moveTo>
                <a:cubicBezTo>
                  <a:pt x="1" y="18890"/>
                  <a:pt x="15369" y="34258"/>
                  <a:pt x="34259" y="34258"/>
                </a:cubicBezTo>
                <a:lnTo>
                  <a:pt x="34259" y="33064"/>
                </a:lnTo>
                <a:cubicBezTo>
                  <a:pt x="16027" y="33064"/>
                  <a:pt x="1194" y="18232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10966208" y="1743783"/>
            <a:ext cx="1685273" cy="1685228"/>
          </a:xfrm>
          <a:custGeom>
            <a:avLst/>
            <a:gdLst/>
            <a:ahLst/>
            <a:cxnLst/>
            <a:rect l="l" t="t" r="r" b="b"/>
            <a:pathLst>
              <a:path w="36647" h="36646" extrusionOk="0">
                <a:moveTo>
                  <a:pt x="36646" y="0"/>
                </a:moveTo>
                <a:cubicBezTo>
                  <a:pt x="16439" y="0"/>
                  <a:pt x="1" y="16439"/>
                  <a:pt x="1" y="36645"/>
                </a:cubicBezTo>
                <a:lnTo>
                  <a:pt x="300" y="36645"/>
                </a:lnTo>
                <a:cubicBezTo>
                  <a:pt x="300" y="16604"/>
                  <a:pt x="16605" y="299"/>
                  <a:pt x="36646" y="299"/>
                </a:cubicBezTo>
                <a:lnTo>
                  <a:pt x="36646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0945651" y="3428977"/>
            <a:ext cx="1705829" cy="1705784"/>
          </a:xfrm>
          <a:custGeom>
            <a:avLst/>
            <a:gdLst/>
            <a:ahLst/>
            <a:cxnLst/>
            <a:rect l="l" t="t" r="r" b="b"/>
            <a:pathLst>
              <a:path w="37094" h="37093" extrusionOk="0">
                <a:moveTo>
                  <a:pt x="1" y="0"/>
                </a:moveTo>
                <a:cubicBezTo>
                  <a:pt x="1" y="20452"/>
                  <a:pt x="16641" y="37092"/>
                  <a:pt x="37093" y="37092"/>
                </a:cubicBezTo>
                <a:lnTo>
                  <a:pt x="37093" y="35898"/>
                </a:lnTo>
                <a:cubicBezTo>
                  <a:pt x="17298" y="35898"/>
                  <a:pt x="1194" y="19794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6" name="Google Shape;26;p2"/>
          <p:cNvSpPr/>
          <p:nvPr/>
        </p:nvSpPr>
        <p:spPr>
          <a:xfrm>
            <a:off x="10824935" y="1602511"/>
            <a:ext cx="1826544" cy="1826499"/>
          </a:xfrm>
          <a:custGeom>
            <a:avLst/>
            <a:gdLst/>
            <a:ahLst/>
            <a:cxnLst/>
            <a:rect l="l" t="t" r="r" b="b"/>
            <a:pathLst>
              <a:path w="39719" h="39718" extrusionOk="0">
                <a:moveTo>
                  <a:pt x="39718" y="0"/>
                </a:moveTo>
                <a:cubicBezTo>
                  <a:pt x="17818" y="0"/>
                  <a:pt x="0" y="17817"/>
                  <a:pt x="0" y="39717"/>
                </a:cubicBezTo>
                <a:lnTo>
                  <a:pt x="299" y="39717"/>
                </a:lnTo>
                <a:cubicBezTo>
                  <a:pt x="299" y="17982"/>
                  <a:pt x="17982" y="298"/>
                  <a:pt x="39718" y="298"/>
                </a:cubicBezTo>
                <a:lnTo>
                  <a:pt x="39718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7" name="Google Shape;27;p2"/>
          <p:cNvSpPr/>
          <p:nvPr/>
        </p:nvSpPr>
        <p:spPr>
          <a:xfrm>
            <a:off x="10804332" y="3428978"/>
            <a:ext cx="1847147" cy="1847100"/>
          </a:xfrm>
          <a:custGeom>
            <a:avLst/>
            <a:gdLst/>
            <a:ahLst/>
            <a:cxnLst/>
            <a:rect l="l" t="t" r="r" b="b"/>
            <a:pathLst>
              <a:path w="40167" h="40166" extrusionOk="0">
                <a:moveTo>
                  <a:pt x="1" y="0"/>
                </a:moveTo>
                <a:cubicBezTo>
                  <a:pt x="1" y="22146"/>
                  <a:pt x="18019" y="40165"/>
                  <a:pt x="40166" y="40165"/>
                </a:cubicBezTo>
                <a:lnTo>
                  <a:pt x="40166" y="38971"/>
                </a:lnTo>
                <a:cubicBezTo>
                  <a:pt x="18677" y="38971"/>
                  <a:pt x="1194" y="21488"/>
                  <a:pt x="1194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" name="Google Shape;28;p2"/>
          <p:cNvSpPr/>
          <p:nvPr/>
        </p:nvSpPr>
        <p:spPr>
          <a:xfrm>
            <a:off x="10304212" y="121681"/>
            <a:ext cx="1831097" cy="447083"/>
          </a:xfrm>
          <a:custGeom>
            <a:avLst/>
            <a:gdLst/>
            <a:ahLst/>
            <a:cxnLst/>
            <a:rect l="l" t="t" r="r" b="b"/>
            <a:pathLst>
              <a:path w="39818" h="9722" extrusionOk="0">
                <a:moveTo>
                  <a:pt x="39222" y="598"/>
                </a:moveTo>
                <a:lnTo>
                  <a:pt x="39222" y="9124"/>
                </a:lnTo>
                <a:lnTo>
                  <a:pt x="598" y="9124"/>
                </a:lnTo>
                <a:lnTo>
                  <a:pt x="598" y="598"/>
                </a:lnTo>
                <a:close/>
                <a:moveTo>
                  <a:pt x="1" y="1"/>
                </a:moveTo>
                <a:lnTo>
                  <a:pt x="1" y="9721"/>
                </a:lnTo>
                <a:lnTo>
                  <a:pt x="39818" y="9721"/>
                </a:lnTo>
                <a:lnTo>
                  <a:pt x="39818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9" name="Google Shape;29;p2"/>
          <p:cNvSpPr/>
          <p:nvPr/>
        </p:nvSpPr>
        <p:spPr>
          <a:xfrm>
            <a:off x="10441390" y="1"/>
            <a:ext cx="1803689" cy="419628"/>
          </a:xfrm>
          <a:custGeom>
            <a:avLst/>
            <a:gdLst/>
            <a:ahLst/>
            <a:cxnLst/>
            <a:rect l="l" t="t" r="r" b="b"/>
            <a:pathLst>
              <a:path w="39222" h="9125" extrusionOk="0">
                <a:moveTo>
                  <a:pt x="0" y="1"/>
                </a:moveTo>
                <a:lnTo>
                  <a:pt x="0" y="9124"/>
                </a:lnTo>
                <a:lnTo>
                  <a:pt x="39221" y="9124"/>
                </a:lnTo>
                <a:lnTo>
                  <a:pt x="39221" y="1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0" name="Google Shape;30;p2"/>
          <p:cNvGrpSpPr/>
          <p:nvPr/>
        </p:nvGrpSpPr>
        <p:grpSpPr>
          <a:xfrm rot="-5400000">
            <a:off x="533710" y="5526661"/>
            <a:ext cx="915596" cy="1796897"/>
            <a:chOff x="200457" y="1184982"/>
            <a:chExt cx="686697" cy="1347673"/>
          </a:xfrm>
        </p:grpSpPr>
        <p:sp>
          <p:nvSpPr>
            <p:cNvPr id="31" name="Google Shape;31;p2"/>
            <p:cNvSpPr/>
            <p:nvPr/>
          </p:nvSpPr>
          <p:spPr>
            <a:xfrm>
              <a:off x="200457" y="1335946"/>
              <a:ext cx="30903" cy="30696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11930" y="1348328"/>
              <a:ext cx="427055" cy="1020559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200457" y="2350857"/>
              <a:ext cx="30903" cy="30903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200457" y="1184982"/>
              <a:ext cx="30903" cy="30696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36004" y="1199020"/>
              <a:ext cx="551150" cy="1319208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200457" y="2501993"/>
              <a:ext cx="30903" cy="30662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200457" y="1484358"/>
              <a:ext cx="30903" cy="30938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291719" y="1496498"/>
              <a:ext cx="298545" cy="724256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200457" y="2202445"/>
              <a:ext cx="30903" cy="30662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200457" y="1632321"/>
              <a:ext cx="30903" cy="30869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270714" y="1644979"/>
              <a:ext cx="169725" cy="427331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200457" y="2054241"/>
              <a:ext cx="30903" cy="30972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3" name="Google Shape;43;p2"/>
          <p:cNvSpPr/>
          <p:nvPr/>
        </p:nvSpPr>
        <p:spPr>
          <a:xfrm>
            <a:off x="11075970" y="5301379"/>
            <a:ext cx="156033" cy="150147"/>
          </a:xfrm>
          <a:custGeom>
            <a:avLst/>
            <a:gdLst/>
            <a:ahLst/>
            <a:cxnLst/>
            <a:rect l="l" t="t" r="r" b="b"/>
            <a:pathLst>
              <a:path w="3393" h="3265" extrusionOk="0">
                <a:moveTo>
                  <a:pt x="1761" y="1"/>
                </a:moveTo>
                <a:cubicBezTo>
                  <a:pt x="1100" y="1"/>
                  <a:pt x="506" y="398"/>
                  <a:pt x="253" y="1008"/>
                </a:cubicBezTo>
                <a:cubicBezTo>
                  <a:pt x="1" y="1618"/>
                  <a:pt x="140" y="2319"/>
                  <a:pt x="607" y="2786"/>
                </a:cubicBezTo>
                <a:cubicBezTo>
                  <a:pt x="919" y="3098"/>
                  <a:pt x="1336" y="3264"/>
                  <a:pt x="1761" y="3264"/>
                </a:cubicBezTo>
                <a:cubicBezTo>
                  <a:pt x="1971" y="3264"/>
                  <a:pt x="2183" y="3223"/>
                  <a:pt x="2385" y="3139"/>
                </a:cubicBezTo>
                <a:cubicBezTo>
                  <a:pt x="2995" y="2887"/>
                  <a:pt x="3393" y="2292"/>
                  <a:pt x="3393" y="1632"/>
                </a:cubicBezTo>
                <a:cubicBezTo>
                  <a:pt x="3392" y="730"/>
                  <a:pt x="2661" y="1"/>
                  <a:pt x="1761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11309032" y="5534442"/>
            <a:ext cx="156033" cy="150100"/>
          </a:xfrm>
          <a:custGeom>
            <a:avLst/>
            <a:gdLst/>
            <a:ahLst/>
            <a:cxnLst/>
            <a:rect l="l" t="t" r="r" b="b"/>
            <a:pathLst>
              <a:path w="3393" h="3264" extrusionOk="0">
                <a:moveTo>
                  <a:pt x="1760" y="0"/>
                </a:moveTo>
                <a:cubicBezTo>
                  <a:pt x="1100" y="0"/>
                  <a:pt x="505" y="398"/>
                  <a:pt x="253" y="1007"/>
                </a:cubicBezTo>
                <a:cubicBezTo>
                  <a:pt x="0" y="1616"/>
                  <a:pt x="139" y="2319"/>
                  <a:pt x="606" y="2785"/>
                </a:cubicBezTo>
                <a:cubicBezTo>
                  <a:pt x="918" y="3097"/>
                  <a:pt x="1336" y="3263"/>
                  <a:pt x="1760" y="3263"/>
                </a:cubicBezTo>
                <a:cubicBezTo>
                  <a:pt x="1970" y="3263"/>
                  <a:pt x="2183" y="3222"/>
                  <a:pt x="2384" y="3139"/>
                </a:cubicBezTo>
                <a:cubicBezTo>
                  <a:pt x="2995" y="2886"/>
                  <a:pt x="3392" y="2292"/>
                  <a:pt x="3392" y="1631"/>
                </a:cubicBezTo>
                <a:cubicBezTo>
                  <a:pt x="3392" y="731"/>
                  <a:pt x="2662" y="0"/>
                  <a:pt x="1760" y="0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11542049" y="5767457"/>
            <a:ext cx="156079" cy="150147"/>
          </a:xfrm>
          <a:custGeom>
            <a:avLst/>
            <a:gdLst/>
            <a:ahLst/>
            <a:cxnLst/>
            <a:rect l="l" t="t" r="r" b="b"/>
            <a:pathLst>
              <a:path w="3394" h="3265" extrusionOk="0">
                <a:moveTo>
                  <a:pt x="1762" y="1"/>
                </a:moveTo>
                <a:cubicBezTo>
                  <a:pt x="1102" y="1"/>
                  <a:pt x="506" y="398"/>
                  <a:pt x="253" y="1008"/>
                </a:cubicBezTo>
                <a:cubicBezTo>
                  <a:pt x="1" y="1618"/>
                  <a:pt x="141" y="2319"/>
                  <a:pt x="608" y="2786"/>
                </a:cubicBezTo>
                <a:cubicBezTo>
                  <a:pt x="920" y="3099"/>
                  <a:pt x="1337" y="3265"/>
                  <a:pt x="1762" y="3265"/>
                </a:cubicBezTo>
                <a:cubicBezTo>
                  <a:pt x="1972" y="3265"/>
                  <a:pt x="2184" y="3224"/>
                  <a:pt x="2386" y="3140"/>
                </a:cubicBezTo>
                <a:cubicBezTo>
                  <a:pt x="2995" y="2888"/>
                  <a:pt x="3393" y="2292"/>
                  <a:pt x="3393" y="1633"/>
                </a:cubicBezTo>
                <a:cubicBezTo>
                  <a:pt x="3393" y="731"/>
                  <a:pt x="2662" y="1"/>
                  <a:pt x="1762" y="1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11775157" y="6000520"/>
            <a:ext cx="156033" cy="150147"/>
          </a:xfrm>
          <a:custGeom>
            <a:avLst/>
            <a:gdLst/>
            <a:ahLst/>
            <a:cxnLst/>
            <a:rect l="l" t="t" r="r" b="b"/>
            <a:pathLst>
              <a:path w="3393" h="3265" extrusionOk="0">
                <a:moveTo>
                  <a:pt x="1761" y="0"/>
                </a:moveTo>
                <a:cubicBezTo>
                  <a:pt x="1100" y="0"/>
                  <a:pt x="506" y="398"/>
                  <a:pt x="253" y="1008"/>
                </a:cubicBezTo>
                <a:cubicBezTo>
                  <a:pt x="0" y="1618"/>
                  <a:pt x="140" y="2320"/>
                  <a:pt x="606" y="2787"/>
                </a:cubicBezTo>
                <a:cubicBezTo>
                  <a:pt x="918" y="3099"/>
                  <a:pt x="1336" y="3264"/>
                  <a:pt x="1760" y="3264"/>
                </a:cubicBezTo>
                <a:cubicBezTo>
                  <a:pt x="1971" y="3264"/>
                  <a:pt x="2183" y="3224"/>
                  <a:pt x="2385" y="3140"/>
                </a:cubicBezTo>
                <a:cubicBezTo>
                  <a:pt x="2995" y="2887"/>
                  <a:pt x="3393" y="2293"/>
                  <a:pt x="3393" y="1632"/>
                </a:cubicBezTo>
                <a:cubicBezTo>
                  <a:pt x="3393" y="731"/>
                  <a:pt x="2662" y="0"/>
                  <a:pt x="1761" y="0"/>
                </a:cubicBez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7" name="Google Shape;47;p2"/>
          <p:cNvSpPr/>
          <p:nvPr/>
        </p:nvSpPr>
        <p:spPr>
          <a:xfrm>
            <a:off x="0" y="4950500"/>
            <a:ext cx="1575477" cy="493805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8" name="Google Shape;48;p2"/>
          <p:cNvSpPr/>
          <p:nvPr/>
        </p:nvSpPr>
        <p:spPr>
          <a:xfrm rot="5400000">
            <a:off x="1812584" y="-13284"/>
            <a:ext cx="1001313" cy="162807"/>
          </a:xfrm>
          <a:custGeom>
            <a:avLst/>
            <a:gdLst/>
            <a:ahLst/>
            <a:cxnLst/>
            <a:rect l="l" t="t" r="r" b="b"/>
            <a:pathLst>
              <a:path w="21774" h="3580" extrusionOk="0">
                <a:moveTo>
                  <a:pt x="1" y="1"/>
                </a:moveTo>
                <a:lnTo>
                  <a:pt x="1" y="3580"/>
                </a:lnTo>
                <a:lnTo>
                  <a:pt x="21773" y="3580"/>
                </a:lnTo>
                <a:lnTo>
                  <a:pt x="21773" y="1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9" name="Google Shape;49;p2"/>
          <p:cNvSpPr/>
          <p:nvPr/>
        </p:nvSpPr>
        <p:spPr>
          <a:xfrm rot="5400000">
            <a:off x="1405642" y="-13307"/>
            <a:ext cx="1001313" cy="162852"/>
          </a:xfrm>
          <a:custGeom>
            <a:avLst/>
            <a:gdLst/>
            <a:ahLst/>
            <a:cxnLst/>
            <a:rect l="l" t="t" r="r" b="b"/>
            <a:pathLst>
              <a:path w="21774" h="3581" extrusionOk="0">
                <a:moveTo>
                  <a:pt x="1" y="1"/>
                </a:moveTo>
                <a:lnTo>
                  <a:pt x="1" y="3580"/>
                </a:lnTo>
                <a:lnTo>
                  <a:pt x="21773" y="3580"/>
                </a:lnTo>
                <a:lnTo>
                  <a:pt x="21773" y="1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50" name="Google Shape;50;p2"/>
          <p:cNvGrpSpPr/>
          <p:nvPr/>
        </p:nvGrpSpPr>
        <p:grpSpPr>
          <a:xfrm>
            <a:off x="11181866" y="1060090"/>
            <a:ext cx="322735" cy="322735"/>
            <a:chOff x="8109724" y="768892"/>
            <a:chExt cx="242051" cy="242051"/>
          </a:xfrm>
        </p:grpSpPr>
        <p:sp>
          <p:nvSpPr>
            <p:cNvPr id="51" name="Google Shape;51;p2"/>
            <p:cNvSpPr/>
            <p:nvPr/>
          </p:nvSpPr>
          <p:spPr>
            <a:xfrm>
              <a:off x="8109724" y="768892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8109724" y="768892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53" name="Google Shape;53;p2"/>
          <p:cNvSpPr/>
          <p:nvPr/>
        </p:nvSpPr>
        <p:spPr>
          <a:xfrm>
            <a:off x="979295" y="3561265"/>
            <a:ext cx="267044" cy="534089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4" name="Google Shape;54;p2"/>
          <p:cNvSpPr/>
          <p:nvPr/>
        </p:nvSpPr>
        <p:spPr>
          <a:xfrm rot="5400000">
            <a:off x="-534296" y="1943397"/>
            <a:ext cx="2145991" cy="1077412"/>
          </a:xfrm>
          <a:custGeom>
            <a:avLst/>
            <a:gdLst/>
            <a:ahLst/>
            <a:cxnLst/>
            <a:rect l="l" t="t" r="r" b="b"/>
            <a:pathLst>
              <a:path w="32068" h="16100" extrusionOk="0">
                <a:moveTo>
                  <a:pt x="16006" y="1"/>
                </a:moveTo>
                <a:cubicBezTo>
                  <a:pt x="11766" y="1"/>
                  <a:pt x="7772" y="1642"/>
                  <a:pt x="4753" y="4626"/>
                </a:cubicBezTo>
                <a:cubicBezTo>
                  <a:pt x="1712" y="7633"/>
                  <a:pt x="24" y="11643"/>
                  <a:pt x="1" y="15919"/>
                </a:cubicBezTo>
                <a:lnTo>
                  <a:pt x="597" y="15923"/>
                </a:lnTo>
                <a:cubicBezTo>
                  <a:pt x="620" y="11806"/>
                  <a:pt x="2245" y="7945"/>
                  <a:pt x="5172" y="5050"/>
                </a:cubicBezTo>
                <a:cubicBezTo>
                  <a:pt x="8079" y="2176"/>
                  <a:pt x="11923" y="598"/>
                  <a:pt x="16006" y="598"/>
                </a:cubicBezTo>
                <a:lnTo>
                  <a:pt x="16096" y="598"/>
                </a:lnTo>
                <a:cubicBezTo>
                  <a:pt x="24594" y="645"/>
                  <a:pt x="31468" y="7597"/>
                  <a:pt x="31421" y="16096"/>
                </a:cubicBezTo>
                <a:lnTo>
                  <a:pt x="32018" y="16099"/>
                </a:lnTo>
                <a:cubicBezTo>
                  <a:pt x="32067" y="7274"/>
                  <a:pt x="24926" y="50"/>
                  <a:pt x="16099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5" name="Google Shape;55;p2"/>
          <p:cNvSpPr/>
          <p:nvPr/>
        </p:nvSpPr>
        <p:spPr>
          <a:xfrm rot="5400000">
            <a:off x="-388611" y="2088017"/>
            <a:ext cx="1567869" cy="787180"/>
          </a:xfrm>
          <a:custGeom>
            <a:avLst/>
            <a:gdLst/>
            <a:ahLst/>
            <a:cxnLst/>
            <a:rect l="l" t="t" r="r" b="b"/>
            <a:pathLst>
              <a:path w="23429" h="11763" extrusionOk="0">
                <a:moveTo>
                  <a:pt x="11695" y="0"/>
                </a:moveTo>
                <a:cubicBezTo>
                  <a:pt x="5266" y="0"/>
                  <a:pt x="37" y="5194"/>
                  <a:pt x="1" y="11630"/>
                </a:cubicBezTo>
                <a:lnTo>
                  <a:pt x="23392" y="11762"/>
                </a:lnTo>
                <a:cubicBezTo>
                  <a:pt x="23429" y="5303"/>
                  <a:pt x="18222" y="37"/>
                  <a:pt x="11762" y="1"/>
                </a:cubicBezTo>
                <a:cubicBezTo>
                  <a:pt x="11740" y="0"/>
                  <a:pt x="11718" y="0"/>
                  <a:pt x="1169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6" name="Google Shape;56;p2"/>
          <p:cNvSpPr/>
          <p:nvPr/>
        </p:nvSpPr>
        <p:spPr>
          <a:xfrm>
            <a:off x="218600" y="4672500"/>
            <a:ext cx="1575477" cy="493805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47331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"/>
          <p:cNvSpPr txBox="1">
            <a:spLocks noGrp="1"/>
          </p:cNvSpPr>
          <p:nvPr>
            <p:ph type="title"/>
          </p:nvPr>
        </p:nvSpPr>
        <p:spPr>
          <a:xfrm>
            <a:off x="7816933" y="2983633"/>
            <a:ext cx="4638400" cy="14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59" name="Google Shape;59;p3"/>
          <p:cNvSpPr txBox="1">
            <a:spLocks noGrp="1"/>
          </p:cNvSpPr>
          <p:nvPr>
            <p:ph type="title" idx="2" hasCustomPrompt="1"/>
          </p:nvPr>
        </p:nvSpPr>
        <p:spPr>
          <a:xfrm>
            <a:off x="7816933" y="1356667"/>
            <a:ext cx="4638400" cy="177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1pPr>
            <a:lvl2pPr lvl="1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2pPr>
            <a:lvl3pPr lvl="2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3pPr>
            <a:lvl4pPr lvl="3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4pPr>
            <a:lvl5pPr lvl="4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5pPr>
            <a:lvl6pPr lvl="5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6pPr>
            <a:lvl7pPr lvl="6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7pPr>
            <a:lvl8pPr lvl="7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8pPr>
            <a:lvl9pPr lvl="8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9pPr>
          </a:lstStyle>
          <a:p>
            <a:r>
              <a:t>xx%</a:t>
            </a:r>
          </a:p>
        </p:txBody>
      </p:sp>
      <p:sp>
        <p:nvSpPr>
          <p:cNvPr id="60" name="Google Shape;60;p3"/>
          <p:cNvSpPr txBox="1">
            <a:spLocks noGrp="1"/>
          </p:cNvSpPr>
          <p:nvPr>
            <p:ph type="subTitle" idx="1"/>
          </p:nvPr>
        </p:nvSpPr>
        <p:spPr>
          <a:xfrm>
            <a:off x="7816933" y="4566933"/>
            <a:ext cx="3387200" cy="9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-34386" y="-77267"/>
            <a:ext cx="1131751" cy="2221096"/>
            <a:chOff x="1158575" y="2606800"/>
            <a:chExt cx="497750" cy="976850"/>
          </a:xfrm>
        </p:grpSpPr>
        <p:sp>
          <p:nvSpPr>
            <p:cNvPr id="62" name="Google Shape;62;p3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70;p3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4" name="Google Shape;74;p3"/>
          <p:cNvGrpSpPr/>
          <p:nvPr/>
        </p:nvGrpSpPr>
        <p:grpSpPr>
          <a:xfrm>
            <a:off x="11330485" y="5462867"/>
            <a:ext cx="667767" cy="1133600"/>
            <a:chOff x="3558950" y="3191175"/>
            <a:chExt cx="500825" cy="850200"/>
          </a:xfrm>
        </p:grpSpPr>
        <p:sp>
          <p:nvSpPr>
            <p:cNvPr id="75" name="Google Shape;75;p3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7" name="Google Shape;77;p3"/>
          <p:cNvGrpSpPr/>
          <p:nvPr/>
        </p:nvGrpSpPr>
        <p:grpSpPr>
          <a:xfrm>
            <a:off x="11482867" y="308634"/>
            <a:ext cx="855533" cy="442700"/>
            <a:chOff x="1151000" y="1881425"/>
            <a:chExt cx="641650" cy="332025"/>
          </a:xfrm>
        </p:grpSpPr>
        <p:sp>
          <p:nvSpPr>
            <p:cNvPr id="78" name="Google Shape;78;p3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1623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>
            <a:spLocks noGrp="1"/>
          </p:cNvSpPr>
          <p:nvPr>
            <p:ph type="body" idx="1"/>
          </p:nvPr>
        </p:nvSpPr>
        <p:spPr>
          <a:xfrm>
            <a:off x="1031600" y="1201900"/>
            <a:ext cx="10128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10623">
              <a:spcBef>
                <a:spcPts val="0"/>
              </a:spcBef>
              <a:spcAft>
                <a:spcPts val="0"/>
              </a:spcAft>
              <a:buSzPts val="1250"/>
              <a:buChar char="●"/>
              <a:defRPr sz="1667"/>
            </a:lvl1pPr>
            <a:lvl2pPr marL="1219170" lvl="1" indent="-410623">
              <a:spcBef>
                <a:spcPts val="2133"/>
              </a:spcBef>
              <a:spcAft>
                <a:spcPts val="0"/>
              </a:spcAft>
              <a:buSzPts val="1250"/>
              <a:buChar char="○"/>
              <a:defRPr sz="1667"/>
            </a:lvl2pPr>
            <a:lvl3pPr marL="1828754" lvl="2" indent="-410623">
              <a:spcBef>
                <a:spcPts val="2133"/>
              </a:spcBef>
              <a:spcAft>
                <a:spcPts val="0"/>
              </a:spcAft>
              <a:buSzPts val="1250"/>
              <a:buChar char="■"/>
              <a:defRPr sz="1667"/>
            </a:lvl3pPr>
            <a:lvl4pPr marL="2438339" lvl="3" indent="-410623">
              <a:spcBef>
                <a:spcPts val="2133"/>
              </a:spcBef>
              <a:spcAft>
                <a:spcPts val="0"/>
              </a:spcAft>
              <a:buSzPts val="1250"/>
              <a:buChar char="●"/>
              <a:defRPr sz="1667"/>
            </a:lvl4pPr>
            <a:lvl5pPr marL="3047924" lvl="4" indent="-410623">
              <a:spcBef>
                <a:spcPts val="2133"/>
              </a:spcBef>
              <a:spcAft>
                <a:spcPts val="0"/>
              </a:spcAft>
              <a:buSzPts val="1250"/>
              <a:buChar char="○"/>
              <a:defRPr sz="1667"/>
            </a:lvl5pPr>
            <a:lvl6pPr marL="3657509" lvl="5" indent="-410623">
              <a:spcBef>
                <a:spcPts val="2133"/>
              </a:spcBef>
              <a:spcAft>
                <a:spcPts val="0"/>
              </a:spcAft>
              <a:buSzPts val="1250"/>
              <a:buChar char="■"/>
              <a:defRPr sz="1667"/>
            </a:lvl6pPr>
            <a:lvl7pPr marL="4267093" lvl="6" indent="-410623">
              <a:spcBef>
                <a:spcPts val="2133"/>
              </a:spcBef>
              <a:spcAft>
                <a:spcPts val="0"/>
              </a:spcAft>
              <a:buSzPts val="1250"/>
              <a:buChar char="●"/>
              <a:defRPr sz="1667"/>
            </a:lvl7pPr>
            <a:lvl8pPr marL="4876678" lvl="7" indent="-410623">
              <a:spcBef>
                <a:spcPts val="2133"/>
              </a:spcBef>
              <a:spcAft>
                <a:spcPts val="0"/>
              </a:spcAft>
              <a:buSzPts val="1250"/>
              <a:buChar char="○"/>
              <a:defRPr sz="1667"/>
            </a:lvl8pPr>
            <a:lvl9pPr marL="5486263" lvl="8" indent="-410623">
              <a:spcBef>
                <a:spcPts val="2133"/>
              </a:spcBef>
              <a:spcAft>
                <a:spcPts val="2133"/>
              </a:spcAft>
              <a:buSzPts val="1250"/>
              <a:buChar char="■"/>
              <a:defRPr sz="1667"/>
            </a:lvl9pPr>
          </a:lstStyle>
          <a:p>
            <a:endParaRPr/>
          </a:p>
        </p:txBody>
      </p:sp>
      <p:sp>
        <p:nvSpPr>
          <p:cNvPr id="82" name="Google Shape;82;p4"/>
          <p:cNvSpPr txBox="1">
            <a:spLocks noGrp="1"/>
          </p:cNvSpPr>
          <p:nvPr>
            <p:ph type="title"/>
          </p:nvPr>
        </p:nvSpPr>
        <p:spPr>
          <a:xfrm>
            <a:off x="734000" y="496233"/>
            <a:ext cx="107240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83" name="Google Shape;83;p4"/>
          <p:cNvGrpSpPr/>
          <p:nvPr/>
        </p:nvGrpSpPr>
        <p:grpSpPr>
          <a:xfrm>
            <a:off x="11024934" y="236467"/>
            <a:ext cx="856500" cy="856467"/>
            <a:chOff x="1154925" y="4692025"/>
            <a:chExt cx="642375" cy="642350"/>
          </a:xfrm>
        </p:grpSpPr>
        <p:sp>
          <p:nvSpPr>
            <p:cNvPr id="84" name="Google Shape;84;p4"/>
            <p:cNvSpPr/>
            <p:nvPr/>
          </p:nvSpPr>
          <p:spPr>
            <a:xfrm>
              <a:off x="1154925" y="4896200"/>
              <a:ext cx="438200" cy="438175"/>
            </a:xfrm>
            <a:custGeom>
              <a:avLst/>
              <a:gdLst/>
              <a:ahLst/>
              <a:cxnLst/>
              <a:rect l="l" t="t" r="r" b="b"/>
              <a:pathLst>
                <a:path w="17528" h="17527" extrusionOk="0">
                  <a:moveTo>
                    <a:pt x="16931" y="596"/>
                  </a:moveTo>
                  <a:lnTo>
                    <a:pt x="16931" y="16930"/>
                  </a:lnTo>
                  <a:lnTo>
                    <a:pt x="598" y="16930"/>
                  </a:lnTo>
                  <a:lnTo>
                    <a:pt x="598" y="596"/>
                  </a:lnTo>
                  <a:close/>
                  <a:moveTo>
                    <a:pt x="1" y="0"/>
                  </a:moveTo>
                  <a:lnTo>
                    <a:pt x="1" y="17526"/>
                  </a:lnTo>
                  <a:lnTo>
                    <a:pt x="17528" y="17526"/>
                  </a:lnTo>
                  <a:lnTo>
                    <a:pt x="1752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1374025" y="4692025"/>
              <a:ext cx="423275" cy="423250"/>
            </a:xfrm>
            <a:custGeom>
              <a:avLst/>
              <a:gdLst/>
              <a:ahLst/>
              <a:cxnLst/>
              <a:rect l="l" t="t" r="r" b="b"/>
              <a:pathLst>
                <a:path w="16931" h="16930" extrusionOk="0">
                  <a:moveTo>
                    <a:pt x="0" y="1"/>
                  </a:moveTo>
                  <a:lnTo>
                    <a:pt x="0" y="16930"/>
                  </a:lnTo>
                  <a:lnTo>
                    <a:pt x="16930" y="16930"/>
                  </a:lnTo>
                  <a:lnTo>
                    <a:pt x="16930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6" name="Google Shape;86;p4"/>
          <p:cNvGrpSpPr/>
          <p:nvPr/>
        </p:nvGrpSpPr>
        <p:grpSpPr>
          <a:xfrm>
            <a:off x="11737233" y="1201900"/>
            <a:ext cx="144200" cy="892400"/>
            <a:chOff x="5169950" y="3910650"/>
            <a:chExt cx="108150" cy="669300"/>
          </a:xfrm>
        </p:grpSpPr>
        <p:sp>
          <p:nvSpPr>
            <p:cNvPr id="87" name="Google Shape;87;p4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71703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>
            <a:spLocks noGrp="1"/>
          </p:cNvSpPr>
          <p:nvPr>
            <p:ph type="body" idx="1"/>
          </p:nvPr>
        </p:nvSpPr>
        <p:spPr>
          <a:xfrm>
            <a:off x="1031600" y="1201900"/>
            <a:ext cx="10128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10623">
              <a:spcBef>
                <a:spcPts val="0"/>
              </a:spcBef>
              <a:spcAft>
                <a:spcPts val="0"/>
              </a:spcAft>
              <a:buSzPts val="1250"/>
              <a:buChar char="●"/>
              <a:defRPr sz="1667"/>
            </a:lvl1pPr>
            <a:lvl2pPr marL="1219170" lvl="1" indent="-410623">
              <a:spcBef>
                <a:spcPts val="2133"/>
              </a:spcBef>
              <a:spcAft>
                <a:spcPts val="0"/>
              </a:spcAft>
              <a:buSzPts val="1250"/>
              <a:buChar char="○"/>
              <a:defRPr sz="1667"/>
            </a:lvl2pPr>
            <a:lvl3pPr marL="1828754" lvl="2" indent="-410623">
              <a:spcBef>
                <a:spcPts val="2133"/>
              </a:spcBef>
              <a:spcAft>
                <a:spcPts val="0"/>
              </a:spcAft>
              <a:buSzPts val="1250"/>
              <a:buChar char="■"/>
              <a:defRPr sz="1667"/>
            </a:lvl3pPr>
            <a:lvl4pPr marL="2438339" lvl="3" indent="-410623">
              <a:spcBef>
                <a:spcPts val="2133"/>
              </a:spcBef>
              <a:spcAft>
                <a:spcPts val="0"/>
              </a:spcAft>
              <a:buSzPts val="1250"/>
              <a:buChar char="●"/>
              <a:defRPr sz="1667"/>
            </a:lvl4pPr>
            <a:lvl5pPr marL="3047924" lvl="4" indent="-410623">
              <a:spcBef>
                <a:spcPts val="2133"/>
              </a:spcBef>
              <a:spcAft>
                <a:spcPts val="0"/>
              </a:spcAft>
              <a:buSzPts val="1250"/>
              <a:buChar char="○"/>
              <a:defRPr sz="1667"/>
            </a:lvl5pPr>
            <a:lvl6pPr marL="3657509" lvl="5" indent="-410623">
              <a:spcBef>
                <a:spcPts val="2133"/>
              </a:spcBef>
              <a:spcAft>
                <a:spcPts val="0"/>
              </a:spcAft>
              <a:buSzPts val="1250"/>
              <a:buChar char="■"/>
              <a:defRPr sz="1667"/>
            </a:lvl6pPr>
            <a:lvl7pPr marL="4267093" lvl="6" indent="-410623">
              <a:spcBef>
                <a:spcPts val="2133"/>
              </a:spcBef>
              <a:spcAft>
                <a:spcPts val="0"/>
              </a:spcAft>
              <a:buSzPts val="1250"/>
              <a:buChar char="●"/>
              <a:defRPr sz="1667"/>
            </a:lvl7pPr>
            <a:lvl8pPr marL="4876678" lvl="7" indent="-410623">
              <a:spcBef>
                <a:spcPts val="2133"/>
              </a:spcBef>
              <a:spcAft>
                <a:spcPts val="0"/>
              </a:spcAft>
              <a:buSzPts val="1250"/>
              <a:buChar char="○"/>
              <a:defRPr sz="1667"/>
            </a:lvl8pPr>
            <a:lvl9pPr marL="5486263" lvl="8" indent="-410623">
              <a:spcBef>
                <a:spcPts val="2133"/>
              </a:spcBef>
              <a:spcAft>
                <a:spcPts val="2133"/>
              </a:spcAft>
              <a:buSzPts val="1250"/>
              <a:buChar char="■"/>
              <a:defRPr sz="1667"/>
            </a:lvl9pPr>
          </a:lstStyle>
          <a:p>
            <a:endParaRPr/>
          </a:p>
        </p:txBody>
      </p:sp>
      <p:sp>
        <p:nvSpPr>
          <p:cNvPr id="82" name="Google Shape;82;p4"/>
          <p:cNvSpPr txBox="1">
            <a:spLocks noGrp="1"/>
          </p:cNvSpPr>
          <p:nvPr>
            <p:ph type="title"/>
          </p:nvPr>
        </p:nvSpPr>
        <p:spPr>
          <a:xfrm>
            <a:off x="734000" y="496233"/>
            <a:ext cx="107240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83" name="Google Shape;83;p4"/>
          <p:cNvGrpSpPr/>
          <p:nvPr/>
        </p:nvGrpSpPr>
        <p:grpSpPr>
          <a:xfrm>
            <a:off x="11024934" y="236467"/>
            <a:ext cx="856500" cy="856467"/>
            <a:chOff x="1154925" y="4692025"/>
            <a:chExt cx="642375" cy="642350"/>
          </a:xfrm>
        </p:grpSpPr>
        <p:sp>
          <p:nvSpPr>
            <p:cNvPr id="84" name="Google Shape;84;p4"/>
            <p:cNvSpPr/>
            <p:nvPr/>
          </p:nvSpPr>
          <p:spPr>
            <a:xfrm>
              <a:off x="1154925" y="4896200"/>
              <a:ext cx="438200" cy="438175"/>
            </a:xfrm>
            <a:custGeom>
              <a:avLst/>
              <a:gdLst/>
              <a:ahLst/>
              <a:cxnLst/>
              <a:rect l="l" t="t" r="r" b="b"/>
              <a:pathLst>
                <a:path w="17528" h="17527" extrusionOk="0">
                  <a:moveTo>
                    <a:pt x="16931" y="596"/>
                  </a:moveTo>
                  <a:lnTo>
                    <a:pt x="16931" y="16930"/>
                  </a:lnTo>
                  <a:lnTo>
                    <a:pt x="598" y="16930"/>
                  </a:lnTo>
                  <a:lnTo>
                    <a:pt x="598" y="596"/>
                  </a:lnTo>
                  <a:close/>
                  <a:moveTo>
                    <a:pt x="1" y="0"/>
                  </a:moveTo>
                  <a:lnTo>
                    <a:pt x="1" y="17526"/>
                  </a:lnTo>
                  <a:lnTo>
                    <a:pt x="17528" y="17526"/>
                  </a:lnTo>
                  <a:lnTo>
                    <a:pt x="1752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85;p4"/>
            <p:cNvSpPr/>
            <p:nvPr/>
          </p:nvSpPr>
          <p:spPr>
            <a:xfrm>
              <a:off x="1374025" y="4692025"/>
              <a:ext cx="423275" cy="423250"/>
            </a:xfrm>
            <a:custGeom>
              <a:avLst/>
              <a:gdLst/>
              <a:ahLst/>
              <a:cxnLst/>
              <a:rect l="l" t="t" r="r" b="b"/>
              <a:pathLst>
                <a:path w="16931" h="16930" extrusionOk="0">
                  <a:moveTo>
                    <a:pt x="0" y="1"/>
                  </a:moveTo>
                  <a:lnTo>
                    <a:pt x="0" y="16930"/>
                  </a:lnTo>
                  <a:lnTo>
                    <a:pt x="16930" y="16930"/>
                  </a:lnTo>
                  <a:lnTo>
                    <a:pt x="16930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86" name="Google Shape;86;p4"/>
          <p:cNvGrpSpPr/>
          <p:nvPr/>
        </p:nvGrpSpPr>
        <p:grpSpPr>
          <a:xfrm>
            <a:off x="11737233" y="1201900"/>
            <a:ext cx="144200" cy="892400"/>
            <a:chOff x="5169950" y="3910650"/>
            <a:chExt cx="108150" cy="669300"/>
          </a:xfrm>
        </p:grpSpPr>
        <p:sp>
          <p:nvSpPr>
            <p:cNvPr id="87" name="Google Shape;87;p4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88;p4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89;p4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90;p4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975872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>
            <a:spLocks noGrp="1"/>
          </p:cNvSpPr>
          <p:nvPr>
            <p:ph type="body" idx="1"/>
          </p:nvPr>
        </p:nvSpPr>
        <p:spPr>
          <a:xfrm>
            <a:off x="1254067" y="1398233"/>
            <a:ext cx="4546000" cy="47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p5"/>
          <p:cNvSpPr txBox="1">
            <a:spLocks noGrp="1"/>
          </p:cNvSpPr>
          <p:nvPr>
            <p:ph type="body" idx="2"/>
          </p:nvPr>
        </p:nvSpPr>
        <p:spPr>
          <a:xfrm>
            <a:off x="6391925" y="1398233"/>
            <a:ext cx="4546000" cy="47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p5"/>
          <p:cNvSpPr txBox="1">
            <a:spLocks noGrp="1"/>
          </p:cNvSpPr>
          <p:nvPr>
            <p:ph type="title"/>
          </p:nvPr>
        </p:nvSpPr>
        <p:spPr>
          <a:xfrm>
            <a:off x="734000" y="496233"/>
            <a:ext cx="107240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883636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97" name="Google Shape;97;p6"/>
          <p:cNvGrpSpPr/>
          <p:nvPr/>
        </p:nvGrpSpPr>
        <p:grpSpPr>
          <a:xfrm>
            <a:off x="197900" y="119951"/>
            <a:ext cx="824267" cy="1014000"/>
            <a:chOff x="2434775" y="1800150"/>
            <a:chExt cx="618200" cy="760500"/>
          </a:xfrm>
        </p:grpSpPr>
        <p:sp>
          <p:nvSpPr>
            <p:cNvPr id="98" name="Google Shape;98;p6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0" name="Google Shape;100;p6"/>
          <p:cNvGrpSpPr/>
          <p:nvPr/>
        </p:nvGrpSpPr>
        <p:grpSpPr>
          <a:xfrm>
            <a:off x="537933" y="1458200"/>
            <a:ext cx="144200" cy="892400"/>
            <a:chOff x="5169950" y="3910650"/>
            <a:chExt cx="108150" cy="669300"/>
          </a:xfrm>
        </p:grpSpPr>
        <p:sp>
          <p:nvSpPr>
            <p:cNvPr id="101" name="Google Shape;101;p6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105;p6"/>
          <p:cNvGrpSpPr/>
          <p:nvPr/>
        </p:nvGrpSpPr>
        <p:grpSpPr>
          <a:xfrm rot="5400000">
            <a:off x="10991068" y="5717900"/>
            <a:ext cx="1406833" cy="412267"/>
            <a:chOff x="5550375" y="1747875"/>
            <a:chExt cx="1055125" cy="309200"/>
          </a:xfrm>
        </p:grpSpPr>
        <p:sp>
          <p:nvSpPr>
            <p:cNvPr id="106" name="Google Shape;106;p6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108;p6"/>
          <p:cNvGrpSpPr/>
          <p:nvPr/>
        </p:nvGrpSpPr>
        <p:grpSpPr>
          <a:xfrm>
            <a:off x="11577534" y="4697334"/>
            <a:ext cx="233933" cy="233933"/>
            <a:chOff x="5826950" y="2305200"/>
            <a:chExt cx="175450" cy="175450"/>
          </a:xfrm>
        </p:grpSpPr>
        <p:sp>
          <p:nvSpPr>
            <p:cNvPr id="109" name="Google Shape;109;p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94585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>
            <a:spLocks noGrp="1"/>
          </p:cNvSpPr>
          <p:nvPr>
            <p:ph type="title"/>
          </p:nvPr>
        </p:nvSpPr>
        <p:spPr>
          <a:xfrm>
            <a:off x="6144467" y="1684351"/>
            <a:ext cx="45212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3" name="Google Shape;113;p7"/>
          <p:cNvSpPr txBox="1">
            <a:spLocks noGrp="1"/>
          </p:cNvSpPr>
          <p:nvPr>
            <p:ph type="body" idx="1"/>
          </p:nvPr>
        </p:nvSpPr>
        <p:spPr>
          <a:xfrm>
            <a:off x="6144467" y="2690851"/>
            <a:ext cx="4521200" cy="187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2133"/>
              </a:spcBef>
              <a:spcAft>
                <a:spcPts val="0"/>
              </a:spcAft>
              <a:buSzPts val="1800"/>
              <a:buChar char="○"/>
              <a:defRPr sz="2400"/>
            </a:lvl2pPr>
            <a:lvl3pPr marL="1828754" lvl="2" indent="-457189">
              <a:spcBef>
                <a:spcPts val="2133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2133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2133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2133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2133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2133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2133"/>
              </a:spcBef>
              <a:spcAft>
                <a:spcPts val="2133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grpSp>
        <p:nvGrpSpPr>
          <p:cNvPr id="114" name="Google Shape;114;p7"/>
          <p:cNvGrpSpPr/>
          <p:nvPr/>
        </p:nvGrpSpPr>
        <p:grpSpPr>
          <a:xfrm>
            <a:off x="100143" y="156161"/>
            <a:ext cx="8905623" cy="6701849"/>
            <a:chOff x="75107" y="117120"/>
            <a:chExt cx="6679217" cy="5026387"/>
          </a:xfrm>
        </p:grpSpPr>
        <p:sp>
          <p:nvSpPr>
            <p:cNvPr id="115" name="Google Shape;115;p7"/>
            <p:cNvSpPr/>
            <p:nvPr/>
          </p:nvSpPr>
          <p:spPr>
            <a:xfrm rot="10800000">
              <a:off x="157435" y="4716934"/>
              <a:ext cx="1373323" cy="335312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 rot="10800000">
              <a:off x="75107" y="4828786"/>
              <a:ext cx="1352767" cy="314721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7"/>
            <p:cNvSpPr/>
            <p:nvPr/>
          </p:nvSpPr>
          <p:spPr>
            <a:xfrm rot="10800000">
              <a:off x="2389641" y="5020033"/>
              <a:ext cx="750985" cy="123474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7"/>
            <p:cNvSpPr/>
            <p:nvPr/>
          </p:nvSpPr>
          <p:spPr>
            <a:xfrm rot="10800000">
              <a:off x="2389641" y="4711380"/>
              <a:ext cx="750985" cy="123509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7"/>
            <p:cNvSpPr/>
            <p:nvPr/>
          </p:nvSpPr>
          <p:spPr>
            <a:xfrm rot="10800000">
              <a:off x="3866829" y="4722353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7"/>
            <p:cNvSpPr/>
            <p:nvPr/>
          </p:nvSpPr>
          <p:spPr>
            <a:xfrm rot="10800000">
              <a:off x="3866829" y="4722353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7"/>
            <p:cNvSpPr/>
            <p:nvPr/>
          </p:nvSpPr>
          <p:spPr>
            <a:xfrm rot="10800000">
              <a:off x="6637300" y="117120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22" name="Google Shape;122;p7"/>
          <p:cNvGrpSpPr/>
          <p:nvPr/>
        </p:nvGrpSpPr>
        <p:grpSpPr>
          <a:xfrm>
            <a:off x="9402931" y="-157844"/>
            <a:ext cx="2432391" cy="1355232"/>
            <a:chOff x="7052198" y="-118383"/>
            <a:chExt cx="1824293" cy="1016424"/>
          </a:xfrm>
        </p:grpSpPr>
        <p:sp>
          <p:nvSpPr>
            <p:cNvPr id="123" name="Google Shape;123;p7"/>
            <p:cNvSpPr/>
            <p:nvPr/>
          </p:nvSpPr>
          <p:spPr>
            <a:xfrm rot="10800000" flipH="1">
              <a:off x="7052198" y="-118383"/>
              <a:ext cx="1106025" cy="555289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7"/>
            <p:cNvSpPr/>
            <p:nvPr/>
          </p:nvSpPr>
          <p:spPr>
            <a:xfrm rot="10800000" flipH="1">
              <a:off x="7200920" y="-117487"/>
              <a:ext cx="808066" cy="405706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7"/>
            <p:cNvSpPr/>
            <p:nvPr/>
          </p:nvSpPr>
          <p:spPr>
            <a:xfrm rot="10800000" flipH="1">
              <a:off x="8235077" y="785431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7"/>
            <p:cNvSpPr/>
            <p:nvPr/>
          </p:nvSpPr>
          <p:spPr>
            <a:xfrm rot="10800000" flipH="1">
              <a:off x="8409873" y="610669"/>
              <a:ext cx="117025" cy="112575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 rot="10800000" flipH="1">
              <a:off x="8584636" y="435872"/>
              <a:ext cx="117059" cy="112610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7"/>
            <p:cNvSpPr/>
            <p:nvPr/>
          </p:nvSpPr>
          <p:spPr>
            <a:xfrm rot="10800000" flipH="1">
              <a:off x="8759467" y="261076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01933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>
            <a:spLocks noGrp="1"/>
          </p:cNvSpPr>
          <p:nvPr>
            <p:ph type="title"/>
          </p:nvPr>
        </p:nvSpPr>
        <p:spPr>
          <a:xfrm>
            <a:off x="6566600" y="503067"/>
            <a:ext cx="4510400" cy="545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131" name="Google Shape;131;p8"/>
          <p:cNvGrpSpPr/>
          <p:nvPr/>
        </p:nvGrpSpPr>
        <p:grpSpPr>
          <a:xfrm rot="5400000">
            <a:off x="-596905" y="530935"/>
            <a:ext cx="2132415" cy="1070543"/>
            <a:chOff x="5008150" y="5073600"/>
            <a:chExt cx="801700" cy="402500"/>
          </a:xfrm>
        </p:grpSpPr>
        <p:sp>
          <p:nvSpPr>
            <p:cNvPr id="132" name="Google Shape;132;p8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8"/>
          <p:cNvGrpSpPr/>
          <p:nvPr/>
        </p:nvGrpSpPr>
        <p:grpSpPr>
          <a:xfrm>
            <a:off x="1463067" y="183967"/>
            <a:ext cx="855533" cy="442700"/>
            <a:chOff x="1151000" y="1881425"/>
            <a:chExt cx="641650" cy="332025"/>
          </a:xfrm>
        </p:grpSpPr>
        <p:sp>
          <p:nvSpPr>
            <p:cNvPr id="135" name="Google Shape;135;p8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7" name="Google Shape;137;p8"/>
          <p:cNvGrpSpPr/>
          <p:nvPr/>
        </p:nvGrpSpPr>
        <p:grpSpPr>
          <a:xfrm>
            <a:off x="434553" y="5562077"/>
            <a:ext cx="1070540" cy="1070497"/>
            <a:chOff x="1154925" y="4692025"/>
            <a:chExt cx="642375" cy="642350"/>
          </a:xfrm>
        </p:grpSpPr>
        <p:sp>
          <p:nvSpPr>
            <p:cNvPr id="138" name="Google Shape;138;p8"/>
            <p:cNvSpPr/>
            <p:nvPr/>
          </p:nvSpPr>
          <p:spPr>
            <a:xfrm>
              <a:off x="1154925" y="4896200"/>
              <a:ext cx="438200" cy="438175"/>
            </a:xfrm>
            <a:custGeom>
              <a:avLst/>
              <a:gdLst/>
              <a:ahLst/>
              <a:cxnLst/>
              <a:rect l="l" t="t" r="r" b="b"/>
              <a:pathLst>
                <a:path w="17528" h="17527" extrusionOk="0">
                  <a:moveTo>
                    <a:pt x="16931" y="596"/>
                  </a:moveTo>
                  <a:lnTo>
                    <a:pt x="16931" y="16930"/>
                  </a:lnTo>
                  <a:lnTo>
                    <a:pt x="598" y="16930"/>
                  </a:lnTo>
                  <a:lnTo>
                    <a:pt x="598" y="596"/>
                  </a:lnTo>
                  <a:close/>
                  <a:moveTo>
                    <a:pt x="1" y="0"/>
                  </a:moveTo>
                  <a:lnTo>
                    <a:pt x="1" y="17526"/>
                  </a:lnTo>
                  <a:lnTo>
                    <a:pt x="17528" y="17526"/>
                  </a:lnTo>
                  <a:lnTo>
                    <a:pt x="175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1374025" y="4692025"/>
              <a:ext cx="423275" cy="423250"/>
            </a:xfrm>
            <a:custGeom>
              <a:avLst/>
              <a:gdLst/>
              <a:ahLst/>
              <a:cxnLst/>
              <a:rect l="l" t="t" r="r" b="b"/>
              <a:pathLst>
                <a:path w="16931" h="16930" extrusionOk="0">
                  <a:moveTo>
                    <a:pt x="0" y="1"/>
                  </a:moveTo>
                  <a:lnTo>
                    <a:pt x="0" y="16930"/>
                  </a:lnTo>
                  <a:lnTo>
                    <a:pt x="16930" y="16930"/>
                  </a:lnTo>
                  <a:lnTo>
                    <a:pt x="16930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29811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>
            <a:spLocks noGrp="1"/>
          </p:cNvSpPr>
          <p:nvPr>
            <p:ph type="subTitle" idx="1"/>
          </p:nvPr>
        </p:nvSpPr>
        <p:spPr>
          <a:xfrm>
            <a:off x="6134000" y="2258567"/>
            <a:ext cx="4521200" cy="48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42" name="Google Shape;142;p9"/>
          <p:cNvSpPr txBox="1">
            <a:spLocks noGrp="1"/>
          </p:cNvSpPr>
          <p:nvPr>
            <p:ph type="body" idx="2"/>
          </p:nvPr>
        </p:nvSpPr>
        <p:spPr>
          <a:xfrm>
            <a:off x="6134000" y="2908000"/>
            <a:ext cx="4950400" cy="3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3" name="Google Shape;143;p9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144" name="Google Shape;144;p9"/>
          <p:cNvGrpSpPr/>
          <p:nvPr/>
        </p:nvGrpSpPr>
        <p:grpSpPr>
          <a:xfrm rot="10800000">
            <a:off x="252637" y="-11"/>
            <a:ext cx="1491161" cy="748651"/>
            <a:chOff x="5008150" y="5073600"/>
            <a:chExt cx="801700" cy="402500"/>
          </a:xfrm>
        </p:grpSpPr>
        <p:sp>
          <p:nvSpPr>
            <p:cNvPr id="145" name="Google Shape;145;p9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7" name="Google Shape;147;p9"/>
          <p:cNvSpPr/>
          <p:nvPr/>
        </p:nvSpPr>
        <p:spPr>
          <a:xfrm>
            <a:off x="-145600" y="5936467"/>
            <a:ext cx="535367" cy="357933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-145600" y="5494200"/>
            <a:ext cx="535367" cy="357933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49" name="Google Shape;149;p9"/>
          <p:cNvGrpSpPr/>
          <p:nvPr/>
        </p:nvGrpSpPr>
        <p:grpSpPr>
          <a:xfrm>
            <a:off x="10590301" y="204767"/>
            <a:ext cx="1406833" cy="412267"/>
            <a:chOff x="5550375" y="1747875"/>
            <a:chExt cx="1055125" cy="309200"/>
          </a:xfrm>
        </p:grpSpPr>
        <p:sp>
          <p:nvSpPr>
            <p:cNvPr id="150" name="Google Shape;150;p9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2" name="Google Shape;152;p9"/>
          <p:cNvSpPr/>
          <p:nvPr/>
        </p:nvSpPr>
        <p:spPr>
          <a:xfrm>
            <a:off x="11803567" y="1074434"/>
            <a:ext cx="193567" cy="387133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128898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155" name="Google Shape;155;p10"/>
          <p:cNvGrpSpPr/>
          <p:nvPr/>
        </p:nvGrpSpPr>
        <p:grpSpPr>
          <a:xfrm rot="5400000">
            <a:off x="488576" y="-638073"/>
            <a:ext cx="1015344" cy="1992644"/>
            <a:chOff x="1158575" y="2606800"/>
            <a:chExt cx="497750" cy="976850"/>
          </a:xfrm>
        </p:grpSpPr>
        <p:sp>
          <p:nvSpPr>
            <p:cNvPr id="156" name="Google Shape;156;p10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0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0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0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0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0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0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0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0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0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0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68" name="Google Shape;168;p10"/>
          <p:cNvGrpSpPr/>
          <p:nvPr/>
        </p:nvGrpSpPr>
        <p:grpSpPr>
          <a:xfrm rot="5400000">
            <a:off x="2024700" y="4634"/>
            <a:ext cx="725800" cy="417633"/>
            <a:chOff x="4383475" y="1747875"/>
            <a:chExt cx="544350" cy="313225"/>
          </a:xfrm>
        </p:grpSpPr>
        <p:sp>
          <p:nvSpPr>
            <p:cNvPr id="169" name="Google Shape;169;p10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0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1" name="Google Shape;171;p10"/>
          <p:cNvGrpSpPr/>
          <p:nvPr/>
        </p:nvGrpSpPr>
        <p:grpSpPr>
          <a:xfrm>
            <a:off x="10199423" y="200290"/>
            <a:ext cx="1779644" cy="521517"/>
            <a:chOff x="5550375" y="1747875"/>
            <a:chExt cx="1055125" cy="309200"/>
          </a:xfrm>
        </p:grpSpPr>
        <p:sp>
          <p:nvSpPr>
            <p:cNvPr id="172" name="Google Shape;172;p10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0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p10"/>
          <p:cNvGrpSpPr/>
          <p:nvPr/>
        </p:nvGrpSpPr>
        <p:grpSpPr>
          <a:xfrm rot="5400000">
            <a:off x="11359500" y="540800"/>
            <a:ext cx="144200" cy="892400"/>
            <a:chOff x="5169950" y="3910650"/>
            <a:chExt cx="108150" cy="669300"/>
          </a:xfrm>
        </p:grpSpPr>
        <p:sp>
          <p:nvSpPr>
            <p:cNvPr id="175" name="Google Shape;175;p10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5547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"/>
          <p:cNvSpPr txBox="1">
            <a:spLocks noGrp="1"/>
          </p:cNvSpPr>
          <p:nvPr>
            <p:ph type="title" hasCustomPrompt="1"/>
          </p:nvPr>
        </p:nvSpPr>
        <p:spPr>
          <a:xfrm>
            <a:off x="2004800" y="1981567"/>
            <a:ext cx="8182400" cy="214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1pPr>
            <a:lvl2pPr lvl="1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2pPr>
            <a:lvl3pPr lvl="2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3pPr>
            <a:lvl4pPr lvl="3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4pPr>
            <a:lvl5pPr lvl="4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5pPr>
            <a:lvl6pPr lvl="5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6pPr>
            <a:lvl7pPr lvl="6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7pPr>
            <a:lvl8pPr lvl="7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8pPr>
            <a:lvl9pPr lvl="8" algn="ctr">
              <a:spcBef>
                <a:spcPts val="0"/>
              </a:spcBef>
              <a:spcAft>
                <a:spcPts val="0"/>
              </a:spcAft>
              <a:buSzPts val="11000"/>
              <a:buNone/>
              <a:defRPr sz="14666"/>
            </a:lvl9pPr>
          </a:lstStyle>
          <a:p>
            <a:r>
              <a:t>xx%</a:t>
            </a:r>
          </a:p>
        </p:txBody>
      </p:sp>
      <p:sp>
        <p:nvSpPr>
          <p:cNvPr id="181" name="Google Shape;181;p11"/>
          <p:cNvSpPr txBox="1">
            <a:spLocks noGrp="1"/>
          </p:cNvSpPr>
          <p:nvPr>
            <p:ph type="body" idx="1"/>
          </p:nvPr>
        </p:nvSpPr>
        <p:spPr>
          <a:xfrm>
            <a:off x="2004800" y="4232033"/>
            <a:ext cx="8182400" cy="64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06390" algn="ctr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algn="ctr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algn="ctr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algn="ctr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algn="ctr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algn="ctr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algn="ctr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algn="ctr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grpSp>
        <p:nvGrpSpPr>
          <p:cNvPr id="182" name="Google Shape;182;p11"/>
          <p:cNvGrpSpPr/>
          <p:nvPr/>
        </p:nvGrpSpPr>
        <p:grpSpPr>
          <a:xfrm>
            <a:off x="10589584" y="-41025"/>
            <a:ext cx="1640821" cy="3263220"/>
            <a:chOff x="5601325" y="2619050"/>
            <a:chExt cx="1004175" cy="1997075"/>
          </a:xfrm>
        </p:grpSpPr>
        <p:sp>
          <p:nvSpPr>
            <p:cNvPr id="183" name="Google Shape;183;p11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1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1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87;p1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1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89;p1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90;p1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91;p1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11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11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11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11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6" name="Google Shape;196;p11"/>
          <p:cNvGrpSpPr/>
          <p:nvPr/>
        </p:nvGrpSpPr>
        <p:grpSpPr>
          <a:xfrm>
            <a:off x="11876067" y="3658100"/>
            <a:ext cx="144200" cy="892400"/>
            <a:chOff x="5169950" y="3910650"/>
            <a:chExt cx="108150" cy="669300"/>
          </a:xfrm>
        </p:grpSpPr>
        <p:sp>
          <p:nvSpPr>
            <p:cNvPr id="197" name="Google Shape;197;p11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11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11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11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1" name="Google Shape;201;p11"/>
          <p:cNvGrpSpPr/>
          <p:nvPr/>
        </p:nvGrpSpPr>
        <p:grpSpPr>
          <a:xfrm>
            <a:off x="-583423" y="5558579"/>
            <a:ext cx="2588208" cy="1299431"/>
            <a:chOff x="5008150" y="5073600"/>
            <a:chExt cx="801700" cy="402500"/>
          </a:xfrm>
        </p:grpSpPr>
        <p:sp>
          <p:nvSpPr>
            <p:cNvPr id="202" name="Google Shape;202;p11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11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4" name="Google Shape;204;p11"/>
          <p:cNvGrpSpPr/>
          <p:nvPr/>
        </p:nvGrpSpPr>
        <p:grpSpPr>
          <a:xfrm rot="5400000">
            <a:off x="-150999" y="4348084"/>
            <a:ext cx="1406833" cy="412267"/>
            <a:chOff x="5550375" y="1747875"/>
            <a:chExt cx="1055125" cy="309200"/>
          </a:xfrm>
        </p:grpSpPr>
        <p:sp>
          <p:nvSpPr>
            <p:cNvPr id="205" name="Google Shape;205;p11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11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07" name="Google Shape;207;p11"/>
          <p:cNvGrpSpPr/>
          <p:nvPr/>
        </p:nvGrpSpPr>
        <p:grpSpPr>
          <a:xfrm>
            <a:off x="1076167" y="5166967"/>
            <a:ext cx="233933" cy="233933"/>
            <a:chOff x="5826950" y="2305200"/>
            <a:chExt cx="175450" cy="175450"/>
          </a:xfrm>
        </p:grpSpPr>
        <p:sp>
          <p:nvSpPr>
            <p:cNvPr id="208" name="Google Shape;208;p1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1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168789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sz="1867" kern="0" smtClean="0">
                <a:solidFill>
                  <a:srgbClr val="000000"/>
                </a:solidFill>
                <a:cs typeface="Arial"/>
                <a:sym typeface="Arial"/>
              </a:rPr>
              <a:pPr defTabSz="1219170">
                <a:buClr>
                  <a:srgbClr val="000000"/>
                </a:buClr>
              </a:pPr>
              <a:t>‹#›</a:t>
            </a:fld>
            <a:endParaRPr lang="en" sz="1867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692942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3"/>
          <p:cNvSpPr txBox="1">
            <a:spLocks noGrp="1"/>
          </p:cNvSpPr>
          <p:nvPr>
            <p:ph type="title"/>
          </p:nvPr>
        </p:nvSpPr>
        <p:spPr>
          <a:xfrm>
            <a:off x="1264067" y="1949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14" name="Google Shape;214;p13"/>
          <p:cNvSpPr txBox="1">
            <a:spLocks noGrp="1"/>
          </p:cNvSpPr>
          <p:nvPr>
            <p:ph type="subTitle" idx="1"/>
          </p:nvPr>
        </p:nvSpPr>
        <p:spPr>
          <a:xfrm>
            <a:off x="1264067" y="2415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15" name="Google Shape;215;p13"/>
          <p:cNvSpPr txBox="1">
            <a:spLocks noGrp="1"/>
          </p:cNvSpPr>
          <p:nvPr>
            <p:ph type="title" idx="2" hasCustomPrompt="1"/>
          </p:nvPr>
        </p:nvSpPr>
        <p:spPr>
          <a:xfrm>
            <a:off x="1940067" y="1303433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6" name="Google Shape;216;p13"/>
          <p:cNvSpPr txBox="1">
            <a:spLocks noGrp="1"/>
          </p:cNvSpPr>
          <p:nvPr>
            <p:ph type="title" idx="3"/>
          </p:nvPr>
        </p:nvSpPr>
        <p:spPr>
          <a:xfrm>
            <a:off x="4590000" y="1949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17" name="Google Shape;217;p13"/>
          <p:cNvSpPr txBox="1">
            <a:spLocks noGrp="1"/>
          </p:cNvSpPr>
          <p:nvPr>
            <p:ph type="subTitle" idx="4"/>
          </p:nvPr>
        </p:nvSpPr>
        <p:spPr>
          <a:xfrm>
            <a:off x="4590000" y="2415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18" name="Google Shape;218;p13"/>
          <p:cNvSpPr txBox="1">
            <a:spLocks noGrp="1"/>
          </p:cNvSpPr>
          <p:nvPr>
            <p:ph type="title" idx="5" hasCustomPrompt="1"/>
          </p:nvPr>
        </p:nvSpPr>
        <p:spPr>
          <a:xfrm>
            <a:off x="5265984" y="1303433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19" name="Google Shape;219;p13"/>
          <p:cNvSpPr txBox="1">
            <a:spLocks noGrp="1"/>
          </p:cNvSpPr>
          <p:nvPr>
            <p:ph type="title" idx="6"/>
          </p:nvPr>
        </p:nvSpPr>
        <p:spPr>
          <a:xfrm>
            <a:off x="7915933" y="1949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0" name="Google Shape;220;p13"/>
          <p:cNvSpPr txBox="1">
            <a:spLocks noGrp="1"/>
          </p:cNvSpPr>
          <p:nvPr>
            <p:ph type="subTitle" idx="7"/>
          </p:nvPr>
        </p:nvSpPr>
        <p:spPr>
          <a:xfrm>
            <a:off x="7915933" y="2415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21" name="Google Shape;221;p13"/>
          <p:cNvSpPr txBox="1">
            <a:spLocks noGrp="1"/>
          </p:cNvSpPr>
          <p:nvPr>
            <p:ph type="title" idx="8" hasCustomPrompt="1"/>
          </p:nvPr>
        </p:nvSpPr>
        <p:spPr>
          <a:xfrm>
            <a:off x="8591935" y="1303433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2" name="Google Shape;222;p13"/>
          <p:cNvSpPr txBox="1">
            <a:spLocks noGrp="1"/>
          </p:cNvSpPr>
          <p:nvPr>
            <p:ph type="title" idx="9"/>
          </p:nvPr>
        </p:nvSpPr>
        <p:spPr>
          <a:xfrm>
            <a:off x="1264067" y="46064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3" name="Google Shape;223;p13"/>
          <p:cNvSpPr txBox="1">
            <a:spLocks noGrp="1"/>
          </p:cNvSpPr>
          <p:nvPr>
            <p:ph type="subTitle" idx="13"/>
          </p:nvPr>
        </p:nvSpPr>
        <p:spPr>
          <a:xfrm>
            <a:off x="1264067" y="50723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24" name="Google Shape;224;p13"/>
          <p:cNvSpPr txBox="1">
            <a:spLocks noGrp="1"/>
          </p:cNvSpPr>
          <p:nvPr>
            <p:ph type="title" idx="14" hasCustomPrompt="1"/>
          </p:nvPr>
        </p:nvSpPr>
        <p:spPr>
          <a:xfrm>
            <a:off x="1940067" y="3970267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5" name="Google Shape;225;p13"/>
          <p:cNvSpPr txBox="1">
            <a:spLocks noGrp="1"/>
          </p:cNvSpPr>
          <p:nvPr>
            <p:ph type="title" idx="15"/>
          </p:nvPr>
        </p:nvSpPr>
        <p:spPr>
          <a:xfrm>
            <a:off x="4590000" y="46064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6" name="Google Shape;226;p13"/>
          <p:cNvSpPr txBox="1">
            <a:spLocks noGrp="1"/>
          </p:cNvSpPr>
          <p:nvPr>
            <p:ph type="subTitle" idx="16"/>
          </p:nvPr>
        </p:nvSpPr>
        <p:spPr>
          <a:xfrm>
            <a:off x="4590000" y="50723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27" name="Google Shape;227;p13"/>
          <p:cNvSpPr txBox="1">
            <a:spLocks noGrp="1"/>
          </p:cNvSpPr>
          <p:nvPr>
            <p:ph type="title" idx="17" hasCustomPrompt="1"/>
          </p:nvPr>
        </p:nvSpPr>
        <p:spPr>
          <a:xfrm>
            <a:off x="5265997" y="3970267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28" name="Google Shape;228;p13"/>
          <p:cNvSpPr txBox="1">
            <a:spLocks noGrp="1"/>
          </p:cNvSpPr>
          <p:nvPr>
            <p:ph type="title" idx="18"/>
          </p:nvPr>
        </p:nvSpPr>
        <p:spPr>
          <a:xfrm>
            <a:off x="7915933" y="46064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29" name="Google Shape;229;p13"/>
          <p:cNvSpPr txBox="1">
            <a:spLocks noGrp="1"/>
          </p:cNvSpPr>
          <p:nvPr>
            <p:ph type="subTitle" idx="19"/>
          </p:nvPr>
        </p:nvSpPr>
        <p:spPr>
          <a:xfrm>
            <a:off x="7915933" y="50723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30" name="Google Shape;230;p13"/>
          <p:cNvSpPr txBox="1">
            <a:spLocks noGrp="1"/>
          </p:cNvSpPr>
          <p:nvPr>
            <p:ph type="title" idx="20" hasCustomPrompt="1"/>
          </p:nvPr>
        </p:nvSpPr>
        <p:spPr>
          <a:xfrm>
            <a:off x="8591933" y="3970267"/>
            <a:ext cx="1660000" cy="3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32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31" name="Google Shape;231;p13"/>
          <p:cNvSpPr/>
          <p:nvPr/>
        </p:nvSpPr>
        <p:spPr>
          <a:xfrm>
            <a:off x="10854710" y="470018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1"/>
                </a:moveTo>
                <a:lnTo>
                  <a:pt x="4580" y="4874"/>
                </a:lnTo>
                <a:lnTo>
                  <a:pt x="911" y="538"/>
                </a:lnTo>
                <a:lnTo>
                  <a:pt x="0" y="1309"/>
                </a:lnTo>
                <a:lnTo>
                  <a:pt x="4580" y="6720"/>
                </a:lnTo>
                <a:lnTo>
                  <a:pt x="8705" y="1846"/>
                </a:lnTo>
                <a:lnTo>
                  <a:pt x="12831" y="6720"/>
                </a:lnTo>
                <a:lnTo>
                  <a:pt x="16955" y="1846"/>
                </a:lnTo>
                <a:lnTo>
                  <a:pt x="21083" y="6720"/>
                </a:lnTo>
                <a:lnTo>
                  <a:pt x="25665" y="1309"/>
                </a:lnTo>
                <a:lnTo>
                  <a:pt x="24756" y="538"/>
                </a:lnTo>
                <a:lnTo>
                  <a:pt x="21083" y="4874"/>
                </a:lnTo>
                <a:lnTo>
                  <a:pt x="16955" y="1"/>
                </a:lnTo>
                <a:lnTo>
                  <a:pt x="12830" y="4874"/>
                </a:lnTo>
                <a:lnTo>
                  <a:pt x="8704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2" name="Google Shape;232;p13"/>
          <p:cNvSpPr/>
          <p:nvPr/>
        </p:nvSpPr>
        <p:spPr>
          <a:xfrm>
            <a:off x="10854710" y="168297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0"/>
                </a:moveTo>
                <a:lnTo>
                  <a:pt x="4580" y="4873"/>
                </a:lnTo>
                <a:lnTo>
                  <a:pt x="911" y="537"/>
                </a:lnTo>
                <a:lnTo>
                  <a:pt x="0" y="1309"/>
                </a:lnTo>
                <a:lnTo>
                  <a:pt x="4580" y="6719"/>
                </a:lnTo>
                <a:lnTo>
                  <a:pt x="8705" y="1847"/>
                </a:lnTo>
                <a:lnTo>
                  <a:pt x="12831" y="6719"/>
                </a:lnTo>
                <a:lnTo>
                  <a:pt x="16955" y="1847"/>
                </a:lnTo>
                <a:lnTo>
                  <a:pt x="21083" y="6719"/>
                </a:lnTo>
                <a:lnTo>
                  <a:pt x="25665" y="1309"/>
                </a:lnTo>
                <a:lnTo>
                  <a:pt x="24756" y="537"/>
                </a:lnTo>
                <a:lnTo>
                  <a:pt x="21083" y="4873"/>
                </a:lnTo>
                <a:lnTo>
                  <a:pt x="16955" y="0"/>
                </a:lnTo>
                <a:lnTo>
                  <a:pt x="12830" y="4873"/>
                </a:lnTo>
                <a:lnTo>
                  <a:pt x="8704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3" name="Google Shape;233;p13"/>
          <p:cNvSpPr/>
          <p:nvPr/>
        </p:nvSpPr>
        <p:spPr>
          <a:xfrm>
            <a:off x="0" y="6223352"/>
            <a:ext cx="1264013" cy="634661"/>
          </a:xfrm>
          <a:custGeom>
            <a:avLst/>
            <a:gdLst/>
            <a:ahLst/>
            <a:cxnLst/>
            <a:rect l="l" t="t" r="r" b="b"/>
            <a:pathLst>
              <a:path w="32068" h="16100" extrusionOk="0">
                <a:moveTo>
                  <a:pt x="16006" y="1"/>
                </a:moveTo>
                <a:cubicBezTo>
                  <a:pt x="11766" y="1"/>
                  <a:pt x="7772" y="1642"/>
                  <a:pt x="4753" y="4626"/>
                </a:cubicBezTo>
                <a:cubicBezTo>
                  <a:pt x="1712" y="7633"/>
                  <a:pt x="24" y="11643"/>
                  <a:pt x="1" y="15919"/>
                </a:cubicBezTo>
                <a:lnTo>
                  <a:pt x="597" y="15923"/>
                </a:lnTo>
                <a:cubicBezTo>
                  <a:pt x="620" y="11806"/>
                  <a:pt x="2245" y="7945"/>
                  <a:pt x="5172" y="5050"/>
                </a:cubicBezTo>
                <a:cubicBezTo>
                  <a:pt x="8079" y="2176"/>
                  <a:pt x="11923" y="598"/>
                  <a:pt x="16006" y="598"/>
                </a:cubicBezTo>
                <a:lnTo>
                  <a:pt x="16096" y="598"/>
                </a:lnTo>
                <a:cubicBezTo>
                  <a:pt x="24594" y="645"/>
                  <a:pt x="31468" y="7597"/>
                  <a:pt x="31421" y="16096"/>
                </a:cubicBezTo>
                <a:lnTo>
                  <a:pt x="32018" y="16099"/>
                </a:lnTo>
                <a:cubicBezTo>
                  <a:pt x="32067" y="7274"/>
                  <a:pt x="24926" y="50"/>
                  <a:pt x="16099" y="1"/>
                </a:cubicBez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4" name="Google Shape;234;p13"/>
          <p:cNvSpPr/>
          <p:nvPr/>
        </p:nvSpPr>
        <p:spPr>
          <a:xfrm>
            <a:off x="169974" y="6393289"/>
            <a:ext cx="923493" cy="463697"/>
          </a:xfrm>
          <a:custGeom>
            <a:avLst/>
            <a:gdLst/>
            <a:ahLst/>
            <a:cxnLst/>
            <a:rect l="l" t="t" r="r" b="b"/>
            <a:pathLst>
              <a:path w="23429" h="11763" extrusionOk="0">
                <a:moveTo>
                  <a:pt x="11695" y="0"/>
                </a:moveTo>
                <a:cubicBezTo>
                  <a:pt x="5266" y="0"/>
                  <a:pt x="37" y="5194"/>
                  <a:pt x="1" y="11630"/>
                </a:cubicBezTo>
                <a:lnTo>
                  <a:pt x="23392" y="11762"/>
                </a:lnTo>
                <a:cubicBezTo>
                  <a:pt x="23429" y="5303"/>
                  <a:pt x="18222" y="37"/>
                  <a:pt x="11762" y="1"/>
                </a:cubicBezTo>
                <a:cubicBezTo>
                  <a:pt x="11740" y="0"/>
                  <a:pt x="11718" y="0"/>
                  <a:pt x="11695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186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>
            <a:spLocks noGrp="1"/>
          </p:cNvSpPr>
          <p:nvPr>
            <p:ph type="body" idx="1"/>
          </p:nvPr>
        </p:nvSpPr>
        <p:spPr>
          <a:xfrm>
            <a:off x="1254067" y="1398233"/>
            <a:ext cx="4546000" cy="47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3" name="Google Shape;93;p5"/>
          <p:cNvSpPr txBox="1">
            <a:spLocks noGrp="1"/>
          </p:cNvSpPr>
          <p:nvPr>
            <p:ph type="body" idx="2"/>
          </p:nvPr>
        </p:nvSpPr>
        <p:spPr>
          <a:xfrm>
            <a:off x="6391925" y="1398233"/>
            <a:ext cx="4546000" cy="471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4" name="Google Shape;94;p5"/>
          <p:cNvSpPr txBox="1">
            <a:spLocks noGrp="1"/>
          </p:cNvSpPr>
          <p:nvPr>
            <p:ph type="title"/>
          </p:nvPr>
        </p:nvSpPr>
        <p:spPr>
          <a:xfrm>
            <a:off x="734000" y="496233"/>
            <a:ext cx="107240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4231713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">
  <p:cSld name="Two Columns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4"/>
          <p:cNvSpPr/>
          <p:nvPr/>
        </p:nvSpPr>
        <p:spPr>
          <a:xfrm>
            <a:off x="1907251" y="520757"/>
            <a:ext cx="1125064" cy="974320"/>
          </a:xfrm>
          <a:custGeom>
            <a:avLst/>
            <a:gdLst/>
            <a:ahLst/>
            <a:cxnLst/>
            <a:rect l="l" t="t" r="r" b="b"/>
            <a:pathLst>
              <a:path w="24465" h="21187" extrusionOk="0">
                <a:moveTo>
                  <a:pt x="1" y="0"/>
                </a:moveTo>
                <a:lnTo>
                  <a:pt x="12232" y="21187"/>
                </a:lnTo>
                <a:lnTo>
                  <a:pt x="24464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7" name="Google Shape;237;p14"/>
          <p:cNvSpPr/>
          <p:nvPr/>
        </p:nvSpPr>
        <p:spPr>
          <a:xfrm>
            <a:off x="253343" y="547385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1"/>
                </a:moveTo>
                <a:lnTo>
                  <a:pt x="4580" y="4874"/>
                </a:lnTo>
                <a:lnTo>
                  <a:pt x="911" y="538"/>
                </a:lnTo>
                <a:lnTo>
                  <a:pt x="0" y="1309"/>
                </a:lnTo>
                <a:lnTo>
                  <a:pt x="4580" y="6720"/>
                </a:lnTo>
                <a:lnTo>
                  <a:pt x="8705" y="1846"/>
                </a:lnTo>
                <a:lnTo>
                  <a:pt x="12831" y="6720"/>
                </a:lnTo>
                <a:lnTo>
                  <a:pt x="16955" y="1846"/>
                </a:lnTo>
                <a:lnTo>
                  <a:pt x="21083" y="6720"/>
                </a:lnTo>
                <a:lnTo>
                  <a:pt x="25665" y="1309"/>
                </a:lnTo>
                <a:lnTo>
                  <a:pt x="24756" y="538"/>
                </a:lnTo>
                <a:lnTo>
                  <a:pt x="21083" y="4874"/>
                </a:lnTo>
                <a:lnTo>
                  <a:pt x="16955" y="1"/>
                </a:lnTo>
                <a:lnTo>
                  <a:pt x="12830" y="4874"/>
                </a:lnTo>
                <a:lnTo>
                  <a:pt x="8704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8" name="Google Shape;238;p14"/>
          <p:cNvSpPr/>
          <p:nvPr/>
        </p:nvSpPr>
        <p:spPr>
          <a:xfrm>
            <a:off x="253343" y="245663"/>
            <a:ext cx="1180293" cy="309031"/>
          </a:xfrm>
          <a:custGeom>
            <a:avLst/>
            <a:gdLst/>
            <a:ahLst/>
            <a:cxnLst/>
            <a:rect l="l" t="t" r="r" b="b"/>
            <a:pathLst>
              <a:path w="25666" h="6720" extrusionOk="0">
                <a:moveTo>
                  <a:pt x="8704" y="0"/>
                </a:moveTo>
                <a:lnTo>
                  <a:pt x="4580" y="4873"/>
                </a:lnTo>
                <a:lnTo>
                  <a:pt x="911" y="537"/>
                </a:lnTo>
                <a:lnTo>
                  <a:pt x="0" y="1309"/>
                </a:lnTo>
                <a:lnTo>
                  <a:pt x="4580" y="6719"/>
                </a:lnTo>
                <a:lnTo>
                  <a:pt x="8705" y="1847"/>
                </a:lnTo>
                <a:lnTo>
                  <a:pt x="12831" y="6719"/>
                </a:lnTo>
                <a:lnTo>
                  <a:pt x="16955" y="1847"/>
                </a:lnTo>
                <a:lnTo>
                  <a:pt x="21083" y="6719"/>
                </a:lnTo>
                <a:lnTo>
                  <a:pt x="25665" y="1309"/>
                </a:lnTo>
                <a:lnTo>
                  <a:pt x="24756" y="537"/>
                </a:lnTo>
                <a:lnTo>
                  <a:pt x="21083" y="4873"/>
                </a:lnTo>
                <a:lnTo>
                  <a:pt x="16955" y="0"/>
                </a:lnTo>
                <a:lnTo>
                  <a:pt x="12830" y="4873"/>
                </a:lnTo>
                <a:lnTo>
                  <a:pt x="8704" y="0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9" name="Google Shape;239;p14"/>
          <p:cNvSpPr/>
          <p:nvPr/>
        </p:nvSpPr>
        <p:spPr>
          <a:xfrm>
            <a:off x="1895156" y="96159"/>
            <a:ext cx="1125064" cy="974320"/>
          </a:xfrm>
          <a:custGeom>
            <a:avLst/>
            <a:gdLst/>
            <a:ahLst/>
            <a:cxnLst/>
            <a:rect l="l" t="t" r="r" b="b"/>
            <a:pathLst>
              <a:path w="24465" h="21187" extrusionOk="0">
                <a:moveTo>
                  <a:pt x="1" y="0"/>
                </a:moveTo>
                <a:lnTo>
                  <a:pt x="12232" y="21187"/>
                </a:lnTo>
                <a:lnTo>
                  <a:pt x="24464" y="0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0" name="Google Shape;240;p14"/>
          <p:cNvSpPr/>
          <p:nvPr/>
        </p:nvSpPr>
        <p:spPr>
          <a:xfrm>
            <a:off x="1580757" y="1070469"/>
            <a:ext cx="156033" cy="150147"/>
          </a:xfrm>
          <a:custGeom>
            <a:avLst/>
            <a:gdLst/>
            <a:ahLst/>
            <a:cxnLst/>
            <a:rect l="l" t="t" r="r" b="b"/>
            <a:pathLst>
              <a:path w="3393" h="3265" extrusionOk="0">
                <a:moveTo>
                  <a:pt x="1761" y="0"/>
                </a:moveTo>
                <a:cubicBezTo>
                  <a:pt x="1100" y="0"/>
                  <a:pt x="506" y="398"/>
                  <a:pt x="253" y="1008"/>
                </a:cubicBezTo>
                <a:cubicBezTo>
                  <a:pt x="0" y="1618"/>
                  <a:pt x="140" y="2320"/>
                  <a:pt x="606" y="2787"/>
                </a:cubicBezTo>
                <a:cubicBezTo>
                  <a:pt x="918" y="3099"/>
                  <a:pt x="1336" y="3264"/>
                  <a:pt x="1760" y="3264"/>
                </a:cubicBezTo>
                <a:cubicBezTo>
                  <a:pt x="1971" y="3264"/>
                  <a:pt x="2183" y="3224"/>
                  <a:pt x="2385" y="3140"/>
                </a:cubicBezTo>
                <a:cubicBezTo>
                  <a:pt x="2995" y="2887"/>
                  <a:pt x="3393" y="2293"/>
                  <a:pt x="3393" y="1632"/>
                </a:cubicBezTo>
                <a:cubicBezTo>
                  <a:pt x="3393" y="731"/>
                  <a:pt x="2662" y="0"/>
                  <a:pt x="1761" y="0"/>
                </a:cubicBez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1" name="Google Shape;241;p14"/>
          <p:cNvSpPr/>
          <p:nvPr/>
        </p:nvSpPr>
        <p:spPr>
          <a:xfrm rot="10800000" flipH="1">
            <a:off x="10134878" y="6142289"/>
            <a:ext cx="1831097" cy="447083"/>
          </a:xfrm>
          <a:custGeom>
            <a:avLst/>
            <a:gdLst/>
            <a:ahLst/>
            <a:cxnLst/>
            <a:rect l="l" t="t" r="r" b="b"/>
            <a:pathLst>
              <a:path w="39818" h="9722" extrusionOk="0">
                <a:moveTo>
                  <a:pt x="39222" y="598"/>
                </a:moveTo>
                <a:lnTo>
                  <a:pt x="39222" y="9124"/>
                </a:lnTo>
                <a:lnTo>
                  <a:pt x="598" y="9124"/>
                </a:lnTo>
                <a:lnTo>
                  <a:pt x="598" y="598"/>
                </a:lnTo>
                <a:close/>
                <a:moveTo>
                  <a:pt x="1" y="1"/>
                </a:moveTo>
                <a:lnTo>
                  <a:pt x="1" y="9721"/>
                </a:lnTo>
                <a:lnTo>
                  <a:pt x="39818" y="9721"/>
                </a:lnTo>
                <a:lnTo>
                  <a:pt x="39818" y="1"/>
                </a:lnTo>
                <a:close/>
              </a:path>
            </a:pathLst>
          </a:custGeom>
          <a:solidFill>
            <a:srgbClr val="1D262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2" name="Google Shape;242;p14"/>
          <p:cNvSpPr/>
          <p:nvPr/>
        </p:nvSpPr>
        <p:spPr>
          <a:xfrm rot="10800000" flipH="1">
            <a:off x="10272057" y="6291425"/>
            <a:ext cx="1803689" cy="419628"/>
          </a:xfrm>
          <a:custGeom>
            <a:avLst/>
            <a:gdLst/>
            <a:ahLst/>
            <a:cxnLst/>
            <a:rect l="l" t="t" r="r" b="b"/>
            <a:pathLst>
              <a:path w="39222" h="9125" extrusionOk="0">
                <a:moveTo>
                  <a:pt x="0" y="1"/>
                </a:moveTo>
                <a:lnTo>
                  <a:pt x="0" y="9124"/>
                </a:lnTo>
                <a:lnTo>
                  <a:pt x="39221" y="9124"/>
                </a:lnTo>
                <a:lnTo>
                  <a:pt x="39221" y="1"/>
                </a:lnTo>
                <a:close/>
              </a:path>
            </a:pathLst>
          </a:custGeom>
          <a:solidFill>
            <a:srgbClr val="FFE03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43" name="Google Shape;243;p14"/>
          <p:cNvGrpSpPr/>
          <p:nvPr/>
        </p:nvGrpSpPr>
        <p:grpSpPr>
          <a:xfrm>
            <a:off x="11532633" y="5434597"/>
            <a:ext cx="322735" cy="322735"/>
            <a:chOff x="7982724" y="4022347"/>
            <a:chExt cx="242051" cy="242051"/>
          </a:xfrm>
        </p:grpSpPr>
        <p:sp>
          <p:nvSpPr>
            <p:cNvPr id="244" name="Google Shape;244;p14"/>
            <p:cNvSpPr/>
            <p:nvPr/>
          </p:nvSpPr>
          <p:spPr>
            <a:xfrm rot="10800000" flipH="1">
              <a:off x="7982724" y="4022347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14"/>
            <p:cNvSpPr/>
            <p:nvPr/>
          </p:nvSpPr>
          <p:spPr>
            <a:xfrm rot="10800000" flipH="1">
              <a:off x="7982724" y="4022347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46" name="Google Shape;246;p14"/>
          <p:cNvSpPr/>
          <p:nvPr/>
        </p:nvSpPr>
        <p:spPr>
          <a:xfrm rot="10800000" flipH="1">
            <a:off x="9401045" y="5757334"/>
            <a:ext cx="267044" cy="534089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7" name="Google Shape;247;p14"/>
          <p:cNvSpPr txBox="1">
            <a:spLocks noGrp="1"/>
          </p:cNvSpPr>
          <p:nvPr>
            <p:ph type="title"/>
          </p:nvPr>
        </p:nvSpPr>
        <p:spPr>
          <a:xfrm>
            <a:off x="1580768" y="2852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8" name="Google Shape;248;p14"/>
          <p:cNvSpPr txBox="1">
            <a:spLocks noGrp="1"/>
          </p:cNvSpPr>
          <p:nvPr>
            <p:ph type="subTitle" idx="1"/>
          </p:nvPr>
        </p:nvSpPr>
        <p:spPr>
          <a:xfrm>
            <a:off x="1580767" y="3521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49" name="Google Shape;249;p14"/>
          <p:cNvSpPr txBox="1">
            <a:spLocks noGrp="1"/>
          </p:cNvSpPr>
          <p:nvPr>
            <p:ph type="title" idx="2"/>
          </p:nvPr>
        </p:nvSpPr>
        <p:spPr>
          <a:xfrm>
            <a:off x="7130832" y="2852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250" name="Google Shape;250;p14"/>
          <p:cNvSpPr txBox="1">
            <a:spLocks noGrp="1"/>
          </p:cNvSpPr>
          <p:nvPr>
            <p:ph type="subTitle" idx="3"/>
          </p:nvPr>
        </p:nvSpPr>
        <p:spPr>
          <a:xfrm>
            <a:off x="7130833" y="3521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77330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5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253" name="Google Shape;253;p15"/>
          <p:cNvSpPr txBox="1">
            <a:spLocks noGrp="1"/>
          </p:cNvSpPr>
          <p:nvPr>
            <p:ph type="title" idx="2"/>
          </p:nvPr>
        </p:nvSpPr>
        <p:spPr>
          <a:xfrm>
            <a:off x="1017333" y="4354800"/>
            <a:ext cx="2912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54" name="Google Shape;254;p15"/>
          <p:cNvSpPr txBox="1">
            <a:spLocks noGrp="1"/>
          </p:cNvSpPr>
          <p:nvPr>
            <p:ph type="subTitle" idx="1"/>
          </p:nvPr>
        </p:nvSpPr>
        <p:spPr>
          <a:xfrm>
            <a:off x="1017333" y="4922267"/>
            <a:ext cx="29124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55" name="Google Shape;255;p15"/>
          <p:cNvSpPr txBox="1">
            <a:spLocks noGrp="1"/>
          </p:cNvSpPr>
          <p:nvPr>
            <p:ph type="title" idx="3"/>
          </p:nvPr>
        </p:nvSpPr>
        <p:spPr>
          <a:xfrm>
            <a:off x="4639787" y="4354800"/>
            <a:ext cx="2912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56" name="Google Shape;256;p15"/>
          <p:cNvSpPr txBox="1">
            <a:spLocks noGrp="1"/>
          </p:cNvSpPr>
          <p:nvPr>
            <p:ph type="subTitle" idx="4"/>
          </p:nvPr>
        </p:nvSpPr>
        <p:spPr>
          <a:xfrm>
            <a:off x="4639787" y="4922267"/>
            <a:ext cx="29124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57" name="Google Shape;257;p15"/>
          <p:cNvSpPr txBox="1">
            <a:spLocks noGrp="1"/>
          </p:cNvSpPr>
          <p:nvPr>
            <p:ph type="title" idx="5"/>
          </p:nvPr>
        </p:nvSpPr>
        <p:spPr>
          <a:xfrm>
            <a:off x="8262241" y="4354800"/>
            <a:ext cx="2912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258" name="Google Shape;258;p15"/>
          <p:cNvSpPr txBox="1">
            <a:spLocks noGrp="1"/>
          </p:cNvSpPr>
          <p:nvPr>
            <p:ph type="subTitle" idx="6"/>
          </p:nvPr>
        </p:nvSpPr>
        <p:spPr>
          <a:xfrm>
            <a:off x="8262241" y="4922267"/>
            <a:ext cx="29124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259" name="Google Shape;259;p15"/>
          <p:cNvGrpSpPr/>
          <p:nvPr/>
        </p:nvGrpSpPr>
        <p:grpSpPr>
          <a:xfrm>
            <a:off x="-170653" y="277499"/>
            <a:ext cx="897452" cy="516404"/>
            <a:chOff x="4383475" y="1747875"/>
            <a:chExt cx="544350" cy="313225"/>
          </a:xfrm>
        </p:grpSpPr>
        <p:sp>
          <p:nvSpPr>
            <p:cNvPr id="260" name="Google Shape;260;p15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15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62" name="Google Shape;262;p15"/>
          <p:cNvSpPr/>
          <p:nvPr/>
        </p:nvSpPr>
        <p:spPr>
          <a:xfrm>
            <a:off x="988862" y="296309"/>
            <a:ext cx="239345" cy="478691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63" name="Google Shape;263;p15"/>
          <p:cNvGrpSpPr/>
          <p:nvPr/>
        </p:nvGrpSpPr>
        <p:grpSpPr>
          <a:xfrm>
            <a:off x="-580540" y="1251761"/>
            <a:ext cx="1057867" cy="547399"/>
            <a:chOff x="1151000" y="1881425"/>
            <a:chExt cx="641650" cy="332025"/>
          </a:xfrm>
        </p:grpSpPr>
        <p:sp>
          <p:nvSpPr>
            <p:cNvPr id="264" name="Google Shape;264;p15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15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6" name="Google Shape;266;p15"/>
          <p:cNvGrpSpPr/>
          <p:nvPr/>
        </p:nvGrpSpPr>
        <p:grpSpPr>
          <a:xfrm>
            <a:off x="1641445" y="155061"/>
            <a:ext cx="289259" cy="289259"/>
            <a:chOff x="5826950" y="2305200"/>
            <a:chExt cx="175450" cy="175450"/>
          </a:xfrm>
        </p:grpSpPr>
        <p:sp>
          <p:nvSpPr>
            <p:cNvPr id="267" name="Google Shape;267;p1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1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69" name="Google Shape;269;p15"/>
          <p:cNvGrpSpPr/>
          <p:nvPr/>
        </p:nvGrpSpPr>
        <p:grpSpPr>
          <a:xfrm rot="-5400000">
            <a:off x="10475023" y="-567887"/>
            <a:ext cx="1148911" cy="2284920"/>
            <a:chOff x="5601325" y="2619050"/>
            <a:chExt cx="1004175" cy="1997075"/>
          </a:xfrm>
        </p:grpSpPr>
        <p:sp>
          <p:nvSpPr>
            <p:cNvPr id="270" name="Google Shape;270;p15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15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15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15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15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15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15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15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15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15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15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15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2" name="Google Shape;282;p15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28870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1">
  <p:cSld name="Two Columns 1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6"/>
          <p:cNvSpPr txBox="1">
            <a:spLocks noGrp="1"/>
          </p:cNvSpPr>
          <p:nvPr>
            <p:ph type="title"/>
          </p:nvPr>
        </p:nvSpPr>
        <p:spPr>
          <a:xfrm>
            <a:off x="1580768" y="3868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16"/>
          <p:cNvSpPr txBox="1">
            <a:spLocks noGrp="1"/>
          </p:cNvSpPr>
          <p:nvPr>
            <p:ph type="subTitle" idx="1"/>
          </p:nvPr>
        </p:nvSpPr>
        <p:spPr>
          <a:xfrm>
            <a:off x="1580767" y="4537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286" name="Google Shape;286;p16"/>
          <p:cNvSpPr txBox="1">
            <a:spLocks noGrp="1"/>
          </p:cNvSpPr>
          <p:nvPr>
            <p:ph type="title" idx="2"/>
          </p:nvPr>
        </p:nvSpPr>
        <p:spPr>
          <a:xfrm>
            <a:off x="7130832" y="3868467"/>
            <a:ext cx="34804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8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287" name="Google Shape;287;p16"/>
          <p:cNvSpPr txBox="1">
            <a:spLocks noGrp="1"/>
          </p:cNvSpPr>
          <p:nvPr>
            <p:ph type="subTitle" idx="3"/>
          </p:nvPr>
        </p:nvSpPr>
        <p:spPr>
          <a:xfrm>
            <a:off x="7130833" y="4537533"/>
            <a:ext cx="3480400" cy="124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288" name="Google Shape;288;p16"/>
          <p:cNvGrpSpPr/>
          <p:nvPr/>
        </p:nvGrpSpPr>
        <p:grpSpPr>
          <a:xfrm>
            <a:off x="235272" y="157660"/>
            <a:ext cx="173097" cy="1071237"/>
            <a:chOff x="5169950" y="3910650"/>
            <a:chExt cx="108150" cy="669300"/>
          </a:xfrm>
        </p:grpSpPr>
        <p:sp>
          <p:nvSpPr>
            <p:cNvPr id="289" name="Google Shape;289;p16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3" name="Google Shape;293;p16"/>
          <p:cNvGrpSpPr/>
          <p:nvPr/>
        </p:nvGrpSpPr>
        <p:grpSpPr>
          <a:xfrm>
            <a:off x="724267" y="157667"/>
            <a:ext cx="856500" cy="856467"/>
            <a:chOff x="1154925" y="4692025"/>
            <a:chExt cx="642375" cy="642350"/>
          </a:xfrm>
        </p:grpSpPr>
        <p:sp>
          <p:nvSpPr>
            <p:cNvPr id="294" name="Google Shape;294;p16"/>
            <p:cNvSpPr/>
            <p:nvPr/>
          </p:nvSpPr>
          <p:spPr>
            <a:xfrm>
              <a:off x="1154925" y="4896200"/>
              <a:ext cx="438200" cy="438175"/>
            </a:xfrm>
            <a:custGeom>
              <a:avLst/>
              <a:gdLst/>
              <a:ahLst/>
              <a:cxnLst/>
              <a:rect l="l" t="t" r="r" b="b"/>
              <a:pathLst>
                <a:path w="17528" h="17527" extrusionOk="0">
                  <a:moveTo>
                    <a:pt x="16931" y="596"/>
                  </a:moveTo>
                  <a:lnTo>
                    <a:pt x="16931" y="16930"/>
                  </a:lnTo>
                  <a:lnTo>
                    <a:pt x="598" y="16930"/>
                  </a:lnTo>
                  <a:lnTo>
                    <a:pt x="598" y="596"/>
                  </a:lnTo>
                  <a:close/>
                  <a:moveTo>
                    <a:pt x="1" y="0"/>
                  </a:moveTo>
                  <a:lnTo>
                    <a:pt x="1" y="17526"/>
                  </a:lnTo>
                  <a:lnTo>
                    <a:pt x="17528" y="17526"/>
                  </a:lnTo>
                  <a:lnTo>
                    <a:pt x="1752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5" name="Google Shape;295;p16"/>
            <p:cNvSpPr/>
            <p:nvPr/>
          </p:nvSpPr>
          <p:spPr>
            <a:xfrm>
              <a:off x="1374025" y="4692025"/>
              <a:ext cx="423275" cy="423250"/>
            </a:xfrm>
            <a:custGeom>
              <a:avLst/>
              <a:gdLst/>
              <a:ahLst/>
              <a:cxnLst/>
              <a:rect l="l" t="t" r="r" b="b"/>
              <a:pathLst>
                <a:path w="16931" h="16930" extrusionOk="0">
                  <a:moveTo>
                    <a:pt x="0" y="1"/>
                  </a:moveTo>
                  <a:lnTo>
                    <a:pt x="0" y="16930"/>
                  </a:lnTo>
                  <a:lnTo>
                    <a:pt x="16930" y="16930"/>
                  </a:lnTo>
                  <a:lnTo>
                    <a:pt x="16930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6" name="Google Shape;296;p16"/>
          <p:cNvGrpSpPr/>
          <p:nvPr/>
        </p:nvGrpSpPr>
        <p:grpSpPr>
          <a:xfrm>
            <a:off x="11759967" y="5455434"/>
            <a:ext cx="725800" cy="417633"/>
            <a:chOff x="4383475" y="1747875"/>
            <a:chExt cx="544350" cy="313225"/>
          </a:xfrm>
        </p:grpSpPr>
        <p:sp>
          <p:nvSpPr>
            <p:cNvPr id="297" name="Google Shape;297;p16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16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9" name="Google Shape;299;p16"/>
          <p:cNvGrpSpPr/>
          <p:nvPr/>
        </p:nvGrpSpPr>
        <p:grpSpPr>
          <a:xfrm>
            <a:off x="11256267" y="6254434"/>
            <a:ext cx="233933" cy="233933"/>
            <a:chOff x="5826950" y="2305200"/>
            <a:chExt cx="175450" cy="175450"/>
          </a:xfrm>
        </p:grpSpPr>
        <p:sp>
          <p:nvSpPr>
            <p:cNvPr id="300" name="Google Shape;300;p1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1" name="Google Shape;301;p1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02" name="Google Shape;302;p16"/>
          <p:cNvSpPr/>
          <p:nvPr/>
        </p:nvSpPr>
        <p:spPr>
          <a:xfrm>
            <a:off x="11914034" y="6177834"/>
            <a:ext cx="193567" cy="387133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71603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">
  <p:cSld name="Section "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17"/>
          <p:cNvSpPr txBox="1">
            <a:spLocks noGrp="1"/>
          </p:cNvSpPr>
          <p:nvPr>
            <p:ph type="title"/>
          </p:nvPr>
        </p:nvSpPr>
        <p:spPr>
          <a:xfrm>
            <a:off x="1679133" y="2983633"/>
            <a:ext cx="4464000" cy="1482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305" name="Google Shape;305;p17"/>
          <p:cNvSpPr txBox="1">
            <a:spLocks noGrp="1"/>
          </p:cNvSpPr>
          <p:nvPr>
            <p:ph type="title" idx="2" hasCustomPrompt="1"/>
          </p:nvPr>
        </p:nvSpPr>
        <p:spPr>
          <a:xfrm>
            <a:off x="1679144" y="1356667"/>
            <a:ext cx="4638400" cy="177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1pPr>
            <a:lvl2pPr lvl="1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2pPr>
            <a:lvl3pPr lvl="2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3pPr>
            <a:lvl4pPr lvl="3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4pPr>
            <a:lvl5pPr lvl="4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5pPr>
            <a:lvl6pPr lvl="5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6pPr>
            <a:lvl7pPr lvl="6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7pPr>
            <a:lvl8pPr lvl="7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8pPr>
            <a:lvl9pPr lvl="8" rtl="0">
              <a:spcBef>
                <a:spcPts val="0"/>
              </a:spcBef>
              <a:spcAft>
                <a:spcPts val="0"/>
              </a:spcAft>
              <a:buSzPts val="8000"/>
              <a:buNone/>
              <a:defRPr sz="10666"/>
            </a:lvl9pPr>
          </a:lstStyle>
          <a:p>
            <a:r>
              <a:t>xx%</a:t>
            </a:r>
          </a:p>
        </p:txBody>
      </p:sp>
      <p:sp>
        <p:nvSpPr>
          <p:cNvPr id="306" name="Google Shape;306;p17"/>
          <p:cNvSpPr txBox="1">
            <a:spLocks noGrp="1"/>
          </p:cNvSpPr>
          <p:nvPr>
            <p:ph type="subTitle" idx="1"/>
          </p:nvPr>
        </p:nvSpPr>
        <p:spPr>
          <a:xfrm>
            <a:off x="1679144" y="4566933"/>
            <a:ext cx="3387200" cy="9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>
                <a:solidFill>
                  <a:schemeClr val="accent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3733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307" name="Google Shape;307;p17"/>
          <p:cNvGrpSpPr/>
          <p:nvPr/>
        </p:nvGrpSpPr>
        <p:grpSpPr>
          <a:xfrm rot="-5400000">
            <a:off x="9987964" y="-695367"/>
            <a:ext cx="1407184" cy="2798568"/>
            <a:chOff x="5601325" y="2619050"/>
            <a:chExt cx="1004175" cy="1997075"/>
          </a:xfrm>
        </p:grpSpPr>
        <p:sp>
          <p:nvSpPr>
            <p:cNvPr id="308" name="Google Shape;308;p17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9" name="Google Shape;309;p17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0" name="Google Shape;310;p17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1" name="Google Shape;311;p17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2" name="Google Shape;312;p17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3" name="Google Shape;313;p17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4" name="Google Shape;314;p17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5" name="Google Shape;315;p17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6" name="Google Shape;316;p17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7" name="Google Shape;317;p17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8" name="Google Shape;318;p17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9" name="Google Shape;319;p17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7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17"/>
          <p:cNvGrpSpPr/>
          <p:nvPr/>
        </p:nvGrpSpPr>
        <p:grpSpPr>
          <a:xfrm>
            <a:off x="-290367" y="6321333"/>
            <a:ext cx="1068933" cy="536667"/>
            <a:chOff x="5008150" y="5073600"/>
            <a:chExt cx="801700" cy="402500"/>
          </a:xfrm>
        </p:grpSpPr>
        <p:sp>
          <p:nvSpPr>
            <p:cNvPr id="322" name="Google Shape;322;p17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17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4" name="Google Shape;324;p17"/>
          <p:cNvGrpSpPr/>
          <p:nvPr/>
        </p:nvGrpSpPr>
        <p:grpSpPr>
          <a:xfrm>
            <a:off x="197385" y="181333"/>
            <a:ext cx="667767" cy="1133600"/>
            <a:chOff x="3558950" y="3191175"/>
            <a:chExt cx="500825" cy="850200"/>
          </a:xfrm>
        </p:grpSpPr>
        <p:sp>
          <p:nvSpPr>
            <p:cNvPr id="325" name="Google Shape;325;p17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7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27" name="Google Shape;327;p17"/>
          <p:cNvGrpSpPr/>
          <p:nvPr/>
        </p:nvGrpSpPr>
        <p:grpSpPr>
          <a:xfrm flipH="1">
            <a:off x="11470934" y="1126267"/>
            <a:ext cx="619900" cy="615600"/>
            <a:chOff x="5865550" y="4739350"/>
            <a:chExt cx="464925" cy="461700"/>
          </a:xfrm>
        </p:grpSpPr>
        <p:sp>
          <p:nvSpPr>
            <p:cNvPr id="328" name="Google Shape;328;p17"/>
            <p:cNvSpPr/>
            <p:nvPr/>
          </p:nvSpPr>
          <p:spPr>
            <a:xfrm>
              <a:off x="5865550" y="4739350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7"/>
            <p:cNvSpPr/>
            <p:nvPr/>
          </p:nvSpPr>
          <p:spPr>
            <a:xfrm>
              <a:off x="5992250" y="4866050"/>
              <a:ext cx="84825" cy="81600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6118925" y="4992725"/>
              <a:ext cx="84850" cy="81625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6245650" y="5119425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7794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Percentages">
    <p:spTree>
      <p:nvGrpSpPr>
        <p:cNvPr id="1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18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334" name="Google Shape;334;p18"/>
          <p:cNvSpPr txBox="1">
            <a:spLocks noGrp="1"/>
          </p:cNvSpPr>
          <p:nvPr>
            <p:ph type="title" idx="2" hasCustomPrompt="1"/>
          </p:nvPr>
        </p:nvSpPr>
        <p:spPr>
          <a:xfrm>
            <a:off x="1303600" y="2559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35" name="Google Shape;335;p18"/>
          <p:cNvSpPr txBox="1">
            <a:spLocks noGrp="1"/>
          </p:cNvSpPr>
          <p:nvPr>
            <p:ph type="title" idx="3"/>
          </p:nvPr>
        </p:nvSpPr>
        <p:spPr>
          <a:xfrm>
            <a:off x="1031600" y="45826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36" name="Google Shape;336;p18"/>
          <p:cNvSpPr txBox="1">
            <a:spLocks noGrp="1"/>
          </p:cNvSpPr>
          <p:nvPr>
            <p:ph type="subTitle" idx="1"/>
          </p:nvPr>
        </p:nvSpPr>
        <p:spPr>
          <a:xfrm>
            <a:off x="1031600" y="50484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37" name="Google Shape;337;p18"/>
          <p:cNvSpPr txBox="1">
            <a:spLocks noGrp="1"/>
          </p:cNvSpPr>
          <p:nvPr>
            <p:ph type="title" idx="4" hasCustomPrompt="1"/>
          </p:nvPr>
        </p:nvSpPr>
        <p:spPr>
          <a:xfrm>
            <a:off x="4862000" y="2559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38" name="Google Shape;338;p18"/>
          <p:cNvSpPr txBox="1">
            <a:spLocks noGrp="1"/>
          </p:cNvSpPr>
          <p:nvPr>
            <p:ph type="title" idx="5"/>
          </p:nvPr>
        </p:nvSpPr>
        <p:spPr>
          <a:xfrm>
            <a:off x="4590000" y="45826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39" name="Google Shape;339;p18"/>
          <p:cNvSpPr txBox="1">
            <a:spLocks noGrp="1"/>
          </p:cNvSpPr>
          <p:nvPr>
            <p:ph type="subTitle" idx="6"/>
          </p:nvPr>
        </p:nvSpPr>
        <p:spPr>
          <a:xfrm>
            <a:off x="4590000" y="50484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40" name="Google Shape;340;p18"/>
          <p:cNvSpPr txBox="1">
            <a:spLocks noGrp="1"/>
          </p:cNvSpPr>
          <p:nvPr>
            <p:ph type="title" idx="7" hasCustomPrompt="1"/>
          </p:nvPr>
        </p:nvSpPr>
        <p:spPr>
          <a:xfrm>
            <a:off x="8420400" y="2559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341" name="Google Shape;341;p18"/>
          <p:cNvSpPr txBox="1">
            <a:spLocks noGrp="1"/>
          </p:cNvSpPr>
          <p:nvPr>
            <p:ph type="title" idx="8"/>
          </p:nvPr>
        </p:nvSpPr>
        <p:spPr>
          <a:xfrm>
            <a:off x="8148400" y="45826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42" name="Google Shape;342;p18"/>
          <p:cNvSpPr txBox="1">
            <a:spLocks noGrp="1"/>
          </p:cNvSpPr>
          <p:nvPr>
            <p:ph type="subTitle" idx="9"/>
          </p:nvPr>
        </p:nvSpPr>
        <p:spPr>
          <a:xfrm>
            <a:off x="8148400" y="50484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343" name="Google Shape;343;p18"/>
          <p:cNvGrpSpPr/>
          <p:nvPr/>
        </p:nvGrpSpPr>
        <p:grpSpPr>
          <a:xfrm>
            <a:off x="260267" y="192184"/>
            <a:ext cx="824267" cy="1014000"/>
            <a:chOff x="2434775" y="1800150"/>
            <a:chExt cx="618200" cy="760500"/>
          </a:xfrm>
        </p:grpSpPr>
        <p:sp>
          <p:nvSpPr>
            <p:cNvPr id="344" name="Google Shape;344;p18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5" name="Google Shape;345;p18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6" name="Google Shape;346;p18"/>
          <p:cNvGrpSpPr/>
          <p:nvPr/>
        </p:nvGrpSpPr>
        <p:grpSpPr>
          <a:xfrm>
            <a:off x="1391833" y="192201"/>
            <a:ext cx="855533" cy="442700"/>
            <a:chOff x="1151000" y="1881425"/>
            <a:chExt cx="641650" cy="332025"/>
          </a:xfrm>
        </p:grpSpPr>
        <p:sp>
          <p:nvSpPr>
            <p:cNvPr id="347" name="Google Shape;347;p18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8" name="Google Shape;348;p18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9" name="Google Shape;349;p18"/>
          <p:cNvGrpSpPr/>
          <p:nvPr/>
        </p:nvGrpSpPr>
        <p:grpSpPr>
          <a:xfrm>
            <a:off x="1157900" y="830267"/>
            <a:ext cx="233933" cy="233933"/>
            <a:chOff x="5826950" y="2305200"/>
            <a:chExt cx="175450" cy="175450"/>
          </a:xfrm>
        </p:grpSpPr>
        <p:sp>
          <p:nvSpPr>
            <p:cNvPr id="350" name="Google Shape;350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1" name="Google Shape;351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2" name="Google Shape;352;p18"/>
          <p:cNvGrpSpPr/>
          <p:nvPr/>
        </p:nvGrpSpPr>
        <p:grpSpPr>
          <a:xfrm rot="10800000">
            <a:off x="10630336" y="1"/>
            <a:ext cx="1715424" cy="861243"/>
            <a:chOff x="5008150" y="5073600"/>
            <a:chExt cx="801700" cy="402500"/>
          </a:xfrm>
        </p:grpSpPr>
        <p:sp>
          <p:nvSpPr>
            <p:cNvPr id="353" name="Google Shape;353;p18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8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5" name="Google Shape;355;p18"/>
          <p:cNvGrpSpPr/>
          <p:nvPr/>
        </p:nvGrpSpPr>
        <p:grpSpPr>
          <a:xfrm>
            <a:off x="10396400" y="582234"/>
            <a:ext cx="233933" cy="233933"/>
            <a:chOff x="5826950" y="2305200"/>
            <a:chExt cx="175450" cy="175450"/>
          </a:xfrm>
        </p:grpSpPr>
        <p:sp>
          <p:nvSpPr>
            <p:cNvPr id="356" name="Google Shape;356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8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398177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9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360" name="Google Shape;360;p19"/>
          <p:cNvGrpSpPr/>
          <p:nvPr/>
        </p:nvGrpSpPr>
        <p:grpSpPr>
          <a:xfrm>
            <a:off x="0" y="175034"/>
            <a:ext cx="855533" cy="442700"/>
            <a:chOff x="1151000" y="1881425"/>
            <a:chExt cx="641650" cy="332025"/>
          </a:xfrm>
        </p:grpSpPr>
        <p:sp>
          <p:nvSpPr>
            <p:cNvPr id="361" name="Google Shape;361;p19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9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63" name="Google Shape;363;p19"/>
          <p:cNvSpPr/>
          <p:nvPr/>
        </p:nvSpPr>
        <p:spPr>
          <a:xfrm>
            <a:off x="1130301" y="202818"/>
            <a:ext cx="193567" cy="387133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364" name="Google Shape;364;p19"/>
          <p:cNvGrpSpPr/>
          <p:nvPr/>
        </p:nvGrpSpPr>
        <p:grpSpPr>
          <a:xfrm rot="5400000">
            <a:off x="-266133" y="1200633"/>
            <a:ext cx="1068933" cy="536667"/>
            <a:chOff x="5008150" y="5073600"/>
            <a:chExt cx="801700" cy="402500"/>
          </a:xfrm>
        </p:grpSpPr>
        <p:sp>
          <p:nvSpPr>
            <p:cNvPr id="365" name="Google Shape;365;p19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9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67" name="Google Shape;367;p19"/>
          <p:cNvGrpSpPr/>
          <p:nvPr/>
        </p:nvGrpSpPr>
        <p:grpSpPr>
          <a:xfrm>
            <a:off x="10281267" y="187568"/>
            <a:ext cx="725800" cy="417633"/>
            <a:chOff x="4383475" y="1747875"/>
            <a:chExt cx="544350" cy="313225"/>
          </a:xfrm>
        </p:grpSpPr>
        <p:sp>
          <p:nvSpPr>
            <p:cNvPr id="368" name="Google Shape;368;p19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9" name="Google Shape;369;p19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70" name="Google Shape;370;p19"/>
          <p:cNvGrpSpPr/>
          <p:nvPr/>
        </p:nvGrpSpPr>
        <p:grpSpPr>
          <a:xfrm>
            <a:off x="11275118" y="202833"/>
            <a:ext cx="667767" cy="1133600"/>
            <a:chOff x="3558950" y="3191175"/>
            <a:chExt cx="500825" cy="850200"/>
          </a:xfrm>
        </p:grpSpPr>
        <p:sp>
          <p:nvSpPr>
            <p:cNvPr id="371" name="Google Shape;371;p19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2" name="Google Shape;372;p19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73" name="Google Shape;373;p19"/>
          <p:cNvGrpSpPr/>
          <p:nvPr/>
        </p:nvGrpSpPr>
        <p:grpSpPr>
          <a:xfrm>
            <a:off x="11798700" y="1582867"/>
            <a:ext cx="144200" cy="892400"/>
            <a:chOff x="5169950" y="3910650"/>
            <a:chExt cx="108150" cy="669300"/>
          </a:xfrm>
        </p:grpSpPr>
        <p:sp>
          <p:nvSpPr>
            <p:cNvPr id="374" name="Google Shape;374;p19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5" name="Google Shape;375;p19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19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19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7750549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20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380" name="Google Shape;380;p20"/>
          <p:cNvSpPr txBox="1">
            <a:spLocks noGrp="1"/>
          </p:cNvSpPr>
          <p:nvPr>
            <p:ph type="title" idx="2"/>
          </p:nvPr>
        </p:nvSpPr>
        <p:spPr>
          <a:xfrm>
            <a:off x="1264067" y="2457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1" name="Google Shape;381;p20"/>
          <p:cNvSpPr txBox="1">
            <a:spLocks noGrp="1"/>
          </p:cNvSpPr>
          <p:nvPr>
            <p:ph type="subTitle" idx="1"/>
          </p:nvPr>
        </p:nvSpPr>
        <p:spPr>
          <a:xfrm>
            <a:off x="1264067" y="2923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2" name="Google Shape;382;p20"/>
          <p:cNvSpPr txBox="1">
            <a:spLocks noGrp="1"/>
          </p:cNvSpPr>
          <p:nvPr>
            <p:ph type="title" idx="3"/>
          </p:nvPr>
        </p:nvSpPr>
        <p:spPr>
          <a:xfrm>
            <a:off x="4590000" y="2457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3" name="Google Shape;383;p20"/>
          <p:cNvSpPr txBox="1">
            <a:spLocks noGrp="1"/>
          </p:cNvSpPr>
          <p:nvPr>
            <p:ph type="subTitle" idx="4"/>
          </p:nvPr>
        </p:nvSpPr>
        <p:spPr>
          <a:xfrm>
            <a:off x="4590000" y="2923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4" name="Google Shape;384;p20"/>
          <p:cNvSpPr txBox="1">
            <a:spLocks noGrp="1"/>
          </p:cNvSpPr>
          <p:nvPr>
            <p:ph type="title" idx="5"/>
          </p:nvPr>
        </p:nvSpPr>
        <p:spPr>
          <a:xfrm>
            <a:off x="7915933" y="2457265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5" name="Google Shape;385;p20"/>
          <p:cNvSpPr txBox="1">
            <a:spLocks noGrp="1"/>
          </p:cNvSpPr>
          <p:nvPr>
            <p:ph type="subTitle" idx="6"/>
          </p:nvPr>
        </p:nvSpPr>
        <p:spPr>
          <a:xfrm>
            <a:off x="7915933" y="2923132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6" name="Google Shape;386;p20"/>
          <p:cNvSpPr txBox="1">
            <a:spLocks noGrp="1"/>
          </p:cNvSpPr>
          <p:nvPr>
            <p:ph type="title" idx="7"/>
          </p:nvPr>
        </p:nvSpPr>
        <p:spPr>
          <a:xfrm>
            <a:off x="1264067" y="45048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7" name="Google Shape;387;p20"/>
          <p:cNvSpPr txBox="1">
            <a:spLocks noGrp="1"/>
          </p:cNvSpPr>
          <p:nvPr>
            <p:ph type="subTitle" idx="8"/>
          </p:nvPr>
        </p:nvSpPr>
        <p:spPr>
          <a:xfrm>
            <a:off x="1264067" y="49707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88" name="Google Shape;388;p20"/>
          <p:cNvSpPr txBox="1">
            <a:spLocks noGrp="1"/>
          </p:cNvSpPr>
          <p:nvPr>
            <p:ph type="title" idx="9"/>
          </p:nvPr>
        </p:nvSpPr>
        <p:spPr>
          <a:xfrm>
            <a:off x="4590000" y="45048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89" name="Google Shape;389;p20"/>
          <p:cNvSpPr txBox="1">
            <a:spLocks noGrp="1"/>
          </p:cNvSpPr>
          <p:nvPr>
            <p:ph type="subTitle" idx="13"/>
          </p:nvPr>
        </p:nvSpPr>
        <p:spPr>
          <a:xfrm>
            <a:off x="4590000" y="49707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0" name="Google Shape;390;p20"/>
          <p:cNvSpPr txBox="1">
            <a:spLocks noGrp="1"/>
          </p:cNvSpPr>
          <p:nvPr>
            <p:ph type="title" idx="14"/>
          </p:nvPr>
        </p:nvSpPr>
        <p:spPr>
          <a:xfrm>
            <a:off x="7915933" y="4504864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391" name="Google Shape;391;p20"/>
          <p:cNvSpPr txBox="1">
            <a:spLocks noGrp="1"/>
          </p:cNvSpPr>
          <p:nvPr>
            <p:ph type="subTitle" idx="15"/>
          </p:nvPr>
        </p:nvSpPr>
        <p:spPr>
          <a:xfrm>
            <a:off x="7915933" y="4970731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392" name="Google Shape;392;p20"/>
          <p:cNvGrpSpPr/>
          <p:nvPr/>
        </p:nvGrpSpPr>
        <p:grpSpPr>
          <a:xfrm rot="-5400000">
            <a:off x="661934" y="-661933"/>
            <a:ext cx="1338900" cy="2662767"/>
            <a:chOff x="5601325" y="2619050"/>
            <a:chExt cx="1004175" cy="1997075"/>
          </a:xfrm>
        </p:grpSpPr>
        <p:sp>
          <p:nvSpPr>
            <p:cNvPr id="393" name="Google Shape;393;p20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20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20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20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20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20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20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0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0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0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0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0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0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06" name="Google Shape;406;p20"/>
          <p:cNvGrpSpPr/>
          <p:nvPr/>
        </p:nvGrpSpPr>
        <p:grpSpPr>
          <a:xfrm>
            <a:off x="181833" y="1208833"/>
            <a:ext cx="144200" cy="892400"/>
            <a:chOff x="5169950" y="3910650"/>
            <a:chExt cx="108150" cy="669300"/>
          </a:xfrm>
        </p:grpSpPr>
        <p:sp>
          <p:nvSpPr>
            <p:cNvPr id="407" name="Google Shape;407;p20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0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0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0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1" name="Google Shape;411;p20"/>
          <p:cNvGrpSpPr/>
          <p:nvPr/>
        </p:nvGrpSpPr>
        <p:grpSpPr>
          <a:xfrm>
            <a:off x="11161767" y="162433"/>
            <a:ext cx="824267" cy="1014000"/>
            <a:chOff x="2434775" y="1800150"/>
            <a:chExt cx="618200" cy="760500"/>
          </a:xfrm>
        </p:grpSpPr>
        <p:sp>
          <p:nvSpPr>
            <p:cNvPr id="412" name="Google Shape;412;p20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0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4" name="Google Shape;414;p20"/>
          <p:cNvGrpSpPr/>
          <p:nvPr/>
        </p:nvGrpSpPr>
        <p:grpSpPr>
          <a:xfrm rot="5400000">
            <a:off x="10224567" y="154068"/>
            <a:ext cx="725800" cy="417633"/>
            <a:chOff x="4383475" y="1747875"/>
            <a:chExt cx="544350" cy="313225"/>
          </a:xfrm>
        </p:grpSpPr>
        <p:sp>
          <p:nvSpPr>
            <p:cNvPr id="415" name="Google Shape;415;p20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0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7" name="Google Shape;417;p20"/>
          <p:cNvGrpSpPr/>
          <p:nvPr/>
        </p:nvGrpSpPr>
        <p:grpSpPr>
          <a:xfrm>
            <a:off x="11456934" y="1538067"/>
            <a:ext cx="233933" cy="233933"/>
            <a:chOff x="5826950" y="2305200"/>
            <a:chExt cx="175450" cy="175450"/>
          </a:xfrm>
        </p:grpSpPr>
        <p:sp>
          <p:nvSpPr>
            <p:cNvPr id="418" name="Google Shape;418;p20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0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17077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1">
  <p:cSld name="Title + Design 1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21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422" name="Google Shape;422;p21"/>
          <p:cNvGrpSpPr/>
          <p:nvPr/>
        </p:nvGrpSpPr>
        <p:grpSpPr>
          <a:xfrm>
            <a:off x="-15" y="-31113"/>
            <a:ext cx="997027" cy="1956696"/>
            <a:chOff x="1158575" y="2606800"/>
            <a:chExt cx="497750" cy="976850"/>
          </a:xfrm>
        </p:grpSpPr>
        <p:sp>
          <p:nvSpPr>
            <p:cNvPr id="423" name="Google Shape;423;p21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1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1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1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1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1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1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1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1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1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1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1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35" name="Google Shape;435;p21"/>
          <p:cNvGrpSpPr/>
          <p:nvPr/>
        </p:nvGrpSpPr>
        <p:grpSpPr>
          <a:xfrm>
            <a:off x="1330767" y="501033"/>
            <a:ext cx="144200" cy="892400"/>
            <a:chOff x="5169950" y="3910650"/>
            <a:chExt cx="108150" cy="669300"/>
          </a:xfrm>
        </p:grpSpPr>
        <p:sp>
          <p:nvSpPr>
            <p:cNvPr id="436" name="Google Shape;436;p21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1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1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1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0" name="Google Shape;440;p21"/>
          <p:cNvGrpSpPr/>
          <p:nvPr/>
        </p:nvGrpSpPr>
        <p:grpSpPr>
          <a:xfrm>
            <a:off x="732813" y="1925560"/>
            <a:ext cx="531341" cy="902005"/>
            <a:chOff x="3558950" y="3191175"/>
            <a:chExt cx="500825" cy="850200"/>
          </a:xfrm>
        </p:grpSpPr>
        <p:sp>
          <p:nvSpPr>
            <p:cNvPr id="441" name="Google Shape;441;p21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1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3" name="Google Shape;443;p21"/>
          <p:cNvGrpSpPr/>
          <p:nvPr/>
        </p:nvGrpSpPr>
        <p:grpSpPr>
          <a:xfrm>
            <a:off x="132067" y="2960534"/>
            <a:ext cx="233933" cy="233933"/>
            <a:chOff x="5826950" y="2305200"/>
            <a:chExt cx="175450" cy="175450"/>
          </a:xfrm>
        </p:grpSpPr>
        <p:sp>
          <p:nvSpPr>
            <p:cNvPr id="444" name="Google Shape;444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46" name="Google Shape;446;p21"/>
          <p:cNvGrpSpPr/>
          <p:nvPr/>
        </p:nvGrpSpPr>
        <p:grpSpPr>
          <a:xfrm>
            <a:off x="11319297" y="475"/>
            <a:ext cx="952092" cy="1893493"/>
            <a:chOff x="5601325" y="2619050"/>
            <a:chExt cx="1004175" cy="1997075"/>
          </a:xfrm>
        </p:grpSpPr>
        <p:sp>
          <p:nvSpPr>
            <p:cNvPr id="447" name="Google Shape;447;p21"/>
            <p:cNvSpPr/>
            <p:nvPr/>
          </p:nvSpPr>
          <p:spPr>
            <a:xfrm>
              <a:off x="5914500" y="2921050"/>
              <a:ext cx="691000" cy="1381875"/>
            </a:xfrm>
            <a:custGeom>
              <a:avLst/>
              <a:gdLst/>
              <a:ahLst/>
              <a:cxnLst/>
              <a:rect l="l" t="t" r="r" b="b"/>
              <a:pathLst>
                <a:path w="27640" h="55275" extrusionOk="0">
                  <a:moveTo>
                    <a:pt x="27639" y="0"/>
                  </a:moveTo>
                  <a:cubicBezTo>
                    <a:pt x="12375" y="0"/>
                    <a:pt x="1" y="12375"/>
                    <a:pt x="1" y="27637"/>
                  </a:cubicBezTo>
                  <a:cubicBezTo>
                    <a:pt x="1" y="42900"/>
                    <a:pt x="12374" y="55275"/>
                    <a:pt x="27639" y="55275"/>
                  </a:cubicBezTo>
                  <a:lnTo>
                    <a:pt x="276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1"/>
            <p:cNvSpPr/>
            <p:nvPr/>
          </p:nvSpPr>
          <p:spPr>
            <a:xfrm>
              <a:off x="5831350" y="2837850"/>
              <a:ext cx="774150" cy="774150"/>
            </a:xfrm>
            <a:custGeom>
              <a:avLst/>
              <a:gdLst/>
              <a:ahLst/>
              <a:cxnLst/>
              <a:rect l="l" t="t" r="r" b="b"/>
              <a:pathLst>
                <a:path w="30966" h="30966" extrusionOk="0">
                  <a:moveTo>
                    <a:pt x="30965" y="0"/>
                  </a:moveTo>
                  <a:cubicBezTo>
                    <a:pt x="13890" y="0"/>
                    <a:pt x="0" y="13892"/>
                    <a:pt x="0" y="30965"/>
                  </a:cubicBezTo>
                  <a:lnTo>
                    <a:pt x="299" y="30965"/>
                  </a:lnTo>
                  <a:cubicBezTo>
                    <a:pt x="299" y="14056"/>
                    <a:pt x="14056" y="298"/>
                    <a:pt x="30965" y="298"/>
                  </a:cubicBezTo>
                  <a:lnTo>
                    <a:pt x="30965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1"/>
            <p:cNvSpPr/>
            <p:nvPr/>
          </p:nvSpPr>
          <p:spPr>
            <a:xfrm>
              <a:off x="5820150" y="3611975"/>
              <a:ext cx="785350" cy="785300"/>
            </a:xfrm>
            <a:custGeom>
              <a:avLst/>
              <a:gdLst/>
              <a:ahLst/>
              <a:cxnLst/>
              <a:rect l="l" t="t" r="r" b="b"/>
              <a:pathLst>
                <a:path w="31414" h="31412" extrusionOk="0">
                  <a:moveTo>
                    <a:pt x="1" y="0"/>
                  </a:moveTo>
                  <a:cubicBezTo>
                    <a:pt x="1" y="17320"/>
                    <a:pt x="14092" y="31412"/>
                    <a:pt x="31413" y="31412"/>
                  </a:cubicBezTo>
                  <a:lnTo>
                    <a:pt x="31413" y="30218"/>
                  </a:lnTo>
                  <a:cubicBezTo>
                    <a:pt x="14751" y="30218"/>
                    <a:pt x="1195" y="16662"/>
                    <a:pt x="119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3" name="Google Shape;453;p2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4" name="Google Shape;454;p21"/>
            <p:cNvSpPr/>
            <p:nvPr/>
          </p:nvSpPr>
          <p:spPr>
            <a:xfrm>
              <a:off x="5760225" y="2766725"/>
              <a:ext cx="845275" cy="845275"/>
            </a:xfrm>
            <a:custGeom>
              <a:avLst/>
              <a:gdLst/>
              <a:ahLst/>
              <a:cxnLst/>
              <a:rect l="l" t="t" r="r" b="b"/>
              <a:pathLst>
                <a:path w="33811" h="33811" extrusionOk="0">
                  <a:moveTo>
                    <a:pt x="33810" y="0"/>
                  </a:moveTo>
                  <a:cubicBezTo>
                    <a:pt x="15166" y="0"/>
                    <a:pt x="0" y="15167"/>
                    <a:pt x="0" y="33810"/>
                  </a:cubicBezTo>
                  <a:lnTo>
                    <a:pt x="298" y="33810"/>
                  </a:lnTo>
                  <a:cubicBezTo>
                    <a:pt x="298" y="15331"/>
                    <a:pt x="15331" y="298"/>
                    <a:pt x="33810" y="298"/>
                  </a:cubicBezTo>
                  <a:lnTo>
                    <a:pt x="33810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5" name="Google Shape;455;p21"/>
            <p:cNvSpPr/>
            <p:nvPr/>
          </p:nvSpPr>
          <p:spPr>
            <a:xfrm>
              <a:off x="5749000" y="3611975"/>
              <a:ext cx="856500" cy="856475"/>
            </a:xfrm>
            <a:custGeom>
              <a:avLst/>
              <a:gdLst/>
              <a:ahLst/>
              <a:cxnLst/>
              <a:rect l="l" t="t" r="r" b="b"/>
              <a:pathLst>
                <a:path w="34260" h="34259" extrusionOk="0">
                  <a:moveTo>
                    <a:pt x="1" y="0"/>
                  </a:moveTo>
                  <a:cubicBezTo>
                    <a:pt x="1" y="18890"/>
                    <a:pt x="15369" y="34258"/>
                    <a:pt x="34259" y="34258"/>
                  </a:cubicBezTo>
                  <a:lnTo>
                    <a:pt x="34259" y="33064"/>
                  </a:lnTo>
                  <a:cubicBezTo>
                    <a:pt x="16027" y="33064"/>
                    <a:pt x="1194" y="18232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6" name="Google Shape;456;p21"/>
            <p:cNvSpPr/>
            <p:nvPr/>
          </p:nvSpPr>
          <p:spPr>
            <a:xfrm>
              <a:off x="5689325" y="2695850"/>
              <a:ext cx="916175" cy="916150"/>
            </a:xfrm>
            <a:custGeom>
              <a:avLst/>
              <a:gdLst/>
              <a:ahLst/>
              <a:cxnLst/>
              <a:rect l="l" t="t" r="r" b="b"/>
              <a:pathLst>
                <a:path w="36647" h="36646" extrusionOk="0">
                  <a:moveTo>
                    <a:pt x="36646" y="0"/>
                  </a:moveTo>
                  <a:cubicBezTo>
                    <a:pt x="16439" y="0"/>
                    <a:pt x="1" y="16439"/>
                    <a:pt x="1" y="36645"/>
                  </a:cubicBezTo>
                  <a:lnTo>
                    <a:pt x="300" y="36645"/>
                  </a:lnTo>
                  <a:cubicBezTo>
                    <a:pt x="300" y="16604"/>
                    <a:pt x="16605" y="299"/>
                    <a:pt x="36646" y="299"/>
                  </a:cubicBezTo>
                  <a:lnTo>
                    <a:pt x="36646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457;p21"/>
            <p:cNvSpPr/>
            <p:nvPr/>
          </p:nvSpPr>
          <p:spPr>
            <a:xfrm>
              <a:off x="5678150" y="3611975"/>
              <a:ext cx="927350" cy="927325"/>
            </a:xfrm>
            <a:custGeom>
              <a:avLst/>
              <a:gdLst/>
              <a:ahLst/>
              <a:cxnLst/>
              <a:rect l="l" t="t" r="r" b="b"/>
              <a:pathLst>
                <a:path w="37094" h="37093" extrusionOk="0">
                  <a:moveTo>
                    <a:pt x="1" y="0"/>
                  </a:moveTo>
                  <a:cubicBezTo>
                    <a:pt x="1" y="20452"/>
                    <a:pt x="16641" y="37092"/>
                    <a:pt x="37093" y="37092"/>
                  </a:cubicBezTo>
                  <a:lnTo>
                    <a:pt x="37093" y="35898"/>
                  </a:lnTo>
                  <a:cubicBezTo>
                    <a:pt x="17298" y="35898"/>
                    <a:pt x="1194" y="19794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" name="Google Shape;458;p21"/>
            <p:cNvSpPr/>
            <p:nvPr/>
          </p:nvSpPr>
          <p:spPr>
            <a:xfrm>
              <a:off x="5612525" y="2619050"/>
              <a:ext cx="992975" cy="992950"/>
            </a:xfrm>
            <a:custGeom>
              <a:avLst/>
              <a:gdLst/>
              <a:ahLst/>
              <a:cxnLst/>
              <a:rect l="l" t="t" r="r" b="b"/>
              <a:pathLst>
                <a:path w="39719" h="39718" extrusionOk="0">
                  <a:moveTo>
                    <a:pt x="39718" y="0"/>
                  </a:moveTo>
                  <a:cubicBezTo>
                    <a:pt x="17818" y="0"/>
                    <a:pt x="0" y="17817"/>
                    <a:pt x="0" y="39717"/>
                  </a:cubicBezTo>
                  <a:lnTo>
                    <a:pt x="299" y="39717"/>
                  </a:lnTo>
                  <a:cubicBezTo>
                    <a:pt x="299" y="17982"/>
                    <a:pt x="17982" y="298"/>
                    <a:pt x="39718" y="298"/>
                  </a:cubicBezTo>
                  <a:lnTo>
                    <a:pt x="39718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" name="Google Shape;459;p21"/>
            <p:cNvSpPr/>
            <p:nvPr/>
          </p:nvSpPr>
          <p:spPr>
            <a:xfrm>
              <a:off x="5601325" y="3611975"/>
              <a:ext cx="1004175" cy="1004150"/>
            </a:xfrm>
            <a:custGeom>
              <a:avLst/>
              <a:gdLst/>
              <a:ahLst/>
              <a:cxnLst/>
              <a:rect l="l" t="t" r="r" b="b"/>
              <a:pathLst>
                <a:path w="40167" h="40166" extrusionOk="0">
                  <a:moveTo>
                    <a:pt x="1" y="0"/>
                  </a:moveTo>
                  <a:cubicBezTo>
                    <a:pt x="1" y="22146"/>
                    <a:pt x="18019" y="40165"/>
                    <a:pt x="40166" y="40165"/>
                  </a:cubicBezTo>
                  <a:lnTo>
                    <a:pt x="40166" y="38971"/>
                  </a:lnTo>
                  <a:cubicBezTo>
                    <a:pt x="18677" y="38971"/>
                    <a:pt x="1194" y="21488"/>
                    <a:pt x="1194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0" name="Google Shape;460;p21"/>
          <p:cNvGrpSpPr/>
          <p:nvPr/>
        </p:nvGrpSpPr>
        <p:grpSpPr>
          <a:xfrm>
            <a:off x="11662000" y="2312001"/>
            <a:ext cx="725800" cy="417633"/>
            <a:chOff x="4383475" y="1747875"/>
            <a:chExt cx="544350" cy="313225"/>
          </a:xfrm>
        </p:grpSpPr>
        <p:sp>
          <p:nvSpPr>
            <p:cNvPr id="461" name="Google Shape;461;p21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21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3" name="Google Shape;463;p21"/>
          <p:cNvGrpSpPr/>
          <p:nvPr/>
        </p:nvGrpSpPr>
        <p:grpSpPr>
          <a:xfrm flipH="1">
            <a:off x="10472067" y="166700"/>
            <a:ext cx="619900" cy="615600"/>
            <a:chOff x="5865550" y="4739350"/>
            <a:chExt cx="464925" cy="461700"/>
          </a:xfrm>
        </p:grpSpPr>
        <p:sp>
          <p:nvSpPr>
            <p:cNvPr id="464" name="Google Shape;464;p21"/>
            <p:cNvSpPr/>
            <p:nvPr/>
          </p:nvSpPr>
          <p:spPr>
            <a:xfrm>
              <a:off x="5865550" y="4739350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5" name="Google Shape;465;p21"/>
            <p:cNvSpPr/>
            <p:nvPr/>
          </p:nvSpPr>
          <p:spPr>
            <a:xfrm>
              <a:off x="5992250" y="4866050"/>
              <a:ext cx="84825" cy="81600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6" name="Google Shape;466;p21"/>
            <p:cNvSpPr/>
            <p:nvPr/>
          </p:nvSpPr>
          <p:spPr>
            <a:xfrm>
              <a:off x="6118925" y="4992725"/>
              <a:ext cx="84850" cy="81625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21"/>
            <p:cNvSpPr/>
            <p:nvPr/>
          </p:nvSpPr>
          <p:spPr>
            <a:xfrm>
              <a:off x="6245650" y="5119425"/>
              <a:ext cx="84825" cy="81625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68" name="Google Shape;468;p21"/>
          <p:cNvGrpSpPr/>
          <p:nvPr/>
        </p:nvGrpSpPr>
        <p:grpSpPr>
          <a:xfrm>
            <a:off x="10802034" y="1624900"/>
            <a:ext cx="233933" cy="233933"/>
            <a:chOff x="5826950" y="2305200"/>
            <a:chExt cx="175450" cy="175450"/>
          </a:xfrm>
        </p:grpSpPr>
        <p:sp>
          <p:nvSpPr>
            <p:cNvPr id="469" name="Google Shape;469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21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211021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wo Columns">
  <p:cSld name="Title + Two Columns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24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35" name="Google Shape;535;p24"/>
          <p:cNvSpPr txBox="1">
            <a:spLocks noGrp="1"/>
          </p:cNvSpPr>
          <p:nvPr>
            <p:ph type="title" idx="2"/>
          </p:nvPr>
        </p:nvSpPr>
        <p:spPr>
          <a:xfrm>
            <a:off x="1998000" y="4324297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36" name="Google Shape;536;p24"/>
          <p:cNvSpPr txBox="1">
            <a:spLocks noGrp="1"/>
          </p:cNvSpPr>
          <p:nvPr>
            <p:ph type="subTitle" idx="1"/>
          </p:nvPr>
        </p:nvSpPr>
        <p:spPr>
          <a:xfrm>
            <a:off x="1998000" y="4891764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37" name="Google Shape;537;p24"/>
          <p:cNvSpPr txBox="1">
            <a:spLocks noGrp="1"/>
          </p:cNvSpPr>
          <p:nvPr>
            <p:ph type="title" idx="3"/>
          </p:nvPr>
        </p:nvSpPr>
        <p:spPr>
          <a:xfrm>
            <a:off x="7182000" y="4324297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38" name="Google Shape;538;p24"/>
          <p:cNvSpPr txBox="1">
            <a:spLocks noGrp="1"/>
          </p:cNvSpPr>
          <p:nvPr>
            <p:ph type="subTitle" idx="4"/>
          </p:nvPr>
        </p:nvSpPr>
        <p:spPr>
          <a:xfrm>
            <a:off x="7182000" y="4891764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539" name="Google Shape;539;p24"/>
          <p:cNvGrpSpPr/>
          <p:nvPr/>
        </p:nvGrpSpPr>
        <p:grpSpPr>
          <a:xfrm>
            <a:off x="250752" y="285314"/>
            <a:ext cx="862488" cy="1464157"/>
            <a:chOff x="3558950" y="3191175"/>
            <a:chExt cx="500825" cy="850200"/>
          </a:xfrm>
        </p:grpSpPr>
        <p:sp>
          <p:nvSpPr>
            <p:cNvPr id="540" name="Google Shape;540;p24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2" name="Google Shape;542;p24"/>
          <p:cNvGrpSpPr/>
          <p:nvPr/>
        </p:nvGrpSpPr>
        <p:grpSpPr>
          <a:xfrm>
            <a:off x="11078767" y="285301"/>
            <a:ext cx="855533" cy="442700"/>
            <a:chOff x="1151000" y="1881425"/>
            <a:chExt cx="641650" cy="332025"/>
          </a:xfrm>
        </p:grpSpPr>
        <p:sp>
          <p:nvSpPr>
            <p:cNvPr id="543" name="Google Shape;543;p24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4" name="Google Shape;544;p24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5" name="Google Shape;545;p24"/>
          <p:cNvGrpSpPr/>
          <p:nvPr/>
        </p:nvGrpSpPr>
        <p:grpSpPr>
          <a:xfrm>
            <a:off x="11143633" y="980601"/>
            <a:ext cx="725800" cy="417633"/>
            <a:chOff x="4383475" y="1747875"/>
            <a:chExt cx="544350" cy="313225"/>
          </a:xfrm>
        </p:grpSpPr>
        <p:sp>
          <p:nvSpPr>
            <p:cNvPr id="546" name="Google Shape;546;p24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24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48" name="Google Shape;548;p24"/>
          <p:cNvGrpSpPr/>
          <p:nvPr/>
        </p:nvGrpSpPr>
        <p:grpSpPr>
          <a:xfrm>
            <a:off x="1396800" y="285300"/>
            <a:ext cx="233933" cy="233933"/>
            <a:chOff x="5826950" y="2305200"/>
            <a:chExt cx="175450" cy="175450"/>
          </a:xfrm>
        </p:grpSpPr>
        <p:sp>
          <p:nvSpPr>
            <p:cNvPr id="549" name="Google Shape;549;p24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0" name="Google Shape;550;p24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51" name="Google Shape;551;p24"/>
          <p:cNvGrpSpPr/>
          <p:nvPr/>
        </p:nvGrpSpPr>
        <p:grpSpPr>
          <a:xfrm>
            <a:off x="609900" y="2126167"/>
            <a:ext cx="144200" cy="892400"/>
            <a:chOff x="5169950" y="3910650"/>
            <a:chExt cx="108150" cy="669300"/>
          </a:xfrm>
        </p:grpSpPr>
        <p:sp>
          <p:nvSpPr>
            <p:cNvPr id="552" name="Google Shape;552;p24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3" name="Google Shape;553;p24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4" name="Google Shape;554;p24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5" name="Google Shape;555;p24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56" name="Google Shape;556;p24"/>
          <p:cNvGrpSpPr/>
          <p:nvPr/>
        </p:nvGrpSpPr>
        <p:grpSpPr>
          <a:xfrm rot="10800000">
            <a:off x="11380320" y="1837588"/>
            <a:ext cx="811664" cy="1592917"/>
            <a:chOff x="1158575" y="2606800"/>
            <a:chExt cx="497750" cy="976850"/>
          </a:xfrm>
        </p:grpSpPr>
        <p:sp>
          <p:nvSpPr>
            <p:cNvPr id="557" name="Google Shape;557;p24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8" name="Google Shape;558;p24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9" name="Google Shape;559;p24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0" name="Google Shape;560;p24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1" name="Google Shape;561;p24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2" name="Google Shape;562;p24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3" name="Google Shape;563;p24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4" name="Google Shape;564;p24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5" name="Google Shape;565;p24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6" name="Google Shape;566;p24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7" name="Google Shape;567;p24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8" name="Google Shape;568;p24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229693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 1 ">
  <p:cSld name="Title + Four Columns 1 "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25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571" name="Google Shape;571;p25"/>
          <p:cNvSpPr txBox="1">
            <a:spLocks noGrp="1"/>
          </p:cNvSpPr>
          <p:nvPr>
            <p:ph type="title" idx="2"/>
          </p:nvPr>
        </p:nvSpPr>
        <p:spPr>
          <a:xfrm>
            <a:off x="7713417" y="2579667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2" name="Google Shape;572;p25"/>
          <p:cNvSpPr txBox="1">
            <a:spLocks noGrp="1"/>
          </p:cNvSpPr>
          <p:nvPr>
            <p:ph type="subTitle" idx="1"/>
          </p:nvPr>
        </p:nvSpPr>
        <p:spPr>
          <a:xfrm>
            <a:off x="7713417" y="2943933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73" name="Google Shape;573;p25"/>
          <p:cNvSpPr txBox="1">
            <a:spLocks noGrp="1"/>
          </p:cNvSpPr>
          <p:nvPr>
            <p:ph type="title" idx="3"/>
          </p:nvPr>
        </p:nvSpPr>
        <p:spPr>
          <a:xfrm>
            <a:off x="7713417" y="4651900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4" name="Google Shape;574;p25"/>
          <p:cNvSpPr txBox="1">
            <a:spLocks noGrp="1"/>
          </p:cNvSpPr>
          <p:nvPr>
            <p:ph type="subTitle" idx="4"/>
          </p:nvPr>
        </p:nvSpPr>
        <p:spPr>
          <a:xfrm>
            <a:off x="7713417" y="5016167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75" name="Google Shape;575;p25"/>
          <p:cNvSpPr txBox="1">
            <a:spLocks noGrp="1"/>
          </p:cNvSpPr>
          <p:nvPr>
            <p:ph type="title" idx="5"/>
          </p:nvPr>
        </p:nvSpPr>
        <p:spPr>
          <a:xfrm>
            <a:off x="1225784" y="2579667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6" name="Google Shape;576;p25"/>
          <p:cNvSpPr txBox="1">
            <a:spLocks noGrp="1"/>
          </p:cNvSpPr>
          <p:nvPr>
            <p:ph type="subTitle" idx="6"/>
          </p:nvPr>
        </p:nvSpPr>
        <p:spPr>
          <a:xfrm>
            <a:off x="1225784" y="2943933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577" name="Google Shape;577;p25"/>
          <p:cNvSpPr txBox="1">
            <a:spLocks noGrp="1"/>
          </p:cNvSpPr>
          <p:nvPr>
            <p:ph type="title" idx="7"/>
          </p:nvPr>
        </p:nvSpPr>
        <p:spPr>
          <a:xfrm>
            <a:off x="1225784" y="4651900"/>
            <a:ext cx="32528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578" name="Google Shape;578;p25"/>
          <p:cNvSpPr txBox="1">
            <a:spLocks noGrp="1"/>
          </p:cNvSpPr>
          <p:nvPr>
            <p:ph type="subTitle" idx="8"/>
          </p:nvPr>
        </p:nvSpPr>
        <p:spPr>
          <a:xfrm>
            <a:off x="1225784" y="5016167"/>
            <a:ext cx="3252800" cy="83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579" name="Google Shape;579;p25"/>
          <p:cNvGrpSpPr/>
          <p:nvPr/>
        </p:nvGrpSpPr>
        <p:grpSpPr>
          <a:xfrm rot="-5400000">
            <a:off x="117152" y="312013"/>
            <a:ext cx="862488" cy="1464157"/>
            <a:chOff x="3558950" y="3191175"/>
            <a:chExt cx="500825" cy="850200"/>
          </a:xfrm>
        </p:grpSpPr>
        <p:sp>
          <p:nvSpPr>
            <p:cNvPr id="580" name="Google Shape;580;p25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1" name="Google Shape;581;p25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82" name="Google Shape;582;p25"/>
          <p:cNvGrpSpPr/>
          <p:nvPr/>
        </p:nvGrpSpPr>
        <p:grpSpPr>
          <a:xfrm>
            <a:off x="1494734" y="543600"/>
            <a:ext cx="233933" cy="233933"/>
            <a:chOff x="5826950" y="2305200"/>
            <a:chExt cx="175450" cy="175450"/>
          </a:xfrm>
        </p:grpSpPr>
        <p:sp>
          <p:nvSpPr>
            <p:cNvPr id="583" name="Google Shape;583;p2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4" name="Google Shape;584;p25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85" name="Google Shape;585;p25"/>
          <p:cNvGrpSpPr/>
          <p:nvPr/>
        </p:nvGrpSpPr>
        <p:grpSpPr>
          <a:xfrm rot="5400000">
            <a:off x="921633" y="-177533"/>
            <a:ext cx="144200" cy="892400"/>
            <a:chOff x="5169950" y="3910650"/>
            <a:chExt cx="108150" cy="669300"/>
          </a:xfrm>
        </p:grpSpPr>
        <p:sp>
          <p:nvSpPr>
            <p:cNvPr id="586" name="Google Shape;586;p25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7" name="Google Shape;587;p25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8" name="Google Shape;588;p25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9" name="Google Shape;589;p25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90" name="Google Shape;590;p25"/>
          <p:cNvGrpSpPr/>
          <p:nvPr/>
        </p:nvGrpSpPr>
        <p:grpSpPr>
          <a:xfrm rot="5400000">
            <a:off x="10431133" y="161834"/>
            <a:ext cx="725800" cy="417633"/>
            <a:chOff x="4383475" y="1747875"/>
            <a:chExt cx="544350" cy="313225"/>
          </a:xfrm>
        </p:grpSpPr>
        <p:sp>
          <p:nvSpPr>
            <p:cNvPr id="591" name="Google Shape;591;p25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2" name="Google Shape;592;p25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93" name="Google Shape;593;p25"/>
          <p:cNvGrpSpPr/>
          <p:nvPr/>
        </p:nvGrpSpPr>
        <p:grpSpPr>
          <a:xfrm rot="10800000">
            <a:off x="11380320" y="-12"/>
            <a:ext cx="811664" cy="1592917"/>
            <a:chOff x="1158575" y="2606800"/>
            <a:chExt cx="497750" cy="976850"/>
          </a:xfrm>
        </p:grpSpPr>
        <p:sp>
          <p:nvSpPr>
            <p:cNvPr id="594" name="Google Shape;594;p25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5" name="Google Shape;595;p25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6" name="Google Shape;596;p25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7" name="Google Shape;597;p25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25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9" name="Google Shape;599;p25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0" name="Google Shape;600;p25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1" name="Google Shape;601;p25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2" name="Google Shape;602;p25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3" name="Google Shape;603;p25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4" name="Google Shape;604;p25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5" name="Google Shape;605;p25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545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97" name="Google Shape;97;p6"/>
          <p:cNvGrpSpPr/>
          <p:nvPr/>
        </p:nvGrpSpPr>
        <p:grpSpPr>
          <a:xfrm>
            <a:off x="197900" y="119951"/>
            <a:ext cx="824267" cy="1014000"/>
            <a:chOff x="2434775" y="1800150"/>
            <a:chExt cx="618200" cy="760500"/>
          </a:xfrm>
        </p:grpSpPr>
        <p:sp>
          <p:nvSpPr>
            <p:cNvPr id="98" name="Google Shape;98;p6"/>
            <p:cNvSpPr/>
            <p:nvPr/>
          </p:nvSpPr>
          <p:spPr>
            <a:xfrm>
              <a:off x="2441350" y="2030975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99;p6"/>
            <p:cNvSpPr/>
            <p:nvPr/>
          </p:nvSpPr>
          <p:spPr>
            <a:xfrm>
              <a:off x="2434775" y="1800150"/>
              <a:ext cx="611625" cy="529675"/>
            </a:xfrm>
            <a:custGeom>
              <a:avLst/>
              <a:gdLst/>
              <a:ahLst/>
              <a:cxnLst/>
              <a:rect l="l" t="t" r="r" b="b"/>
              <a:pathLst>
                <a:path w="24465" h="21187" extrusionOk="0">
                  <a:moveTo>
                    <a:pt x="1" y="0"/>
                  </a:moveTo>
                  <a:lnTo>
                    <a:pt x="12232" y="21187"/>
                  </a:lnTo>
                  <a:lnTo>
                    <a:pt x="24464" y="0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0" name="Google Shape;100;p6"/>
          <p:cNvGrpSpPr/>
          <p:nvPr/>
        </p:nvGrpSpPr>
        <p:grpSpPr>
          <a:xfrm>
            <a:off x="537933" y="1458200"/>
            <a:ext cx="144200" cy="892400"/>
            <a:chOff x="5169950" y="3910650"/>
            <a:chExt cx="108150" cy="669300"/>
          </a:xfrm>
        </p:grpSpPr>
        <p:sp>
          <p:nvSpPr>
            <p:cNvPr id="101" name="Google Shape;101;p6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6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6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6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5" name="Google Shape;105;p6"/>
          <p:cNvGrpSpPr/>
          <p:nvPr/>
        </p:nvGrpSpPr>
        <p:grpSpPr>
          <a:xfrm rot="5400000">
            <a:off x="10991068" y="5717900"/>
            <a:ext cx="1406833" cy="412267"/>
            <a:chOff x="5550375" y="1747875"/>
            <a:chExt cx="1055125" cy="309200"/>
          </a:xfrm>
        </p:grpSpPr>
        <p:sp>
          <p:nvSpPr>
            <p:cNvPr id="106" name="Google Shape;106;p6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6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8" name="Google Shape;108;p6"/>
          <p:cNvGrpSpPr/>
          <p:nvPr/>
        </p:nvGrpSpPr>
        <p:grpSpPr>
          <a:xfrm>
            <a:off x="11577534" y="4697334"/>
            <a:ext cx="233933" cy="233933"/>
            <a:chOff x="5826950" y="2305200"/>
            <a:chExt cx="175450" cy="175450"/>
          </a:xfrm>
        </p:grpSpPr>
        <p:sp>
          <p:nvSpPr>
            <p:cNvPr id="109" name="Google Shape;109;p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015836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2">
  <p:cSld name="Title + Three Columns 2">
    <p:spTree>
      <p:nvGrpSpPr>
        <p:cNvPr id="1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p26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sp>
        <p:nvSpPr>
          <p:cNvPr id="608" name="Google Shape;608;p26"/>
          <p:cNvSpPr txBox="1">
            <a:spLocks noGrp="1"/>
          </p:cNvSpPr>
          <p:nvPr>
            <p:ph type="title" idx="2" hasCustomPrompt="1"/>
          </p:nvPr>
        </p:nvSpPr>
        <p:spPr>
          <a:xfrm>
            <a:off x="1303600" y="4591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609" name="Google Shape;609;p26"/>
          <p:cNvSpPr txBox="1">
            <a:spLocks noGrp="1"/>
          </p:cNvSpPr>
          <p:nvPr>
            <p:ph type="title" idx="3"/>
          </p:nvPr>
        </p:nvSpPr>
        <p:spPr>
          <a:xfrm>
            <a:off x="1031600" y="24490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610" name="Google Shape;610;p26"/>
          <p:cNvSpPr txBox="1">
            <a:spLocks noGrp="1"/>
          </p:cNvSpPr>
          <p:nvPr>
            <p:ph type="subTitle" idx="1"/>
          </p:nvPr>
        </p:nvSpPr>
        <p:spPr>
          <a:xfrm>
            <a:off x="1031600" y="29148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1" name="Google Shape;611;p26"/>
          <p:cNvSpPr txBox="1">
            <a:spLocks noGrp="1"/>
          </p:cNvSpPr>
          <p:nvPr>
            <p:ph type="title" idx="4" hasCustomPrompt="1"/>
          </p:nvPr>
        </p:nvSpPr>
        <p:spPr>
          <a:xfrm>
            <a:off x="4862000" y="4591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612" name="Google Shape;612;p26"/>
          <p:cNvSpPr txBox="1">
            <a:spLocks noGrp="1"/>
          </p:cNvSpPr>
          <p:nvPr>
            <p:ph type="title" idx="5"/>
          </p:nvPr>
        </p:nvSpPr>
        <p:spPr>
          <a:xfrm>
            <a:off x="4590000" y="24490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613" name="Google Shape;613;p26"/>
          <p:cNvSpPr txBox="1">
            <a:spLocks noGrp="1"/>
          </p:cNvSpPr>
          <p:nvPr>
            <p:ph type="subTitle" idx="6"/>
          </p:nvPr>
        </p:nvSpPr>
        <p:spPr>
          <a:xfrm>
            <a:off x="4590000" y="29148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614" name="Google Shape;614;p26"/>
          <p:cNvSpPr txBox="1">
            <a:spLocks noGrp="1"/>
          </p:cNvSpPr>
          <p:nvPr>
            <p:ph type="title" idx="7" hasCustomPrompt="1"/>
          </p:nvPr>
        </p:nvSpPr>
        <p:spPr>
          <a:xfrm>
            <a:off x="8420400" y="4591200"/>
            <a:ext cx="24680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r>
              <a:t>xx%</a:t>
            </a:r>
          </a:p>
        </p:txBody>
      </p:sp>
      <p:sp>
        <p:nvSpPr>
          <p:cNvPr id="615" name="Google Shape;615;p26"/>
          <p:cNvSpPr txBox="1">
            <a:spLocks noGrp="1"/>
          </p:cNvSpPr>
          <p:nvPr>
            <p:ph type="title" idx="8"/>
          </p:nvPr>
        </p:nvSpPr>
        <p:spPr>
          <a:xfrm>
            <a:off x="8148400" y="2449031"/>
            <a:ext cx="3012000" cy="59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900"/>
              <a:buNone/>
              <a:defRPr sz="25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300"/>
              <a:buNone/>
              <a:defRPr sz="5733"/>
            </a:lvl9pPr>
          </a:lstStyle>
          <a:p>
            <a:endParaRPr/>
          </a:p>
        </p:txBody>
      </p:sp>
      <p:sp>
        <p:nvSpPr>
          <p:cNvPr id="616" name="Google Shape;616;p26"/>
          <p:cNvSpPr txBox="1">
            <a:spLocks noGrp="1"/>
          </p:cNvSpPr>
          <p:nvPr>
            <p:ph type="subTitle" idx="9"/>
          </p:nvPr>
        </p:nvSpPr>
        <p:spPr>
          <a:xfrm>
            <a:off x="8148400" y="2914897"/>
            <a:ext cx="3012000" cy="96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grpSp>
        <p:nvGrpSpPr>
          <p:cNvPr id="617" name="Google Shape;617;p26"/>
          <p:cNvGrpSpPr/>
          <p:nvPr/>
        </p:nvGrpSpPr>
        <p:grpSpPr>
          <a:xfrm>
            <a:off x="250752" y="285314"/>
            <a:ext cx="862488" cy="1464157"/>
            <a:chOff x="3558950" y="3191175"/>
            <a:chExt cx="500825" cy="850200"/>
          </a:xfrm>
        </p:grpSpPr>
        <p:sp>
          <p:nvSpPr>
            <p:cNvPr id="618" name="Google Shape;618;p26"/>
            <p:cNvSpPr/>
            <p:nvPr/>
          </p:nvSpPr>
          <p:spPr>
            <a:xfrm>
              <a:off x="3566425" y="3191175"/>
              <a:ext cx="485900" cy="561075"/>
            </a:xfrm>
            <a:custGeom>
              <a:avLst/>
              <a:gdLst/>
              <a:ahLst/>
              <a:cxnLst/>
              <a:rect l="l" t="t" r="r" b="b"/>
              <a:pathLst>
                <a:path w="19436" h="22443" extrusionOk="0">
                  <a:moveTo>
                    <a:pt x="9718" y="1"/>
                  </a:moveTo>
                  <a:lnTo>
                    <a:pt x="1" y="5611"/>
                  </a:lnTo>
                  <a:lnTo>
                    <a:pt x="1" y="16831"/>
                  </a:lnTo>
                  <a:lnTo>
                    <a:pt x="9718" y="22443"/>
                  </a:lnTo>
                  <a:lnTo>
                    <a:pt x="19435" y="16831"/>
                  </a:lnTo>
                  <a:lnTo>
                    <a:pt x="19435" y="5611"/>
                  </a:lnTo>
                  <a:lnTo>
                    <a:pt x="9718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26"/>
            <p:cNvSpPr/>
            <p:nvPr/>
          </p:nvSpPr>
          <p:spPr>
            <a:xfrm>
              <a:off x="3558950" y="3463075"/>
              <a:ext cx="500825" cy="578300"/>
            </a:xfrm>
            <a:custGeom>
              <a:avLst/>
              <a:gdLst/>
              <a:ahLst/>
              <a:cxnLst/>
              <a:rect l="l" t="t" r="r" b="b"/>
              <a:pathLst>
                <a:path w="20033" h="23132" extrusionOk="0">
                  <a:moveTo>
                    <a:pt x="10017" y="690"/>
                  </a:moveTo>
                  <a:lnTo>
                    <a:pt x="19436" y="6129"/>
                  </a:lnTo>
                  <a:lnTo>
                    <a:pt x="19436" y="17005"/>
                  </a:lnTo>
                  <a:lnTo>
                    <a:pt x="10017" y="22443"/>
                  </a:lnTo>
                  <a:lnTo>
                    <a:pt x="598" y="17005"/>
                  </a:lnTo>
                  <a:lnTo>
                    <a:pt x="598" y="6129"/>
                  </a:lnTo>
                  <a:lnTo>
                    <a:pt x="10017" y="690"/>
                  </a:lnTo>
                  <a:close/>
                  <a:moveTo>
                    <a:pt x="10017" y="1"/>
                  </a:moveTo>
                  <a:lnTo>
                    <a:pt x="1" y="5784"/>
                  </a:lnTo>
                  <a:lnTo>
                    <a:pt x="1" y="17349"/>
                  </a:lnTo>
                  <a:lnTo>
                    <a:pt x="10017" y="23131"/>
                  </a:lnTo>
                  <a:lnTo>
                    <a:pt x="20032" y="17349"/>
                  </a:lnTo>
                  <a:lnTo>
                    <a:pt x="20032" y="5784"/>
                  </a:lnTo>
                  <a:lnTo>
                    <a:pt x="10017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20" name="Google Shape;620;p26"/>
          <p:cNvGrpSpPr/>
          <p:nvPr/>
        </p:nvGrpSpPr>
        <p:grpSpPr>
          <a:xfrm>
            <a:off x="10351684" y="321501"/>
            <a:ext cx="725800" cy="417633"/>
            <a:chOff x="4383475" y="1747875"/>
            <a:chExt cx="544350" cy="313225"/>
          </a:xfrm>
        </p:grpSpPr>
        <p:sp>
          <p:nvSpPr>
            <p:cNvPr id="621" name="Google Shape;621;p26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2" name="Google Shape;622;p26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23" name="Google Shape;623;p26"/>
          <p:cNvGrpSpPr/>
          <p:nvPr/>
        </p:nvGrpSpPr>
        <p:grpSpPr>
          <a:xfrm>
            <a:off x="1295034" y="51367"/>
            <a:ext cx="233933" cy="233933"/>
            <a:chOff x="5826950" y="2305200"/>
            <a:chExt cx="175450" cy="175450"/>
          </a:xfrm>
        </p:grpSpPr>
        <p:sp>
          <p:nvSpPr>
            <p:cNvPr id="624" name="Google Shape;624;p2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5" name="Google Shape;625;p26"/>
            <p:cNvSpPr/>
            <p:nvPr/>
          </p:nvSpPr>
          <p:spPr>
            <a:xfrm>
              <a:off x="5826950" y="2305200"/>
              <a:ext cx="175450" cy="175450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26" name="Google Shape;626;p26"/>
          <p:cNvGrpSpPr/>
          <p:nvPr/>
        </p:nvGrpSpPr>
        <p:grpSpPr>
          <a:xfrm>
            <a:off x="1384767" y="571184"/>
            <a:ext cx="144200" cy="892400"/>
            <a:chOff x="5169950" y="3910650"/>
            <a:chExt cx="108150" cy="669300"/>
          </a:xfrm>
        </p:grpSpPr>
        <p:sp>
          <p:nvSpPr>
            <p:cNvPr id="627" name="Google Shape;627;p26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8" name="Google Shape;628;p26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9" name="Google Shape;629;p26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0" name="Google Shape;630;p26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31" name="Google Shape;631;p26"/>
          <p:cNvGrpSpPr/>
          <p:nvPr/>
        </p:nvGrpSpPr>
        <p:grpSpPr>
          <a:xfrm rot="10800000">
            <a:off x="11415953" y="-12"/>
            <a:ext cx="811664" cy="1592917"/>
            <a:chOff x="1158575" y="2606800"/>
            <a:chExt cx="497750" cy="976850"/>
          </a:xfrm>
        </p:grpSpPr>
        <p:sp>
          <p:nvSpPr>
            <p:cNvPr id="632" name="Google Shape;632;p26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26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26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5" name="Google Shape;635;p26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6" name="Google Shape;636;p26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7" name="Google Shape;637;p26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8" name="Google Shape;638;p26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9" name="Google Shape;639;p26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26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26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26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26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200891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 2">
  <p:cSld name="1_Title + Design 2"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28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7882254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DCD761E-4197-43B9-8A33-F53D914FA88B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2686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E33BD3-2D42-49E7-8A10-03DCBEC06CDF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5045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4EF7631-5089-444C-99D3-3D7583AD807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41639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A6CAE8-4FBA-463D-95C9-677B83F40B4B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71269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D3D4D92-DECA-494E-8A5B-9FF52150BA4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5661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7649D53-31F1-4260-B3B7-76AA8FD42787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01212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93DC2AB-1D15-4D82-BAAF-361B556B402A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68647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2E36F35-DDD8-4B14-A9C9-2331A3361F32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0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>
            <a:spLocks noGrp="1"/>
          </p:cNvSpPr>
          <p:nvPr>
            <p:ph type="title"/>
          </p:nvPr>
        </p:nvSpPr>
        <p:spPr>
          <a:xfrm>
            <a:off x="6144467" y="1684351"/>
            <a:ext cx="4521200" cy="902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13" name="Google Shape;113;p7"/>
          <p:cNvSpPr txBox="1">
            <a:spLocks noGrp="1"/>
          </p:cNvSpPr>
          <p:nvPr>
            <p:ph type="body" idx="1"/>
          </p:nvPr>
        </p:nvSpPr>
        <p:spPr>
          <a:xfrm>
            <a:off x="6144467" y="2690851"/>
            <a:ext cx="4521200" cy="187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2133"/>
              </a:spcBef>
              <a:spcAft>
                <a:spcPts val="0"/>
              </a:spcAft>
              <a:buSzPts val="1800"/>
              <a:buChar char="○"/>
              <a:defRPr sz="2400"/>
            </a:lvl2pPr>
            <a:lvl3pPr marL="1828754" lvl="2" indent="-457189">
              <a:spcBef>
                <a:spcPts val="2133"/>
              </a:spcBef>
              <a:spcAft>
                <a:spcPts val="0"/>
              </a:spcAft>
              <a:buSzPts val="1800"/>
              <a:buChar char="■"/>
              <a:defRPr sz="2400"/>
            </a:lvl3pPr>
            <a:lvl4pPr marL="2438339" lvl="3" indent="-457189">
              <a:spcBef>
                <a:spcPts val="2133"/>
              </a:spcBef>
              <a:spcAft>
                <a:spcPts val="0"/>
              </a:spcAft>
              <a:buSzPts val="1800"/>
              <a:buChar char="●"/>
              <a:defRPr sz="2400"/>
            </a:lvl4pPr>
            <a:lvl5pPr marL="3047924" lvl="4" indent="-457189">
              <a:spcBef>
                <a:spcPts val="2133"/>
              </a:spcBef>
              <a:spcAft>
                <a:spcPts val="0"/>
              </a:spcAft>
              <a:buSzPts val="1800"/>
              <a:buChar char="○"/>
              <a:defRPr sz="2400"/>
            </a:lvl5pPr>
            <a:lvl6pPr marL="3657509" lvl="5" indent="-457189">
              <a:spcBef>
                <a:spcPts val="2133"/>
              </a:spcBef>
              <a:spcAft>
                <a:spcPts val="0"/>
              </a:spcAft>
              <a:buSzPts val="1800"/>
              <a:buChar char="■"/>
              <a:defRPr sz="2400"/>
            </a:lvl6pPr>
            <a:lvl7pPr marL="4267093" lvl="6" indent="-457189">
              <a:spcBef>
                <a:spcPts val="2133"/>
              </a:spcBef>
              <a:spcAft>
                <a:spcPts val="0"/>
              </a:spcAft>
              <a:buSzPts val="1800"/>
              <a:buChar char="●"/>
              <a:defRPr sz="2400"/>
            </a:lvl7pPr>
            <a:lvl8pPr marL="4876678" lvl="7" indent="-457189">
              <a:spcBef>
                <a:spcPts val="2133"/>
              </a:spcBef>
              <a:spcAft>
                <a:spcPts val="0"/>
              </a:spcAft>
              <a:buSzPts val="1800"/>
              <a:buChar char="○"/>
              <a:defRPr sz="2400"/>
            </a:lvl8pPr>
            <a:lvl9pPr marL="5486263" lvl="8" indent="-457189">
              <a:spcBef>
                <a:spcPts val="2133"/>
              </a:spcBef>
              <a:spcAft>
                <a:spcPts val="2133"/>
              </a:spcAft>
              <a:buSzPts val="1800"/>
              <a:buChar char="■"/>
              <a:defRPr sz="2400"/>
            </a:lvl9pPr>
          </a:lstStyle>
          <a:p>
            <a:endParaRPr/>
          </a:p>
        </p:txBody>
      </p:sp>
      <p:grpSp>
        <p:nvGrpSpPr>
          <p:cNvPr id="114" name="Google Shape;114;p7"/>
          <p:cNvGrpSpPr/>
          <p:nvPr/>
        </p:nvGrpSpPr>
        <p:grpSpPr>
          <a:xfrm>
            <a:off x="100143" y="156161"/>
            <a:ext cx="8905623" cy="6701849"/>
            <a:chOff x="75107" y="117120"/>
            <a:chExt cx="6679217" cy="5026387"/>
          </a:xfrm>
        </p:grpSpPr>
        <p:sp>
          <p:nvSpPr>
            <p:cNvPr id="115" name="Google Shape;115;p7"/>
            <p:cNvSpPr/>
            <p:nvPr/>
          </p:nvSpPr>
          <p:spPr>
            <a:xfrm rot="10800000">
              <a:off x="157435" y="4716934"/>
              <a:ext cx="1373323" cy="335312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7"/>
            <p:cNvSpPr/>
            <p:nvPr/>
          </p:nvSpPr>
          <p:spPr>
            <a:xfrm rot="10800000">
              <a:off x="75107" y="4828786"/>
              <a:ext cx="1352767" cy="314721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7"/>
            <p:cNvSpPr/>
            <p:nvPr/>
          </p:nvSpPr>
          <p:spPr>
            <a:xfrm rot="10800000">
              <a:off x="2389641" y="5020033"/>
              <a:ext cx="750985" cy="123474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7"/>
            <p:cNvSpPr/>
            <p:nvPr/>
          </p:nvSpPr>
          <p:spPr>
            <a:xfrm rot="10800000">
              <a:off x="2389641" y="4711380"/>
              <a:ext cx="750985" cy="123509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7"/>
            <p:cNvSpPr/>
            <p:nvPr/>
          </p:nvSpPr>
          <p:spPr>
            <a:xfrm rot="10800000">
              <a:off x="3866829" y="4722353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6596" y="1"/>
                  </a:moveTo>
                  <a:lnTo>
                    <a:pt x="1" y="6596"/>
                  </a:lnTo>
                  <a:lnTo>
                    <a:pt x="423" y="7018"/>
                  </a:lnTo>
                  <a:lnTo>
                    <a:pt x="7018" y="423"/>
                  </a:lnTo>
                  <a:lnTo>
                    <a:pt x="6596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7"/>
            <p:cNvSpPr/>
            <p:nvPr/>
          </p:nvSpPr>
          <p:spPr>
            <a:xfrm rot="10800000">
              <a:off x="3866829" y="4722353"/>
              <a:ext cx="242051" cy="242051"/>
            </a:xfrm>
            <a:custGeom>
              <a:avLst/>
              <a:gdLst/>
              <a:ahLst/>
              <a:cxnLst/>
              <a:rect l="l" t="t" r="r" b="b"/>
              <a:pathLst>
                <a:path w="7018" h="7018" extrusionOk="0">
                  <a:moveTo>
                    <a:pt x="423" y="1"/>
                  </a:moveTo>
                  <a:lnTo>
                    <a:pt x="1" y="423"/>
                  </a:lnTo>
                  <a:lnTo>
                    <a:pt x="6596" y="7018"/>
                  </a:lnTo>
                  <a:lnTo>
                    <a:pt x="7018" y="6596"/>
                  </a:lnTo>
                  <a:lnTo>
                    <a:pt x="42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7"/>
            <p:cNvSpPr/>
            <p:nvPr/>
          </p:nvSpPr>
          <p:spPr>
            <a:xfrm rot="10800000">
              <a:off x="6637300" y="117120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22" name="Google Shape;122;p7"/>
          <p:cNvGrpSpPr/>
          <p:nvPr/>
        </p:nvGrpSpPr>
        <p:grpSpPr>
          <a:xfrm>
            <a:off x="9402931" y="-157844"/>
            <a:ext cx="2432391" cy="1355232"/>
            <a:chOff x="7052198" y="-118383"/>
            <a:chExt cx="1824293" cy="1016424"/>
          </a:xfrm>
        </p:grpSpPr>
        <p:sp>
          <p:nvSpPr>
            <p:cNvPr id="123" name="Google Shape;123;p7"/>
            <p:cNvSpPr/>
            <p:nvPr/>
          </p:nvSpPr>
          <p:spPr>
            <a:xfrm rot="10800000" flipH="1">
              <a:off x="7052198" y="-118383"/>
              <a:ext cx="1106025" cy="555289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7"/>
            <p:cNvSpPr/>
            <p:nvPr/>
          </p:nvSpPr>
          <p:spPr>
            <a:xfrm rot="10800000" flipH="1">
              <a:off x="7200920" y="-117487"/>
              <a:ext cx="808066" cy="405706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7"/>
            <p:cNvSpPr/>
            <p:nvPr/>
          </p:nvSpPr>
          <p:spPr>
            <a:xfrm rot="10800000" flipH="1">
              <a:off x="8235077" y="785431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1"/>
                  </a:moveTo>
                  <a:cubicBezTo>
                    <a:pt x="1100" y="1"/>
                    <a:pt x="506" y="398"/>
                    <a:pt x="253" y="1008"/>
                  </a:cubicBezTo>
                  <a:cubicBezTo>
                    <a:pt x="1" y="1618"/>
                    <a:pt x="140" y="2319"/>
                    <a:pt x="607" y="2786"/>
                  </a:cubicBezTo>
                  <a:cubicBezTo>
                    <a:pt x="919" y="3098"/>
                    <a:pt x="1336" y="3264"/>
                    <a:pt x="1761" y="3264"/>
                  </a:cubicBezTo>
                  <a:cubicBezTo>
                    <a:pt x="1971" y="3264"/>
                    <a:pt x="2183" y="3223"/>
                    <a:pt x="2385" y="3139"/>
                  </a:cubicBezTo>
                  <a:cubicBezTo>
                    <a:pt x="2995" y="2887"/>
                    <a:pt x="3393" y="2292"/>
                    <a:pt x="3393" y="1632"/>
                  </a:cubicBezTo>
                  <a:cubicBezTo>
                    <a:pt x="3392" y="730"/>
                    <a:pt x="2661" y="1"/>
                    <a:pt x="1761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7"/>
            <p:cNvSpPr/>
            <p:nvPr/>
          </p:nvSpPr>
          <p:spPr>
            <a:xfrm rot="10800000" flipH="1">
              <a:off x="8409873" y="610669"/>
              <a:ext cx="117025" cy="112575"/>
            </a:xfrm>
            <a:custGeom>
              <a:avLst/>
              <a:gdLst/>
              <a:ahLst/>
              <a:cxnLst/>
              <a:rect l="l" t="t" r="r" b="b"/>
              <a:pathLst>
                <a:path w="3393" h="3264" extrusionOk="0">
                  <a:moveTo>
                    <a:pt x="1760" y="0"/>
                  </a:moveTo>
                  <a:cubicBezTo>
                    <a:pt x="1100" y="0"/>
                    <a:pt x="505" y="398"/>
                    <a:pt x="253" y="1007"/>
                  </a:cubicBezTo>
                  <a:cubicBezTo>
                    <a:pt x="0" y="1616"/>
                    <a:pt x="139" y="2319"/>
                    <a:pt x="606" y="2785"/>
                  </a:cubicBezTo>
                  <a:cubicBezTo>
                    <a:pt x="918" y="3097"/>
                    <a:pt x="1336" y="3263"/>
                    <a:pt x="1760" y="3263"/>
                  </a:cubicBezTo>
                  <a:cubicBezTo>
                    <a:pt x="1970" y="3263"/>
                    <a:pt x="2183" y="3222"/>
                    <a:pt x="2384" y="3139"/>
                  </a:cubicBezTo>
                  <a:cubicBezTo>
                    <a:pt x="2995" y="2886"/>
                    <a:pt x="3392" y="2292"/>
                    <a:pt x="3392" y="1631"/>
                  </a:cubicBezTo>
                  <a:cubicBezTo>
                    <a:pt x="3392" y="731"/>
                    <a:pt x="2662" y="0"/>
                    <a:pt x="176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7"/>
            <p:cNvSpPr/>
            <p:nvPr/>
          </p:nvSpPr>
          <p:spPr>
            <a:xfrm rot="10800000" flipH="1">
              <a:off x="8584636" y="435872"/>
              <a:ext cx="117059" cy="112610"/>
            </a:xfrm>
            <a:custGeom>
              <a:avLst/>
              <a:gdLst/>
              <a:ahLst/>
              <a:cxnLst/>
              <a:rect l="l" t="t" r="r" b="b"/>
              <a:pathLst>
                <a:path w="3394" h="3265" extrusionOk="0">
                  <a:moveTo>
                    <a:pt x="1762" y="1"/>
                  </a:moveTo>
                  <a:cubicBezTo>
                    <a:pt x="1102" y="1"/>
                    <a:pt x="506" y="398"/>
                    <a:pt x="253" y="1008"/>
                  </a:cubicBezTo>
                  <a:cubicBezTo>
                    <a:pt x="1" y="1618"/>
                    <a:pt x="141" y="2319"/>
                    <a:pt x="608" y="2786"/>
                  </a:cubicBezTo>
                  <a:cubicBezTo>
                    <a:pt x="920" y="3099"/>
                    <a:pt x="1337" y="3265"/>
                    <a:pt x="1762" y="3265"/>
                  </a:cubicBezTo>
                  <a:cubicBezTo>
                    <a:pt x="1972" y="3265"/>
                    <a:pt x="2184" y="3224"/>
                    <a:pt x="2386" y="3140"/>
                  </a:cubicBezTo>
                  <a:cubicBezTo>
                    <a:pt x="2995" y="2888"/>
                    <a:pt x="3393" y="2292"/>
                    <a:pt x="3393" y="1633"/>
                  </a:cubicBezTo>
                  <a:cubicBezTo>
                    <a:pt x="3393" y="731"/>
                    <a:pt x="2662" y="1"/>
                    <a:pt x="1762" y="1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7"/>
            <p:cNvSpPr/>
            <p:nvPr/>
          </p:nvSpPr>
          <p:spPr>
            <a:xfrm rot="10800000" flipH="1">
              <a:off x="8759467" y="261076"/>
              <a:ext cx="117025" cy="112610"/>
            </a:xfrm>
            <a:custGeom>
              <a:avLst/>
              <a:gdLst/>
              <a:ahLst/>
              <a:cxnLst/>
              <a:rect l="l" t="t" r="r" b="b"/>
              <a:pathLst>
                <a:path w="3393" h="3265" extrusionOk="0">
                  <a:moveTo>
                    <a:pt x="1761" y="0"/>
                  </a:moveTo>
                  <a:cubicBezTo>
                    <a:pt x="1100" y="0"/>
                    <a:pt x="506" y="398"/>
                    <a:pt x="253" y="1008"/>
                  </a:cubicBezTo>
                  <a:cubicBezTo>
                    <a:pt x="0" y="1618"/>
                    <a:pt x="140" y="2320"/>
                    <a:pt x="606" y="2787"/>
                  </a:cubicBezTo>
                  <a:cubicBezTo>
                    <a:pt x="918" y="3099"/>
                    <a:pt x="1336" y="3264"/>
                    <a:pt x="1760" y="3264"/>
                  </a:cubicBezTo>
                  <a:cubicBezTo>
                    <a:pt x="1971" y="3264"/>
                    <a:pt x="2183" y="3224"/>
                    <a:pt x="2385" y="3140"/>
                  </a:cubicBezTo>
                  <a:cubicBezTo>
                    <a:pt x="2995" y="2887"/>
                    <a:pt x="3393" y="2293"/>
                    <a:pt x="3393" y="1632"/>
                  </a:cubicBezTo>
                  <a:cubicBezTo>
                    <a:pt x="3393" y="731"/>
                    <a:pt x="2662" y="0"/>
                    <a:pt x="1761" y="0"/>
                  </a:cubicBez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618661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E17CF92-4BFC-4724-B678-78891D1049D7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689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01B5B67-FCB3-4D3C-9CA0-ECF66D0541A3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44823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528D9AB-9261-4EA3-9320-87B780334C25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396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 txBox="1">
            <a:spLocks noGrp="1"/>
          </p:cNvSpPr>
          <p:nvPr>
            <p:ph type="title"/>
          </p:nvPr>
        </p:nvSpPr>
        <p:spPr>
          <a:xfrm>
            <a:off x="6566600" y="503067"/>
            <a:ext cx="4510400" cy="545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600"/>
              <a:buNone/>
              <a:defRPr sz="48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131" name="Google Shape;131;p8"/>
          <p:cNvGrpSpPr/>
          <p:nvPr/>
        </p:nvGrpSpPr>
        <p:grpSpPr>
          <a:xfrm rot="5400000">
            <a:off x="-596905" y="530935"/>
            <a:ext cx="2132415" cy="1070543"/>
            <a:chOff x="5008150" y="5073600"/>
            <a:chExt cx="801700" cy="402500"/>
          </a:xfrm>
        </p:grpSpPr>
        <p:sp>
          <p:nvSpPr>
            <p:cNvPr id="132" name="Google Shape;132;p8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8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4" name="Google Shape;134;p8"/>
          <p:cNvGrpSpPr/>
          <p:nvPr/>
        </p:nvGrpSpPr>
        <p:grpSpPr>
          <a:xfrm>
            <a:off x="1463067" y="183967"/>
            <a:ext cx="855533" cy="442700"/>
            <a:chOff x="1151000" y="1881425"/>
            <a:chExt cx="641650" cy="332025"/>
          </a:xfrm>
        </p:grpSpPr>
        <p:sp>
          <p:nvSpPr>
            <p:cNvPr id="135" name="Google Shape;135;p8"/>
            <p:cNvSpPr/>
            <p:nvPr/>
          </p:nvSpPr>
          <p:spPr>
            <a:xfrm>
              <a:off x="1151000" y="2045450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1"/>
                  </a:moveTo>
                  <a:lnTo>
                    <a:pt x="4580" y="4874"/>
                  </a:lnTo>
                  <a:lnTo>
                    <a:pt x="911" y="538"/>
                  </a:lnTo>
                  <a:lnTo>
                    <a:pt x="0" y="1309"/>
                  </a:lnTo>
                  <a:lnTo>
                    <a:pt x="4580" y="6720"/>
                  </a:lnTo>
                  <a:lnTo>
                    <a:pt x="8705" y="1846"/>
                  </a:lnTo>
                  <a:lnTo>
                    <a:pt x="12831" y="6720"/>
                  </a:lnTo>
                  <a:lnTo>
                    <a:pt x="16955" y="1846"/>
                  </a:lnTo>
                  <a:lnTo>
                    <a:pt x="21083" y="6720"/>
                  </a:lnTo>
                  <a:lnTo>
                    <a:pt x="25665" y="1309"/>
                  </a:lnTo>
                  <a:lnTo>
                    <a:pt x="24756" y="538"/>
                  </a:lnTo>
                  <a:lnTo>
                    <a:pt x="21083" y="4874"/>
                  </a:lnTo>
                  <a:lnTo>
                    <a:pt x="16955" y="1"/>
                  </a:lnTo>
                  <a:lnTo>
                    <a:pt x="12830" y="4874"/>
                  </a:lnTo>
                  <a:lnTo>
                    <a:pt x="8704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8"/>
            <p:cNvSpPr/>
            <p:nvPr/>
          </p:nvSpPr>
          <p:spPr>
            <a:xfrm>
              <a:off x="1151000" y="1881425"/>
              <a:ext cx="641650" cy="168000"/>
            </a:xfrm>
            <a:custGeom>
              <a:avLst/>
              <a:gdLst/>
              <a:ahLst/>
              <a:cxnLst/>
              <a:rect l="l" t="t" r="r" b="b"/>
              <a:pathLst>
                <a:path w="25666" h="6720" extrusionOk="0">
                  <a:moveTo>
                    <a:pt x="8704" y="0"/>
                  </a:moveTo>
                  <a:lnTo>
                    <a:pt x="4580" y="4873"/>
                  </a:lnTo>
                  <a:lnTo>
                    <a:pt x="911" y="537"/>
                  </a:lnTo>
                  <a:lnTo>
                    <a:pt x="0" y="1309"/>
                  </a:lnTo>
                  <a:lnTo>
                    <a:pt x="4580" y="6719"/>
                  </a:lnTo>
                  <a:lnTo>
                    <a:pt x="8705" y="1847"/>
                  </a:lnTo>
                  <a:lnTo>
                    <a:pt x="12831" y="6719"/>
                  </a:lnTo>
                  <a:lnTo>
                    <a:pt x="16955" y="1847"/>
                  </a:lnTo>
                  <a:lnTo>
                    <a:pt x="21083" y="6719"/>
                  </a:lnTo>
                  <a:lnTo>
                    <a:pt x="25665" y="1309"/>
                  </a:lnTo>
                  <a:lnTo>
                    <a:pt x="24756" y="537"/>
                  </a:lnTo>
                  <a:lnTo>
                    <a:pt x="21083" y="4873"/>
                  </a:lnTo>
                  <a:lnTo>
                    <a:pt x="16955" y="0"/>
                  </a:lnTo>
                  <a:lnTo>
                    <a:pt x="12830" y="4873"/>
                  </a:lnTo>
                  <a:lnTo>
                    <a:pt x="8704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7" name="Google Shape;137;p8"/>
          <p:cNvGrpSpPr/>
          <p:nvPr/>
        </p:nvGrpSpPr>
        <p:grpSpPr>
          <a:xfrm>
            <a:off x="434553" y="5562077"/>
            <a:ext cx="1070540" cy="1070497"/>
            <a:chOff x="1154925" y="4692025"/>
            <a:chExt cx="642375" cy="642350"/>
          </a:xfrm>
        </p:grpSpPr>
        <p:sp>
          <p:nvSpPr>
            <p:cNvPr id="138" name="Google Shape;138;p8"/>
            <p:cNvSpPr/>
            <p:nvPr/>
          </p:nvSpPr>
          <p:spPr>
            <a:xfrm>
              <a:off x="1154925" y="4896200"/>
              <a:ext cx="438200" cy="438175"/>
            </a:xfrm>
            <a:custGeom>
              <a:avLst/>
              <a:gdLst/>
              <a:ahLst/>
              <a:cxnLst/>
              <a:rect l="l" t="t" r="r" b="b"/>
              <a:pathLst>
                <a:path w="17528" h="17527" extrusionOk="0">
                  <a:moveTo>
                    <a:pt x="16931" y="596"/>
                  </a:moveTo>
                  <a:lnTo>
                    <a:pt x="16931" y="16930"/>
                  </a:lnTo>
                  <a:lnTo>
                    <a:pt x="598" y="16930"/>
                  </a:lnTo>
                  <a:lnTo>
                    <a:pt x="598" y="596"/>
                  </a:lnTo>
                  <a:close/>
                  <a:moveTo>
                    <a:pt x="1" y="0"/>
                  </a:moveTo>
                  <a:lnTo>
                    <a:pt x="1" y="17526"/>
                  </a:lnTo>
                  <a:lnTo>
                    <a:pt x="17528" y="17526"/>
                  </a:lnTo>
                  <a:lnTo>
                    <a:pt x="1752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8"/>
            <p:cNvSpPr/>
            <p:nvPr/>
          </p:nvSpPr>
          <p:spPr>
            <a:xfrm>
              <a:off x="1374025" y="4692025"/>
              <a:ext cx="423275" cy="423250"/>
            </a:xfrm>
            <a:custGeom>
              <a:avLst/>
              <a:gdLst/>
              <a:ahLst/>
              <a:cxnLst/>
              <a:rect l="l" t="t" r="r" b="b"/>
              <a:pathLst>
                <a:path w="16931" h="16930" extrusionOk="0">
                  <a:moveTo>
                    <a:pt x="0" y="1"/>
                  </a:moveTo>
                  <a:lnTo>
                    <a:pt x="0" y="16930"/>
                  </a:lnTo>
                  <a:lnTo>
                    <a:pt x="16930" y="16930"/>
                  </a:lnTo>
                  <a:lnTo>
                    <a:pt x="16930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80539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"/>
          <p:cNvSpPr txBox="1">
            <a:spLocks noGrp="1"/>
          </p:cNvSpPr>
          <p:nvPr>
            <p:ph type="subTitle" idx="1"/>
          </p:nvPr>
        </p:nvSpPr>
        <p:spPr>
          <a:xfrm>
            <a:off x="6134000" y="2258567"/>
            <a:ext cx="4521200" cy="48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Font typeface="Viga"/>
              <a:buNone/>
              <a:defRPr>
                <a:latin typeface="Viga"/>
                <a:ea typeface="Viga"/>
                <a:cs typeface="Viga"/>
                <a:sym typeface="Viga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>
            <a:endParaRPr/>
          </a:p>
        </p:txBody>
      </p:sp>
      <p:sp>
        <p:nvSpPr>
          <p:cNvPr id="142" name="Google Shape;142;p9"/>
          <p:cNvSpPr txBox="1">
            <a:spLocks noGrp="1"/>
          </p:cNvSpPr>
          <p:nvPr>
            <p:ph type="body" idx="2"/>
          </p:nvPr>
        </p:nvSpPr>
        <p:spPr>
          <a:xfrm>
            <a:off x="6134000" y="2908000"/>
            <a:ext cx="4950400" cy="35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43" name="Google Shape;143;p9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144" name="Google Shape;144;p9"/>
          <p:cNvGrpSpPr/>
          <p:nvPr/>
        </p:nvGrpSpPr>
        <p:grpSpPr>
          <a:xfrm rot="10800000">
            <a:off x="252637" y="-11"/>
            <a:ext cx="1491161" cy="748651"/>
            <a:chOff x="5008150" y="5073600"/>
            <a:chExt cx="801700" cy="402500"/>
          </a:xfrm>
        </p:grpSpPr>
        <p:sp>
          <p:nvSpPr>
            <p:cNvPr id="145" name="Google Shape;145;p9"/>
            <p:cNvSpPr/>
            <p:nvPr/>
          </p:nvSpPr>
          <p:spPr>
            <a:xfrm>
              <a:off x="5008150" y="5073600"/>
              <a:ext cx="801700" cy="402500"/>
            </a:xfrm>
            <a:custGeom>
              <a:avLst/>
              <a:gdLst/>
              <a:ahLst/>
              <a:cxnLst/>
              <a:rect l="l" t="t" r="r" b="b"/>
              <a:pathLst>
                <a:path w="32068" h="16100" extrusionOk="0">
                  <a:moveTo>
                    <a:pt x="16006" y="1"/>
                  </a:moveTo>
                  <a:cubicBezTo>
                    <a:pt x="11766" y="1"/>
                    <a:pt x="7772" y="1642"/>
                    <a:pt x="4753" y="4626"/>
                  </a:cubicBezTo>
                  <a:cubicBezTo>
                    <a:pt x="1712" y="7633"/>
                    <a:pt x="24" y="11643"/>
                    <a:pt x="1" y="15919"/>
                  </a:cubicBezTo>
                  <a:lnTo>
                    <a:pt x="597" y="15923"/>
                  </a:lnTo>
                  <a:cubicBezTo>
                    <a:pt x="620" y="11806"/>
                    <a:pt x="2245" y="7945"/>
                    <a:pt x="5172" y="5050"/>
                  </a:cubicBezTo>
                  <a:cubicBezTo>
                    <a:pt x="8079" y="2176"/>
                    <a:pt x="11923" y="598"/>
                    <a:pt x="16006" y="598"/>
                  </a:cubicBezTo>
                  <a:lnTo>
                    <a:pt x="16096" y="598"/>
                  </a:lnTo>
                  <a:cubicBezTo>
                    <a:pt x="24594" y="645"/>
                    <a:pt x="31468" y="7597"/>
                    <a:pt x="31421" y="16096"/>
                  </a:cubicBezTo>
                  <a:lnTo>
                    <a:pt x="32018" y="16099"/>
                  </a:lnTo>
                  <a:cubicBezTo>
                    <a:pt x="32067" y="7274"/>
                    <a:pt x="24926" y="50"/>
                    <a:pt x="16099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9"/>
            <p:cNvSpPr/>
            <p:nvPr/>
          </p:nvSpPr>
          <p:spPr>
            <a:xfrm>
              <a:off x="5115950" y="5181375"/>
              <a:ext cx="585725" cy="294075"/>
            </a:xfrm>
            <a:custGeom>
              <a:avLst/>
              <a:gdLst/>
              <a:ahLst/>
              <a:cxnLst/>
              <a:rect l="l" t="t" r="r" b="b"/>
              <a:pathLst>
                <a:path w="23429" h="11763" extrusionOk="0">
                  <a:moveTo>
                    <a:pt x="11695" y="0"/>
                  </a:moveTo>
                  <a:cubicBezTo>
                    <a:pt x="5266" y="0"/>
                    <a:pt x="37" y="5194"/>
                    <a:pt x="1" y="11630"/>
                  </a:cubicBezTo>
                  <a:lnTo>
                    <a:pt x="23392" y="11762"/>
                  </a:lnTo>
                  <a:cubicBezTo>
                    <a:pt x="23429" y="5303"/>
                    <a:pt x="18222" y="37"/>
                    <a:pt x="11762" y="1"/>
                  </a:cubicBezTo>
                  <a:cubicBezTo>
                    <a:pt x="11740" y="0"/>
                    <a:pt x="11718" y="0"/>
                    <a:pt x="11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7" name="Google Shape;147;p9"/>
          <p:cNvSpPr/>
          <p:nvPr/>
        </p:nvSpPr>
        <p:spPr>
          <a:xfrm>
            <a:off x="-145600" y="5936467"/>
            <a:ext cx="535367" cy="357933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8" name="Google Shape;148;p9"/>
          <p:cNvSpPr/>
          <p:nvPr/>
        </p:nvSpPr>
        <p:spPr>
          <a:xfrm>
            <a:off x="-145600" y="5494200"/>
            <a:ext cx="535367" cy="357933"/>
          </a:xfrm>
          <a:custGeom>
            <a:avLst/>
            <a:gdLst/>
            <a:ahLst/>
            <a:cxnLst/>
            <a:rect l="l" t="t" r="r" b="b"/>
            <a:pathLst>
              <a:path w="16061" h="10738" extrusionOk="0">
                <a:moveTo>
                  <a:pt x="0" y="0"/>
                </a:moveTo>
                <a:lnTo>
                  <a:pt x="0" y="10738"/>
                </a:lnTo>
                <a:lnTo>
                  <a:pt x="16060" y="10738"/>
                </a:lnTo>
                <a:lnTo>
                  <a:pt x="16060" y="0"/>
                </a:ln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149" name="Google Shape;149;p9"/>
          <p:cNvGrpSpPr/>
          <p:nvPr/>
        </p:nvGrpSpPr>
        <p:grpSpPr>
          <a:xfrm>
            <a:off x="10590301" y="204767"/>
            <a:ext cx="1406833" cy="412267"/>
            <a:chOff x="5550375" y="1747875"/>
            <a:chExt cx="1055125" cy="309200"/>
          </a:xfrm>
        </p:grpSpPr>
        <p:sp>
          <p:nvSpPr>
            <p:cNvPr id="150" name="Google Shape;150;p9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9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2" name="Google Shape;152;p9"/>
          <p:cNvSpPr/>
          <p:nvPr/>
        </p:nvSpPr>
        <p:spPr>
          <a:xfrm>
            <a:off x="11803567" y="1074434"/>
            <a:ext cx="193567" cy="387133"/>
          </a:xfrm>
          <a:custGeom>
            <a:avLst/>
            <a:gdLst/>
            <a:ahLst/>
            <a:cxnLst/>
            <a:rect l="l" t="t" r="r" b="b"/>
            <a:pathLst>
              <a:path w="5807" h="11614" extrusionOk="0">
                <a:moveTo>
                  <a:pt x="1" y="0"/>
                </a:moveTo>
                <a:lnTo>
                  <a:pt x="1" y="11614"/>
                </a:lnTo>
                <a:cubicBezTo>
                  <a:pt x="3207" y="11614"/>
                  <a:pt x="5807" y="9014"/>
                  <a:pt x="5807" y="5807"/>
                </a:cubicBezTo>
                <a:cubicBezTo>
                  <a:pt x="5807" y="2600"/>
                  <a:pt x="3207" y="0"/>
                  <a:pt x="1" y="0"/>
                </a:cubicBezTo>
                <a:close/>
              </a:path>
            </a:pathLst>
          </a:custGeom>
          <a:solidFill>
            <a:srgbClr val="8BD2BD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7458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"/>
          <p:cNvSpPr txBox="1">
            <a:spLocks noGrp="1"/>
          </p:cNvSpPr>
          <p:nvPr>
            <p:ph type="title"/>
          </p:nvPr>
        </p:nvSpPr>
        <p:spPr>
          <a:xfrm>
            <a:off x="2178800" y="496233"/>
            <a:ext cx="7834400" cy="9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3467"/>
            </a:lvl9pPr>
          </a:lstStyle>
          <a:p>
            <a:endParaRPr/>
          </a:p>
        </p:txBody>
      </p:sp>
      <p:grpSp>
        <p:nvGrpSpPr>
          <p:cNvPr id="155" name="Google Shape;155;p10"/>
          <p:cNvGrpSpPr/>
          <p:nvPr/>
        </p:nvGrpSpPr>
        <p:grpSpPr>
          <a:xfrm rot="5400000">
            <a:off x="488576" y="-638073"/>
            <a:ext cx="1015344" cy="1992644"/>
            <a:chOff x="1158575" y="2606800"/>
            <a:chExt cx="497750" cy="976850"/>
          </a:xfrm>
        </p:grpSpPr>
        <p:sp>
          <p:nvSpPr>
            <p:cNvPr id="156" name="Google Shape;156;p10"/>
            <p:cNvSpPr/>
            <p:nvPr/>
          </p:nvSpPr>
          <p:spPr>
            <a:xfrm>
              <a:off x="1158575" y="2716225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48" y="1"/>
                  </a:moveTo>
                  <a:cubicBezTo>
                    <a:pt x="332" y="1"/>
                    <a:pt x="215" y="43"/>
                    <a:pt x="132" y="126"/>
                  </a:cubicBezTo>
                  <a:cubicBezTo>
                    <a:pt x="47" y="210"/>
                    <a:pt x="1" y="323"/>
                    <a:pt x="1" y="442"/>
                  </a:cubicBezTo>
                  <a:cubicBezTo>
                    <a:pt x="2" y="561"/>
                    <a:pt x="48" y="675"/>
                    <a:pt x="132" y="758"/>
                  </a:cubicBezTo>
                  <a:cubicBezTo>
                    <a:pt x="216" y="842"/>
                    <a:pt x="329" y="889"/>
                    <a:pt x="448" y="890"/>
                  </a:cubicBezTo>
                  <a:cubicBezTo>
                    <a:pt x="567" y="890"/>
                    <a:pt x="680" y="842"/>
                    <a:pt x="764" y="758"/>
                  </a:cubicBezTo>
                  <a:cubicBezTo>
                    <a:pt x="848" y="675"/>
                    <a:pt x="895" y="560"/>
                    <a:pt x="896" y="442"/>
                  </a:cubicBezTo>
                  <a:cubicBezTo>
                    <a:pt x="896" y="323"/>
                    <a:pt x="849" y="210"/>
                    <a:pt x="764" y="126"/>
                  </a:cubicBezTo>
                  <a:cubicBezTo>
                    <a:pt x="681" y="43"/>
                    <a:pt x="565" y="1"/>
                    <a:pt x="448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10"/>
            <p:cNvSpPr/>
            <p:nvPr/>
          </p:nvSpPr>
          <p:spPr>
            <a:xfrm>
              <a:off x="1239375" y="2725200"/>
              <a:ext cx="309550" cy="739750"/>
            </a:xfrm>
            <a:custGeom>
              <a:avLst/>
              <a:gdLst/>
              <a:ahLst/>
              <a:cxnLst/>
              <a:rect l="l" t="t" r="r" b="b"/>
              <a:pathLst>
                <a:path w="12382" h="29590" extrusionOk="0">
                  <a:moveTo>
                    <a:pt x="490" y="1"/>
                  </a:moveTo>
                  <a:cubicBezTo>
                    <a:pt x="287" y="1"/>
                    <a:pt x="103" y="141"/>
                    <a:pt x="55" y="348"/>
                  </a:cubicBezTo>
                  <a:cubicBezTo>
                    <a:pt x="0" y="590"/>
                    <a:pt x="151" y="829"/>
                    <a:pt x="392" y="883"/>
                  </a:cubicBezTo>
                  <a:cubicBezTo>
                    <a:pt x="422" y="890"/>
                    <a:pt x="452" y="895"/>
                    <a:pt x="483" y="895"/>
                  </a:cubicBezTo>
                  <a:cubicBezTo>
                    <a:pt x="487" y="895"/>
                    <a:pt x="491" y="895"/>
                    <a:pt x="494" y="894"/>
                  </a:cubicBezTo>
                  <a:cubicBezTo>
                    <a:pt x="703" y="894"/>
                    <a:pt x="883" y="749"/>
                    <a:pt x="926" y="546"/>
                  </a:cubicBezTo>
                  <a:cubicBezTo>
                    <a:pt x="981" y="305"/>
                    <a:pt x="831" y="65"/>
                    <a:pt x="589" y="12"/>
                  </a:cubicBezTo>
                  <a:cubicBezTo>
                    <a:pt x="556" y="5"/>
                    <a:pt x="523" y="1"/>
                    <a:pt x="490" y="1"/>
                  </a:cubicBezTo>
                  <a:close/>
                  <a:moveTo>
                    <a:pt x="3601" y="1088"/>
                  </a:moveTo>
                  <a:cubicBezTo>
                    <a:pt x="3435" y="1088"/>
                    <a:pt x="3275" y="1182"/>
                    <a:pt x="3199" y="1342"/>
                  </a:cubicBezTo>
                  <a:cubicBezTo>
                    <a:pt x="3091" y="1564"/>
                    <a:pt x="3185" y="1832"/>
                    <a:pt x="3407" y="1939"/>
                  </a:cubicBezTo>
                  <a:cubicBezTo>
                    <a:pt x="3469" y="1968"/>
                    <a:pt x="3534" y="1983"/>
                    <a:pt x="3602" y="1983"/>
                  </a:cubicBezTo>
                  <a:cubicBezTo>
                    <a:pt x="3603" y="1983"/>
                    <a:pt x="3604" y="1983"/>
                    <a:pt x="3605" y="1983"/>
                  </a:cubicBezTo>
                  <a:cubicBezTo>
                    <a:pt x="3775" y="1983"/>
                    <a:pt x="3931" y="1883"/>
                    <a:pt x="4004" y="1729"/>
                  </a:cubicBezTo>
                  <a:cubicBezTo>
                    <a:pt x="4112" y="1507"/>
                    <a:pt x="4019" y="1240"/>
                    <a:pt x="3796" y="1133"/>
                  </a:cubicBezTo>
                  <a:cubicBezTo>
                    <a:pt x="3733" y="1103"/>
                    <a:pt x="3666" y="1088"/>
                    <a:pt x="3601" y="1088"/>
                  </a:cubicBezTo>
                  <a:close/>
                  <a:moveTo>
                    <a:pt x="6390" y="2843"/>
                  </a:moveTo>
                  <a:cubicBezTo>
                    <a:pt x="6259" y="2843"/>
                    <a:pt x="6129" y="2901"/>
                    <a:pt x="6041" y="3013"/>
                  </a:cubicBezTo>
                  <a:cubicBezTo>
                    <a:pt x="5888" y="3204"/>
                    <a:pt x="5919" y="3485"/>
                    <a:pt x="6110" y="3639"/>
                  </a:cubicBezTo>
                  <a:cubicBezTo>
                    <a:pt x="6190" y="3702"/>
                    <a:pt x="6289" y="3736"/>
                    <a:pt x="6391" y="3737"/>
                  </a:cubicBezTo>
                  <a:cubicBezTo>
                    <a:pt x="6527" y="3737"/>
                    <a:pt x="6655" y="3676"/>
                    <a:pt x="6740" y="3570"/>
                  </a:cubicBezTo>
                  <a:cubicBezTo>
                    <a:pt x="6894" y="3377"/>
                    <a:pt x="6863" y="3095"/>
                    <a:pt x="6671" y="2941"/>
                  </a:cubicBezTo>
                  <a:lnTo>
                    <a:pt x="6667" y="2941"/>
                  </a:lnTo>
                  <a:cubicBezTo>
                    <a:pt x="6586" y="2875"/>
                    <a:pt x="6487" y="2843"/>
                    <a:pt x="6390" y="2843"/>
                  </a:cubicBezTo>
                  <a:close/>
                  <a:moveTo>
                    <a:pt x="8719" y="5171"/>
                  </a:moveTo>
                  <a:cubicBezTo>
                    <a:pt x="8621" y="5171"/>
                    <a:pt x="8522" y="5203"/>
                    <a:pt x="8440" y="5270"/>
                  </a:cubicBezTo>
                  <a:cubicBezTo>
                    <a:pt x="8247" y="5424"/>
                    <a:pt x="8217" y="5705"/>
                    <a:pt x="8371" y="5896"/>
                  </a:cubicBezTo>
                  <a:cubicBezTo>
                    <a:pt x="8454" y="6003"/>
                    <a:pt x="8581" y="6066"/>
                    <a:pt x="8716" y="6066"/>
                  </a:cubicBezTo>
                  <a:cubicBezTo>
                    <a:pt x="8717" y="6066"/>
                    <a:pt x="8718" y="6066"/>
                    <a:pt x="8720" y="6066"/>
                  </a:cubicBezTo>
                  <a:cubicBezTo>
                    <a:pt x="8822" y="6066"/>
                    <a:pt x="8920" y="6031"/>
                    <a:pt x="9001" y="5968"/>
                  </a:cubicBezTo>
                  <a:cubicBezTo>
                    <a:pt x="9192" y="5812"/>
                    <a:pt x="9223" y="5532"/>
                    <a:pt x="9068" y="5339"/>
                  </a:cubicBezTo>
                  <a:cubicBezTo>
                    <a:pt x="8981" y="5228"/>
                    <a:pt x="8850" y="5171"/>
                    <a:pt x="8719" y="5171"/>
                  </a:cubicBezTo>
                  <a:close/>
                  <a:moveTo>
                    <a:pt x="10475" y="7958"/>
                  </a:moveTo>
                  <a:cubicBezTo>
                    <a:pt x="10409" y="7958"/>
                    <a:pt x="10342" y="7972"/>
                    <a:pt x="10279" y="8003"/>
                  </a:cubicBezTo>
                  <a:cubicBezTo>
                    <a:pt x="10057" y="8110"/>
                    <a:pt x="9966" y="8378"/>
                    <a:pt x="10073" y="8599"/>
                  </a:cubicBezTo>
                  <a:cubicBezTo>
                    <a:pt x="10146" y="8754"/>
                    <a:pt x="10302" y="8853"/>
                    <a:pt x="10473" y="8853"/>
                  </a:cubicBezTo>
                  <a:cubicBezTo>
                    <a:pt x="10474" y="8853"/>
                    <a:pt x="10475" y="8853"/>
                    <a:pt x="10476" y="8853"/>
                  </a:cubicBezTo>
                  <a:cubicBezTo>
                    <a:pt x="10543" y="8853"/>
                    <a:pt x="10610" y="8837"/>
                    <a:pt x="10670" y="8808"/>
                  </a:cubicBezTo>
                  <a:cubicBezTo>
                    <a:pt x="10892" y="8700"/>
                    <a:pt x="10985" y="8433"/>
                    <a:pt x="10880" y="8211"/>
                  </a:cubicBezTo>
                  <a:cubicBezTo>
                    <a:pt x="10802" y="8051"/>
                    <a:pt x="10641" y="7958"/>
                    <a:pt x="10475" y="7958"/>
                  </a:cubicBezTo>
                  <a:close/>
                  <a:moveTo>
                    <a:pt x="11566" y="11066"/>
                  </a:moveTo>
                  <a:cubicBezTo>
                    <a:pt x="11533" y="11066"/>
                    <a:pt x="11500" y="11070"/>
                    <a:pt x="11466" y="11077"/>
                  </a:cubicBezTo>
                  <a:cubicBezTo>
                    <a:pt x="11225" y="11130"/>
                    <a:pt x="11074" y="11370"/>
                    <a:pt x="11130" y="11611"/>
                  </a:cubicBezTo>
                  <a:cubicBezTo>
                    <a:pt x="11175" y="11814"/>
                    <a:pt x="11355" y="11959"/>
                    <a:pt x="11565" y="11959"/>
                  </a:cubicBezTo>
                  <a:cubicBezTo>
                    <a:pt x="11568" y="11960"/>
                    <a:pt x="11572" y="11960"/>
                    <a:pt x="11575" y="11960"/>
                  </a:cubicBezTo>
                  <a:cubicBezTo>
                    <a:pt x="11604" y="11960"/>
                    <a:pt x="11634" y="11955"/>
                    <a:pt x="11663" y="11948"/>
                  </a:cubicBezTo>
                  <a:cubicBezTo>
                    <a:pt x="11905" y="11895"/>
                    <a:pt x="12056" y="11655"/>
                    <a:pt x="12001" y="11414"/>
                  </a:cubicBezTo>
                  <a:cubicBezTo>
                    <a:pt x="11954" y="11207"/>
                    <a:pt x="11770" y="11066"/>
                    <a:pt x="11566" y="11066"/>
                  </a:cubicBezTo>
                  <a:close/>
                  <a:moveTo>
                    <a:pt x="11934" y="14340"/>
                  </a:moveTo>
                  <a:cubicBezTo>
                    <a:pt x="11933" y="14340"/>
                    <a:pt x="11933" y="14340"/>
                    <a:pt x="11932" y="14340"/>
                  </a:cubicBezTo>
                  <a:cubicBezTo>
                    <a:pt x="11931" y="14340"/>
                    <a:pt x="11930" y="14340"/>
                    <a:pt x="11930" y="14340"/>
                  </a:cubicBezTo>
                  <a:cubicBezTo>
                    <a:pt x="11684" y="14340"/>
                    <a:pt x="11484" y="14540"/>
                    <a:pt x="11484" y="14788"/>
                  </a:cubicBezTo>
                  <a:cubicBezTo>
                    <a:pt x="11486" y="15034"/>
                    <a:pt x="11686" y="15234"/>
                    <a:pt x="11933" y="15234"/>
                  </a:cubicBezTo>
                  <a:cubicBezTo>
                    <a:pt x="11934" y="15234"/>
                    <a:pt x="11935" y="15234"/>
                    <a:pt x="11935" y="15234"/>
                  </a:cubicBezTo>
                  <a:cubicBezTo>
                    <a:pt x="12182" y="15233"/>
                    <a:pt x="12382" y="15031"/>
                    <a:pt x="12379" y="14784"/>
                  </a:cubicBezTo>
                  <a:cubicBezTo>
                    <a:pt x="12378" y="14538"/>
                    <a:pt x="12179" y="14340"/>
                    <a:pt x="11934" y="14340"/>
                  </a:cubicBezTo>
                  <a:close/>
                  <a:moveTo>
                    <a:pt x="11570" y="17613"/>
                  </a:moveTo>
                  <a:cubicBezTo>
                    <a:pt x="11365" y="17613"/>
                    <a:pt x="11181" y="17753"/>
                    <a:pt x="11132" y="17960"/>
                  </a:cubicBezTo>
                  <a:lnTo>
                    <a:pt x="11136" y="17960"/>
                  </a:lnTo>
                  <a:cubicBezTo>
                    <a:pt x="11079" y="18202"/>
                    <a:pt x="11231" y="18442"/>
                    <a:pt x="11473" y="18494"/>
                  </a:cubicBezTo>
                  <a:cubicBezTo>
                    <a:pt x="11505" y="18503"/>
                    <a:pt x="11538" y="18506"/>
                    <a:pt x="11571" y="18506"/>
                  </a:cubicBezTo>
                  <a:cubicBezTo>
                    <a:pt x="11780" y="18505"/>
                    <a:pt x="11960" y="18361"/>
                    <a:pt x="12007" y="18157"/>
                  </a:cubicBezTo>
                  <a:cubicBezTo>
                    <a:pt x="12061" y="17916"/>
                    <a:pt x="11910" y="17677"/>
                    <a:pt x="11669" y="17624"/>
                  </a:cubicBezTo>
                  <a:cubicBezTo>
                    <a:pt x="11636" y="17616"/>
                    <a:pt x="11603" y="17613"/>
                    <a:pt x="11570" y="17613"/>
                  </a:cubicBezTo>
                  <a:close/>
                  <a:moveTo>
                    <a:pt x="10486" y="20723"/>
                  </a:moveTo>
                  <a:cubicBezTo>
                    <a:pt x="10320" y="20723"/>
                    <a:pt x="10160" y="20816"/>
                    <a:pt x="10083" y="20976"/>
                  </a:cubicBezTo>
                  <a:cubicBezTo>
                    <a:pt x="9975" y="21199"/>
                    <a:pt x="10069" y="21466"/>
                    <a:pt x="10292" y="21572"/>
                  </a:cubicBezTo>
                  <a:cubicBezTo>
                    <a:pt x="10352" y="21602"/>
                    <a:pt x="10419" y="21617"/>
                    <a:pt x="10485" y="21617"/>
                  </a:cubicBezTo>
                  <a:cubicBezTo>
                    <a:pt x="10486" y="21617"/>
                    <a:pt x="10487" y="21617"/>
                    <a:pt x="10488" y="21617"/>
                  </a:cubicBezTo>
                  <a:cubicBezTo>
                    <a:pt x="10659" y="21617"/>
                    <a:pt x="10814" y="21518"/>
                    <a:pt x="10888" y="21364"/>
                  </a:cubicBezTo>
                  <a:cubicBezTo>
                    <a:pt x="10995" y="21141"/>
                    <a:pt x="10902" y="20874"/>
                    <a:pt x="10679" y="20767"/>
                  </a:cubicBezTo>
                  <a:cubicBezTo>
                    <a:pt x="10617" y="20737"/>
                    <a:pt x="10551" y="20723"/>
                    <a:pt x="10486" y="20723"/>
                  </a:cubicBezTo>
                  <a:close/>
                  <a:moveTo>
                    <a:pt x="8734" y="23512"/>
                  </a:moveTo>
                  <a:cubicBezTo>
                    <a:pt x="8602" y="23512"/>
                    <a:pt x="8472" y="23570"/>
                    <a:pt x="8383" y="23682"/>
                  </a:cubicBezTo>
                  <a:cubicBezTo>
                    <a:pt x="8229" y="23875"/>
                    <a:pt x="8262" y="24156"/>
                    <a:pt x="8455" y="24310"/>
                  </a:cubicBezTo>
                  <a:cubicBezTo>
                    <a:pt x="8534" y="24374"/>
                    <a:pt x="8632" y="24409"/>
                    <a:pt x="8734" y="24409"/>
                  </a:cubicBezTo>
                  <a:cubicBezTo>
                    <a:pt x="8870" y="24408"/>
                    <a:pt x="8999" y="24345"/>
                    <a:pt x="9083" y="24239"/>
                  </a:cubicBezTo>
                  <a:cubicBezTo>
                    <a:pt x="9238" y="24045"/>
                    <a:pt x="9207" y="23763"/>
                    <a:pt x="9012" y="23609"/>
                  </a:cubicBezTo>
                  <a:cubicBezTo>
                    <a:pt x="8929" y="23544"/>
                    <a:pt x="8831" y="23512"/>
                    <a:pt x="8734" y="23512"/>
                  </a:cubicBezTo>
                  <a:close/>
                  <a:moveTo>
                    <a:pt x="6406" y="25846"/>
                  </a:moveTo>
                  <a:cubicBezTo>
                    <a:pt x="6309" y="25846"/>
                    <a:pt x="6211" y="25877"/>
                    <a:pt x="6128" y="25942"/>
                  </a:cubicBezTo>
                  <a:cubicBezTo>
                    <a:pt x="5934" y="26096"/>
                    <a:pt x="5904" y="26378"/>
                    <a:pt x="6059" y="26571"/>
                  </a:cubicBezTo>
                  <a:cubicBezTo>
                    <a:pt x="6143" y="26676"/>
                    <a:pt x="6270" y="26739"/>
                    <a:pt x="6404" y="26739"/>
                  </a:cubicBezTo>
                  <a:cubicBezTo>
                    <a:pt x="6405" y="26739"/>
                    <a:pt x="6407" y="26739"/>
                    <a:pt x="6408" y="26739"/>
                  </a:cubicBezTo>
                  <a:cubicBezTo>
                    <a:pt x="6409" y="26739"/>
                    <a:pt x="6411" y="26739"/>
                    <a:pt x="6413" y="26739"/>
                  </a:cubicBezTo>
                  <a:cubicBezTo>
                    <a:pt x="6512" y="26739"/>
                    <a:pt x="6607" y="26705"/>
                    <a:pt x="6685" y="26643"/>
                  </a:cubicBezTo>
                  <a:cubicBezTo>
                    <a:pt x="6879" y="26488"/>
                    <a:pt x="6913" y="26205"/>
                    <a:pt x="6757" y="26014"/>
                  </a:cubicBezTo>
                  <a:cubicBezTo>
                    <a:pt x="6668" y="25903"/>
                    <a:pt x="6538" y="25846"/>
                    <a:pt x="6406" y="25846"/>
                  </a:cubicBezTo>
                  <a:close/>
                  <a:moveTo>
                    <a:pt x="3625" y="27603"/>
                  </a:moveTo>
                  <a:cubicBezTo>
                    <a:pt x="3559" y="27603"/>
                    <a:pt x="3493" y="27618"/>
                    <a:pt x="3430" y="27648"/>
                  </a:cubicBezTo>
                  <a:cubicBezTo>
                    <a:pt x="3207" y="27755"/>
                    <a:pt x="3113" y="28022"/>
                    <a:pt x="3221" y="28244"/>
                  </a:cubicBezTo>
                  <a:cubicBezTo>
                    <a:pt x="3294" y="28399"/>
                    <a:pt x="3452" y="28498"/>
                    <a:pt x="3624" y="28498"/>
                  </a:cubicBezTo>
                  <a:cubicBezTo>
                    <a:pt x="3692" y="28498"/>
                    <a:pt x="3759" y="28482"/>
                    <a:pt x="3821" y="28453"/>
                  </a:cubicBezTo>
                  <a:cubicBezTo>
                    <a:pt x="4042" y="28344"/>
                    <a:pt x="4133" y="28076"/>
                    <a:pt x="4026" y="27853"/>
                  </a:cubicBezTo>
                  <a:cubicBezTo>
                    <a:pt x="3948" y="27695"/>
                    <a:pt x="3789" y="27603"/>
                    <a:pt x="3625" y="27603"/>
                  </a:cubicBezTo>
                  <a:close/>
                  <a:moveTo>
                    <a:pt x="515" y="28695"/>
                  </a:moveTo>
                  <a:cubicBezTo>
                    <a:pt x="482" y="28695"/>
                    <a:pt x="449" y="28699"/>
                    <a:pt x="416" y="28706"/>
                  </a:cubicBezTo>
                  <a:cubicBezTo>
                    <a:pt x="175" y="28762"/>
                    <a:pt x="24" y="29002"/>
                    <a:pt x="80" y="29243"/>
                  </a:cubicBezTo>
                  <a:cubicBezTo>
                    <a:pt x="127" y="29446"/>
                    <a:pt x="307" y="29590"/>
                    <a:pt x="515" y="29590"/>
                  </a:cubicBezTo>
                  <a:cubicBezTo>
                    <a:pt x="549" y="29590"/>
                    <a:pt x="583" y="29586"/>
                    <a:pt x="617" y="29580"/>
                  </a:cubicBezTo>
                  <a:lnTo>
                    <a:pt x="617" y="29578"/>
                  </a:lnTo>
                  <a:cubicBezTo>
                    <a:pt x="857" y="29524"/>
                    <a:pt x="1008" y="29285"/>
                    <a:pt x="953" y="29044"/>
                  </a:cubicBezTo>
                  <a:cubicBezTo>
                    <a:pt x="905" y="28836"/>
                    <a:pt x="720" y="28695"/>
                    <a:pt x="515" y="28695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10"/>
            <p:cNvSpPr/>
            <p:nvPr/>
          </p:nvSpPr>
          <p:spPr>
            <a:xfrm>
              <a:off x="1158575" y="3451875"/>
              <a:ext cx="22400" cy="22400"/>
            </a:xfrm>
            <a:custGeom>
              <a:avLst/>
              <a:gdLst/>
              <a:ahLst/>
              <a:cxnLst/>
              <a:rect l="l" t="t" r="r" b="b"/>
              <a:pathLst>
                <a:path w="896" h="896" extrusionOk="0">
                  <a:moveTo>
                    <a:pt x="450" y="1"/>
                  </a:moveTo>
                  <a:cubicBezTo>
                    <a:pt x="421" y="1"/>
                    <a:pt x="391" y="4"/>
                    <a:pt x="362" y="9"/>
                  </a:cubicBezTo>
                  <a:cubicBezTo>
                    <a:pt x="333" y="14"/>
                    <a:pt x="306" y="22"/>
                    <a:pt x="278" y="33"/>
                  </a:cubicBezTo>
                  <a:cubicBezTo>
                    <a:pt x="251" y="46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111" y="152"/>
                    <a:pt x="93" y="175"/>
                    <a:pt x="79" y="200"/>
                  </a:cubicBezTo>
                  <a:cubicBezTo>
                    <a:pt x="62" y="223"/>
                    <a:pt x="47" y="248"/>
                    <a:pt x="37" y="274"/>
                  </a:cubicBezTo>
                  <a:cubicBezTo>
                    <a:pt x="25" y="302"/>
                    <a:pt x="16" y="330"/>
                    <a:pt x="10" y="358"/>
                  </a:cubicBezTo>
                  <a:cubicBezTo>
                    <a:pt x="4" y="388"/>
                    <a:pt x="1" y="418"/>
                    <a:pt x="1" y="448"/>
                  </a:cubicBezTo>
                  <a:cubicBezTo>
                    <a:pt x="2" y="567"/>
                    <a:pt x="48" y="680"/>
                    <a:pt x="132" y="764"/>
                  </a:cubicBezTo>
                  <a:cubicBezTo>
                    <a:pt x="153" y="784"/>
                    <a:pt x="176" y="802"/>
                    <a:pt x="200" y="818"/>
                  </a:cubicBezTo>
                  <a:cubicBezTo>
                    <a:pt x="224" y="835"/>
                    <a:pt x="250" y="850"/>
                    <a:pt x="278" y="859"/>
                  </a:cubicBezTo>
                  <a:cubicBezTo>
                    <a:pt x="304" y="871"/>
                    <a:pt x="333" y="880"/>
                    <a:pt x="362" y="886"/>
                  </a:cubicBezTo>
                  <a:cubicBezTo>
                    <a:pt x="390" y="892"/>
                    <a:pt x="419" y="895"/>
                    <a:pt x="448" y="895"/>
                  </a:cubicBezTo>
                  <a:cubicBezTo>
                    <a:pt x="479" y="895"/>
                    <a:pt x="508" y="892"/>
                    <a:pt x="538" y="886"/>
                  </a:cubicBezTo>
                  <a:cubicBezTo>
                    <a:pt x="566" y="880"/>
                    <a:pt x="594" y="871"/>
                    <a:pt x="622" y="859"/>
                  </a:cubicBezTo>
                  <a:cubicBezTo>
                    <a:pt x="649" y="849"/>
                    <a:pt x="675" y="835"/>
                    <a:pt x="699" y="818"/>
                  </a:cubicBezTo>
                  <a:cubicBezTo>
                    <a:pt x="722" y="802"/>
                    <a:pt x="745" y="784"/>
                    <a:pt x="764" y="764"/>
                  </a:cubicBezTo>
                  <a:cubicBezTo>
                    <a:pt x="848" y="680"/>
                    <a:pt x="895" y="567"/>
                    <a:pt x="896" y="448"/>
                  </a:cubicBezTo>
                  <a:cubicBezTo>
                    <a:pt x="896" y="418"/>
                    <a:pt x="892" y="388"/>
                    <a:pt x="887" y="358"/>
                  </a:cubicBezTo>
                  <a:cubicBezTo>
                    <a:pt x="881" y="330"/>
                    <a:pt x="873" y="302"/>
                    <a:pt x="863" y="274"/>
                  </a:cubicBezTo>
                  <a:cubicBezTo>
                    <a:pt x="850" y="248"/>
                    <a:pt x="837" y="223"/>
                    <a:pt x="821" y="200"/>
                  </a:cubicBezTo>
                  <a:cubicBezTo>
                    <a:pt x="805" y="175"/>
                    <a:pt x="787" y="152"/>
                    <a:pt x="764" y="132"/>
                  </a:cubicBezTo>
                  <a:cubicBezTo>
                    <a:pt x="745" y="110"/>
                    <a:pt x="722" y="91"/>
                    <a:pt x="699" y="75"/>
                  </a:cubicBezTo>
                  <a:cubicBezTo>
                    <a:pt x="671" y="60"/>
                    <a:pt x="648" y="46"/>
                    <a:pt x="622" y="33"/>
                  </a:cubicBezTo>
                  <a:cubicBezTo>
                    <a:pt x="594" y="22"/>
                    <a:pt x="566" y="14"/>
                    <a:pt x="538" y="9"/>
                  </a:cubicBezTo>
                  <a:cubicBezTo>
                    <a:pt x="509" y="4"/>
                    <a:pt x="479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10"/>
            <p:cNvSpPr/>
            <p:nvPr/>
          </p:nvSpPr>
          <p:spPr>
            <a:xfrm>
              <a:off x="1158575" y="2606800"/>
              <a:ext cx="22400" cy="22250"/>
            </a:xfrm>
            <a:custGeom>
              <a:avLst/>
              <a:gdLst/>
              <a:ahLst/>
              <a:cxnLst/>
              <a:rect l="l" t="t" r="r" b="b"/>
              <a:pathLst>
                <a:path w="896" h="890" extrusionOk="0">
                  <a:moveTo>
                    <a:pt x="450" y="1"/>
                  </a:moveTo>
                  <a:cubicBezTo>
                    <a:pt x="333" y="1"/>
                    <a:pt x="216" y="43"/>
                    <a:pt x="132" y="124"/>
                  </a:cubicBezTo>
                  <a:cubicBezTo>
                    <a:pt x="48" y="209"/>
                    <a:pt x="2" y="323"/>
                    <a:pt x="1" y="442"/>
                  </a:cubicBezTo>
                  <a:cubicBezTo>
                    <a:pt x="1" y="559"/>
                    <a:pt x="48" y="674"/>
                    <a:pt x="132" y="758"/>
                  </a:cubicBezTo>
                  <a:cubicBezTo>
                    <a:pt x="216" y="840"/>
                    <a:pt x="329" y="888"/>
                    <a:pt x="448" y="889"/>
                  </a:cubicBezTo>
                  <a:cubicBezTo>
                    <a:pt x="567" y="888"/>
                    <a:pt x="680" y="841"/>
                    <a:pt x="764" y="758"/>
                  </a:cubicBezTo>
                  <a:cubicBezTo>
                    <a:pt x="848" y="674"/>
                    <a:pt x="896" y="559"/>
                    <a:pt x="896" y="442"/>
                  </a:cubicBezTo>
                  <a:cubicBezTo>
                    <a:pt x="895" y="323"/>
                    <a:pt x="848" y="209"/>
                    <a:pt x="764" y="124"/>
                  </a:cubicBezTo>
                  <a:cubicBezTo>
                    <a:pt x="681" y="42"/>
                    <a:pt x="566" y="1"/>
                    <a:pt x="450" y="1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10"/>
            <p:cNvSpPr/>
            <p:nvPr/>
          </p:nvSpPr>
          <p:spPr>
            <a:xfrm>
              <a:off x="1256825" y="2616975"/>
              <a:ext cx="399500" cy="956225"/>
            </a:xfrm>
            <a:custGeom>
              <a:avLst/>
              <a:gdLst/>
              <a:ahLst/>
              <a:cxnLst/>
              <a:rect l="l" t="t" r="r" b="b"/>
              <a:pathLst>
                <a:path w="15980" h="38249" extrusionOk="0">
                  <a:moveTo>
                    <a:pt x="491" y="0"/>
                  </a:moveTo>
                  <a:cubicBezTo>
                    <a:pt x="283" y="0"/>
                    <a:pt x="97" y="145"/>
                    <a:pt x="52" y="356"/>
                  </a:cubicBezTo>
                  <a:cubicBezTo>
                    <a:pt x="0" y="599"/>
                    <a:pt x="156" y="837"/>
                    <a:pt x="399" y="888"/>
                  </a:cubicBezTo>
                  <a:lnTo>
                    <a:pt x="395" y="888"/>
                  </a:lnTo>
                  <a:cubicBezTo>
                    <a:pt x="427" y="893"/>
                    <a:pt x="459" y="895"/>
                    <a:pt x="491" y="897"/>
                  </a:cubicBezTo>
                  <a:cubicBezTo>
                    <a:pt x="701" y="894"/>
                    <a:pt x="882" y="747"/>
                    <a:pt x="927" y="541"/>
                  </a:cubicBezTo>
                  <a:cubicBezTo>
                    <a:pt x="976" y="300"/>
                    <a:pt x="824" y="63"/>
                    <a:pt x="583" y="10"/>
                  </a:cubicBezTo>
                  <a:cubicBezTo>
                    <a:pt x="552" y="3"/>
                    <a:pt x="521" y="0"/>
                    <a:pt x="491" y="0"/>
                  </a:cubicBezTo>
                  <a:close/>
                  <a:moveTo>
                    <a:pt x="4285" y="1233"/>
                  </a:moveTo>
                  <a:cubicBezTo>
                    <a:pt x="4114" y="1233"/>
                    <a:pt x="3950" y="1332"/>
                    <a:pt x="3876" y="1498"/>
                  </a:cubicBezTo>
                  <a:cubicBezTo>
                    <a:pt x="3776" y="1723"/>
                    <a:pt x="3877" y="1988"/>
                    <a:pt x="4103" y="2089"/>
                  </a:cubicBezTo>
                  <a:cubicBezTo>
                    <a:pt x="4160" y="2114"/>
                    <a:pt x="4222" y="2128"/>
                    <a:pt x="4285" y="2128"/>
                  </a:cubicBezTo>
                  <a:cubicBezTo>
                    <a:pt x="4462" y="2128"/>
                    <a:pt x="4621" y="2024"/>
                    <a:pt x="4694" y="1863"/>
                  </a:cubicBezTo>
                  <a:cubicBezTo>
                    <a:pt x="4795" y="1636"/>
                    <a:pt x="4693" y="1371"/>
                    <a:pt x="4467" y="1272"/>
                  </a:cubicBezTo>
                  <a:cubicBezTo>
                    <a:pt x="4408" y="1245"/>
                    <a:pt x="4346" y="1233"/>
                    <a:pt x="4285" y="1233"/>
                  </a:cubicBezTo>
                  <a:close/>
                  <a:moveTo>
                    <a:pt x="7740" y="3232"/>
                  </a:moveTo>
                  <a:cubicBezTo>
                    <a:pt x="7601" y="3232"/>
                    <a:pt x="7465" y="3296"/>
                    <a:pt x="7377" y="3417"/>
                  </a:cubicBezTo>
                  <a:cubicBezTo>
                    <a:pt x="7233" y="3616"/>
                    <a:pt x="7277" y="3895"/>
                    <a:pt x="7476" y="4040"/>
                  </a:cubicBezTo>
                  <a:cubicBezTo>
                    <a:pt x="7551" y="4094"/>
                    <a:pt x="7642" y="4125"/>
                    <a:pt x="7736" y="4125"/>
                  </a:cubicBezTo>
                  <a:cubicBezTo>
                    <a:pt x="7737" y="4125"/>
                    <a:pt x="7739" y="4125"/>
                    <a:pt x="7741" y="4125"/>
                  </a:cubicBezTo>
                  <a:cubicBezTo>
                    <a:pt x="7883" y="4125"/>
                    <a:pt x="8018" y="4056"/>
                    <a:pt x="8101" y="3940"/>
                  </a:cubicBezTo>
                  <a:cubicBezTo>
                    <a:pt x="8247" y="3742"/>
                    <a:pt x="8203" y="3462"/>
                    <a:pt x="8003" y="3317"/>
                  </a:cubicBezTo>
                  <a:cubicBezTo>
                    <a:pt x="7924" y="3260"/>
                    <a:pt x="7832" y="3232"/>
                    <a:pt x="7740" y="3232"/>
                  </a:cubicBezTo>
                  <a:close/>
                  <a:moveTo>
                    <a:pt x="10705" y="5902"/>
                  </a:moveTo>
                  <a:cubicBezTo>
                    <a:pt x="10598" y="5902"/>
                    <a:pt x="10490" y="5940"/>
                    <a:pt x="10405" y="6017"/>
                  </a:cubicBezTo>
                  <a:cubicBezTo>
                    <a:pt x="10222" y="6184"/>
                    <a:pt x="10208" y="6466"/>
                    <a:pt x="10372" y="6649"/>
                  </a:cubicBezTo>
                  <a:cubicBezTo>
                    <a:pt x="10457" y="6742"/>
                    <a:pt x="10577" y="6796"/>
                    <a:pt x="10702" y="6796"/>
                  </a:cubicBezTo>
                  <a:cubicBezTo>
                    <a:pt x="10703" y="6796"/>
                    <a:pt x="10705" y="6796"/>
                    <a:pt x="10706" y="6796"/>
                  </a:cubicBezTo>
                  <a:cubicBezTo>
                    <a:pt x="10708" y="6796"/>
                    <a:pt x="10709" y="6796"/>
                    <a:pt x="10711" y="6796"/>
                  </a:cubicBezTo>
                  <a:cubicBezTo>
                    <a:pt x="10819" y="6796"/>
                    <a:pt x="10923" y="6755"/>
                    <a:pt x="11004" y="6682"/>
                  </a:cubicBezTo>
                  <a:cubicBezTo>
                    <a:pt x="11190" y="6517"/>
                    <a:pt x="11204" y="6234"/>
                    <a:pt x="11037" y="6050"/>
                  </a:cubicBezTo>
                  <a:cubicBezTo>
                    <a:pt x="10949" y="5952"/>
                    <a:pt x="10827" y="5902"/>
                    <a:pt x="10705" y="5902"/>
                  </a:cubicBezTo>
                  <a:close/>
                  <a:moveTo>
                    <a:pt x="13054" y="9127"/>
                  </a:moveTo>
                  <a:cubicBezTo>
                    <a:pt x="12978" y="9127"/>
                    <a:pt x="12900" y="9147"/>
                    <a:pt x="12830" y="9188"/>
                  </a:cubicBezTo>
                  <a:cubicBezTo>
                    <a:pt x="12616" y="9311"/>
                    <a:pt x="12542" y="9585"/>
                    <a:pt x="12666" y="9799"/>
                  </a:cubicBezTo>
                  <a:cubicBezTo>
                    <a:pt x="12746" y="9936"/>
                    <a:pt x="12893" y="10023"/>
                    <a:pt x="13053" y="10023"/>
                  </a:cubicBezTo>
                  <a:cubicBezTo>
                    <a:pt x="13132" y="10023"/>
                    <a:pt x="13209" y="10002"/>
                    <a:pt x="13277" y="9964"/>
                  </a:cubicBezTo>
                  <a:cubicBezTo>
                    <a:pt x="13490" y="9839"/>
                    <a:pt x="13564" y="9566"/>
                    <a:pt x="13441" y="9352"/>
                  </a:cubicBezTo>
                  <a:cubicBezTo>
                    <a:pt x="13359" y="9208"/>
                    <a:pt x="13208" y="9127"/>
                    <a:pt x="13054" y="9127"/>
                  </a:cubicBezTo>
                  <a:close/>
                  <a:moveTo>
                    <a:pt x="14678" y="12770"/>
                  </a:moveTo>
                  <a:cubicBezTo>
                    <a:pt x="14632" y="12770"/>
                    <a:pt x="14587" y="12776"/>
                    <a:pt x="14541" y="12791"/>
                  </a:cubicBezTo>
                  <a:cubicBezTo>
                    <a:pt x="14307" y="12867"/>
                    <a:pt x="14178" y="13118"/>
                    <a:pt x="14252" y="13354"/>
                  </a:cubicBezTo>
                  <a:lnTo>
                    <a:pt x="14256" y="13354"/>
                  </a:lnTo>
                  <a:cubicBezTo>
                    <a:pt x="14314" y="13538"/>
                    <a:pt x="14485" y="13664"/>
                    <a:pt x="14678" y="13664"/>
                  </a:cubicBezTo>
                  <a:cubicBezTo>
                    <a:pt x="14726" y="13664"/>
                    <a:pt x="14773" y="13657"/>
                    <a:pt x="14819" y="13644"/>
                  </a:cubicBezTo>
                  <a:cubicBezTo>
                    <a:pt x="15052" y="13564"/>
                    <a:pt x="15179" y="13314"/>
                    <a:pt x="15105" y="13080"/>
                  </a:cubicBezTo>
                  <a:cubicBezTo>
                    <a:pt x="15043" y="12890"/>
                    <a:pt x="14867" y="12770"/>
                    <a:pt x="14678" y="12770"/>
                  </a:cubicBezTo>
                  <a:close/>
                  <a:moveTo>
                    <a:pt x="15502" y="16672"/>
                  </a:moveTo>
                  <a:cubicBezTo>
                    <a:pt x="15488" y="16672"/>
                    <a:pt x="15474" y="16672"/>
                    <a:pt x="15460" y="16674"/>
                  </a:cubicBezTo>
                  <a:cubicBezTo>
                    <a:pt x="15215" y="16701"/>
                    <a:pt x="15037" y="16921"/>
                    <a:pt x="15063" y="17165"/>
                  </a:cubicBezTo>
                  <a:cubicBezTo>
                    <a:pt x="15087" y="17392"/>
                    <a:pt x="15277" y="17565"/>
                    <a:pt x="15505" y="17568"/>
                  </a:cubicBezTo>
                  <a:cubicBezTo>
                    <a:pt x="15522" y="17568"/>
                    <a:pt x="15537" y="17565"/>
                    <a:pt x="15553" y="17565"/>
                  </a:cubicBezTo>
                  <a:cubicBezTo>
                    <a:pt x="15799" y="17539"/>
                    <a:pt x="15976" y="17319"/>
                    <a:pt x="15953" y="17073"/>
                  </a:cubicBezTo>
                  <a:cubicBezTo>
                    <a:pt x="15926" y="16843"/>
                    <a:pt x="15730" y="16672"/>
                    <a:pt x="15502" y="16672"/>
                  </a:cubicBezTo>
                  <a:close/>
                  <a:moveTo>
                    <a:pt x="15514" y="20662"/>
                  </a:moveTo>
                  <a:cubicBezTo>
                    <a:pt x="15286" y="20662"/>
                    <a:pt x="15090" y="20833"/>
                    <a:pt x="15063" y="21064"/>
                  </a:cubicBezTo>
                  <a:lnTo>
                    <a:pt x="15067" y="21064"/>
                  </a:lnTo>
                  <a:cubicBezTo>
                    <a:pt x="15040" y="21308"/>
                    <a:pt x="15219" y="21528"/>
                    <a:pt x="15463" y="21553"/>
                  </a:cubicBezTo>
                  <a:cubicBezTo>
                    <a:pt x="15475" y="21555"/>
                    <a:pt x="15486" y="21556"/>
                    <a:pt x="15498" y="21556"/>
                  </a:cubicBezTo>
                  <a:cubicBezTo>
                    <a:pt x="15502" y="21556"/>
                    <a:pt x="15507" y="21556"/>
                    <a:pt x="15511" y="21555"/>
                  </a:cubicBezTo>
                  <a:cubicBezTo>
                    <a:pt x="15512" y="21555"/>
                    <a:pt x="15512" y="21555"/>
                    <a:pt x="15513" y="21555"/>
                  </a:cubicBezTo>
                  <a:cubicBezTo>
                    <a:pt x="15741" y="21555"/>
                    <a:pt x="15931" y="21383"/>
                    <a:pt x="15956" y="21157"/>
                  </a:cubicBezTo>
                  <a:cubicBezTo>
                    <a:pt x="15980" y="20910"/>
                    <a:pt x="15802" y="20691"/>
                    <a:pt x="15556" y="20664"/>
                  </a:cubicBezTo>
                  <a:cubicBezTo>
                    <a:pt x="15542" y="20663"/>
                    <a:pt x="15528" y="20662"/>
                    <a:pt x="15514" y="20662"/>
                  </a:cubicBezTo>
                  <a:close/>
                  <a:moveTo>
                    <a:pt x="14687" y="24567"/>
                  </a:moveTo>
                  <a:cubicBezTo>
                    <a:pt x="14498" y="24567"/>
                    <a:pt x="14323" y="24688"/>
                    <a:pt x="14261" y="24878"/>
                  </a:cubicBezTo>
                  <a:cubicBezTo>
                    <a:pt x="14184" y="25113"/>
                    <a:pt x="14312" y="25366"/>
                    <a:pt x="14548" y="25442"/>
                  </a:cubicBezTo>
                  <a:cubicBezTo>
                    <a:pt x="14589" y="25455"/>
                    <a:pt x="14632" y="25462"/>
                    <a:pt x="14675" y="25462"/>
                  </a:cubicBezTo>
                  <a:cubicBezTo>
                    <a:pt x="14678" y="25462"/>
                    <a:pt x="14682" y="25462"/>
                    <a:pt x="14685" y="25462"/>
                  </a:cubicBezTo>
                  <a:cubicBezTo>
                    <a:pt x="14687" y="25462"/>
                    <a:pt x="14689" y="25462"/>
                    <a:pt x="14690" y="25462"/>
                  </a:cubicBezTo>
                  <a:cubicBezTo>
                    <a:pt x="14883" y="25462"/>
                    <a:pt x="15053" y="25336"/>
                    <a:pt x="15111" y="25152"/>
                  </a:cubicBezTo>
                  <a:cubicBezTo>
                    <a:pt x="15188" y="24917"/>
                    <a:pt x="15060" y="24665"/>
                    <a:pt x="14824" y="24589"/>
                  </a:cubicBezTo>
                  <a:cubicBezTo>
                    <a:pt x="14779" y="24574"/>
                    <a:pt x="14732" y="24567"/>
                    <a:pt x="14687" y="24567"/>
                  </a:cubicBezTo>
                  <a:close/>
                  <a:moveTo>
                    <a:pt x="13064" y="28215"/>
                  </a:moveTo>
                  <a:cubicBezTo>
                    <a:pt x="12910" y="28215"/>
                    <a:pt x="12760" y="28294"/>
                    <a:pt x="12678" y="28436"/>
                  </a:cubicBezTo>
                  <a:cubicBezTo>
                    <a:pt x="12552" y="28650"/>
                    <a:pt x="12626" y="28926"/>
                    <a:pt x="12841" y="29048"/>
                  </a:cubicBezTo>
                  <a:cubicBezTo>
                    <a:pt x="12907" y="29088"/>
                    <a:pt x="12982" y="29108"/>
                    <a:pt x="13059" y="29108"/>
                  </a:cubicBezTo>
                  <a:cubicBezTo>
                    <a:pt x="13061" y="29108"/>
                    <a:pt x="13063" y="29108"/>
                    <a:pt x="13065" y="29108"/>
                  </a:cubicBezTo>
                  <a:cubicBezTo>
                    <a:pt x="13225" y="29108"/>
                    <a:pt x="13372" y="29023"/>
                    <a:pt x="13453" y="28885"/>
                  </a:cubicBezTo>
                  <a:cubicBezTo>
                    <a:pt x="13575" y="28671"/>
                    <a:pt x="13501" y="28399"/>
                    <a:pt x="13289" y="28276"/>
                  </a:cubicBezTo>
                  <a:cubicBezTo>
                    <a:pt x="13218" y="28234"/>
                    <a:pt x="13140" y="28215"/>
                    <a:pt x="13064" y="28215"/>
                  </a:cubicBezTo>
                  <a:close/>
                  <a:moveTo>
                    <a:pt x="10721" y="31442"/>
                  </a:moveTo>
                  <a:cubicBezTo>
                    <a:pt x="10598" y="31442"/>
                    <a:pt x="10475" y="31493"/>
                    <a:pt x="10387" y="31592"/>
                  </a:cubicBezTo>
                  <a:cubicBezTo>
                    <a:pt x="10220" y="31774"/>
                    <a:pt x="10235" y="32058"/>
                    <a:pt x="10419" y="32222"/>
                  </a:cubicBezTo>
                  <a:cubicBezTo>
                    <a:pt x="10501" y="32295"/>
                    <a:pt x="10607" y="32337"/>
                    <a:pt x="10717" y="32337"/>
                  </a:cubicBezTo>
                  <a:cubicBezTo>
                    <a:pt x="10845" y="32337"/>
                    <a:pt x="10967" y="32283"/>
                    <a:pt x="11052" y="32189"/>
                  </a:cubicBezTo>
                  <a:cubicBezTo>
                    <a:pt x="11216" y="32004"/>
                    <a:pt x="11201" y="31722"/>
                    <a:pt x="11019" y="31556"/>
                  </a:cubicBezTo>
                  <a:cubicBezTo>
                    <a:pt x="10933" y="31480"/>
                    <a:pt x="10827" y="31442"/>
                    <a:pt x="10721" y="31442"/>
                  </a:cubicBezTo>
                  <a:close/>
                  <a:moveTo>
                    <a:pt x="7756" y="34116"/>
                  </a:moveTo>
                  <a:cubicBezTo>
                    <a:pt x="7665" y="34116"/>
                    <a:pt x="7574" y="34144"/>
                    <a:pt x="7495" y="34202"/>
                  </a:cubicBezTo>
                  <a:cubicBezTo>
                    <a:pt x="7294" y="34347"/>
                    <a:pt x="7250" y="34628"/>
                    <a:pt x="7395" y="34828"/>
                  </a:cubicBezTo>
                  <a:cubicBezTo>
                    <a:pt x="7479" y="34944"/>
                    <a:pt x="7614" y="35010"/>
                    <a:pt x="7757" y="35010"/>
                  </a:cubicBezTo>
                  <a:cubicBezTo>
                    <a:pt x="7852" y="35010"/>
                    <a:pt x="7946" y="34981"/>
                    <a:pt x="8022" y="34924"/>
                  </a:cubicBezTo>
                  <a:cubicBezTo>
                    <a:pt x="8221" y="34778"/>
                    <a:pt x="8264" y="34498"/>
                    <a:pt x="8118" y="34301"/>
                  </a:cubicBezTo>
                  <a:cubicBezTo>
                    <a:pt x="8030" y="34180"/>
                    <a:pt x="7894" y="34116"/>
                    <a:pt x="7756" y="34116"/>
                  </a:cubicBezTo>
                  <a:close/>
                  <a:moveTo>
                    <a:pt x="4307" y="36116"/>
                  </a:moveTo>
                  <a:cubicBezTo>
                    <a:pt x="4246" y="36116"/>
                    <a:pt x="4184" y="36129"/>
                    <a:pt x="4124" y="36156"/>
                  </a:cubicBezTo>
                  <a:cubicBezTo>
                    <a:pt x="3899" y="36256"/>
                    <a:pt x="3798" y="36520"/>
                    <a:pt x="3898" y="36746"/>
                  </a:cubicBezTo>
                  <a:cubicBezTo>
                    <a:pt x="3969" y="36908"/>
                    <a:pt x="4129" y="37011"/>
                    <a:pt x="4305" y="37012"/>
                  </a:cubicBezTo>
                  <a:cubicBezTo>
                    <a:pt x="4369" y="37012"/>
                    <a:pt x="4431" y="36998"/>
                    <a:pt x="4488" y="36972"/>
                  </a:cubicBezTo>
                  <a:cubicBezTo>
                    <a:pt x="4714" y="36873"/>
                    <a:pt x="4815" y="36607"/>
                    <a:pt x="4714" y="36382"/>
                  </a:cubicBezTo>
                  <a:cubicBezTo>
                    <a:pt x="4641" y="36215"/>
                    <a:pt x="4478" y="36116"/>
                    <a:pt x="4307" y="36116"/>
                  </a:cubicBezTo>
                  <a:close/>
                  <a:moveTo>
                    <a:pt x="512" y="37353"/>
                  </a:moveTo>
                  <a:cubicBezTo>
                    <a:pt x="481" y="37353"/>
                    <a:pt x="450" y="37356"/>
                    <a:pt x="419" y="37363"/>
                  </a:cubicBezTo>
                  <a:cubicBezTo>
                    <a:pt x="177" y="37414"/>
                    <a:pt x="23" y="37653"/>
                    <a:pt x="76" y="37894"/>
                  </a:cubicBezTo>
                  <a:cubicBezTo>
                    <a:pt x="119" y="38100"/>
                    <a:pt x="301" y="38249"/>
                    <a:pt x="512" y="38249"/>
                  </a:cubicBezTo>
                  <a:cubicBezTo>
                    <a:pt x="545" y="38249"/>
                    <a:pt x="577" y="38246"/>
                    <a:pt x="608" y="38240"/>
                  </a:cubicBezTo>
                  <a:cubicBezTo>
                    <a:pt x="847" y="38186"/>
                    <a:pt x="1000" y="37950"/>
                    <a:pt x="950" y="37710"/>
                  </a:cubicBezTo>
                  <a:cubicBezTo>
                    <a:pt x="905" y="37498"/>
                    <a:pt x="719" y="37353"/>
                    <a:pt x="512" y="3735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10"/>
            <p:cNvSpPr/>
            <p:nvPr/>
          </p:nvSpPr>
          <p:spPr>
            <a:xfrm>
              <a:off x="1158575" y="3561425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8" y="209"/>
                    <a:pt x="2" y="322"/>
                    <a:pt x="1" y="441"/>
                  </a:cubicBezTo>
                  <a:cubicBezTo>
                    <a:pt x="2" y="560"/>
                    <a:pt x="48" y="673"/>
                    <a:pt x="132" y="757"/>
                  </a:cubicBezTo>
                  <a:cubicBezTo>
                    <a:pt x="216" y="841"/>
                    <a:pt x="329" y="888"/>
                    <a:pt x="448" y="889"/>
                  </a:cubicBezTo>
                  <a:cubicBezTo>
                    <a:pt x="567" y="889"/>
                    <a:pt x="680" y="842"/>
                    <a:pt x="764" y="758"/>
                  </a:cubicBezTo>
                  <a:cubicBezTo>
                    <a:pt x="848" y="673"/>
                    <a:pt x="895" y="560"/>
                    <a:pt x="896" y="441"/>
                  </a:cubicBezTo>
                  <a:cubicBezTo>
                    <a:pt x="895" y="323"/>
                    <a:pt x="848" y="210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10"/>
            <p:cNvSpPr/>
            <p:nvPr/>
          </p:nvSpPr>
          <p:spPr>
            <a:xfrm>
              <a:off x="1158575" y="2823800"/>
              <a:ext cx="22400" cy="22425"/>
            </a:xfrm>
            <a:custGeom>
              <a:avLst/>
              <a:gdLst/>
              <a:ahLst/>
              <a:cxnLst/>
              <a:rect l="l" t="t" r="r" b="b"/>
              <a:pathLst>
                <a:path w="896" h="897" extrusionOk="0">
                  <a:moveTo>
                    <a:pt x="450" y="0"/>
                  </a:moveTo>
                  <a:cubicBezTo>
                    <a:pt x="421" y="0"/>
                    <a:pt x="391" y="4"/>
                    <a:pt x="362" y="10"/>
                  </a:cubicBezTo>
                  <a:cubicBezTo>
                    <a:pt x="334" y="15"/>
                    <a:pt x="306" y="23"/>
                    <a:pt x="278" y="34"/>
                  </a:cubicBezTo>
                  <a:cubicBezTo>
                    <a:pt x="251" y="46"/>
                    <a:pt x="225" y="60"/>
                    <a:pt x="200" y="75"/>
                  </a:cubicBezTo>
                  <a:cubicBezTo>
                    <a:pt x="175" y="92"/>
                    <a:pt x="153" y="111"/>
                    <a:pt x="132" y="132"/>
                  </a:cubicBezTo>
                  <a:cubicBezTo>
                    <a:pt x="112" y="152"/>
                    <a:pt x="94" y="174"/>
                    <a:pt x="79" y="198"/>
                  </a:cubicBezTo>
                  <a:cubicBezTo>
                    <a:pt x="62" y="223"/>
                    <a:pt x="48" y="249"/>
                    <a:pt x="37" y="276"/>
                  </a:cubicBezTo>
                  <a:cubicBezTo>
                    <a:pt x="25" y="302"/>
                    <a:pt x="16" y="330"/>
                    <a:pt x="10" y="359"/>
                  </a:cubicBezTo>
                  <a:cubicBezTo>
                    <a:pt x="4" y="388"/>
                    <a:pt x="1" y="419"/>
                    <a:pt x="1" y="448"/>
                  </a:cubicBezTo>
                  <a:cubicBezTo>
                    <a:pt x="1" y="478"/>
                    <a:pt x="4" y="507"/>
                    <a:pt x="10" y="535"/>
                  </a:cubicBezTo>
                  <a:cubicBezTo>
                    <a:pt x="16" y="564"/>
                    <a:pt x="25" y="592"/>
                    <a:pt x="37" y="618"/>
                  </a:cubicBezTo>
                  <a:cubicBezTo>
                    <a:pt x="47" y="645"/>
                    <a:pt x="62" y="671"/>
                    <a:pt x="79" y="696"/>
                  </a:cubicBezTo>
                  <a:cubicBezTo>
                    <a:pt x="94" y="721"/>
                    <a:pt x="112" y="744"/>
                    <a:pt x="132" y="764"/>
                  </a:cubicBezTo>
                  <a:cubicBezTo>
                    <a:pt x="153" y="784"/>
                    <a:pt x="176" y="803"/>
                    <a:pt x="200" y="818"/>
                  </a:cubicBezTo>
                  <a:cubicBezTo>
                    <a:pt x="224" y="837"/>
                    <a:pt x="250" y="850"/>
                    <a:pt x="278" y="860"/>
                  </a:cubicBezTo>
                  <a:cubicBezTo>
                    <a:pt x="304" y="873"/>
                    <a:pt x="333" y="882"/>
                    <a:pt x="362" y="888"/>
                  </a:cubicBezTo>
                  <a:cubicBezTo>
                    <a:pt x="390" y="893"/>
                    <a:pt x="419" y="897"/>
                    <a:pt x="448" y="897"/>
                  </a:cubicBezTo>
                  <a:cubicBezTo>
                    <a:pt x="479" y="897"/>
                    <a:pt x="508" y="893"/>
                    <a:pt x="538" y="888"/>
                  </a:cubicBezTo>
                  <a:cubicBezTo>
                    <a:pt x="566" y="881"/>
                    <a:pt x="594" y="873"/>
                    <a:pt x="622" y="860"/>
                  </a:cubicBezTo>
                  <a:cubicBezTo>
                    <a:pt x="649" y="850"/>
                    <a:pt x="675" y="837"/>
                    <a:pt x="699" y="818"/>
                  </a:cubicBezTo>
                  <a:cubicBezTo>
                    <a:pt x="723" y="803"/>
                    <a:pt x="746" y="784"/>
                    <a:pt x="768" y="764"/>
                  </a:cubicBezTo>
                  <a:cubicBezTo>
                    <a:pt x="787" y="743"/>
                    <a:pt x="805" y="720"/>
                    <a:pt x="821" y="696"/>
                  </a:cubicBezTo>
                  <a:cubicBezTo>
                    <a:pt x="837" y="671"/>
                    <a:pt x="850" y="645"/>
                    <a:pt x="863" y="618"/>
                  </a:cubicBezTo>
                  <a:cubicBezTo>
                    <a:pt x="874" y="592"/>
                    <a:pt x="882" y="564"/>
                    <a:pt x="887" y="535"/>
                  </a:cubicBezTo>
                  <a:cubicBezTo>
                    <a:pt x="892" y="506"/>
                    <a:pt x="896" y="478"/>
                    <a:pt x="896" y="448"/>
                  </a:cubicBezTo>
                  <a:cubicBezTo>
                    <a:pt x="896" y="419"/>
                    <a:pt x="892" y="388"/>
                    <a:pt x="887" y="359"/>
                  </a:cubicBezTo>
                  <a:cubicBezTo>
                    <a:pt x="881" y="330"/>
                    <a:pt x="873" y="302"/>
                    <a:pt x="863" y="276"/>
                  </a:cubicBezTo>
                  <a:cubicBezTo>
                    <a:pt x="851" y="249"/>
                    <a:pt x="836" y="225"/>
                    <a:pt x="821" y="198"/>
                  </a:cubicBezTo>
                  <a:cubicBezTo>
                    <a:pt x="805" y="175"/>
                    <a:pt x="787" y="152"/>
                    <a:pt x="768" y="132"/>
                  </a:cubicBezTo>
                  <a:cubicBezTo>
                    <a:pt x="746" y="111"/>
                    <a:pt x="723" y="92"/>
                    <a:pt x="699" y="75"/>
                  </a:cubicBezTo>
                  <a:cubicBezTo>
                    <a:pt x="674" y="60"/>
                    <a:pt x="648" y="46"/>
                    <a:pt x="622" y="34"/>
                  </a:cubicBezTo>
                  <a:cubicBezTo>
                    <a:pt x="594" y="24"/>
                    <a:pt x="565" y="15"/>
                    <a:pt x="538" y="10"/>
                  </a:cubicBezTo>
                  <a:cubicBezTo>
                    <a:pt x="509" y="4"/>
                    <a:pt x="479" y="0"/>
                    <a:pt x="450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10"/>
            <p:cNvSpPr/>
            <p:nvPr/>
          </p:nvSpPr>
          <p:spPr>
            <a:xfrm>
              <a:off x="1224725" y="2832600"/>
              <a:ext cx="216400" cy="524975"/>
            </a:xfrm>
            <a:custGeom>
              <a:avLst/>
              <a:gdLst/>
              <a:ahLst/>
              <a:cxnLst/>
              <a:rect l="l" t="t" r="r" b="b"/>
              <a:pathLst>
                <a:path w="8656" h="20999" extrusionOk="0">
                  <a:moveTo>
                    <a:pt x="494" y="1"/>
                  </a:moveTo>
                  <a:cubicBezTo>
                    <a:pt x="297" y="1"/>
                    <a:pt x="117" y="133"/>
                    <a:pt x="65" y="333"/>
                  </a:cubicBezTo>
                  <a:cubicBezTo>
                    <a:pt x="1" y="572"/>
                    <a:pt x="142" y="818"/>
                    <a:pt x="381" y="881"/>
                  </a:cubicBezTo>
                  <a:lnTo>
                    <a:pt x="382" y="881"/>
                  </a:lnTo>
                  <a:cubicBezTo>
                    <a:pt x="419" y="890"/>
                    <a:pt x="457" y="896"/>
                    <a:pt x="495" y="897"/>
                  </a:cubicBezTo>
                  <a:cubicBezTo>
                    <a:pt x="697" y="897"/>
                    <a:pt x="875" y="761"/>
                    <a:pt x="927" y="565"/>
                  </a:cubicBezTo>
                  <a:cubicBezTo>
                    <a:pt x="993" y="326"/>
                    <a:pt x="850" y="80"/>
                    <a:pt x="611" y="17"/>
                  </a:cubicBezTo>
                  <a:cubicBezTo>
                    <a:pt x="572" y="6"/>
                    <a:pt x="533" y="1"/>
                    <a:pt x="494" y="1"/>
                  </a:cubicBezTo>
                  <a:close/>
                  <a:moveTo>
                    <a:pt x="3007" y="1039"/>
                  </a:moveTo>
                  <a:cubicBezTo>
                    <a:pt x="2852" y="1039"/>
                    <a:pt x="2701" y="1119"/>
                    <a:pt x="2618" y="1263"/>
                  </a:cubicBezTo>
                  <a:cubicBezTo>
                    <a:pt x="2494" y="1477"/>
                    <a:pt x="2566" y="1750"/>
                    <a:pt x="2779" y="1874"/>
                  </a:cubicBezTo>
                  <a:lnTo>
                    <a:pt x="2780" y="1874"/>
                  </a:lnTo>
                  <a:cubicBezTo>
                    <a:pt x="2848" y="1914"/>
                    <a:pt x="2925" y="1934"/>
                    <a:pt x="3003" y="1934"/>
                  </a:cubicBezTo>
                  <a:cubicBezTo>
                    <a:pt x="3005" y="1934"/>
                    <a:pt x="3006" y="1934"/>
                    <a:pt x="3007" y="1934"/>
                  </a:cubicBezTo>
                  <a:cubicBezTo>
                    <a:pt x="3165" y="1934"/>
                    <a:pt x="3313" y="1850"/>
                    <a:pt x="3391" y="1710"/>
                  </a:cubicBezTo>
                  <a:cubicBezTo>
                    <a:pt x="3517" y="1498"/>
                    <a:pt x="3442" y="1224"/>
                    <a:pt x="3230" y="1099"/>
                  </a:cubicBezTo>
                  <a:cubicBezTo>
                    <a:pt x="3160" y="1058"/>
                    <a:pt x="3083" y="1039"/>
                    <a:pt x="3007" y="1039"/>
                  </a:cubicBezTo>
                  <a:close/>
                  <a:moveTo>
                    <a:pt x="5158" y="2694"/>
                  </a:moveTo>
                  <a:cubicBezTo>
                    <a:pt x="5043" y="2694"/>
                    <a:pt x="4928" y="2738"/>
                    <a:pt x="4841" y="2826"/>
                  </a:cubicBezTo>
                  <a:cubicBezTo>
                    <a:pt x="4667" y="3001"/>
                    <a:pt x="4668" y="3285"/>
                    <a:pt x="4844" y="3458"/>
                  </a:cubicBezTo>
                  <a:cubicBezTo>
                    <a:pt x="4928" y="3543"/>
                    <a:pt x="5041" y="3589"/>
                    <a:pt x="5160" y="3589"/>
                  </a:cubicBezTo>
                  <a:cubicBezTo>
                    <a:pt x="5278" y="3588"/>
                    <a:pt x="5391" y="3542"/>
                    <a:pt x="5476" y="3458"/>
                  </a:cubicBezTo>
                  <a:cubicBezTo>
                    <a:pt x="5648" y="3283"/>
                    <a:pt x="5648" y="3001"/>
                    <a:pt x="5476" y="2826"/>
                  </a:cubicBezTo>
                  <a:cubicBezTo>
                    <a:pt x="5388" y="2738"/>
                    <a:pt x="5273" y="2694"/>
                    <a:pt x="5158" y="2694"/>
                  </a:cubicBezTo>
                  <a:close/>
                  <a:moveTo>
                    <a:pt x="6813" y="4847"/>
                  </a:moveTo>
                  <a:cubicBezTo>
                    <a:pt x="6736" y="4847"/>
                    <a:pt x="6659" y="4866"/>
                    <a:pt x="6588" y="4908"/>
                  </a:cubicBezTo>
                  <a:cubicBezTo>
                    <a:pt x="6374" y="5032"/>
                    <a:pt x="6303" y="5306"/>
                    <a:pt x="6428" y="5519"/>
                  </a:cubicBezTo>
                  <a:cubicBezTo>
                    <a:pt x="6508" y="5658"/>
                    <a:pt x="6655" y="5742"/>
                    <a:pt x="6815" y="5742"/>
                  </a:cubicBezTo>
                  <a:cubicBezTo>
                    <a:pt x="6894" y="5742"/>
                    <a:pt x="6971" y="5721"/>
                    <a:pt x="7039" y="5680"/>
                  </a:cubicBezTo>
                  <a:cubicBezTo>
                    <a:pt x="7252" y="5556"/>
                    <a:pt x="7325" y="5283"/>
                    <a:pt x="7200" y="5069"/>
                  </a:cubicBezTo>
                  <a:cubicBezTo>
                    <a:pt x="7117" y="4926"/>
                    <a:pt x="6967" y="4847"/>
                    <a:pt x="6813" y="4847"/>
                  </a:cubicBezTo>
                  <a:close/>
                  <a:moveTo>
                    <a:pt x="7854" y="7353"/>
                  </a:moveTo>
                  <a:cubicBezTo>
                    <a:pt x="7816" y="7353"/>
                    <a:pt x="7778" y="7358"/>
                    <a:pt x="7739" y="7368"/>
                  </a:cubicBezTo>
                  <a:cubicBezTo>
                    <a:pt x="7500" y="7432"/>
                    <a:pt x="7359" y="7678"/>
                    <a:pt x="7423" y="7917"/>
                  </a:cubicBezTo>
                  <a:lnTo>
                    <a:pt x="7424" y="7917"/>
                  </a:lnTo>
                  <a:cubicBezTo>
                    <a:pt x="7476" y="8112"/>
                    <a:pt x="7653" y="8248"/>
                    <a:pt x="7853" y="8248"/>
                  </a:cubicBezTo>
                  <a:cubicBezTo>
                    <a:pt x="7854" y="8248"/>
                    <a:pt x="7855" y="8248"/>
                    <a:pt x="7856" y="8248"/>
                  </a:cubicBezTo>
                  <a:cubicBezTo>
                    <a:pt x="7894" y="8248"/>
                    <a:pt x="7933" y="8243"/>
                    <a:pt x="7969" y="8233"/>
                  </a:cubicBezTo>
                  <a:cubicBezTo>
                    <a:pt x="8208" y="8170"/>
                    <a:pt x="8350" y="7925"/>
                    <a:pt x="8286" y="7687"/>
                  </a:cubicBezTo>
                  <a:cubicBezTo>
                    <a:pt x="8234" y="7486"/>
                    <a:pt x="8052" y="7353"/>
                    <a:pt x="7854" y="7353"/>
                  </a:cubicBezTo>
                  <a:close/>
                  <a:moveTo>
                    <a:pt x="8208" y="10047"/>
                  </a:moveTo>
                  <a:cubicBezTo>
                    <a:pt x="7960" y="10047"/>
                    <a:pt x="7760" y="10247"/>
                    <a:pt x="7761" y="10494"/>
                  </a:cubicBezTo>
                  <a:cubicBezTo>
                    <a:pt x="7762" y="10741"/>
                    <a:pt x="7961" y="10940"/>
                    <a:pt x="8208" y="10941"/>
                  </a:cubicBezTo>
                  <a:cubicBezTo>
                    <a:pt x="8455" y="10941"/>
                    <a:pt x="8655" y="10741"/>
                    <a:pt x="8655" y="10494"/>
                  </a:cubicBezTo>
                  <a:cubicBezTo>
                    <a:pt x="8655" y="10247"/>
                    <a:pt x="8455" y="10047"/>
                    <a:pt x="8208" y="10047"/>
                  </a:cubicBezTo>
                  <a:close/>
                  <a:moveTo>
                    <a:pt x="7858" y="12739"/>
                  </a:moveTo>
                  <a:cubicBezTo>
                    <a:pt x="7660" y="12739"/>
                    <a:pt x="7480" y="12871"/>
                    <a:pt x="7427" y="13071"/>
                  </a:cubicBezTo>
                  <a:cubicBezTo>
                    <a:pt x="7363" y="13310"/>
                    <a:pt x="7505" y="13555"/>
                    <a:pt x="7743" y="13620"/>
                  </a:cubicBezTo>
                  <a:lnTo>
                    <a:pt x="7743" y="13619"/>
                  </a:lnTo>
                  <a:cubicBezTo>
                    <a:pt x="7781" y="13629"/>
                    <a:pt x="7820" y="13634"/>
                    <a:pt x="7859" y="13635"/>
                  </a:cubicBezTo>
                  <a:cubicBezTo>
                    <a:pt x="8062" y="13634"/>
                    <a:pt x="8239" y="13497"/>
                    <a:pt x="8291" y="13301"/>
                  </a:cubicBezTo>
                  <a:cubicBezTo>
                    <a:pt x="8355" y="13063"/>
                    <a:pt x="8214" y="12818"/>
                    <a:pt x="7975" y="12755"/>
                  </a:cubicBezTo>
                  <a:cubicBezTo>
                    <a:pt x="7936" y="12744"/>
                    <a:pt x="7896" y="12739"/>
                    <a:pt x="7858" y="12739"/>
                  </a:cubicBezTo>
                  <a:close/>
                  <a:moveTo>
                    <a:pt x="6822" y="15248"/>
                  </a:moveTo>
                  <a:cubicBezTo>
                    <a:pt x="6667" y="15248"/>
                    <a:pt x="6516" y="15328"/>
                    <a:pt x="6433" y="15472"/>
                  </a:cubicBezTo>
                  <a:cubicBezTo>
                    <a:pt x="6311" y="15686"/>
                    <a:pt x="6384" y="15959"/>
                    <a:pt x="6597" y="16084"/>
                  </a:cubicBezTo>
                  <a:lnTo>
                    <a:pt x="6597" y="16083"/>
                  </a:lnTo>
                  <a:cubicBezTo>
                    <a:pt x="6667" y="16121"/>
                    <a:pt x="6744" y="16142"/>
                    <a:pt x="6822" y="16143"/>
                  </a:cubicBezTo>
                  <a:cubicBezTo>
                    <a:pt x="6981" y="16143"/>
                    <a:pt x="7130" y="16058"/>
                    <a:pt x="7209" y="15920"/>
                  </a:cubicBezTo>
                  <a:cubicBezTo>
                    <a:pt x="7335" y="15705"/>
                    <a:pt x="7260" y="15430"/>
                    <a:pt x="7046" y="15308"/>
                  </a:cubicBezTo>
                  <a:cubicBezTo>
                    <a:pt x="6975" y="15267"/>
                    <a:pt x="6898" y="15248"/>
                    <a:pt x="6822" y="15248"/>
                  </a:cubicBezTo>
                  <a:close/>
                  <a:moveTo>
                    <a:pt x="5170" y="17403"/>
                  </a:moveTo>
                  <a:cubicBezTo>
                    <a:pt x="5055" y="17403"/>
                    <a:pt x="4940" y="17447"/>
                    <a:pt x="4853" y="17536"/>
                  </a:cubicBezTo>
                  <a:cubicBezTo>
                    <a:pt x="4679" y="17711"/>
                    <a:pt x="4681" y="17995"/>
                    <a:pt x="4855" y="18168"/>
                  </a:cubicBezTo>
                  <a:cubicBezTo>
                    <a:pt x="4939" y="18252"/>
                    <a:pt x="5051" y="18299"/>
                    <a:pt x="5169" y="18299"/>
                  </a:cubicBezTo>
                  <a:cubicBezTo>
                    <a:pt x="5288" y="18299"/>
                    <a:pt x="5402" y="18252"/>
                    <a:pt x="5489" y="18168"/>
                  </a:cubicBezTo>
                  <a:cubicBezTo>
                    <a:pt x="5662" y="17991"/>
                    <a:pt x="5661" y="17708"/>
                    <a:pt x="5485" y="17532"/>
                  </a:cubicBezTo>
                  <a:cubicBezTo>
                    <a:pt x="5398" y="17446"/>
                    <a:pt x="5284" y="17403"/>
                    <a:pt x="5170" y="17403"/>
                  </a:cubicBezTo>
                  <a:close/>
                  <a:moveTo>
                    <a:pt x="3021" y="19060"/>
                  </a:moveTo>
                  <a:cubicBezTo>
                    <a:pt x="2944" y="19060"/>
                    <a:pt x="2866" y="19080"/>
                    <a:pt x="2795" y="19123"/>
                  </a:cubicBezTo>
                  <a:cubicBezTo>
                    <a:pt x="2581" y="19244"/>
                    <a:pt x="2507" y="19519"/>
                    <a:pt x="2634" y="19731"/>
                  </a:cubicBezTo>
                  <a:cubicBezTo>
                    <a:pt x="2712" y="19869"/>
                    <a:pt x="2860" y="19955"/>
                    <a:pt x="3019" y="19955"/>
                  </a:cubicBezTo>
                  <a:cubicBezTo>
                    <a:pt x="3097" y="19955"/>
                    <a:pt x="3176" y="19935"/>
                    <a:pt x="3242" y="19895"/>
                  </a:cubicBezTo>
                  <a:cubicBezTo>
                    <a:pt x="3458" y="19772"/>
                    <a:pt x="3531" y="19498"/>
                    <a:pt x="3407" y="19284"/>
                  </a:cubicBezTo>
                  <a:cubicBezTo>
                    <a:pt x="3324" y="19140"/>
                    <a:pt x="3175" y="19060"/>
                    <a:pt x="3021" y="19060"/>
                  </a:cubicBezTo>
                  <a:close/>
                  <a:moveTo>
                    <a:pt x="513" y="20103"/>
                  </a:moveTo>
                  <a:cubicBezTo>
                    <a:pt x="475" y="20103"/>
                    <a:pt x="436" y="20108"/>
                    <a:pt x="397" y="20118"/>
                  </a:cubicBezTo>
                  <a:cubicBezTo>
                    <a:pt x="158" y="20182"/>
                    <a:pt x="17" y="20429"/>
                    <a:pt x="81" y="20668"/>
                  </a:cubicBezTo>
                  <a:cubicBezTo>
                    <a:pt x="134" y="20863"/>
                    <a:pt x="311" y="20998"/>
                    <a:pt x="514" y="20998"/>
                  </a:cubicBezTo>
                  <a:cubicBezTo>
                    <a:pt x="552" y="20998"/>
                    <a:pt x="592" y="20994"/>
                    <a:pt x="629" y="20983"/>
                  </a:cubicBezTo>
                  <a:cubicBezTo>
                    <a:pt x="867" y="20918"/>
                    <a:pt x="1009" y="20673"/>
                    <a:pt x="945" y="20434"/>
                  </a:cubicBezTo>
                  <a:cubicBezTo>
                    <a:pt x="891" y="20235"/>
                    <a:pt x="711" y="20103"/>
                    <a:pt x="513" y="20103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10"/>
            <p:cNvSpPr/>
            <p:nvPr/>
          </p:nvSpPr>
          <p:spPr>
            <a:xfrm>
              <a:off x="1158575" y="3344300"/>
              <a:ext cx="22400" cy="22225"/>
            </a:xfrm>
            <a:custGeom>
              <a:avLst/>
              <a:gdLst/>
              <a:ahLst/>
              <a:cxnLst/>
              <a:rect l="l" t="t" r="r" b="b"/>
              <a:pathLst>
                <a:path w="896" h="889" extrusionOk="0">
                  <a:moveTo>
                    <a:pt x="449" y="0"/>
                  </a:moveTo>
                  <a:cubicBezTo>
                    <a:pt x="332" y="0"/>
                    <a:pt x="215" y="42"/>
                    <a:pt x="132" y="125"/>
                  </a:cubicBezTo>
                  <a:cubicBezTo>
                    <a:pt x="47" y="209"/>
                    <a:pt x="1" y="322"/>
                    <a:pt x="1" y="441"/>
                  </a:cubicBezTo>
                  <a:cubicBezTo>
                    <a:pt x="1" y="470"/>
                    <a:pt x="4" y="499"/>
                    <a:pt x="10" y="527"/>
                  </a:cubicBezTo>
                  <a:cubicBezTo>
                    <a:pt x="16" y="556"/>
                    <a:pt x="25" y="585"/>
                    <a:pt x="37" y="611"/>
                  </a:cubicBezTo>
                  <a:cubicBezTo>
                    <a:pt x="47" y="638"/>
                    <a:pt x="62" y="664"/>
                    <a:pt x="79" y="689"/>
                  </a:cubicBezTo>
                  <a:cubicBezTo>
                    <a:pt x="94" y="714"/>
                    <a:pt x="112" y="737"/>
                    <a:pt x="132" y="757"/>
                  </a:cubicBezTo>
                  <a:cubicBezTo>
                    <a:pt x="216" y="841"/>
                    <a:pt x="329" y="888"/>
                    <a:pt x="448" y="888"/>
                  </a:cubicBezTo>
                  <a:cubicBezTo>
                    <a:pt x="567" y="888"/>
                    <a:pt x="680" y="841"/>
                    <a:pt x="764" y="757"/>
                  </a:cubicBezTo>
                  <a:cubicBezTo>
                    <a:pt x="786" y="737"/>
                    <a:pt x="805" y="714"/>
                    <a:pt x="821" y="689"/>
                  </a:cubicBezTo>
                  <a:cubicBezTo>
                    <a:pt x="837" y="664"/>
                    <a:pt x="850" y="638"/>
                    <a:pt x="863" y="611"/>
                  </a:cubicBezTo>
                  <a:cubicBezTo>
                    <a:pt x="874" y="584"/>
                    <a:pt x="882" y="556"/>
                    <a:pt x="887" y="527"/>
                  </a:cubicBezTo>
                  <a:cubicBezTo>
                    <a:pt x="892" y="499"/>
                    <a:pt x="896" y="470"/>
                    <a:pt x="896" y="441"/>
                  </a:cubicBezTo>
                  <a:cubicBezTo>
                    <a:pt x="896" y="322"/>
                    <a:pt x="849" y="209"/>
                    <a:pt x="764" y="125"/>
                  </a:cubicBezTo>
                  <a:cubicBezTo>
                    <a:pt x="682" y="42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10"/>
            <p:cNvSpPr/>
            <p:nvPr/>
          </p:nvSpPr>
          <p:spPr>
            <a:xfrm>
              <a:off x="1158575" y="2931050"/>
              <a:ext cx="22400" cy="22375"/>
            </a:xfrm>
            <a:custGeom>
              <a:avLst/>
              <a:gdLst/>
              <a:ahLst/>
              <a:cxnLst/>
              <a:rect l="l" t="t" r="r" b="b"/>
              <a:pathLst>
                <a:path w="896" h="895" extrusionOk="0">
                  <a:moveTo>
                    <a:pt x="449" y="0"/>
                  </a:moveTo>
                  <a:cubicBezTo>
                    <a:pt x="420" y="0"/>
                    <a:pt x="391" y="3"/>
                    <a:pt x="362" y="9"/>
                  </a:cubicBezTo>
                  <a:cubicBezTo>
                    <a:pt x="334" y="16"/>
                    <a:pt x="306" y="24"/>
                    <a:pt x="278" y="33"/>
                  </a:cubicBezTo>
                  <a:cubicBezTo>
                    <a:pt x="251" y="45"/>
                    <a:pt x="225" y="59"/>
                    <a:pt x="200" y="75"/>
                  </a:cubicBezTo>
                  <a:cubicBezTo>
                    <a:pt x="176" y="92"/>
                    <a:pt x="154" y="111"/>
                    <a:pt x="132" y="132"/>
                  </a:cubicBezTo>
                  <a:cubicBezTo>
                    <a:pt x="48" y="215"/>
                    <a:pt x="1" y="330"/>
                    <a:pt x="1" y="448"/>
                  </a:cubicBezTo>
                  <a:cubicBezTo>
                    <a:pt x="2" y="566"/>
                    <a:pt x="48" y="680"/>
                    <a:pt x="132" y="765"/>
                  </a:cubicBezTo>
                  <a:cubicBezTo>
                    <a:pt x="154" y="785"/>
                    <a:pt x="176" y="803"/>
                    <a:pt x="200" y="821"/>
                  </a:cubicBezTo>
                  <a:cubicBezTo>
                    <a:pt x="225" y="837"/>
                    <a:pt x="251" y="850"/>
                    <a:pt x="278" y="860"/>
                  </a:cubicBezTo>
                  <a:cubicBezTo>
                    <a:pt x="306" y="871"/>
                    <a:pt x="333" y="880"/>
                    <a:pt x="362" y="887"/>
                  </a:cubicBezTo>
                  <a:cubicBezTo>
                    <a:pt x="390" y="893"/>
                    <a:pt x="419" y="895"/>
                    <a:pt x="448" y="895"/>
                  </a:cubicBezTo>
                  <a:cubicBezTo>
                    <a:pt x="567" y="895"/>
                    <a:pt x="680" y="848"/>
                    <a:pt x="764" y="765"/>
                  </a:cubicBezTo>
                  <a:cubicBezTo>
                    <a:pt x="848" y="680"/>
                    <a:pt x="895" y="566"/>
                    <a:pt x="896" y="448"/>
                  </a:cubicBezTo>
                  <a:cubicBezTo>
                    <a:pt x="896" y="330"/>
                    <a:pt x="848" y="215"/>
                    <a:pt x="764" y="132"/>
                  </a:cubicBezTo>
                  <a:cubicBezTo>
                    <a:pt x="680" y="47"/>
                    <a:pt x="566" y="0"/>
                    <a:pt x="449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10"/>
            <p:cNvSpPr/>
            <p:nvPr/>
          </p:nvSpPr>
          <p:spPr>
            <a:xfrm>
              <a:off x="1209500" y="2940225"/>
              <a:ext cx="123025" cy="309750"/>
            </a:xfrm>
            <a:custGeom>
              <a:avLst/>
              <a:gdLst/>
              <a:ahLst/>
              <a:cxnLst/>
              <a:rect l="l" t="t" r="r" b="b"/>
              <a:pathLst>
                <a:path w="4921" h="12390" extrusionOk="0">
                  <a:moveTo>
                    <a:pt x="504" y="1"/>
                  </a:moveTo>
                  <a:cubicBezTo>
                    <a:pt x="321" y="1"/>
                    <a:pt x="150" y="114"/>
                    <a:pt x="84" y="296"/>
                  </a:cubicBezTo>
                  <a:cubicBezTo>
                    <a:pt x="0" y="528"/>
                    <a:pt x="120" y="785"/>
                    <a:pt x="353" y="869"/>
                  </a:cubicBezTo>
                  <a:cubicBezTo>
                    <a:pt x="401" y="886"/>
                    <a:pt x="453" y="895"/>
                    <a:pt x="506" y="895"/>
                  </a:cubicBezTo>
                  <a:cubicBezTo>
                    <a:pt x="692" y="894"/>
                    <a:pt x="860" y="778"/>
                    <a:pt x="926" y="603"/>
                  </a:cubicBezTo>
                  <a:cubicBezTo>
                    <a:pt x="1008" y="369"/>
                    <a:pt x="890" y="112"/>
                    <a:pt x="656" y="27"/>
                  </a:cubicBezTo>
                  <a:cubicBezTo>
                    <a:pt x="606" y="9"/>
                    <a:pt x="555" y="1"/>
                    <a:pt x="504" y="1"/>
                  </a:cubicBezTo>
                  <a:close/>
                  <a:moveTo>
                    <a:pt x="2345" y="1064"/>
                  </a:moveTo>
                  <a:cubicBezTo>
                    <a:pt x="2217" y="1064"/>
                    <a:pt x="2090" y="1118"/>
                    <a:pt x="2002" y="1223"/>
                  </a:cubicBezTo>
                  <a:cubicBezTo>
                    <a:pt x="1842" y="1413"/>
                    <a:pt x="1867" y="1696"/>
                    <a:pt x="2056" y="1855"/>
                  </a:cubicBezTo>
                  <a:cubicBezTo>
                    <a:pt x="2137" y="1922"/>
                    <a:pt x="2237" y="1960"/>
                    <a:pt x="2342" y="1960"/>
                  </a:cubicBezTo>
                  <a:cubicBezTo>
                    <a:pt x="2474" y="1960"/>
                    <a:pt x="2600" y="1901"/>
                    <a:pt x="2685" y="1799"/>
                  </a:cubicBezTo>
                  <a:cubicBezTo>
                    <a:pt x="2845" y="1611"/>
                    <a:pt x="2821" y="1328"/>
                    <a:pt x="2632" y="1169"/>
                  </a:cubicBezTo>
                  <a:cubicBezTo>
                    <a:pt x="2548" y="1098"/>
                    <a:pt x="2446" y="1064"/>
                    <a:pt x="2345" y="1064"/>
                  </a:cubicBezTo>
                  <a:close/>
                  <a:moveTo>
                    <a:pt x="3708" y="2690"/>
                  </a:moveTo>
                  <a:cubicBezTo>
                    <a:pt x="3632" y="2690"/>
                    <a:pt x="3555" y="2709"/>
                    <a:pt x="3484" y="2750"/>
                  </a:cubicBezTo>
                  <a:cubicBezTo>
                    <a:pt x="3272" y="2875"/>
                    <a:pt x="3199" y="3148"/>
                    <a:pt x="3324" y="3362"/>
                  </a:cubicBezTo>
                  <a:cubicBezTo>
                    <a:pt x="3402" y="3500"/>
                    <a:pt x="3549" y="3585"/>
                    <a:pt x="3708" y="3586"/>
                  </a:cubicBezTo>
                  <a:cubicBezTo>
                    <a:pt x="3787" y="3586"/>
                    <a:pt x="3864" y="3565"/>
                    <a:pt x="3932" y="3523"/>
                  </a:cubicBezTo>
                  <a:cubicBezTo>
                    <a:pt x="4147" y="3402"/>
                    <a:pt x="4221" y="3127"/>
                    <a:pt x="4096" y="2914"/>
                  </a:cubicBezTo>
                  <a:cubicBezTo>
                    <a:pt x="4013" y="2770"/>
                    <a:pt x="3863" y="2690"/>
                    <a:pt x="3708" y="2690"/>
                  </a:cubicBezTo>
                  <a:close/>
                  <a:moveTo>
                    <a:pt x="4436" y="4685"/>
                  </a:moveTo>
                  <a:cubicBezTo>
                    <a:pt x="4410" y="4685"/>
                    <a:pt x="4384" y="4687"/>
                    <a:pt x="4358" y="4692"/>
                  </a:cubicBezTo>
                  <a:cubicBezTo>
                    <a:pt x="4115" y="4736"/>
                    <a:pt x="3952" y="4967"/>
                    <a:pt x="3994" y="5210"/>
                  </a:cubicBezTo>
                  <a:cubicBezTo>
                    <a:pt x="4034" y="5424"/>
                    <a:pt x="4218" y="5580"/>
                    <a:pt x="4436" y="5581"/>
                  </a:cubicBezTo>
                  <a:cubicBezTo>
                    <a:pt x="4462" y="5581"/>
                    <a:pt x="4488" y="5577"/>
                    <a:pt x="4513" y="5572"/>
                  </a:cubicBezTo>
                  <a:cubicBezTo>
                    <a:pt x="4756" y="5530"/>
                    <a:pt x="4920" y="5299"/>
                    <a:pt x="4878" y="5056"/>
                  </a:cubicBezTo>
                  <a:cubicBezTo>
                    <a:pt x="4839" y="4838"/>
                    <a:pt x="4650" y="4685"/>
                    <a:pt x="4436" y="4685"/>
                  </a:cubicBezTo>
                  <a:close/>
                  <a:moveTo>
                    <a:pt x="4435" y="6809"/>
                  </a:moveTo>
                  <a:cubicBezTo>
                    <a:pt x="4223" y="6809"/>
                    <a:pt x="4034" y="6962"/>
                    <a:pt x="3998" y="7179"/>
                  </a:cubicBezTo>
                  <a:cubicBezTo>
                    <a:pt x="3953" y="7423"/>
                    <a:pt x="4118" y="7655"/>
                    <a:pt x="4361" y="7695"/>
                  </a:cubicBezTo>
                  <a:cubicBezTo>
                    <a:pt x="4382" y="7699"/>
                    <a:pt x="4402" y="7701"/>
                    <a:pt x="4423" y="7701"/>
                  </a:cubicBezTo>
                  <a:cubicBezTo>
                    <a:pt x="4427" y="7701"/>
                    <a:pt x="4432" y="7701"/>
                    <a:pt x="4436" y="7701"/>
                  </a:cubicBezTo>
                  <a:cubicBezTo>
                    <a:pt x="4653" y="7701"/>
                    <a:pt x="4839" y="7546"/>
                    <a:pt x="4878" y="7332"/>
                  </a:cubicBezTo>
                  <a:cubicBezTo>
                    <a:pt x="4921" y="7088"/>
                    <a:pt x="4758" y="6856"/>
                    <a:pt x="4513" y="6815"/>
                  </a:cubicBezTo>
                  <a:cubicBezTo>
                    <a:pt x="4487" y="6811"/>
                    <a:pt x="4461" y="6809"/>
                    <a:pt x="4435" y="6809"/>
                  </a:cubicBezTo>
                  <a:close/>
                  <a:moveTo>
                    <a:pt x="3714" y="8804"/>
                  </a:moveTo>
                  <a:cubicBezTo>
                    <a:pt x="3559" y="8804"/>
                    <a:pt x="3409" y="8884"/>
                    <a:pt x="3326" y="9029"/>
                  </a:cubicBezTo>
                  <a:cubicBezTo>
                    <a:pt x="3201" y="9240"/>
                    <a:pt x="3276" y="9515"/>
                    <a:pt x="3490" y="9640"/>
                  </a:cubicBezTo>
                  <a:cubicBezTo>
                    <a:pt x="3558" y="9679"/>
                    <a:pt x="3634" y="9699"/>
                    <a:pt x="3711" y="9699"/>
                  </a:cubicBezTo>
                  <a:cubicBezTo>
                    <a:pt x="3712" y="9699"/>
                    <a:pt x="3713" y="9699"/>
                    <a:pt x="3714" y="9699"/>
                  </a:cubicBezTo>
                  <a:cubicBezTo>
                    <a:pt x="3873" y="9699"/>
                    <a:pt x="4020" y="9613"/>
                    <a:pt x="4098" y="9476"/>
                  </a:cubicBezTo>
                  <a:cubicBezTo>
                    <a:pt x="4223" y="9262"/>
                    <a:pt x="4152" y="8989"/>
                    <a:pt x="3938" y="8864"/>
                  </a:cubicBezTo>
                  <a:cubicBezTo>
                    <a:pt x="3867" y="8823"/>
                    <a:pt x="3790" y="8804"/>
                    <a:pt x="3714" y="8804"/>
                  </a:cubicBezTo>
                  <a:close/>
                  <a:moveTo>
                    <a:pt x="2350" y="10431"/>
                  </a:moveTo>
                  <a:cubicBezTo>
                    <a:pt x="2248" y="10431"/>
                    <a:pt x="2145" y="10466"/>
                    <a:pt x="2062" y="10537"/>
                  </a:cubicBezTo>
                  <a:cubicBezTo>
                    <a:pt x="1872" y="10696"/>
                    <a:pt x="1847" y="10979"/>
                    <a:pt x="2009" y="11167"/>
                  </a:cubicBezTo>
                  <a:cubicBezTo>
                    <a:pt x="2092" y="11266"/>
                    <a:pt x="2215" y="11325"/>
                    <a:pt x="2345" y="11325"/>
                  </a:cubicBezTo>
                  <a:cubicBezTo>
                    <a:pt x="2346" y="11325"/>
                    <a:pt x="2347" y="11325"/>
                    <a:pt x="2348" y="11325"/>
                  </a:cubicBezTo>
                  <a:cubicBezTo>
                    <a:pt x="2350" y="11325"/>
                    <a:pt x="2352" y="11325"/>
                    <a:pt x="2353" y="11325"/>
                  </a:cubicBezTo>
                  <a:cubicBezTo>
                    <a:pt x="2457" y="11325"/>
                    <a:pt x="2558" y="11287"/>
                    <a:pt x="2637" y="11220"/>
                  </a:cubicBezTo>
                  <a:cubicBezTo>
                    <a:pt x="2825" y="11062"/>
                    <a:pt x="2849" y="10780"/>
                    <a:pt x="2692" y="10592"/>
                  </a:cubicBezTo>
                  <a:cubicBezTo>
                    <a:pt x="2604" y="10485"/>
                    <a:pt x="2477" y="10431"/>
                    <a:pt x="2350" y="10431"/>
                  </a:cubicBezTo>
                  <a:close/>
                  <a:moveTo>
                    <a:pt x="515" y="11497"/>
                  </a:moveTo>
                  <a:cubicBezTo>
                    <a:pt x="463" y="11497"/>
                    <a:pt x="411" y="11506"/>
                    <a:pt x="359" y="11525"/>
                  </a:cubicBezTo>
                  <a:cubicBezTo>
                    <a:pt x="127" y="11609"/>
                    <a:pt x="6" y="11865"/>
                    <a:pt x="90" y="12097"/>
                  </a:cubicBezTo>
                  <a:cubicBezTo>
                    <a:pt x="155" y="12273"/>
                    <a:pt x="322" y="12389"/>
                    <a:pt x="509" y="12389"/>
                  </a:cubicBezTo>
                  <a:cubicBezTo>
                    <a:pt x="509" y="12389"/>
                    <a:pt x="510" y="12389"/>
                    <a:pt x="511" y="12389"/>
                  </a:cubicBezTo>
                  <a:cubicBezTo>
                    <a:pt x="564" y="12389"/>
                    <a:pt x="617" y="12380"/>
                    <a:pt x="666" y="12363"/>
                  </a:cubicBezTo>
                  <a:cubicBezTo>
                    <a:pt x="899" y="12279"/>
                    <a:pt x="1019" y="12022"/>
                    <a:pt x="931" y="11790"/>
                  </a:cubicBezTo>
                  <a:cubicBezTo>
                    <a:pt x="867" y="11609"/>
                    <a:pt x="696" y="11497"/>
                    <a:pt x="515" y="11497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10"/>
            <p:cNvSpPr/>
            <p:nvPr/>
          </p:nvSpPr>
          <p:spPr>
            <a:xfrm>
              <a:off x="1158575" y="3236875"/>
              <a:ext cx="22400" cy="22450"/>
            </a:xfrm>
            <a:custGeom>
              <a:avLst/>
              <a:gdLst/>
              <a:ahLst/>
              <a:cxnLst/>
              <a:rect l="l" t="t" r="r" b="b"/>
              <a:pathLst>
                <a:path w="896" h="898" extrusionOk="0">
                  <a:moveTo>
                    <a:pt x="445" y="0"/>
                  </a:moveTo>
                  <a:cubicBezTo>
                    <a:pt x="417" y="0"/>
                    <a:pt x="390" y="3"/>
                    <a:pt x="362" y="8"/>
                  </a:cubicBezTo>
                  <a:cubicBezTo>
                    <a:pt x="333" y="14"/>
                    <a:pt x="304" y="23"/>
                    <a:pt x="278" y="35"/>
                  </a:cubicBezTo>
                  <a:cubicBezTo>
                    <a:pt x="251" y="45"/>
                    <a:pt x="225" y="60"/>
                    <a:pt x="200" y="76"/>
                  </a:cubicBezTo>
                  <a:cubicBezTo>
                    <a:pt x="176" y="92"/>
                    <a:pt x="153" y="110"/>
                    <a:pt x="132" y="130"/>
                  </a:cubicBezTo>
                  <a:cubicBezTo>
                    <a:pt x="48" y="215"/>
                    <a:pt x="1" y="330"/>
                    <a:pt x="1" y="450"/>
                  </a:cubicBezTo>
                  <a:cubicBezTo>
                    <a:pt x="1" y="567"/>
                    <a:pt x="48" y="680"/>
                    <a:pt x="132" y="762"/>
                  </a:cubicBezTo>
                  <a:cubicBezTo>
                    <a:pt x="215" y="848"/>
                    <a:pt x="329" y="896"/>
                    <a:pt x="448" y="897"/>
                  </a:cubicBezTo>
                  <a:cubicBezTo>
                    <a:pt x="567" y="897"/>
                    <a:pt x="682" y="848"/>
                    <a:pt x="764" y="762"/>
                  </a:cubicBezTo>
                  <a:cubicBezTo>
                    <a:pt x="848" y="680"/>
                    <a:pt x="896" y="567"/>
                    <a:pt x="896" y="450"/>
                  </a:cubicBezTo>
                  <a:cubicBezTo>
                    <a:pt x="896" y="330"/>
                    <a:pt x="848" y="215"/>
                    <a:pt x="764" y="130"/>
                  </a:cubicBezTo>
                  <a:cubicBezTo>
                    <a:pt x="678" y="47"/>
                    <a:pt x="563" y="0"/>
                    <a:pt x="445" y="0"/>
                  </a:cubicBez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68" name="Google Shape;168;p10"/>
          <p:cNvGrpSpPr/>
          <p:nvPr/>
        </p:nvGrpSpPr>
        <p:grpSpPr>
          <a:xfrm rot="5400000">
            <a:off x="2024700" y="4634"/>
            <a:ext cx="725800" cy="417633"/>
            <a:chOff x="4383475" y="1747875"/>
            <a:chExt cx="544350" cy="313225"/>
          </a:xfrm>
        </p:grpSpPr>
        <p:sp>
          <p:nvSpPr>
            <p:cNvPr id="169" name="Google Shape;169;p10"/>
            <p:cNvSpPr/>
            <p:nvPr/>
          </p:nvSpPr>
          <p:spPr>
            <a:xfrm>
              <a:off x="4383475" y="1747875"/>
              <a:ext cx="544350" cy="89500"/>
            </a:xfrm>
            <a:custGeom>
              <a:avLst/>
              <a:gdLst/>
              <a:ahLst/>
              <a:cxnLst/>
              <a:rect l="l" t="t" r="r" b="b"/>
              <a:pathLst>
                <a:path w="21774" h="3580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10"/>
            <p:cNvSpPr/>
            <p:nvPr/>
          </p:nvSpPr>
          <p:spPr>
            <a:xfrm>
              <a:off x="4383475" y="1971575"/>
              <a:ext cx="544350" cy="89525"/>
            </a:xfrm>
            <a:custGeom>
              <a:avLst/>
              <a:gdLst/>
              <a:ahLst/>
              <a:cxnLst/>
              <a:rect l="l" t="t" r="r" b="b"/>
              <a:pathLst>
                <a:path w="21774" h="3581" extrusionOk="0">
                  <a:moveTo>
                    <a:pt x="1" y="1"/>
                  </a:moveTo>
                  <a:lnTo>
                    <a:pt x="1" y="3580"/>
                  </a:lnTo>
                  <a:lnTo>
                    <a:pt x="21773" y="3580"/>
                  </a:lnTo>
                  <a:lnTo>
                    <a:pt x="2177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1" name="Google Shape;171;p10"/>
          <p:cNvGrpSpPr/>
          <p:nvPr/>
        </p:nvGrpSpPr>
        <p:grpSpPr>
          <a:xfrm>
            <a:off x="10199423" y="200290"/>
            <a:ext cx="1779644" cy="521517"/>
            <a:chOff x="5550375" y="1747875"/>
            <a:chExt cx="1055125" cy="309200"/>
          </a:xfrm>
        </p:grpSpPr>
        <p:sp>
          <p:nvSpPr>
            <p:cNvPr id="172" name="Google Shape;172;p10"/>
            <p:cNvSpPr/>
            <p:nvPr/>
          </p:nvSpPr>
          <p:spPr>
            <a:xfrm>
              <a:off x="5550375" y="1814025"/>
              <a:ext cx="995450" cy="243050"/>
            </a:xfrm>
            <a:custGeom>
              <a:avLst/>
              <a:gdLst/>
              <a:ahLst/>
              <a:cxnLst/>
              <a:rect l="l" t="t" r="r" b="b"/>
              <a:pathLst>
                <a:path w="39818" h="9722" extrusionOk="0">
                  <a:moveTo>
                    <a:pt x="39222" y="598"/>
                  </a:moveTo>
                  <a:lnTo>
                    <a:pt x="39222" y="9124"/>
                  </a:lnTo>
                  <a:lnTo>
                    <a:pt x="598" y="9124"/>
                  </a:lnTo>
                  <a:lnTo>
                    <a:pt x="598" y="598"/>
                  </a:lnTo>
                  <a:close/>
                  <a:moveTo>
                    <a:pt x="1" y="1"/>
                  </a:moveTo>
                  <a:lnTo>
                    <a:pt x="1" y="9721"/>
                  </a:lnTo>
                  <a:lnTo>
                    <a:pt x="39818" y="9721"/>
                  </a:lnTo>
                  <a:lnTo>
                    <a:pt x="39818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73;p10"/>
            <p:cNvSpPr/>
            <p:nvPr/>
          </p:nvSpPr>
          <p:spPr>
            <a:xfrm>
              <a:off x="5624950" y="1747875"/>
              <a:ext cx="980550" cy="228125"/>
            </a:xfrm>
            <a:custGeom>
              <a:avLst/>
              <a:gdLst/>
              <a:ahLst/>
              <a:cxnLst/>
              <a:rect l="l" t="t" r="r" b="b"/>
              <a:pathLst>
                <a:path w="39222" h="9125" extrusionOk="0">
                  <a:moveTo>
                    <a:pt x="0" y="1"/>
                  </a:moveTo>
                  <a:lnTo>
                    <a:pt x="0" y="9124"/>
                  </a:lnTo>
                  <a:lnTo>
                    <a:pt x="39221" y="9124"/>
                  </a:lnTo>
                  <a:lnTo>
                    <a:pt x="39221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74" name="Google Shape;174;p10"/>
          <p:cNvGrpSpPr/>
          <p:nvPr/>
        </p:nvGrpSpPr>
        <p:grpSpPr>
          <a:xfrm rot="5400000">
            <a:off x="11359500" y="540800"/>
            <a:ext cx="144200" cy="892400"/>
            <a:chOff x="5169950" y="3910650"/>
            <a:chExt cx="108150" cy="669300"/>
          </a:xfrm>
        </p:grpSpPr>
        <p:sp>
          <p:nvSpPr>
            <p:cNvPr id="175" name="Google Shape;175;p10"/>
            <p:cNvSpPr/>
            <p:nvPr/>
          </p:nvSpPr>
          <p:spPr>
            <a:xfrm>
              <a:off x="5169950" y="39106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176;p10"/>
            <p:cNvSpPr/>
            <p:nvPr/>
          </p:nvSpPr>
          <p:spPr>
            <a:xfrm>
              <a:off x="5169950" y="4097700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177;p10"/>
            <p:cNvSpPr/>
            <p:nvPr/>
          </p:nvSpPr>
          <p:spPr>
            <a:xfrm>
              <a:off x="5169950" y="4284750"/>
              <a:ext cx="108150" cy="108150"/>
            </a:xfrm>
            <a:custGeom>
              <a:avLst/>
              <a:gdLst/>
              <a:ahLst/>
              <a:cxnLst/>
              <a:rect l="l" t="t" r="r" b="b"/>
              <a:pathLst>
                <a:path w="4326" h="4326" extrusionOk="0">
                  <a:moveTo>
                    <a:pt x="2163" y="1"/>
                  </a:moveTo>
                  <a:lnTo>
                    <a:pt x="1" y="2163"/>
                  </a:lnTo>
                  <a:lnTo>
                    <a:pt x="2163" y="4325"/>
                  </a:lnTo>
                  <a:lnTo>
                    <a:pt x="4325" y="2163"/>
                  </a:lnTo>
                  <a:lnTo>
                    <a:pt x="2163" y="1"/>
                  </a:lnTo>
                  <a:close/>
                </a:path>
              </a:pathLst>
            </a:custGeom>
            <a:solidFill>
              <a:srgbClr val="8BD2B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10"/>
            <p:cNvSpPr/>
            <p:nvPr/>
          </p:nvSpPr>
          <p:spPr>
            <a:xfrm>
              <a:off x="5169950" y="4471825"/>
              <a:ext cx="108150" cy="108125"/>
            </a:xfrm>
            <a:custGeom>
              <a:avLst/>
              <a:gdLst/>
              <a:ahLst/>
              <a:cxnLst/>
              <a:rect l="l" t="t" r="r" b="b"/>
              <a:pathLst>
                <a:path w="4326" h="4325" extrusionOk="0">
                  <a:moveTo>
                    <a:pt x="2163" y="0"/>
                  </a:moveTo>
                  <a:lnTo>
                    <a:pt x="1" y="2162"/>
                  </a:lnTo>
                  <a:lnTo>
                    <a:pt x="2163" y="4325"/>
                  </a:lnTo>
                  <a:lnTo>
                    <a:pt x="4325" y="2162"/>
                  </a:lnTo>
                  <a:lnTo>
                    <a:pt x="2163" y="0"/>
                  </a:lnTo>
                  <a:close/>
                </a:path>
              </a:pathLst>
            </a:custGeom>
            <a:solidFill>
              <a:srgbClr val="1D26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8406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theme" Target="../theme/theme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Viga"/>
              <a:buNone/>
              <a:defRPr sz="2800">
                <a:solidFill>
                  <a:schemeClr val="accent4"/>
                </a:solidFill>
                <a:latin typeface="Viga"/>
                <a:ea typeface="Viga"/>
                <a:cs typeface="Viga"/>
                <a:sym typeface="Vig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uli"/>
              <a:buChar char="●"/>
              <a:defRPr sz="1800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○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■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●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○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■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●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○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Muli"/>
              <a:buChar char="■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310688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Font typeface="Viga"/>
              <a:buNone/>
              <a:defRPr sz="2800">
                <a:solidFill>
                  <a:schemeClr val="accent4"/>
                </a:solidFill>
                <a:latin typeface="Viga"/>
                <a:ea typeface="Viga"/>
                <a:cs typeface="Viga"/>
                <a:sym typeface="Vig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800"/>
              <a:buNone/>
              <a:defRPr sz="2800">
                <a:solidFill>
                  <a:schemeClr val="accent4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uli"/>
              <a:buChar char="●"/>
              <a:defRPr sz="1800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○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■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●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○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■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●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Muli"/>
              <a:buChar char="○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Muli"/>
              <a:buChar char="■"/>
              <a:defRPr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5877655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  <p:sldLayoutId id="2147483702" r:id="rId14"/>
    <p:sldLayoutId id="2147483703" r:id="rId15"/>
    <p:sldLayoutId id="2147483704" r:id="rId16"/>
    <p:sldLayoutId id="2147483705" r:id="rId17"/>
    <p:sldLayoutId id="2147483706" r:id="rId18"/>
    <p:sldLayoutId id="2147483707" r:id="rId19"/>
    <p:sldLayoutId id="2147483708" r:id="rId20"/>
    <p:sldLayoutId id="2147483711" r:id="rId21"/>
    <p:sldLayoutId id="2147483712" r:id="rId22"/>
    <p:sldLayoutId id="2147483713" r:id="rId23"/>
    <p:sldLayoutId id="2147483715" r:id="rId2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B7C878C-C2C8-44DA-B8AC-09245CEC6E6E}" type="slidenum">
              <a:rPr lang="en-US" alt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04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31"/>
          <p:cNvSpPr txBox="1">
            <a:spLocks noGrp="1"/>
          </p:cNvSpPr>
          <p:nvPr>
            <p:ph type="ctrTitle"/>
          </p:nvPr>
        </p:nvSpPr>
        <p:spPr>
          <a:xfrm>
            <a:off x="3489600" y="3561264"/>
            <a:ext cx="5212800" cy="17552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dirty="0"/>
              <a:t>UNIT 8: </a:t>
            </a:r>
            <a:br>
              <a:rPr lang="en" dirty="0"/>
            </a:br>
            <a:r>
              <a:rPr lang="en" dirty="0"/>
              <a:t>TOURISM</a:t>
            </a:r>
            <a:endParaRPr dirty="0"/>
          </a:p>
        </p:txBody>
      </p:sp>
      <p:sp>
        <p:nvSpPr>
          <p:cNvPr id="713" name="Google Shape;713;p31"/>
          <p:cNvSpPr txBox="1">
            <a:spLocks noGrp="1"/>
          </p:cNvSpPr>
          <p:nvPr>
            <p:ph type="subTitle" idx="1"/>
          </p:nvPr>
        </p:nvSpPr>
        <p:spPr>
          <a:xfrm>
            <a:off x="2964873" y="5316464"/>
            <a:ext cx="6172794" cy="64493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/>
            <a:r>
              <a:rPr lang="en" sz="2800" dirty="0">
                <a:solidFill>
                  <a:schemeClr val="accent5">
                    <a:lumMod val="25000"/>
                  </a:schemeClr>
                </a:solidFill>
              </a:rPr>
              <a:t>LESSON 2: A CLOSER LOOK 1</a:t>
            </a:r>
            <a:endParaRPr sz="2800" dirty="0">
              <a:solidFill>
                <a:schemeClr val="accent5">
                  <a:lumMod val="25000"/>
                </a:schemeClr>
              </a:solidFill>
            </a:endParaRPr>
          </a:p>
        </p:txBody>
      </p:sp>
      <p:grpSp>
        <p:nvGrpSpPr>
          <p:cNvPr id="714" name="Google Shape;714;p31"/>
          <p:cNvGrpSpPr/>
          <p:nvPr/>
        </p:nvGrpSpPr>
        <p:grpSpPr>
          <a:xfrm>
            <a:off x="5204269" y="1128795"/>
            <a:ext cx="1783465" cy="2082091"/>
            <a:chOff x="-6756900" y="-163100"/>
            <a:chExt cx="2135375" cy="2492925"/>
          </a:xfrm>
        </p:grpSpPr>
        <p:sp>
          <p:nvSpPr>
            <p:cNvPr id="715" name="Google Shape;715;p31"/>
            <p:cNvSpPr/>
            <p:nvPr/>
          </p:nvSpPr>
          <p:spPr>
            <a:xfrm>
              <a:off x="-5146350" y="1795225"/>
              <a:ext cx="354500" cy="534600"/>
            </a:xfrm>
            <a:custGeom>
              <a:avLst/>
              <a:gdLst/>
              <a:ahLst/>
              <a:cxnLst/>
              <a:rect l="l" t="t" r="r" b="b"/>
              <a:pathLst>
                <a:path w="14180" h="21384" extrusionOk="0">
                  <a:moveTo>
                    <a:pt x="1" y="0"/>
                  </a:moveTo>
                  <a:lnTo>
                    <a:pt x="1" y="21383"/>
                  </a:lnTo>
                  <a:lnTo>
                    <a:pt x="14179" y="21383"/>
                  </a:lnTo>
                  <a:lnTo>
                    <a:pt x="1417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31"/>
            <p:cNvSpPr/>
            <p:nvPr/>
          </p:nvSpPr>
          <p:spPr>
            <a:xfrm>
              <a:off x="-6582075" y="1795225"/>
              <a:ext cx="354475" cy="534600"/>
            </a:xfrm>
            <a:custGeom>
              <a:avLst/>
              <a:gdLst/>
              <a:ahLst/>
              <a:cxnLst/>
              <a:rect l="l" t="t" r="r" b="b"/>
              <a:pathLst>
                <a:path w="14179" h="21384" extrusionOk="0">
                  <a:moveTo>
                    <a:pt x="0" y="0"/>
                  </a:moveTo>
                  <a:lnTo>
                    <a:pt x="0" y="21383"/>
                  </a:lnTo>
                  <a:lnTo>
                    <a:pt x="14178" y="21383"/>
                  </a:lnTo>
                  <a:lnTo>
                    <a:pt x="141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1"/>
            <p:cNvSpPr/>
            <p:nvPr/>
          </p:nvSpPr>
          <p:spPr>
            <a:xfrm>
              <a:off x="-6648700" y="1581825"/>
              <a:ext cx="1918975" cy="393525"/>
            </a:xfrm>
            <a:custGeom>
              <a:avLst/>
              <a:gdLst/>
              <a:ahLst/>
              <a:cxnLst/>
              <a:rect l="l" t="t" r="r" b="b"/>
              <a:pathLst>
                <a:path w="76759" h="15741" extrusionOk="0">
                  <a:moveTo>
                    <a:pt x="2611" y="0"/>
                  </a:moveTo>
                  <a:cubicBezTo>
                    <a:pt x="1169" y="0"/>
                    <a:pt x="0" y="1095"/>
                    <a:pt x="0" y="2445"/>
                  </a:cubicBezTo>
                  <a:lnTo>
                    <a:pt x="0" y="6209"/>
                  </a:lnTo>
                  <a:cubicBezTo>
                    <a:pt x="0" y="11473"/>
                    <a:pt x="4558" y="15741"/>
                    <a:pt x="10180" y="15741"/>
                  </a:cubicBezTo>
                  <a:lnTo>
                    <a:pt x="66579" y="15741"/>
                  </a:lnTo>
                  <a:cubicBezTo>
                    <a:pt x="72200" y="15741"/>
                    <a:pt x="76758" y="11473"/>
                    <a:pt x="76758" y="6209"/>
                  </a:cubicBezTo>
                  <a:lnTo>
                    <a:pt x="76758" y="2445"/>
                  </a:lnTo>
                  <a:cubicBezTo>
                    <a:pt x="76758" y="1095"/>
                    <a:pt x="75589" y="0"/>
                    <a:pt x="7414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31"/>
            <p:cNvSpPr/>
            <p:nvPr/>
          </p:nvSpPr>
          <p:spPr>
            <a:xfrm>
              <a:off x="-6532200" y="171650"/>
              <a:ext cx="1686000" cy="1410200"/>
            </a:xfrm>
            <a:custGeom>
              <a:avLst/>
              <a:gdLst/>
              <a:ahLst/>
              <a:cxnLst/>
              <a:rect l="l" t="t" r="r" b="b"/>
              <a:pathLst>
                <a:path w="67440" h="56408" extrusionOk="0">
                  <a:moveTo>
                    <a:pt x="0" y="1"/>
                  </a:moveTo>
                  <a:lnTo>
                    <a:pt x="0" y="56407"/>
                  </a:lnTo>
                  <a:lnTo>
                    <a:pt x="67439" y="56407"/>
                  </a:lnTo>
                  <a:lnTo>
                    <a:pt x="6743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31"/>
            <p:cNvSpPr/>
            <p:nvPr/>
          </p:nvSpPr>
          <p:spPr>
            <a:xfrm>
              <a:off x="-6409350" y="241575"/>
              <a:ext cx="1440275" cy="535850"/>
            </a:xfrm>
            <a:custGeom>
              <a:avLst/>
              <a:gdLst/>
              <a:ahLst/>
              <a:cxnLst/>
              <a:rect l="l" t="t" r="r" b="b"/>
              <a:pathLst>
                <a:path w="57611" h="21434" extrusionOk="0">
                  <a:moveTo>
                    <a:pt x="3959" y="1"/>
                  </a:moveTo>
                  <a:cubicBezTo>
                    <a:pt x="1766" y="1"/>
                    <a:pt x="1" y="1767"/>
                    <a:pt x="1" y="3959"/>
                  </a:cubicBezTo>
                  <a:lnTo>
                    <a:pt x="1" y="17475"/>
                  </a:lnTo>
                  <a:cubicBezTo>
                    <a:pt x="1" y="19669"/>
                    <a:pt x="1766" y="21434"/>
                    <a:pt x="3959" y="21434"/>
                  </a:cubicBezTo>
                  <a:lnTo>
                    <a:pt x="53652" y="21434"/>
                  </a:lnTo>
                  <a:cubicBezTo>
                    <a:pt x="55844" y="21434"/>
                    <a:pt x="57611" y="19669"/>
                    <a:pt x="57611" y="17475"/>
                  </a:cubicBezTo>
                  <a:lnTo>
                    <a:pt x="57611" y="3959"/>
                  </a:lnTo>
                  <a:cubicBezTo>
                    <a:pt x="57611" y="1767"/>
                    <a:pt x="55844" y="1"/>
                    <a:pt x="5365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-6532200" y="140450"/>
              <a:ext cx="1686000" cy="31225"/>
            </a:xfrm>
            <a:custGeom>
              <a:avLst/>
              <a:gdLst/>
              <a:ahLst/>
              <a:cxnLst/>
              <a:rect l="l" t="t" r="r" b="b"/>
              <a:pathLst>
                <a:path w="67440" h="1249" extrusionOk="0">
                  <a:moveTo>
                    <a:pt x="0" y="1"/>
                  </a:moveTo>
                  <a:lnTo>
                    <a:pt x="0" y="1249"/>
                  </a:lnTo>
                  <a:lnTo>
                    <a:pt x="67439" y="1249"/>
                  </a:lnTo>
                  <a:lnTo>
                    <a:pt x="6743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-6532200" y="-163100"/>
              <a:ext cx="1685975" cy="303575"/>
            </a:xfrm>
            <a:custGeom>
              <a:avLst/>
              <a:gdLst/>
              <a:ahLst/>
              <a:cxnLst/>
              <a:rect l="l" t="t" r="r" b="b"/>
              <a:pathLst>
                <a:path w="67439" h="12143" extrusionOk="0">
                  <a:moveTo>
                    <a:pt x="11014" y="1"/>
                  </a:moveTo>
                  <a:cubicBezTo>
                    <a:pt x="8093" y="1"/>
                    <a:pt x="5291" y="1161"/>
                    <a:pt x="3226" y="3226"/>
                  </a:cubicBezTo>
                  <a:cubicBezTo>
                    <a:pt x="1160" y="5292"/>
                    <a:pt x="0" y="8093"/>
                    <a:pt x="0" y="11014"/>
                  </a:cubicBezTo>
                  <a:lnTo>
                    <a:pt x="0" y="12143"/>
                  </a:lnTo>
                  <a:lnTo>
                    <a:pt x="67438" y="12143"/>
                  </a:lnTo>
                  <a:lnTo>
                    <a:pt x="67438" y="11014"/>
                  </a:lnTo>
                  <a:cubicBezTo>
                    <a:pt x="67438" y="8093"/>
                    <a:pt x="66278" y="5292"/>
                    <a:pt x="64213" y="3226"/>
                  </a:cubicBezTo>
                  <a:cubicBezTo>
                    <a:pt x="62147" y="1161"/>
                    <a:pt x="59347" y="1"/>
                    <a:pt x="564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2" name="Google Shape;722;p31"/>
            <p:cNvSpPr/>
            <p:nvPr/>
          </p:nvSpPr>
          <p:spPr>
            <a:xfrm>
              <a:off x="-6682775" y="343550"/>
              <a:ext cx="230975" cy="25525"/>
            </a:xfrm>
            <a:custGeom>
              <a:avLst/>
              <a:gdLst/>
              <a:ahLst/>
              <a:cxnLst/>
              <a:rect l="l" t="t" r="r" b="b"/>
              <a:pathLst>
                <a:path w="9239" h="1021" extrusionOk="0">
                  <a:moveTo>
                    <a:pt x="510" y="1"/>
                  </a:moveTo>
                  <a:cubicBezTo>
                    <a:pt x="228" y="1"/>
                    <a:pt x="0" y="230"/>
                    <a:pt x="0" y="510"/>
                  </a:cubicBezTo>
                  <a:cubicBezTo>
                    <a:pt x="0" y="792"/>
                    <a:pt x="228" y="1021"/>
                    <a:pt x="510" y="1021"/>
                  </a:cubicBezTo>
                  <a:lnTo>
                    <a:pt x="8729" y="1021"/>
                  </a:lnTo>
                  <a:cubicBezTo>
                    <a:pt x="9010" y="1021"/>
                    <a:pt x="9239" y="792"/>
                    <a:pt x="9239" y="510"/>
                  </a:cubicBezTo>
                  <a:cubicBezTo>
                    <a:pt x="9239" y="230"/>
                    <a:pt x="9010" y="1"/>
                    <a:pt x="872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1"/>
            <p:cNvSpPr/>
            <p:nvPr/>
          </p:nvSpPr>
          <p:spPr>
            <a:xfrm>
              <a:off x="-6682775" y="837125"/>
              <a:ext cx="230975" cy="25500"/>
            </a:xfrm>
            <a:custGeom>
              <a:avLst/>
              <a:gdLst/>
              <a:ahLst/>
              <a:cxnLst/>
              <a:rect l="l" t="t" r="r" b="b"/>
              <a:pathLst>
                <a:path w="9239" h="1020" extrusionOk="0">
                  <a:moveTo>
                    <a:pt x="510" y="0"/>
                  </a:moveTo>
                  <a:cubicBezTo>
                    <a:pt x="228" y="0"/>
                    <a:pt x="0" y="228"/>
                    <a:pt x="0" y="510"/>
                  </a:cubicBezTo>
                  <a:cubicBezTo>
                    <a:pt x="0" y="792"/>
                    <a:pt x="228" y="1019"/>
                    <a:pt x="510" y="1019"/>
                  </a:cubicBezTo>
                  <a:lnTo>
                    <a:pt x="8729" y="1019"/>
                  </a:lnTo>
                  <a:cubicBezTo>
                    <a:pt x="9010" y="1019"/>
                    <a:pt x="9239" y="792"/>
                    <a:pt x="9239" y="510"/>
                  </a:cubicBezTo>
                  <a:cubicBezTo>
                    <a:pt x="9239" y="228"/>
                    <a:pt x="9010" y="0"/>
                    <a:pt x="87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4" name="Google Shape;724;p31"/>
            <p:cNvSpPr/>
            <p:nvPr/>
          </p:nvSpPr>
          <p:spPr>
            <a:xfrm>
              <a:off x="-6756900" y="343575"/>
              <a:ext cx="138800" cy="519050"/>
            </a:xfrm>
            <a:custGeom>
              <a:avLst/>
              <a:gdLst/>
              <a:ahLst/>
              <a:cxnLst/>
              <a:rect l="l" t="t" r="r" b="b"/>
              <a:pathLst>
                <a:path w="5552" h="20762" extrusionOk="0">
                  <a:moveTo>
                    <a:pt x="2442" y="1"/>
                  </a:moveTo>
                  <a:cubicBezTo>
                    <a:pt x="1093" y="1"/>
                    <a:pt x="0" y="1094"/>
                    <a:pt x="0" y="2443"/>
                  </a:cubicBezTo>
                  <a:lnTo>
                    <a:pt x="0" y="18321"/>
                  </a:lnTo>
                  <a:cubicBezTo>
                    <a:pt x="0" y="19669"/>
                    <a:pt x="1093" y="20761"/>
                    <a:pt x="2442" y="20761"/>
                  </a:cubicBezTo>
                  <a:lnTo>
                    <a:pt x="5551" y="20761"/>
                  </a:lnTo>
                  <a:lnTo>
                    <a:pt x="55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5" name="Google Shape;725;p31"/>
            <p:cNvSpPr/>
            <p:nvPr/>
          </p:nvSpPr>
          <p:spPr>
            <a:xfrm>
              <a:off x="-6624400" y="351975"/>
              <a:ext cx="140350" cy="118975"/>
            </a:xfrm>
            <a:custGeom>
              <a:avLst/>
              <a:gdLst/>
              <a:ahLst/>
              <a:cxnLst/>
              <a:rect l="l" t="t" r="r" b="b"/>
              <a:pathLst>
                <a:path w="5614" h="4759" extrusionOk="0">
                  <a:moveTo>
                    <a:pt x="5277" y="1"/>
                  </a:moveTo>
                  <a:lnTo>
                    <a:pt x="995" y="4283"/>
                  </a:lnTo>
                  <a:lnTo>
                    <a:pt x="1" y="4283"/>
                  </a:lnTo>
                  <a:lnTo>
                    <a:pt x="1" y="4758"/>
                  </a:lnTo>
                  <a:lnTo>
                    <a:pt x="1192" y="4758"/>
                  </a:lnTo>
                  <a:lnTo>
                    <a:pt x="5614" y="338"/>
                  </a:lnTo>
                  <a:lnTo>
                    <a:pt x="527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6" name="Google Shape;726;p31"/>
            <p:cNvSpPr/>
            <p:nvPr/>
          </p:nvSpPr>
          <p:spPr>
            <a:xfrm>
              <a:off x="-6624400" y="738275"/>
              <a:ext cx="140350" cy="118975"/>
            </a:xfrm>
            <a:custGeom>
              <a:avLst/>
              <a:gdLst/>
              <a:ahLst/>
              <a:cxnLst/>
              <a:rect l="l" t="t" r="r" b="b"/>
              <a:pathLst>
                <a:path w="5614" h="4759" extrusionOk="0">
                  <a:moveTo>
                    <a:pt x="1" y="0"/>
                  </a:moveTo>
                  <a:lnTo>
                    <a:pt x="1" y="477"/>
                  </a:lnTo>
                  <a:lnTo>
                    <a:pt x="995" y="477"/>
                  </a:lnTo>
                  <a:lnTo>
                    <a:pt x="5277" y="4759"/>
                  </a:lnTo>
                  <a:lnTo>
                    <a:pt x="5614" y="4422"/>
                  </a:lnTo>
                  <a:lnTo>
                    <a:pt x="119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7" name="Google Shape;727;p31"/>
            <p:cNvSpPr/>
            <p:nvPr/>
          </p:nvSpPr>
          <p:spPr>
            <a:xfrm>
              <a:off x="-4926650" y="343550"/>
              <a:ext cx="231000" cy="25525"/>
            </a:xfrm>
            <a:custGeom>
              <a:avLst/>
              <a:gdLst/>
              <a:ahLst/>
              <a:cxnLst/>
              <a:rect l="l" t="t" r="r" b="b"/>
              <a:pathLst>
                <a:path w="9240" h="1021" extrusionOk="0">
                  <a:moveTo>
                    <a:pt x="510" y="1"/>
                  </a:moveTo>
                  <a:cubicBezTo>
                    <a:pt x="229" y="1"/>
                    <a:pt x="1" y="230"/>
                    <a:pt x="1" y="510"/>
                  </a:cubicBezTo>
                  <a:cubicBezTo>
                    <a:pt x="1" y="792"/>
                    <a:pt x="229" y="1021"/>
                    <a:pt x="510" y="1021"/>
                  </a:cubicBezTo>
                  <a:lnTo>
                    <a:pt x="8730" y="1021"/>
                  </a:lnTo>
                  <a:cubicBezTo>
                    <a:pt x="9011" y="1021"/>
                    <a:pt x="9239" y="792"/>
                    <a:pt x="9239" y="510"/>
                  </a:cubicBezTo>
                  <a:cubicBezTo>
                    <a:pt x="9239" y="230"/>
                    <a:pt x="9011" y="1"/>
                    <a:pt x="87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31"/>
            <p:cNvSpPr/>
            <p:nvPr/>
          </p:nvSpPr>
          <p:spPr>
            <a:xfrm>
              <a:off x="-4926650" y="837125"/>
              <a:ext cx="231000" cy="25500"/>
            </a:xfrm>
            <a:custGeom>
              <a:avLst/>
              <a:gdLst/>
              <a:ahLst/>
              <a:cxnLst/>
              <a:rect l="l" t="t" r="r" b="b"/>
              <a:pathLst>
                <a:path w="9240" h="1020" extrusionOk="0">
                  <a:moveTo>
                    <a:pt x="510" y="0"/>
                  </a:moveTo>
                  <a:cubicBezTo>
                    <a:pt x="229" y="0"/>
                    <a:pt x="1" y="228"/>
                    <a:pt x="1" y="510"/>
                  </a:cubicBezTo>
                  <a:cubicBezTo>
                    <a:pt x="1" y="792"/>
                    <a:pt x="229" y="1019"/>
                    <a:pt x="510" y="1019"/>
                  </a:cubicBezTo>
                  <a:lnTo>
                    <a:pt x="8730" y="1019"/>
                  </a:lnTo>
                  <a:cubicBezTo>
                    <a:pt x="9011" y="1019"/>
                    <a:pt x="9239" y="792"/>
                    <a:pt x="9239" y="510"/>
                  </a:cubicBezTo>
                  <a:cubicBezTo>
                    <a:pt x="9239" y="228"/>
                    <a:pt x="9011" y="0"/>
                    <a:pt x="87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9" name="Google Shape;729;p31"/>
            <p:cNvSpPr/>
            <p:nvPr/>
          </p:nvSpPr>
          <p:spPr>
            <a:xfrm>
              <a:off x="-4760325" y="343550"/>
              <a:ext cx="138800" cy="519075"/>
            </a:xfrm>
            <a:custGeom>
              <a:avLst/>
              <a:gdLst/>
              <a:ahLst/>
              <a:cxnLst/>
              <a:rect l="l" t="t" r="r" b="b"/>
              <a:pathLst>
                <a:path w="5552" h="20763" extrusionOk="0">
                  <a:moveTo>
                    <a:pt x="0" y="1"/>
                  </a:moveTo>
                  <a:lnTo>
                    <a:pt x="0" y="20762"/>
                  </a:lnTo>
                  <a:lnTo>
                    <a:pt x="3110" y="20762"/>
                  </a:lnTo>
                  <a:cubicBezTo>
                    <a:pt x="4459" y="20762"/>
                    <a:pt x="5551" y="19670"/>
                    <a:pt x="5551" y="18322"/>
                  </a:cubicBezTo>
                  <a:lnTo>
                    <a:pt x="5551" y="2442"/>
                  </a:lnTo>
                  <a:cubicBezTo>
                    <a:pt x="5551" y="1094"/>
                    <a:pt x="4459" y="1"/>
                    <a:pt x="31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0" name="Google Shape;730;p31"/>
            <p:cNvSpPr/>
            <p:nvPr/>
          </p:nvSpPr>
          <p:spPr>
            <a:xfrm>
              <a:off x="-4894400" y="351975"/>
              <a:ext cx="140350" cy="118975"/>
            </a:xfrm>
            <a:custGeom>
              <a:avLst/>
              <a:gdLst/>
              <a:ahLst/>
              <a:cxnLst/>
              <a:rect l="l" t="t" r="r" b="b"/>
              <a:pathLst>
                <a:path w="5614" h="4759" extrusionOk="0">
                  <a:moveTo>
                    <a:pt x="338" y="1"/>
                  </a:moveTo>
                  <a:lnTo>
                    <a:pt x="1" y="338"/>
                  </a:lnTo>
                  <a:lnTo>
                    <a:pt x="4423" y="4758"/>
                  </a:lnTo>
                  <a:lnTo>
                    <a:pt x="5614" y="4758"/>
                  </a:lnTo>
                  <a:lnTo>
                    <a:pt x="5614" y="4283"/>
                  </a:lnTo>
                  <a:lnTo>
                    <a:pt x="4621" y="4283"/>
                  </a:lnTo>
                  <a:lnTo>
                    <a:pt x="33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1" name="Google Shape;731;p31"/>
            <p:cNvSpPr/>
            <p:nvPr/>
          </p:nvSpPr>
          <p:spPr>
            <a:xfrm>
              <a:off x="-4894400" y="738275"/>
              <a:ext cx="140350" cy="118975"/>
            </a:xfrm>
            <a:custGeom>
              <a:avLst/>
              <a:gdLst/>
              <a:ahLst/>
              <a:cxnLst/>
              <a:rect l="l" t="t" r="r" b="b"/>
              <a:pathLst>
                <a:path w="5614" h="4759" extrusionOk="0">
                  <a:moveTo>
                    <a:pt x="4423" y="0"/>
                  </a:moveTo>
                  <a:lnTo>
                    <a:pt x="1" y="4422"/>
                  </a:lnTo>
                  <a:lnTo>
                    <a:pt x="338" y="4759"/>
                  </a:lnTo>
                  <a:lnTo>
                    <a:pt x="4621" y="477"/>
                  </a:lnTo>
                  <a:lnTo>
                    <a:pt x="5614" y="477"/>
                  </a:lnTo>
                  <a:lnTo>
                    <a:pt x="56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2" name="Google Shape;732;p31"/>
            <p:cNvSpPr/>
            <p:nvPr/>
          </p:nvSpPr>
          <p:spPr>
            <a:xfrm>
              <a:off x="-6295200" y="-109300"/>
              <a:ext cx="1211950" cy="35375"/>
            </a:xfrm>
            <a:custGeom>
              <a:avLst/>
              <a:gdLst/>
              <a:ahLst/>
              <a:cxnLst/>
              <a:rect l="l" t="t" r="r" b="b"/>
              <a:pathLst>
                <a:path w="48478" h="1415" extrusionOk="0">
                  <a:moveTo>
                    <a:pt x="707" y="1"/>
                  </a:moveTo>
                  <a:cubicBezTo>
                    <a:pt x="317" y="1"/>
                    <a:pt x="1" y="317"/>
                    <a:pt x="1" y="708"/>
                  </a:cubicBezTo>
                  <a:cubicBezTo>
                    <a:pt x="1" y="1098"/>
                    <a:pt x="317" y="1415"/>
                    <a:pt x="707" y="1415"/>
                  </a:cubicBezTo>
                  <a:lnTo>
                    <a:pt x="47771" y="1415"/>
                  </a:lnTo>
                  <a:cubicBezTo>
                    <a:pt x="48161" y="1415"/>
                    <a:pt x="48478" y="1098"/>
                    <a:pt x="48478" y="708"/>
                  </a:cubicBezTo>
                  <a:cubicBezTo>
                    <a:pt x="48478" y="317"/>
                    <a:pt x="48161" y="1"/>
                    <a:pt x="477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3" name="Google Shape;733;p31"/>
            <p:cNvSpPr/>
            <p:nvPr/>
          </p:nvSpPr>
          <p:spPr>
            <a:xfrm>
              <a:off x="-6295200" y="-55750"/>
              <a:ext cx="1211950" cy="35350"/>
            </a:xfrm>
            <a:custGeom>
              <a:avLst/>
              <a:gdLst/>
              <a:ahLst/>
              <a:cxnLst/>
              <a:rect l="l" t="t" r="r" b="b"/>
              <a:pathLst>
                <a:path w="48478" h="1414" extrusionOk="0">
                  <a:moveTo>
                    <a:pt x="707" y="0"/>
                  </a:moveTo>
                  <a:cubicBezTo>
                    <a:pt x="317" y="0"/>
                    <a:pt x="1" y="317"/>
                    <a:pt x="1" y="707"/>
                  </a:cubicBezTo>
                  <a:cubicBezTo>
                    <a:pt x="1" y="1097"/>
                    <a:pt x="317" y="1414"/>
                    <a:pt x="707" y="1414"/>
                  </a:cubicBezTo>
                  <a:lnTo>
                    <a:pt x="47771" y="1414"/>
                  </a:lnTo>
                  <a:cubicBezTo>
                    <a:pt x="48161" y="1414"/>
                    <a:pt x="48478" y="1097"/>
                    <a:pt x="48478" y="707"/>
                  </a:cubicBezTo>
                  <a:cubicBezTo>
                    <a:pt x="48478" y="317"/>
                    <a:pt x="48161" y="0"/>
                    <a:pt x="477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4" name="Google Shape;734;p31"/>
            <p:cNvSpPr/>
            <p:nvPr/>
          </p:nvSpPr>
          <p:spPr>
            <a:xfrm>
              <a:off x="-6295200" y="-2225"/>
              <a:ext cx="1211950" cy="35375"/>
            </a:xfrm>
            <a:custGeom>
              <a:avLst/>
              <a:gdLst/>
              <a:ahLst/>
              <a:cxnLst/>
              <a:rect l="l" t="t" r="r" b="b"/>
              <a:pathLst>
                <a:path w="48478" h="1415" extrusionOk="0">
                  <a:moveTo>
                    <a:pt x="707" y="0"/>
                  </a:moveTo>
                  <a:cubicBezTo>
                    <a:pt x="317" y="0"/>
                    <a:pt x="1" y="317"/>
                    <a:pt x="1" y="707"/>
                  </a:cubicBezTo>
                  <a:cubicBezTo>
                    <a:pt x="1" y="1098"/>
                    <a:pt x="317" y="1414"/>
                    <a:pt x="707" y="1414"/>
                  </a:cubicBezTo>
                  <a:lnTo>
                    <a:pt x="47771" y="1414"/>
                  </a:lnTo>
                  <a:cubicBezTo>
                    <a:pt x="48161" y="1414"/>
                    <a:pt x="48478" y="1098"/>
                    <a:pt x="48478" y="707"/>
                  </a:cubicBezTo>
                  <a:cubicBezTo>
                    <a:pt x="48478" y="317"/>
                    <a:pt x="48161" y="0"/>
                    <a:pt x="477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5" name="Google Shape;735;p31"/>
            <p:cNvSpPr/>
            <p:nvPr/>
          </p:nvSpPr>
          <p:spPr>
            <a:xfrm>
              <a:off x="-6295200" y="51300"/>
              <a:ext cx="1211950" cy="35375"/>
            </a:xfrm>
            <a:custGeom>
              <a:avLst/>
              <a:gdLst/>
              <a:ahLst/>
              <a:cxnLst/>
              <a:rect l="l" t="t" r="r" b="b"/>
              <a:pathLst>
                <a:path w="48478" h="1415" extrusionOk="0">
                  <a:moveTo>
                    <a:pt x="707" y="1"/>
                  </a:moveTo>
                  <a:cubicBezTo>
                    <a:pt x="317" y="1"/>
                    <a:pt x="1" y="317"/>
                    <a:pt x="1" y="708"/>
                  </a:cubicBezTo>
                  <a:cubicBezTo>
                    <a:pt x="1" y="1098"/>
                    <a:pt x="317" y="1415"/>
                    <a:pt x="707" y="1415"/>
                  </a:cubicBezTo>
                  <a:lnTo>
                    <a:pt x="47771" y="1415"/>
                  </a:lnTo>
                  <a:cubicBezTo>
                    <a:pt x="48161" y="1415"/>
                    <a:pt x="48478" y="1098"/>
                    <a:pt x="48478" y="708"/>
                  </a:cubicBezTo>
                  <a:cubicBezTo>
                    <a:pt x="48478" y="317"/>
                    <a:pt x="48161" y="1"/>
                    <a:pt x="477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6" name="Google Shape;736;p31"/>
            <p:cNvSpPr/>
            <p:nvPr/>
          </p:nvSpPr>
          <p:spPr>
            <a:xfrm>
              <a:off x="-6285625" y="893775"/>
              <a:ext cx="1192825" cy="688100"/>
            </a:xfrm>
            <a:custGeom>
              <a:avLst/>
              <a:gdLst/>
              <a:ahLst/>
              <a:cxnLst/>
              <a:rect l="l" t="t" r="r" b="b"/>
              <a:pathLst>
                <a:path w="47713" h="27524" extrusionOk="0">
                  <a:moveTo>
                    <a:pt x="3668" y="0"/>
                  </a:moveTo>
                  <a:cubicBezTo>
                    <a:pt x="1643" y="0"/>
                    <a:pt x="0" y="1643"/>
                    <a:pt x="1" y="3668"/>
                  </a:cubicBezTo>
                  <a:lnTo>
                    <a:pt x="1" y="27523"/>
                  </a:lnTo>
                  <a:lnTo>
                    <a:pt x="47712" y="27523"/>
                  </a:lnTo>
                  <a:lnTo>
                    <a:pt x="47712" y="3668"/>
                  </a:lnTo>
                  <a:cubicBezTo>
                    <a:pt x="47712" y="1642"/>
                    <a:pt x="46070" y="0"/>
                    <a:pt x="440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7" name="Google Shape;737;p31"/>
            <p:cNvSpPr/>
            <p:nvPr/>
          </p:nvSpPr>
          <p:spPr>
            <a:xfrm>
              <a:off x="-6285625" y="1524425"/>
              <a:ext cx="1192825" cy="57450"/>
            </a:xfrm>
            <a:custGeom>
              <a:avLst/>
              <a:gdLst/>
              <a:ahLst/>
              <a:cxnLst/>
              <a:rect l="l" t="t" r="r" b="b"/>
              <a:pathLst>
                <a:path w="47713" h="2298" extrusionOk="0">
                  <a:moveTo>
                    <a:pt x="0" y="1"/>
                  </a:moveTo>
                  <a:lnTo>
                    <a:pt x="0" y="2297"/>
                  </a:lnTo>
                  <a:lnTo>
                    <a:pt x="47712" y="2297"/>
                  </a:lnTo>
                  <a:lnTo>
                    <a:pt x="4771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8" name="Google Shape;738;p31"/>
            <p:cNvSpPr/>
            <p:nvPr/>
          </p:nvSpPr>
          <p:spPr>
            <a:xfrm>
              <a:off x="-6610125" y="1352025"/>
              <a:ext cx="324550" cy="229875"/>
            </a:xfrm>
            <a:custGeom>
              <a:avLst/>
              <a:gdLst/>
              <a:ahLst/>
              <a:cxnLst/>
              <a:rect l="l" t="t" r="r" b="b"/>
              <a:pathLst>
                <a:path w="12982" h="9195" extrusionOk="0">
                  <a:moveTo>
                    <a:pt x="2557" y="0"/>
                  </a:moveTo>
                  <a:cubicBezTo>
                    <a:pt x="1145" y="0"/>
                    <a:pt x="0" y="1146"/>
                    <a:pt x="0" y="2560"/>
                  </a:cubicBezTo>
                  <a:lnTo>
                    <a:pt x="0" y="6633"/>
                  </a:lnTo>
                  <a:cubicBezTo>
                    <a:pt x="0" y="8048"/>
                    <a:pt x="1145" y="9194"/>
                    <a:pt x="2557" y="9194"/>
                  </a:cubicBezTo>
                  <a:lnTo>
                    <a:pt x="12981" y="9194"/>
                  </a:lnTo>
                  <a:lnTo>
                    <a:pt x="1298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9" name="Google Shape;739;p31"/>
            <p:cNvSpPr/>
            <p:nvPr/>
          </p:nvSpPr>
          <p:spPr>
            <a:xfrm>
              <a:off x="-6610125" y="1466975"/>
              <a:ext cx="324550" cy="114900"/>
            </a:xfrm>
            <a:custGeom>
              <a:avLst/>
              <a:gdLst/>
              <a:ahLst/>
              <a:cxnLst/>
              <a:rect l="l" t="t" r="r" b="b"/>
              <a:pathLst>
                <a:path w="12982" h="4596" extrusionOk="0">
                  <a:moveTo>
                    <a:pt x="0" y="0"/>
                  </a:moveTo>
                  <a:lnTo>
                    <a:pt x="0" y="2035"/>
                  </a:lnTo>
                  <a:cubicBezTo>
                    <a:pt x="0" y="3450"/>
                    <a:pt x="1145" y="4595"/>
                    <a:pt x="2557" y="4595"/>
                  </a:cubicBezTo>
                  <a:lnTo>
                    <a:pt x="12981" y="4595"/>
                  </a:lnTo>
                  <a:lnTo>
                    <a:pt x="12981" y="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0" name="Google Shape;740;p31"/>
            <p:cNvSpPr/>
            <p:nvPr/>
          </p:nvSpPr>
          <p:spPr>
            <a:xfrm>
              <a:off x="-5092825" y="1352025"/>
              <a:ext cx="324525" cy="229875"/>
            </a:xfrm>
            <a:custGeom>
              <a:avLst/>
              <a:gdLst/>
              <a:ahLst/>
              <a:cxnLst/>
              <a:rect l="l" t="t" r="r" b="b"/>
              <a:pathLst>
                <a:path w="12981" h="9195" extrusionOk="0">
                  <a:moveTo>
                    <a:pt x="0" y="0"/>
                  </a:moveTo>
                  <a:lnTo>
                    <a:pt x="0" y="9194"/>
                  </a:lnTo>
                  <a:lnTo>
                    <a:pt x="10424" y="9194"/>
                  </a:lnTo>
                  <a:cubicBezTo>
                    <a:pt x="11835" y="9194"/>
                    <a:pt x="12980" y="8048"/>
                    <a:pt x="12980" y="6633"/>
                  </a:cubicBezTo>
                  <a:lnTo>
                    <a:pt x="12980" y="2560"/>
                  </a:lnTo>
                  <a:cubicBezTo>
                    <a:pt x="12980" y="1146"/>
                    <a:pt x="11835" y="0"/>
                    <a:pt x="104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1" name="Google Shape;741;p31"/>
            <p:cNvSpPr/>
            <p:nvPr/>
          </p:nvSpPr>
          <p:spPr>
            <a:xfrm>
              <a:off x="-5092825" y="1466975"/>
              <a:ext cx="324525" cy="114900"/>
            </a:xfrm>
            <a:custGeom>
              <a:avLst/>
              <a:gdLst/>
              <a:ahLst/>
              <a:cxnLst/>
              <a:rect l="l" t="t" r="r" b="b"/>
              <a:pathLst>
                <a:path w="12981" h="4596" extrusionOk="0">
                  <a:moveTo>
                    <a:pt x="12980" y="0"/>
                  </a:moveTo>
                  <a:lnTo>
                    <a:pt x="0" y="1"/>
                  </a:lnTo>
                  <a:lnTo>
                    <a:pt x="0" y="4595"/>
                  </a:lnTo>
                  <a:lnTo>
                    <a:pt x="10424" y="4595"/>
                  </a:lnTo>
                  <a:cubicBezTo>
                    <a:pt x="11835" y="4595"/>
                    <a:pt x="12980" y="3450"/>
                    <a:pt x="12980" y="2035"/>
                  </a:cubicBezTo>
                  <a:lnTo>
                    <a:pt x="1298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2" name="Google Shape;742;p31"/>
            <p:cNvSpPr/>
            <p:nvPr/>
          </p:nvSpPr>
          <p:spPr>
            <a:xfrm>
              <a:off x="-6232225" y="964225"/>
              <a:ext cx="1086050" cy="36750"/>
            </a:xfrm>
            <a:custGeom>
              <a:avLst/>
              <a:gdLst/>
              <a:ahLst/>
              <a:cxnLst/>
              <a:rect l="l" t="t" r="r" b="b"/>
              <a:pathLst>
                <a:path w="43442" h="1470" extrusionOk="0">
                  <a:moveTo>
                    <a:pt x="734" y="0"/>
                  </a:moveTo>
                  <a:cubicBezTo>
                    <a:pt x="329" y="0"/>
                    <a:pt x="0" y="329"/>
                    <a:pt x="0" y="734"/>
                  </a:cubicBezTo>
                  <a:cubicBezTo>
                    <a:pt x="0" y="1140"/>
                    <a:pt x="329" y="1468"/>
                    <a:pt x="734" y="1469"/>
                  </a:cubicBezTo>
                  <a:lnTo>
                    <a:pt x="42707" y="1469"/>
                  </a:lnTo>
                  <a:cubicBezTo>
                    <a:pt x="43113" y="1469"/>
                    <a:pt x="43441" y="1140"/>
                    <a:pt x="43441" y="734"/>
                  </a:cubicBezTo>
                  <a:cubicBezTo>
                    <a:pt x="43441" y="329"/>
                    <a:pt x="43113" y="0"/>
                    <a:pt x="427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3" name="Google Shape;743;p31"/>
            <p:cNvSpPr/>
            <p:nvPr/>
          </p:nvSpPr>
          <p:spPr>
            <a:xfrm>
              <a:off x="-6232225" y="1045000"/>
              <a:ext cx="1086050" cy="36750"/>
            </a:xfrm>
            <a:custGeom>
              <a:avLst/>
              <a:gdLst/>
              <a:ahLst/>
              <a:cxnLst/>
              <a:rect l="l" t="t" r="r" b="b"/>
              <a:pathLst>
                <a:path w="43442" h="1470" extrusionOk="0">
                  <a:moveTo>
                    <a:pt x="734" y="0"/>
                  </a:moveTo>
                  <a:cubicBezTo>
                    <a:pt x="329" y="0"/>
                    <a:pt x="0" y="329"/>
                    <a:pt x="0" y="735"/>
                  </a:cubicBezTo>
                  <a:cubicBezTo>
                    <a:pt x="0" y="1141"/>
                    <a:pt x="329" y="1469"/>
                    <a:pt x="734" y="1469"/>
                  </a:cubicBezTo>
                  <a:lnTo>
                    <a:pt x="42707" y="1469"/>
                  </a:lnTo>
                  <a:cubicBezTo>
                    <a:pt x="43113" y="1469"/>
                    <a:pt x="43441" y="1141"/>
                    <a:pt x="43441" y="735"/>
                  </a:cubicBezTo>
                  <a:cubicBezTo>
                    <a:pt x="43441" y="329"/>
                    <a:pt x="43113" y="0"/>
                    <a:pt x="427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4" name="Google Shape;744;p31"/>
            <p:cNvSpPr/>
            <p:nvPr/>
          </p:nvSpPr>
          <p:spPr>
            <a:xfrm>
              <a:off x="-6232225" y="1125800"/>
              <a:ext cx="1086050" cy="36725"/>
            </a:xfrm>
            <a:custGeom>
              <a:avLst/>
              <a:gdLst/>
              <a:ahLst/>
              <a:cxnLst/>
              <a:rect l="l" t="t" r="r" b="b"/>
              <a:pathLst>
                <a:path w="43442" h="1469" extrusionOk="0">
                  <a:moveTo>
                    <a:pt x="42709" y="0"/>
                  </a:moveTo>
                  <a:cubicBezTo>
                    <a:pt x="42709" y="0"/>
                    <a:pt x="42708" y="0"/>
                    <a:pt x="42707" y="0"/>
                  </a:cubicBezTo>
                  <a:lnTo>
                    <a:pt x="734" y="0"/>
                  </a:lnTo>
                  <a:cubicBezTo>
                    <a:pt x="329" y="0"/>
                    <a:pt x="0" y="329"/>
                    <a:pt x="0" y="734"/>
                  </a:cubicBezTo>
                  <a:cubicBezTo>
                    <a:pt x="0" y="1140"/>
                    <a:pt x="329" y="1468"/>
                    <a:pt x="734" y="1468"/>
                  </a:cubicBezTo>
                  <a:lnTo>
                    <a:pt x="42707" y="1468"/>
                  </a:lnTo>
                  <a:cubicBezTo>
                    <a:pt x="43113" y="1468"/>
                    <a:pt x="43441" y="1140"/>
                    <a:pt x="43441" y="734"/>
                  </a:cubicBezTo>
                  <a:cubicBezTo>
                    <a:pt x="43441" y="329"/>
                    <a:pt x="43114" y="0"/>
                    <a:pt x="427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5" name="Google Shape;745;p31"/>
            <p:cNvSpPr/>
            <p:nvPr/>
          </p:nvSpPr>
          <p:spPr>
            <a:xfrm>
              <a:off x="-6232225" y="1206575"/>
              <a:ext cx="1086050" cy="36725"/>
            </a:xfrm>
            <a:custGeom>
              <a:avLst/>
              <a:gdLst/>
              <a:ahLst/>
              <a:cxnLst/>
              <a:rect l="l" t="t" r="r" b="b"/>
              <a:pathLst>
                <a:path w="43442" h="1469" extrusionOk="0">
                  <a:moveTo>
                    <a:pt x="734" y="0"/>
                  </a:moveTo>
                  <a:cubicBezTo>
                    <a:pt x="329" y="0"/>
                    <a:pt x="0" y="329"/>
                    <a:pt x="0" y="734"/>
                  </a:cubicBezTo>
                  <a:cubicBezTo>
                    <a:pt x="0" y="1140"/>
                    <a:pt x="329" y="1468"/>
                    <a:pt x="734" y="1468"/>
                  </a:cubicBezTo>
                  <a:lnTo>
                    <a:pt x="42707" y="1468"/>
                  </a:lnTo>
                  <a:cubicBezTo>
                    <a:pt x="43113" y="1468"/>
                    <a:pt x="43441" y="1140"/>
                    <a:pt x="43441" y="734"/>
                  </a:cubicBezTo>
                  <a:cubicBezTo>
                    <a:pt x="43441" y="329"/>
                    <a:pt x="43113" y="0"/>
                    <a:pt x="427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6" name="Google Shape;746;p31"/>
            <p:cNvSpPr/>
            <p:nvPr/>
          </p:nvSpPr>
          <p:spPr>
            <a:xfrm>
              <a:off x="-6232225" y="1287350"/>
              <a:ext cx="1086050" cy="36750"/>
            </a:xfrm>
            <a:custGeom>
              <a:avLst/>
              <a:gdLst/>
              <a:ahLst/>
              <a:cxnLst/>
              <a:rect l="l" t="t" r="r" b="b"/>
              <a:pathLst>
                <a:path w="43442" h="1470" extrusionOk="0">
                  <a:moveTo>
                    <a:pt x="734" y="0"/>
                  </a:moveTo>
                  <a:cubicBezTo>
                    <a:pt x="329" y="0"/>
                    <a:pt x="0" y="329"/>
                    <a:pt x="0" y="734"/>
                  </a:cubicBezTo>
                  <a:cubicBezTo>
                    <a:pt x="0" y="1140"/>
                    <a:pt x="329" y="1469"/>
                    <a:pt x="734" y="1469"/>
                  </a:cubicBezTo>
                  <a:lnTo>
                    <a:pt x="42707" y="1469"/>
                  </a:lnTo>
                  <a:cubicBezTo>
                    <a:pt x="43113" y="1469"/>
                    <a:pt x="43441" y="1140"/>
                    <a:pt x="43441" y="734"/>
                  </a:cubicBezTo>
                  <a:cubicBezTo>
                    <a:pt x="43441" y="329"/>
                    <a:pt x="43113" y="0"/>
                    <a:pt x="427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7" name="Google Shape;747;p31"/>
            <p:cNvSpPr/>
            <p:nvPr/>
          </p:nvSpPr>
          <p:spPr>
            <a:xfrm>
              <a:off x="-6025700" y="1719925"/>
              <a:ext cx="672975" cy="133650"/>
            </a:xfrm>
            <a:custGeom>
              <a:avLst/>
              <a:gdLst/>
              <a:ahLst/>
              <a:cxnLst/>
              <a:rect l="l" t="t" r="r" b="b"/>
              <a:pathLst>
                <a:path w="26919" h="5346" extrusionOk="0">
                  <a:moveTo>
                    <a:pt x="1657" y="0"/>
                  </a:moveTo>
                  <a:cubicBezTo>
                    <a:pt x="741" y="0"/>
                    <a:pt x="1" y="742"/>
                    <a:pt x="1" y="1657"/>
                  </a:cubicBezTo>
                  <a:lnTo>
                    <a:pt x="1" y="3688"/>
                  </a:lnTo>
                  <a:cubicBezTo>
                    <a:pt x="1" y="4603"/>
                    <a:pt x="742" y="5345"/>
                    <a:pt x="1659" y="5345"/>
                  </a:cubicBezTo>
                  <a:lnTo>
                    <a:pt x="25261" y="5345"/>
                  </a:lnTo>
                  <a:cubicBezTo>
                    <a:pt x="26176" y="5345"/>
                    <a:pt x="26919" y="4604"/>
                    <a:pt x="26919" y="3688"/>
                  </a:cubicBezTo>
                  <a:lnTo>
                    <a:pt x="26919" y="1658"/>
                  </a:lnTo>
                  <a:cubicBezTo>
                    <a:pt x="26919" y="742"/>
                    <a:pt x="26176" y="0"/>
                    <a:pt x="25261" y="0"/>
                  </a:cubicBezTo>
                  <a:lnTo>
                    <a:pt x="1659" y="0"/>
                  </a:lnTo>
                  <a:cubicBezTo>
                    <a:pt x="1658" y="0"/>
                    <a:pt x="1657" y="0"/>
                    <a:pt x="16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8" name="Google Shape;748;p31"/>
            <p:cNvSpPr/>
            <p:nvPr/>
          </p:nvSpPr>
          <p:spPr>
            <a:xfrm>
              <a:off x="-6485725" y="1672625"/>
              <a:ext cx="295050" cy="198100"/>
            </a:xfrm>
            <a:custGeom>
              <a:avLst/>
              <a:gdLst/>
              <a:ahLst/>
              <a:cxnLst/>
              <a:rect l="l" t="t" r="r" b="b"/>
              <a:pathLst>
                <a:path w="11802" h="7924" extrusionOk="0">
                  <a:moveTo>
                    <a:pt x="1321" y="0"/>
                  </a:moveTo>
                  <a:cubicBezTo>
                    <a:pt x="589" y="0"/>
                    <a:pt x="1" y="590"/>
                    <a:pt x="1" y="1322"/>
                  </a:cubicBezTo>
                  <a:lnTo>
                    <a:pt x="1" y="6603"/>
                  </a:lnTo>
                  <a:cubicBezTo>
                    <a:pt x="1" y="7335"/>
                    <a:pt x="589" y="7924"/>
                    <a:pt x="1321" y="7924"/>
                  </a:cubicBezTo>
                  <a:lnTo>
                    <a:pt x="10481" y="7924"/>
                  </a:lnTo>
                  <a:cubicBezTo>
                    <a:pt x="11212" y="7924"/>
                    <a:pt x="11801" y="7335"/>
                    <a:pt x="11801" y="6603"/>
                  </a:cubicBezTo>
                  <a:lnTo>
                    <a:pt x="11801" y="1322"/>
                  </a:lnTo>
                  <a:cubicBezTo>
                    <a:pt x="11801" y="590"/>
                    <a:pt x="11212" y="0"/>
                    <a:pt x="1048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9" name="Google Shape;749;p31"/>
            <p:cNvSpPr/>
            <p:nvPr/>
          </p:nvSpPr>
          <p:spPr>
            <a:xfrm>
              <a:off x="-6485725" y="1758150"/>
              <a:ext cx="295050" cy="112575"/>
            </a:xfrm>
            <a:custGeom>
              <a:avLst/>
              <a:gdLst/>
              <a:ahLst/>
              <a:cxnLst/>
              <a:rect l="l" t="t" r="r" b="b"/>
              <a:pathLst>
                <a:path w="11802" h="4503" extrusionOk="0">
                  <a:moveTo>
                    <a:pt x="996" y="1"/>
                  </a:moveTo>
                  <a:cubicBezTo>
                    <a:pt x="444" y="1"/>
                    <a:pt x="1" y="446"/>
                    <a:pt x="1" y="997"/>
                  </a:cubicBezTo>
                  <a:lnTo>
                    <a:pt x="1" y="3507"/>
                  </a:lnTo>
                  <a:cubicBezTo>
                    <a:pt x="1" y="4059"/>
                    <a:pt x="444" y="4503"/>
                    <a:pt x="996" y="4503"/>
                  </a:cubicBezTo>
                  <a:lnTo>
                    <a:pt x="10806" y="4503"/>
                  </a:lnTo>
                  <a:cubicBezTo>
                    <a:pt x="11357" y="4503"/>
                    <a:pt x="11801" y="4059"/>
                    <a:pt x="11801" y="3507"/>
                  </a:cubicBezTo>
                  <a:lnTo>
                    <a:pt x="11801" y="997"/>
                  </a:lnTo>
                  <a:cubicBezTo>
                    <a:pt x="11801" y="446"/>
                    <a:pt x="11357" y="1"/>
                    <a:pt x="108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0" name="Google Shape;750;p31"/>
            <p:cNvSpPr/>
            <p:nvPr/>
          </p:nvSpPr>
          <p:spPr>
            <a:xfrm>
              <a:off x="-5187750" y="1672625"/>
              <a:ext cx="295025" cy="198100"/>
            </a:xfrm>
            <a:custGeom>
              <a:avLst/>
              <a:gdLst/>
              <a:ahLst/>
              <a:cxnLst/>
              <a:rect l="l" t="t" r="r" b="b"/>
              <a:pathLst>
                <a:path w="11801" h="7924" extrusionOk="0">
                  <a:moveTo>
                    <a:pt x="1322" y="0"/>
                  </a:moveTo>
                  <a:cubicBezTo>
                    <a:pt x="590" y="0"/>
                    <a:pt x="0" y="590"/>
                    <a:pt x="0" y="1322"/>
                  </a:cubicBezTo>
                  <a:lnTo>
                    <a:pt x="0" y="6603"/>
                  </a:lnTo>
                  <a:cubicBezTo>
                    <a:pt x="0" y="7335"/>
                    <a:pt x="590" y="7924"/>
                    <a:pt x="1322" y="7924"/>
                  </a:cubicBezTo>
                  <a:lnTo>
                    <a:pt x="10480" y="7924"/>
                  </a:lnTo>
                  <a:cubicBezTo>
                    <a:pt x="11212" y="7924"/>
                    <a:pt x="11801" y="7335"/>
                    <a:pt x="11801" y="6603"/>
                  </a:cubicBezTo>
                  <a:lnTo>
                    <a:pt x="11801" y="1322"/>
                  </a:lnTo>
                  <a:cubicBezTo>
                    <a:pt x="11801" y="590"/>
                    <a:pt x="11212" y="0"/>
                    <a:pt x="1048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1" name="Google Shape;751;p31"/>
            <p:cNvSpPr/>
            <p:nvPr/>
          </p:nvSpPr>
          <p:spPr>
            <a:xfrm>
              <a:off x="-5187750" y="1758150"/>
              <a:ext cx="295025" cy="112575"/>
            </a:xfrm>
            <a:custGeom>
              <a:avLst/>
              <a:gdLst/>
              <a:ahLst/>
              <a:cxnLst/>
              <a:rect l="l" t="t" r="r" b="b"/>
              <a:pathLst>
                <a:path w="11801" h="4503" extrusionOk="0">
                  <a:moveTo>
                    <a:pt x="997" y="1"/>
                  </a:moveTo>
                  <a:cubicBezTo>
                    <a:pt x="445" y="1"/>
                    <a:pt x="0" y="446"/>
                    <a:pt x="0" y="997"/>
                  </a:cubicBezTo>
                  <a:lnTo>
                    <a:pt x="0" y="3507"/>
                  </a:lnTo>
                  <a:cubicBezTo>
                    <a:pt x="0" y="4059"/>
                    <a:pt x="445" y="4503"/>
                    <a:pt x="997" y="4503"/>
                  </a:cubicBezTo>
                  <a:lnTo>
                    <a:pt x="10806" y="4503"/>
                  </a:lnTo>
                  <a:cubicBezTo>
                    <a:pt x="11357" y="4503"/>
                    <a:pt x="11801" y="4059"/>
                    <a:pt x="11801" y="3507"/>
                  </a:cubicBezTo>
                  <a:lnTo>
                    <a:pt x="11801" y="997"/>
                  </a:lnTo>
                  <a:cubicBezTo>
                    <a:pt x="11801" y="446"/>
                    <a:pt x="11357" y="1"/>
                    <a:pt x="1080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2" name="Google Shape;752;p31"/>
            <p:cNvSpPr/>
            <p:nvPr/>
          </p:nvSpPr>
          <p:spPr>
            <a:xfrm>
              <a:off x="-6484250" y="941525"/>
              <a:ext cx="158850" cy="376975"/>
            </a:xfrm>
            <a:custGeom>
              <a:avLst/>
              <a:gdLst/>
              <a:ahLst/>
              <a:cxnLst/>
              <a:rect l="l" t="t" r="r" b="b"/>
              <a:pathLst>
                <a:path w="6354" h="15079" extrusionOk="0">
                  <a:moveTo>
                    <a:pt x="3688" y="1024"/>
                  </a:moveTo>
                  <a:cubicBezTo>
                    <a:pt x="4595" y="1024"/>
                    <a:pt x="5329" y="1759"/>
                    <a:pt x="5330" y="2667"/>
                  </a:cubicBezTo>
                  <a:lnTo>
                    <a:pt x="5330" y="12414"/>
                  </a:lnTo>
                  <a:cubicBezTo>
                    <a:pt x="5329" y="13320"/>
                    <a:pt x="4595" y="14055"/>
                    <a:pt x="3688" y="14056"/>
                  </a:cubicBezTo>
                  <a:lnTo>
                    <a:pt x="2665" y="14056"/>
                  </a:lnTo>
                  <a:cubicBezTo>
                    <a:pt x="1759" y="14055"/>
                    <a:pt x="1024" y="13320"/>
                    <a:pt x="1024" y="12414"/>
                  </a:cubicBezTo>
                  <a:lnTo>
                    <a:pt x="1024" y="2667"/>
                  </a:lnTo>
                  <a:cubicBezTo>
                    <a:pt x="1024" y="1759"/>
                    <a:pt x="1759" y="1024"/>
                    <a:pt x="2665" y="1024"/>
                  </a:cubicBezTo>
                  <a:close/>
                  <a:moveTo>
                    <a:pt x="2665" y="1"/>
                  </a:moveTo>
                  <a:cubicBezTo>
                    <a:pt x="1196" y="1"/>
                    <a:pt x="0" y="1197"/>
                    <a:pt x="0" y="2667"/>
                  </a:cubicBezTo>
                  <a:lnTo>
                    <a:pt x="0" y="12414"/>
                  </a:lnTo>
                  <a:cubicBezTo>
                    <a:pt x="0" y="13883"/>
                    <a:pt x="1196" y="15079"/>
                    <a:pt x="2665" y="15079"/>
                  </a:cubicBezTo>
                  <a:lnTo>
                    <a:pt x="3688" y="15079"/>
                  </a:lnTo>
                  <a:cubicBezTo>
                    <a:pt x="5158" y="15079"/>
                    <a:pt x="6354" y="13883"/>
                    <a:pt x="6354" y="12414"/>
                  </a:cubicBezTo>
                  <a:lnTo>
                    <a:pt x="6354" y="2667"/>
                  </a:lnTo>
                  <a:cubicBezTo>
                    <a:pt x="6354" y="1197"/>
                    <a:pt x="5158" y="1"/>
                    <a:pt x="36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1"/>
            <p:cNvSpPr/>
            <p:nvPr/>
          </p:nvSpPr>
          <p:spPr>
            <a:xfrm>
              <a:off x="-5048525" y="941525"/>
              <a:ext cx="158875" cy="376975"/>
            </a:xfrm>
            <a:custGeom>
              <a:avLst/>
              <a:gdLst/>
              <a:ahLst/>
              <a:cxnLst/>
              <a:rect l="l" t="t" r="r" b="b"/>
              <a:pathLst>
                <a:path w="6355" h="15079" extrusionOk="0">
                  <a:moveTo>
                    <a:pt x="3688" y="1024"/>
                  </a:moveTo>
                  <a:cubicBezTo>
                    <a:pt x="4595" y="1024"/>
                    <a:pt x="5330" y="1759"/>
                    <a:pt x="5331" y="2667"/>
                  </a:cubicBezTo>
                  <a:lnTo>
                    <a:pt x="5331" y="12414"/>
                  </a:lnTo>
                  <a:cubicBezTo>
                    <a:pt x="5330" y="13320"/>
                    <a:pt x="4595" y="14055"/>
                    <a:pt x="3688" y="14056"/>
                  </a:cubicBezTo>
                  <a:lnTo>
                    <a:pt x="2666" y="14056"/>
                  </a:lnTo>
                  <a:cubicBezTo>
                    <a:pt x="1759" y="14055"/>
                    <a:pt x="1024" y="13320"/>
                    <a:pt x="1023" y="12414"/>
                  </a:cubicBezTo>
                  <a:lnTo>
                    <a:pt x="1023" y="2667"/>
                  </a:lnTo>
                  <a:cubicBezTo>
                    <a:pt x="1024" y="1759"/>
                    <a:pt x="1759" y="1024"/>
                    <a:pt x="2666" y="1024"/>
                  </a:cubicBezTo>
                  <a:close/>
                  <a:moveTo>
                    <a:pt x="2666" y="1"/>
                  </a:moveTo>
                  <a:cubicBezTo>
                    <a:pt x="1196" y="1"/>
                    <a:pt x="1" y="1197"/>
                    <a:pt x="1" y="2667"/>
                  </a:cubicBezTo>
                  <a:lnTo>
                    <a:pt x="1" y="12414"/>
                  </a:lnTo>
                  <a:cubicBezTo>
                    <a:pt x="1" y="13883"/>
                    <a:pt x="1196" y="15079"/>
                    <a:pt x="2666" y="15079"/>
                  </a:cubicBezTo>
                  <a:lnTo>
                    <a:pt x="3688" y="15079"/>
                  </a:lnTo>
                  <a:cubicBezTo>
                    <a:pt x="5157" y="15079"/>
                    <a:pt x="6354" y="13883"/>
                    <a:pt x="6353" y="12414"/>
                  </a:cubicBezTo>
                  <a:lnTo>
                    <a:pt x="6353" y="2667"/>
                  </a:lnTo>
                  <a:cubicBezTo>
                    <a:pt x="6353" y="1197"/>
                    <a:pt x="5157" y="1"/>
                    <a:pt x="36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4" name="Google Shape;713;p31"/>
          <p:cNvSpPr txBox="1">
            <a:spLocks/>
          </p:cNvSpPr>
          <p:nvPr/>
        </p:nvSpPr>
        <p:spPr>
          <a:xfrm>
            <a:off x="2728570" y="6213064"/>
            <a:ext cx="6172794" cy="644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Muli"/>
              <a:buNone/>
              <a:defRPr sz="1800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uli"/>
              <a:buNone/>
              <a:defRPr sz="3733" b="0" i="0" u="none" strike="noStrike" cap="none">
                <a:solidFill>
                  <a:schemeClr val="accent1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pPr marL="0" indent="0"/>
            <a:r>
              <a:rPr lang="en-US" sz="2400" kern="0" dirty="0">
                <a:solidFill>
                  <a:srgbClr val="C00000"/>
                </a:solidFill>
              </a:rPr>
              <a:t>TEACHER: NGUYEN THU HANG</a:t>
            </a:r>
          </a:p>
        </p:txBody>
      </p:sp>
    </p:spTree>
    <p:extLst>
      <p:ext uri="{BB962C8B-B14F-4D97-AF65-F5344CB8AC3E}">
        <p14:creationId xmlns:p14="http://schemas.microsoft.com/office/powerpoint/2010/main" val="2289240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19" y="92364"/>
            <a:ext cx="9448800" cy="785091"/>
          </a:xfrm>
        </p:spPr>
        <p:txBody>
          <a:bodyPr/>
          <a:lstStyle/>
          <a:p>
            <a:r>
              <a:rPr lang="en-US" sz="3200" b="1" i="1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Use the words below to complete the compound nouns that match the definitions.</a:t>
            </a:r>
            <a:endParaRPr lang="en-US" sz="32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93455" y="991629"/>
            <a:ext cx="884843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solidFill>
                  <a:srgbClr val="222222"/>
                </a:solidFill>
                <a:latin typeface="Verdana" panose="020B0604030504040204" pitchFamily="34" charset="0"/>
              </a:rPr>
              <a:t>1.   A feeling of tiredness and confusion about time after a long plane journey: jet______    </a:t>
            </a:r>
          </a:p>
          <a:p>
            <a:r>
              <a:rPr lang="vi-VN" sz="2800" dirty="0">
                <a:solidFill>
                  <a:srgbClr val="222222"/>
                </a:solidFill>
                <a:latin typeface="Verdana" panose="020B0604030504040204" pitchFamily="34" charset="0"/>
              </a:rPr>
              <a:t> 2. A disadvantage or problem that makes something a less attractive idea: draw________</a:t>
            </a:r>
          </a:p>
          <a:p>
            <a:r>
              <a:rPr lang="vi-VN" sz="2800" dirty="0">
                <a:solidFill>
                  <a:srgbClr val="222222"/>
                </a:solidFill>
                <a:latin typeface="Verdana" panose="020B0604030504040204" pitchFamily="34" charset="0"/>
              </a:rPr>
              <a:t>3. A short stay somewhere between two parts of a journey: stop_____</a:t>
            </a:r>
          </a:p>
          <a:p>
            <a:r>
              <a:rPr lang="vi-VN" sz="2800" dirty="0">
                <a:solidFill>
                  <a:srgbClr val="222222"/>
                </a:solidFill>
                <a:latin typeface="Verdana" panose="020B0604030504040204" pitchFamily="34" charset="0"/>
              </a:rPr>
              <a:t>4. A popular time of the year for holidays: peak______</a:t>
            </a:r>
          </a:p>
          <a:p>
            <a:r>
              <a:rPr lang="vi-VN" sz="2800" dirty="0">
                <a:solidFill>
                  <a:srgbClr val="222222"/>
                </a:solidFill>
                <a:latin typeface="Verdana" panose="020B0604030504040204" pitchFamily="34" charset="0"/>
              </a:rPr>
              <a:t>5. The place where you go first when you arrive at an airport, to show your ticket: check_____</a:t>
            </a:r>
          </a:p>
          <a:p>
            <a:r>
              <a:rPr lang="vi-VN" sz="2800" dirty="0">
                <a:solidFill>
                  <a:srgbClr val="222222"/>
                </a:solidFill>
                <a:latin typeface="Verdana" panose="020B0604030504040204" pitchFamily="34" charset="0"/>
              </a:rPr>
              <a:t>6. A place at the side of a road marked with a sign, where buses stop: bus______  </a:t>
            </a:r>
            <a:endParaRPr lang="vi-VN" sz="2800" b="0" i="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122372" y="1373765"/>
            <a:ext cx="1439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lag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697740" y="2667361"/>
            <a:ext cx="1439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974287" y="3506211"/>
            <a:ext cx="14398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over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832822" y="4363749"/>
            <a:ext cx="1439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season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8918216" y="5261697"/>
            <a:ext cx="1439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-in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922799" y="6065550"/>
            <a:ext cx="14398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</a:p>
        </p:txBody>
      </p:sp>
    </p:spTree>
    <p:extLst>
      <p:ext uri="{BB962C8B-B14F-4D97-AF65-F5344CB8AC3E}">
        <p14:creationId xmlns:p14="http://schemas.microsoft.com/office/powerpoint/2010/main" val="1664383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236" y="219142"/>
            <a:ext cx="8433782" cy="902000"/>
          </a:xfrm>
        </p:spPr>
        <p:txBody>
          <a:bodyPr/>
          <a:lstStyle/>
          <a:p>
            <a:r>
              <a:rPr lang="en-US" sz="3200" b="1" i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</a:rPr>
              <a:t>4. Complete the sentences using the compound nouns below.</a:t>
            </a:r>
            <a:endParaRPr lang="en-US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19199" y="1392615"/>
            <a:ext cx="1042785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1. The_________ time is 12 noon at this hotel.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2. Let’s make sure that we stay at a hotel with a  _____________.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3. There was a ________ with our tickets – we were charged for one-way tickets and not a round trip.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4. The motorway was blocked because there had been a _________.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5. After __________ , please remain seated until the aircraft comes to a standstill outside the terminal building.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6. At the hotel, you can choose between bed and breakfast, and __________ .</a:t>
            </a:r>
            <a:endParaRPr lang="en-US" sz="2800" b="0" i="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466975" y="1367776"/>
            <a:ext cx="18732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checkout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000250" y="2239168"/>
            <a:ext cx="27717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swimming pool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310264" y="2637244"/>
            <a:ext cx="1439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mix-up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533236" y="3916999"/>
            <a:ext cx="14398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pile-up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2791619" y="4360823"/>
            <a:ext cx="20891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touchdown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094364" y="6075964"/>
            <a:ext cx="18716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full board</a:t>
            </a:r>
          </a:p>
        </p:txBody>
      </p:sp>
    </p:spTree>
    <p:extLst>
      <p:ext uri="{BB962C8B-B14F-4D97-AF65-F5344CB8AC3E}">
        <p14:creationId xmlns:p14="http://schemas.microsoft.com/office/powerpoint/2010/main" val="70546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2" name="Google Shape;1652;p57"/>
          <p:cNvGrpSpPr/>
          <p:nvPr/>
        </p:nvGrpSpPr>
        <p:grpSpPr>
          <a:xfrm flipH="1">
            <a:off x="3572515" y="4007775"/>
            <a:ext cx="5179252" cy="2351461"/>
            <a:chOff x="1079185" y="1689961"/>
            <a:chExt cx="3884439" cy="1763596"/>
          </a:xfrm>
        </p:grpSpPr>
        <p:sp>
          <p:nvSpPr>
            <p:cNvPr id="1653" name="Google Shape;1653;p57"/>
            <p:cNvSpPr/>
            <p:nvPr/>
          </p:nvSpPr>
          <p:spPr>
            <a:xfrm>
              <a:off x="3747351" y="2731281"/>
              <a:ext cx="1137884" cy="505765"/>
            </a:xfrm>
            <a:custGeom>
              <a:avLst/>
              <a:gdLst/>
              <a:ahLst/>
              <a:cxnLst/>
              <a:rect l="l" t="t" r="r" b="b"/>
              <a:pathLst>
                <a:path w="59661" h="26518" extrusionOk="0">
                  <a:moveTo>
                    <a:pt x="0" y="0"/>
                  </a:moveTo>
                  <a:lnTo>
                    <a:pt x="0" y="26518"/>
                  </a:lnTo>
                  <a:lnTo>
                    <a:pt x="59661" y="26518"/>
                  </a:lnTo>
                  <a:lnTo>
                    <a:pt x="5966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4" name="Google Shape;1654;p57"/>
            <p:cNvSpPr/>
            <p:nvPr/>
          </p:nvSpPr>
          <p:spPr>
            <a:xfrm>
              <a:off x="1357853" y="2845144"/>
              <a:ext cx="2842356" cy="320799"/>
            </a:xfrm>
            <a:custGeom>
              <a:avLst/>
              <a:gdLst/>
              <a:ahLst/>
              <a:cxnLst/>
              <a:rect l="l" t="t" r="r" b="b"/>
              <a:pathLst>
                <a:path w="149029" h="16820" extrusionOk="0">
                  <a:moveTo>
                    <a:pt x="2968" y="0"/>
                  </a:moveTo>
                  <a:cubicBezTo>
                    <a:pt x="1328" y="0"/>
                    <a:pt x="1" y="1228"/>
                    <a:pt x="1" y="2740"/>
                  </a:cubicBezTo>
                  <a:lnTo>
                    <a:pt x="1" y="14081"/>
                  </a:lnTo>
                  <a:cubicBezTo>
                    <a:pt x="1" y="15592"/>
                    <a:pt x="1328" y="16820"/>
                    <a:pt x="2968" y="16820"/>
                  </a:cubicBezTo>
                  <a:lnTo>
                    <a:pt x="146061" y="16820"/>
                  </a:lnTo>
                  <a:cubicBezTo>
                    <a:pt x="147699" y="16820"/>
                    <a:pt x="149029" y="15592"/>
                    <a:pt x="149029" y="14081"/>
                  </a:cubicBezTo>
                  <a:lnTo>
                    <a:pt x="149029" y="2740"/>
                  </a:lnTo>
                  <a:cubicBezTo>
                    <a:pt x="149029" y="1228"/>
                    <a:pt x="147699" y="0"/>
                    <a:pt x="1460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5" name="Google Shape;1655;p57"/>
            <p:cNvSpPr/>
            <p:nvPr/>
          </p:nvSpPr>
          <p:spPr>
            <a:xfrm>
              <a:off x="3982038" y="2150638"/>
              <a:ext cx="894100" cy="927458"/>
            </a:xfrm>
            <a:custGeom>
              <a:avLst/>
              <a:gdLst/>
              <a:ahLst/>
              <a:cxnLst/>
              <a:rect l="l" t="t" r="r" b="b"/>
              <a:pathLst>
                <a:path w="46879" h="48628" extrusionOk="0">
                  <a:moveTo>
                    <a:pt x="1" y="0"/>
                  </a:moveTo>
                  <a:lnTo>
                    <a:pt x="1" y="43149"/>
                  </a:lnTo>
                  <a:lnTo>
                    <a:pt x="12577" y="43149"/>
                  </a:lnTo>
                  <a:cubicBezTo>
                    <a:pt x="12577" y="43149"/>
                    <a:pt x="14686" y="37030"/>
                    <a:pt x="23663" y="37030"/>
                  </a:cubicBezTo>
                  <a:cubicBezTo>
                    <a:pt x="24034" y="37030"/>
                    <a:pt x="24416" y="37041"/>
                    <a:pt x="24811" y="37062"/>
                  </a:cubicBezTo>
                  <a:cubicBezTo>
                    <a:pt x="36453" y="37702"/>
                    <a:pt x="37746" y="48628"/>
                    <a:pt x="37746" y="48628"/>
                  </a:cubicBezTo>
                  <a:lnTo>
                    <a:pt x="46878" y="48628"/>
                  </a:lnTo>
                  <a:lnTo>
                    <a:pt x="46878" y="20395"/>
                  </a:lnTo>
                  <a:lnTo>
                    <a:pt x="31962" y="14916"/>
                  </a:lnTo>
                  <a:lnTo>
                    <a:pt x="2556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57"/>
            <p:cNvSpPr/>
            <p:nvPr/>
          </p:nvSpPr>
          <p:spPr>
            <a:xfrm>
              <a:off x="4086041" y="2713105"/>
              <a:ext cx="752849" cy="367127"/>
            </a:xfrm>
            <a:custGeom>
              <a:avLst/>
              <a:gdLst/>
              <a:ahLst/>
              <a:cxnLst/>
              <a:rect l="l" t="t" r="r" b="b"/>
              <a:pathLst>
                <a:path w="39473" h="19249" extrusionOk="0">
                  <a:moveTo>
                    <a:pt x="19211" y="1"/>
                  </a:moveTo>
                  <a:cubicBezTo>
                    <a:pt x="10289" y="1"/>
                    <a:pt x="2716" y="5763"/>
                    <a:pt x="0" y="13769"/>
                  </a:cubicBezTo>
                  <a:lnTo>
                    <a:pt x="7131" y="13769"/>
                  </a:lnTo>
                  <a:cubicBezTo>
                    <a:pt x="7131" y="13769"/>
                    <a:pt x="9238" y="7651"/>
                    <a:pt x="18216" y="7651"/>
                  </a:cubicBezTo>
                  <a:cubicBezTo>
                    <a:pt x="18587" y="7651"/>
                    <a:pt x="18969" y="7661"/>
                    <a:pt x="19364" y="7683"/>
                  </a:cubicBezTo>
                  <a:cubicBezTo>
                    <a:pt x="31006" y="8324"/>
                    <a:pt x="32300" y="19248"/>
                    <a:pt x="32300" y="19248"/>
                  </a:cubicBezTo>
                  <a:lnTo>
                    <a:pt x="39473" y="19248"/>
                  </a:lnTo>
                  <a:cubicBezTo>
                    <a:pt x="38931" y="8526"/>
                    <a:pt x="30066" y="1"/>
                    <a:pt x="192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57"/>
            <p:cNvSpPr/>
            <p:nvPr/>
          </p:nvSpPr>
          <p:spPr>
            <a:xfrm>
              <a:off x="4885216" y="2997552"/>
              <a:ext cx="78407" cy="278668"/>
            </a:xfrm>
            <a:custGeom>
              <a:avLst/>
              <a:gdLst/>
              <a:ahLst/>
              <a:cxnLst/>
              <a:rect l="l" t="t" r="r" b="b"/>
              <a:pathLst>
                <a:path w="4111" h="14611" extrusionOk="0">
                  <a:moveTo>
                    <a:pt x="1" y="0"/>
                  </a:moveTo>
                  <a:lnTo>
                    <a:pt x="1" y="14611"/>
                  </a:lnTo>
                  <a:lnTo>
                    <a:pt x="4110" y="14611"/>
                  </a:lnTo>
                  <a:lnTo>
                    <a:pt x="4110" y="0"/>
                  </a:lnTo>
                  <a:close/>
                </a:path>
              </a:pathLst>
            </a:custGeom>
            <a:solidFill>
              <a:srgbClr val="51483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8" name="Google Shape;1658;p57"/>
            <p:cNvSpPr/>
            <p:nvPr/>
          </p:nvSpPr>
          <p:spPr>
            <a:xfrm>
              <a:off x="4885216" y="2666625"/>
              <a:ext cx="39194" cy="357056"/>
            </a:xfrm>
            <a:custGeom>
              <a:avLst/>
              <a:gdLst/>
              <a:ahLst/>
              <a:cxnLst/>
              <a:rect l="l" t="t" r="r" b="b"/>
              <a:pathLst>
                <a:path w="2055" h="18721" extrusionOk="0">
                  <a:moveTo>
                    <a:pt x="1" y="1"/>
                  </a:moveTo>
                  <a:lnTo>
                    <a:pt x="1" y="18721"/>
                  </a:lnTo>
                  <a:lnTo>
                    <a:pt x="2055" y="18721"/>
                  </a:lnTo>
                  <a:lnTo>
                    <a:pt x="2055" y="1"/>
                  </a:lnTo>
                  <a:close/>
                </a:path>
              </a:pathLst>
            </a:custGeom>
            <a:solidFill>
              <a:srgbClr val="51483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59" name="Google Shape;1659;p57"/>
            <p:cNvSpPr/>
            <p:nvPr/>
          </p:nvSpPr>
          <p:spPr>
            <a:xfrm>
              <a:off x="4194182" y="2904631"/>
              <a:ext cx="522529" cy="522510"/>
            </a:xfrm>
            <a:custGeom>
              <a:avLst/>
              <a:gdLst/>
              <a:ahLst/>
              <a:cxnLst/>
              <a:rect l="l" t="t" r="r" b="b"/>
              <a:pathLst>
                <a:path w="27397" h="27396" extrusionOk="0">
                  <a:moveTo>
                    <a:pt x="13690" y="1"/>
                  </a:moveTo>
                  <a:cubicBezTo>
                    <a:pt x="12967" y="1"/>
                    <a:pt x="12356" y="457"/>
                    <a:pt x="12117" y="1096"/>
                  </a:cubicBezTo>
                  <a:cubicBezTo>
                    <a:pt x="11564" y="1163"/>
                    <a:pt x="11018" y="1267"/>
                    <a:pt x="10481" y="1406"/>
                  </a:cubicBezTo>
                  <a:cubicBezTo>
                    <a:pt x="10160" y="1058"/>
                    <a:pt x="9708" y="858"/>
                    <a:pt x="9237" y="858"/>
                  </a:cubicBezTo>
                  <a:cubicBezTo>
                    <a:pt x="9030" y="858"/>
                    <a:pt x="8819" y="897"/>
                    <a:pt x="8615" y="979"/>
                  </a:cubicBezTo>
                  <a:lnTo>
                    <a:pt x="8599" y="986"/>
                  </a:lnTo>
                  <a:cubicBezTo>
                    <a:pt x="7929" y="1252"/>
                    <a:pt x="7531" y="1902"/>
                    <a:pt x="7545" y="2583"/>
                  </a:cubicBezTo>
                  <a:cubicBezTo>
                    <a:pt x="6971" y="2903"/>
                    <a:pt x="6424" y="3265"/>
                    <a:pt x="5905" y="3668"/>
                  </a:cubicBezTo>
                  <a:cubicBezTo>
                    <a:pt x="5683" y="3567"/>
                    <a:pt x="5443" y="3516"/>
                    <a:pt x="5203" y="3516"/>
                  </a:cubicBezTo>
                  <a:cubicBezTo>
                    <a:pt x="4774" y="3516"/>
                    <a:pt x="4345" y="3679"/>
                    <a:pt x="4018" y="4006"/>
                  </a:cubicBezTo>
                  <a:lnTo>
                    <a:pt x="4006" y="4019"/>
                  </a:lnTo>
                  <a:cubicBezTo>
                    <a:pt x="3494" y="4529"/>
                    <a:pt x="3385" y="5284"/>
                    <a:pt x="3667" y="5906"/>
                  </a:cubicBezTo>
                  <a:cubicBezTo>
                    <a:pt x="3291" y="6390"/>
                    <a:pt x="2950" y="6900"/>
                    <a:pt x="2649" y="7433"/>
                  </a:cubicBezTo>
                  <a:cubicBezTo>
                    <a:pt x="2631" y="7433"/>
                    <a:pt x="2614" y="7432"/>
                    <a:pt x="2597" y="7432"/>
                  </a:cubicBezTo>
                  <a:cubicBezTo>
                    <a:pt x="1934" y="7432"/>
                    <a:pt x="1305" y="7821"/>
                    <a:pt x="1036" y="8472"/>
                  </a:cubicBezTo>
                  <a:lnTo>
                    <a:pt x="1031" y="8487"/>
                  </a:lnTo>
                  <a:cubicBezTo>
                    <a:pt x="754" y="9154"/>
                    <a:pt x="943" y="9892"/>
                    <a:pt x="1440" y="10357"/>
                  </a:cubicBezTo>
                  <a:cubicBezTo>
                    <a:pt x="1284" y="10934"/>
                    <a:pt x="1168" y="11522"/>
                    <a:pt x="1095" y="12115"/>
                  </a:cubicBezTo>
                  <a:cubicBezTo>
                    <a:pt x="457" y="12355"/>
                    <a:pt x="1" y="12967"/>
                    <a:pt x="1" y="13689"/>
                  </a:cubicBezTo>
                  <a:lnTo>
                    <a:pt x="1" y="13707"/>
                  </a:lnTo>
                  <a:cubicBezTo>
                    <a:pt x="2" y="14409"/>
                    <a:pt x="438" y="15035"/>
                    <a:pt x="1095" y="15280"/>
                  </a:cubicBezTo>
                  <a:cubicBezTo>
                    <a:pt x="1177" y="15948"/>
                    <a:pt x="1313" y="16608"/>
                    <a:pt x="1502" y="17254"/>
                  </a:cubicBezTo>
                  <a:cubicBezTo>
                    <a:pt x="1013" y="17729"/>
                    <a:pt x="838" y="18471"/>
                    <a:pt x="1126" y="19133"/>
                  </a:cubicBezTo>
                  <a:lnTo>
                    <a:pt x="1131" y="19148"/>
                  </a:lnTo>
                  <a:cubicBezTo>
                    <a:pt x="1400" y="19765"/>
                    <a:pt x="2009" y="20160"/>
                    <a:pt x="2677" y="20160"/>
                  </a:cubicBezTo>
                  <a:cubicBezTo>
                    <a:pt x="2704" y="20160"/>
                    <a:pt x="2731" y="20159"/>
                    <a:pt x="2759" y="20158"/>
                  </a:cubicBezTo>
                  <a:cubicBezTo>
                    <a:pt x="3034" y="20620"/>
                    <a:pt x="3337" y="21064"/>
                    <a:pt x="3667" y="21490"/>
                  </a:cubicBezTo>
                  <a:cubicBezTo>
                    <a:pt x="3385" y="22110"/>
                    <a:pt x="3496" y="22868"/>
                    <a:pt x="4006" y="23378"/>
                  </a:cubicBezTo>
                  <a:lnTo>
                    <a:pt x="4018" y="23390"/>
                  </a:lnTo>
                  <a:cubicBezTo>
                    <a:pt x="4345" y="23718"/>
                    <a:pt x="4774" y="23880"/>
                    <a:pt x="5203" y="23880"/>
                  </a:cubicBezTo>
                  <a:cubicBezTo>
                    <a:pt x="5444" y="23880"/>
                    <a:pt x="5684" y="23830"/>
                    <a:pt x="5907" y="23728"/>
                  </a:cubicBezTo>
                  <a:cubicBezTo>
                    <a:pt x="6505" y="24194"/>
                    <a:pt x="7142" y="24604"/>
                    <a:pt x="7814" y="24956"/>
                  </a:cubicBezTo>
                  <a:cubicBezTo>
                    <a:pt x="7817" y="25637"/>
                    <a:pt x="8229" y="26278"/>
                    <a:pt x="8906" y="26530"/>
                  </a:cubicBezTo>
                  <a:lnTo>
                    <a:pt x="8923" y="26536"/>
                  </a:lnTo>
                  <a:cubicBezTo>
                    <a:pt x="9116" y="26608"/>
                    <a:pt x="9313" y="26642"/>
                    <a:pt x="9507" y="26642"/>
                  </a:cubicBezTo>
                  <a:cubicBezTo>
                    <a:pt x="9994" y="26642"/>
                    <a:pt x="10459" y="26427"/>
                    <a:pt x="10779" y="26060"/>
                  </a:cubicBezTo>
                  <a:cubicBezTo>
                    <a:pt x="11220" y="26164"/>
                    <a:pt x="11666" y="26244"/>
                    <a:pt x="12116" y="26301"/>
                  </a:cubicBezTo>
                  <a:cubicBezTo>
                    <a:pt x="12355" y="26939"/>
                    <a:pt x="12967" y="27395"/>
                    <a:pt x="13689" y="27395"/>
                  </a:cubicBezTo>
                  <a:lnTo>
                    <a:pt x="13707" y="27395"/>
                  </a:lnTo>
                  <a:cubicBezTo>
                    <a:pt x="14431" y="27395"/>
                    <a:pt x="15040" y="26939"/>
                    <a:pt x="15281" y="26300"/>
                  </a:cubicBezTo>
                  <a:cubicBezTo>
                    <a:pt x="15832" y="26232"/>
                    <a:pt x="16378" y="26129"/>
                    <a:pt x="16915" y="25990"/>
                  </a:cubicBezTo>
                  <a:cubicBezTo>
                    <a:pt x="17236" y="26337"/>
                    <a:pt x="17688" y="26538"/>
                    <a:pt x="18160" y="26538"/>
                  </a:cubicBezTo>
                  <a:cubicBezTo>
                    <a:pt x="18366" y="26538"/>
                    <a:pt x="18577" y="26499"/>
                    <a:pt x="18781" y="26417"/>
                  </a:cubicBezTo>
                  <a:lnTo>
                    <a:pt x="18797" y="26411"/>
                  </a:lnTo>
                  <a:cubicBezTo>
                    <a:pt x="19447" y="26150"/>
                    <a:pt x="19867" y="25512"/>
                    <a:pt x="19851" y="24812"/>
                  </a:cubicBezTo>
                  <a:cubicBezTo>
                    <a:pt x="20425" y="24493"/>
                    <a:pt x="20974" y="24131"/>
                    <a:pt x="21491" y="23728"/>
                  </a:cubicBezTo>
                  <a:cubicBezTo>
                    <a:pt x="21713" y="23829"/>
                    <a:pt x="21953" y="23880"/>
                    <a:pt x="22193" y="23880"/>
                  </a:cubicBezTo>
                  <a:cubicBezTo>
                    <a:pt x="22622" y="23880"/>
                    <a:pt x="23050" y="23717"/>
                    <a:pt x="23377" y="23390"/>
                  </a:cubicBezTo>
                  <a:lnTo>
                    <a:pt x="23390" y="23378"/>
                  </a:lnTo>
                  <a:cubicBezTo>
                    <a:pt x="23886" y="22880"/>
                    <a:pt x="24020" y="22127"/>
                    <a:pt x="23727" y="21489"/>
                  </a:cubicBezTo>
                  <a:cubicBezTo>
                    <a:pt x="24104" y="21006"/>
                    <a:pt x="24446" y="20496"/>
                    <a:pt x="24747" y="19964"/>
                  </a:cubicBezTo>
                  <a:cubicBezTo>
                    <a:pt x="24765" y="19965"/>
                    <a:pt x="24782" y="19965"/>
                    <a:pt x="24799" y="19965"/>
                  </a:cubicBezTo>
                  <a:cubicBezTo>
                    <a:pt x="25460" y="19965"/>
                    <a:pt x="26090" y="19576"/>
                    <a:pt x="26358" y="18925"/>
                  </a:cubicBezTo>
                  <a:lnTo>
                    <a:pt x="26365" y="18910"/>
                  </a:lnTo>
                  <a:cubicBezTo>
                    <a:pt x="26631" y="18261"/>
                    <a:pt x="26468" y="17517"/>
                    <a:pt x="25956" y="17039"/>
                  </a:cubicBezTo>
                  <a:cubicBezTo>
                    <a:pt x="26112" y="16462"/>
                    <a:pt x="26227" y="15874"/>
                    <a:pt x="26300" y="15280"/>
                  </a:cubicBezTo>
                  <a:cubicBezTo>
                    <a:pt x="26939" y="15041"/>
                    <a:pt x="27395" y="14429"/>
                    <a:pt x="27395" y="13707"/>
                  </a:cubicBezTo>
                  <a:lnTo>
                    <a:pt x="27395" y="13689"/>
                  </a:lnTo>
                  <a:cubicBezTo>
                    <a:pt x="27397" y="12970"/>
                    <a:pt x="26940" y="12358"/>
                    <a:pt x="26301" y="12117"/>
                  </a:cubicBezTo>
                  <a:cubicBezTo>
                    <a:pt x="26219" y="11449"/>
                    <a:pt x="26083" y="10789"/>
                    <a:pt x="25895" y="10144"/>
                  </a:cubicBezTo>
                  <a:cubicBezTo>
                    <a:pt x="26385" y="9669"/>
                    <a:pt x="26560" y="8927"/>
                    <a:pt x="26273" y="8266"/>
                  </a:cubicBezTo>
                  <a:lnTo>
                    <a:pt x="26266" y="8247"/>
                  </a:lnTo>
                  <a:cubicBezTo>
                    <a:pt x="25990" y="7612"/>
                    <a:pt x="25369" y="7237"/>
                    <a:pt x="24719" y="7237"/>
                  </a:cubicBezTo>
                  <a:cubicBezTo>
                    <a:pt x="24692" y="7237"/>
                    <a:pt x="24664" y="7238"/>
                    <a:pt x="24637" y="7239"/>
                  </a:cubicBezTo>
                  <a:cubicBezTo>
                    <a:pt x="24363" y="6776"/>
                    <a:pt x="24060" y="6331"/>
                    <a:pt x="23731" y="5906"/>
                  </a:cubicBezTo>
                  <a:cubicBezTo>
                    <a:pt x="24012" y="5286"/>
                    <a:pt x="23903" y="4531"/>
                    <a:pt x="23391" y="4019"/>
                  </a:cubicBezTo>
                  <a:lnTo>
                    <a:pt x="23378" y="4007"/>
                  </a:lnTo>
                  <a:cubicBezTo>
                    <a:pt x="23051" y="3679"/>
                    <a:pt x="22623" y="3516"/>
                    <a:pt x="22194" y="3516"/>
                  </a:cubicBezTo>
                  <a:cubicBezTo>
                    <a:pt x="21954" y="3516"/>
                    <a:pt x="21715" y="3567"/>
                    <a:pt x="21492" y="3668"/>
                  </a:cubicBezTo>
                  <a:cubicBezTo>
                    <a:pt x="20894" y="3202"/>
                    <a:pt x="20255" y="2790"/>
                    <a:pt x="19584" y="2439"/>
                  </a:cubicBezTo>
                  <a:cubicBezTo>
                    <a:pt x="19580" y="1758"/>
                    <a:pt x="19167" y="1118"/>
                    <a:pt x="18492" y="866"/>
                  </a:cubicBezTo>
                  <a:lnTo>
                    <a:pt x="18474" y="859"/>
                  </a:lnTo>
                  <a:cubicBezTo>
                    <a:pt x="18281" y="787"/>
                    <a:pt x="18084" y="753"/>
                    <a:pt x="17891" y="753"/>
                  </a:cubicBezTo>
                  <a:cubicBezTo>
                    <a:pt x="17404" y="753"/>
                    <a:pt x="16938" y="967"/>
                    <a:pt x="16617" y="1335"/>
                  </a:cubicBezTo>
                  <a:cubicBezTo>
                    <a:pt x="16177" y="1231"/>
                    <a:pt x="15731" y="1152"/>
                    <a:pt x="15283" y="1096"/>
                  </a:cubicBezTo>
                  <a:cubicBezTo>
                    <a:pt x="15041" y="457"/>
                    <a:pt x="14431" y="1"/>
                    <a:pt x="137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0" name="Google Shape;1660;p57"/>
            <p:cNvSpPr/>
            <p:nvPr/>
          </p:nvSpPr>
          <p:spPr>
            <a:xfrm>
              <a:off x="4330626" y="3041114"/>
              <a:ext cx="249621" cy="249640"/>
            </a:xfrm>
            <a:custGeom>
              <a:avLst/>
              <a:gdLst/>
              <a:ahLst/>
              <a:cxnLst/>
              <a:rect l="l" t="t" r="r" b="b"/>
              <a:pathLst>
                <a:path w="13088" h="13089" extrusionOk="0">
                  <a:moveTo>
                    <a:pt x="6545" y="1"/>
                  </a:moveTo>
                  <a:cubicBezTo>
                    <a:pt x="2931" y="1"/>
                    <a:pt x="0" y="2930"/>
                    <a:pt x="0" y="6543"/>
                  </a:cubicBezTo>
                  <a:cubicBezTo>
                    <a:pt x="0" y="10158"/>
                    <a:pt x="2932" y="13088"/>
                    <a:pt x="6545" y="13088"/>
                  </a:cubicBezTo>
                  <a:cubicBezTo>
                    <a:pt x="10157" y="13088"/>
                    <a:pt x="13088" y="10158"/>
                    <a:pt x="13088" y="6543"/>
                  </a:cubicBezTo>
                  <a:cubicBezTo>
                    <a:pt x="13088" y="2929"/>
                    <a:pt x="10159" y="1"/>
                    <a:pt x="65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1" name="Google Shape;1661;p57"/>
            <p:cNvSpPr/>
            <p:nvPr/>
          </p:nvSpPr>
          <p:spPr>
            <a:xfrm>
              <a:off x="4386699" y="3097168"/>
              <a:ext cx="137475" cy="137494"/>
            </a:xfrm>
            <a:custGeom>
              <a:avLst/>
              <a:gdLst/>
              <a:ahLst/>
              <a:cxnLst/>
              <a:rect l="l" t="t" r="r" b="b"/>
              <a:pathLst>
                <a:path w="7208" h="7209" extrusionOk="0">
                  <a:moveTo>
                    <a:pt x="3605" y="1"/>
                  </a:moveTo>
                  <a:cubicBezTo>
                    <a:pt x="1615" y="1"/>
                    <a:pt x="0" y="1616"/>
                    <a:pt x="0" y="3604"/>
                  </a:cubicBezTo>
                  <a:cubicBezTo>
                    <a:pt x="0" y="5595"/>
                    <a:pt x="1615" y="7209"/>
                    <a:pt x="3605" y="7209"/>
                  </a:cubicBezTo>
                  <a:cubicBezTo>
                    <a:pt x="5595" y="7209"/>
                    <a:pt x="7208" y="5595"/>
                    <a:pt x="7208" y="3604"/>
                  </a:cubicBezTo>
                  <a:cubicBezTo>
                    <a:pt x="7208" y="1614"/>
                    <a:pt x="5595" y="1"/>
                    <a:pt x="3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2" name="Google Shape;1662;p57"/>
            <p:cNvSpPr/>
            <p:nvPr/>
          </p:nvSpPr>
          <p:spPr>
            <a:xfrm>
              <a:off x="4429059" y="3139566"/>
              <a:ext cx="54853" cy="52735"/>
            </a:xfrm>
            <a:custGeom>
              <a:avLst/>
              <a:gdLst/>
              <a:ahLst/>
              <a:cxnLst/>
              <a:rect l="l" t="t" r="r" b="b"/>
              <a:pathLst>
                <a:path w="2876" h="2765" extrusionOk="0">
                  <a:moveTo>
                    <a:pt x="1384" y="0"/>
                  </a:moveTo>
                  <a:cubicBezTo>
                    <a:pt x="621" y="0"/>
                    <a:pt x="2" y="618"/>
                    <a:pt x="2" y="1381"/>
                  </a:cubicBezTo>
                  <a:cubicBezTo>
                    <a:pt x="1" y="1940"/>
                    <a:pt x="338" y="2445"/>
                    <a:pt x="854" y="2659"/>
                  </a:cubicBezTo>
                  <a:cubicBezTo>
                    <a:pt x="1025" y="2730"/>
                    <a:pt x="1206" y="2765"/>
                    <a:pt x="1384" y="2765"/>
                  </a:cubicBezTo>
                  <a:cubicBezTo>
                    <a:pt x="1743" y="2765"/>
                    <a:pt x="2097" y="2625"/>
                    <a:pt x="2360" y="2361"/>
                  </a:cubicBezTo>
                  <a:cubicBezTo>
                    <a:pt x="2757" y="1966"/>
                    <a:pt x="2875" y="1371"/>
                    <a:pt x="2661" y="853"/>
                  </a:cubicBezTo>
                  <a:cubicBezTo>
                    <a:pt x="2446" y="337"/>
                    <a:pt x="1942" y="0"/>
                    <a:pt x="13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3" name="Google Shape;1663;p57"/>
            <p:cNvSpPr/>
            <p:nvPr/>
          </p:nvSpPr>
          <p:spPr>
            <a:xfrm>
              <a:off x="2557170" y="3054160"/>
              <a:ext cx="1457253" cy="182886"/>
            </a:xfrm>
            <a:custGeom>
              <a:avLst/>
              <a:gdLst/>
              <a:ahLst/>
              <a:cxnLst/>
              <a:rect l="l" t="t" r="r" b="b"/>
              <a:pathLst>
                <a:path w="76406" h="9589" extrusionOk="0">
                  <a:moveTo>
                    <a:pt x="0" y="0"/>
                  </a:moveTo>
                  <a:lnTo>
                    <a:pt x="0" y="9589"/>
                  </a:lnTo>
                  <a:lnTo>
                    <a:pt x="76405" y="9589"/>
                  </a:lnTo>
                  <a:lnTo>
                    <a:pt x="764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4" name="Google Shape;1664;p57"/>
            <p:cNvSpPr/>
            <p:nvPr/>
          </p:nvSpPr>
          <p:spPr>
            <a:xfrm>
              <a:off x="3824023" y="1689961"/>
              <a:ext cx="171729" cy="1039089"/>
            </a:xfrm>
            <a:custGeom>
              <a:avLst/>
              <a:gdLst/>
              <a:ahLst/>
              <a:cxnLst/>
              <a:rect l="l" t="t" r="r" b="b"/>
              <a:pathLst>
                <a:path w="9004" h="54481" extrusionOk="0">
                  <a:moveTo>
                    <a:pt x="2740" y="0"/>
                  </a:moveTo>
                  <a:cubicBezTo>
                    <a:pt x="1227" y="0"/>
                    <a:pt x="0" y="1226"/>
                    <a:pt x="0" y="2740"/>
                  </a:cubicBezTo>
                  <a:lnTo>
                    <a:pt x="0" y="51741"/>
                  </a:lnTo>
                  <a:cubicBezTo>
                    <a:pt x="0" y="53254"/>
                    <a:pt x="1227" y="54481"/>
                    <a:pt x="2740" y="54481"/>
                  </a:cubicBezTo>
                  <a:lnTo>
                    <a:pt x="6264" y="54481"/>
                  </a:lnTo>
                  <a:cubicBezTo>
                    <a:pt x="7777" y="54481"/>
                    <a:pt x="9003" y="53254"/>
                    <a:pt x="9003" y="51741"/>
                  </a:cubicBezTo>
                  <a:lnTo>
                    <a:pt x="9003" y="2740"/>
                  </a:lnTo>
                  <a:cubicBezTo>
                    <a:pt x="9003" y="1228"/>
                    <a:pt x="7777" y="0"/>
                    <a:pt x="626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5" name="Google Shape;1665;p57"/>
            <p:cNvSpPr/>
            <p:nvPr/>
          </p:nvSpPr>
          <p:spPr>
            <a:xfrm>
              <a:off x="3884959" y="2198186"/>
              <a:ext cx="110811" cy="670208"/>
            </a:xfrm>
            <a:custGeom>
              <a:avLst/>
              <a:gdLst/>
              <a:ahLst/>
              <a:cxnLst/>
              <a:rect l="l" t="t" r="r" b="b"/>
              <a:pathLst>
                <a:path w="5810" h="35140" extrusionOk="0">
                  <a:moveTo>
                    <a:pt x="1767" y="0"/>
                  </a:moveTo>
                  <a:cubicBezTo>
                    <a:pt x="792" y="0"/>
                    <a:pt x="2" y="791"/>
                    <a:pt x="1" y="1766"/>
                  </a:cubicBezTo>
                  <a:lnTo>
                    <a:pt x="1" y="33372"/>
                  </a:lnTo>
                  <a:cubicBezTo>
                    <a:pt x="2" y="34348"/>
                    <a:pt x="792" y="35139"/>
                    <a:pt x="1769" y="35139"/>
                  </a:cubicBezTo>
                  <a:lnTo>
                    <a:pt x="4041" y="35139"/>
                  </a:lnTo>
                  <a:cubicBezTo>
                    <a:pt x="5017" y="35139"/>
                    <a:pt x="5808" y="34348"/>
                    <a:pt x="5808" y="33372"/>
                  </a:cubicBezTo>
                  <a:lnTo>
                    <a:pt x="5809" y="1766"/>
                  </a:lnTo>
                  <a:cubicBezTo>
                    <a:pt x="5808" y="791"/>
                    <a:pt x="5018" y="0"/>
                    <a:pt x="4044" y="0"/>
                  </a:cubicBezTo>
                  <a:cubicBezTo>
                    <a:pt x="4043" y="0"/>
                    <a:pt x="4042" y="0"/>
                    <a:pt x="4041" y="0"/>
                  </a:cubicBezTo>
                  <a:lnTo>
                    <a:pt x="1769" y="0"/>
                  </a:lnTo>
                  <a:cubicBezTo>
                    <a:pt x="1768" y="0"/>
                    <a:pt x="1768" y="0"/>
                    <a:pt x="176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57"/>
            <p:cNvSpPr/>
            <p:nvPr/>
          </p:nvSpPr>
          <p:spPr>
            <a:xfrm>
              <a:off x="3824023" y="1912022"/>
              <a:ext cx="171729" cy="60975"/>
            </a:xfrm>
            <a:custGeom>
              <a:avLst/>
              <a:gdLst/>
              <a:ahLst/>
              <a:cxnLst/>
              <a:rect l="l" t="t" r="r" b="b"/>
              <a:pathLst>
                <a:path w="9004" h="3197" extrusionOk="0">
                  <a:moveTo>
                    <a:pt x="0" y="1"/>
                  </a:moveTo>
                  <a:lnTo>
                    <a:pt x="0" y="3197"/>
                  </a:lnTo>
                  <a:lnTo>
                    <a:pt x="9003" y="3197"/>
                  </a:lnTo>
                  <a:lnTo>
                    <a:pt x="900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57"/>
            <p:cNvSpPr/>
            <p:nvPr/>
          </p:nvSpPr>
          <p:spPr>
            <a:xfrm>
              <a:off x="1079185" y="1689961"/>
              <a:ext cx="2615927" cy="1194396"/>
            </a:xfrm>
            <a:custGeom>
              <a:avLst/>
              <a:gdLst/>
              <a:ahLst/>
              <a:cxnLst/>
              <a:rect l="l" t="t" r="r" b="b"/>
              <a:pathLst>
                <a:path w="137157" h="62624" extrusionOk="0">
                  <a:moveTo>
                    <a:pt x="0" y="0"/>
                  </a:moveTo>
                  <a:lnTo>
                    <a:pt x="0" y="62623"/>
                  </a:lnTo>
                  <a:lnTo>
                    <a:pt x="137156" y="62623"/>
                  </a:lnTo>
                  <a:lnTo>
                    <a:pt x="13715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8" name="Google Shape;1668;p57"/>
            <p:cNvSpPr/>
            <p:nvPr/>
          </p:nvSpPr>
          <p:spPr>
            <a:xfrm>
              <a:off x="1079185" y="1820569"/>
              <a:ext cx="2615927" cy="43562"/>
            </a:xfrm>
            <a:custGeom>
              <a:avLst/>
              <a:gdLst/>
              <a:ahLst/>
              <a:cxnLst/>
              <a:rect l="l" t="t" r="r" b="b"/>
              <a:pathLst>
                <a:path w="137157" h="2284" extrusionOk="0">
                  <a:moveTo>
                    <a:pt x="0" y="0"/>
                  </a:moveTo>
                  <a:lnTo>
                    <a:pt x="0" y="2284"/>
                  </a:lnTo>
                  <a:lnTo>
                    <a:pt x="137156" y="2284"/>
                  </a:lnTo>
                  <a:lnTo>
                    <a:pt x="13715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69" name="Google Shape;1669;p57"/>
            <p:cNvSpPr/>
            <p:nvPr/>
          </p:nvSpPr>
          <p:spPr>
            <a:xfrm>
              <a:off x="1288162" y="1912022"/>
              <a:ext cx="34884" cy="859121"/>
            </a:xfrm>
            <a:custGeom>
              <a:avLst/>
              <a:gdLst/>
              <a:ahLst/>
              <a:cxnLst/>
              <a:rect l="l" t="t" r="r" b="b"/>
              <a:pathLst>
                <a:path w="1829" h="45045" extrusionOk="0">
                  <a:moveTo>
                    <a:pt x="1" y="1"/>
                  </a:moveTo>
                  <a:lnTo>
                    <a:pt x="1" y="45045"/>
                  </a:lnTo>
                  <a:lnTo>
                    <a:pt x="1828" y="45045"/>
                  </a:lnTo>
                  <a:lnTo>
                    <a:pt x="18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0" name="Google Shape;1670;p57"/>
            <p:cNvSpPr/>
            <p:nvPr/>
          </p:nvSpPr>
          <p:spPr>
            <a:xfrm>
              <a:off x="1596717" y="1912022"/>
              <a:ext cx="34845" cy="859121"/>
            </a:xfrm>
            <a:custGeom>
              <a:avLst/>
              <a:gdLst/>
              <a:ahLst/>
              <a:cxnLst/>
              <a:rect l="l" t="t" r="r" b="b"/>
              <a:pathLst>
                <a:path w="1827" h="45045" extrusionOk="0">
                  <a:moveTo>
                    <a:pt x="1" y="1"/>
                  </a:moveTo>
                  <a:lnTo>
                    <a:pt x="1" y="45045"/>
                  </a:lnTo>
                  <a:lnTo>
                    <a:pt x="1827" y="45045"/>
                  </a:lnTo>
                  <a:lnTo>
                    <a:pt x="18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1" name="Google Shape;1671;p57"/>
            <p:cNvSpPr/>
            <p:nvPr/>
          </p:nvSpPr>
          <p:spPr>
            <a:xfrm>
              <a:off x="1905234" y="1912022"/>
              <a:ext cx="34865" cy="859121"/>
            </a:xfrm>
            <a:custGeom>
              <a:avLst/>
              <a:gdLst/>
              <a:ahLst/>
              <a:cxnLst/>
              <a:rect l="l" t="t" r="r" b="b"/>
              <a:pathLst>
                <a:path w="1828" h="45045" extrusionOk="0">
                  <a:moveTo>
                    <a:pt x="1" y="1"/>
                  </a:moveTo>
                  <a:lnTo>
                    <a:pt x="1" y="45045"/>
                  </a:lnTo>
                  <a:lnTo>
                    <a:pt x="1827" y="45045"/>
                  </a:lnTo>
                  <a:lnTo>
                    <a:pt x="18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2" name="Google Shape;1672;p57"/>
            <p:cNvSpPr/>
            <p:nvPr/>
          </p:nvSpPr>
          <p:spPr>
            <a:xfrm>
              <a:off x="2213770" y="1912022"/>
              <a:ext cx="34845" cy="859121"/>
            </a:xfrm>
            <a:custGeom>
              <a:avLst/>
              <a:gdLst/>
              <a:ahLst/>
              <a:cxnLst/>
              <a:rect l="l" t="t" r="r" b="b"/>
              <a:pathLst>
                <a:path w="1827" h="45045" extrusionOk="0">
                  <a:moveTo>
                    <a:pt x="0" y="1"/>
                  </a:moveTo>
                  <a:lnTo>
                    <a:pt x="0" y="45045"/>
                  </a:lnTo>
                  <a:lnTo>
                    <a:pt x="1827" y="45045"/>
                  </a:lnTo>
                  <a:lnTo>
                    <a:pt x="18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3" name="Google Shape;1673;p57"/>
            <p:cNvSpPr/>
            <p:nvPr/>
          </p:nvSpPr>
          <p:spPr>
            <a:xfrm>
              <a:off x="2522286" y="1912022"/>
              <a:ext cx="34884" cy="859121"/>
            </a:xfrm>
            <a:custGeom>
              <a:avLst/>
              <a:gdLst/>
              <a:ahLst/>
              <a:cxnLst/>
              <a:rect l="l" t="t" r="r" b="b"/>
              <a:pathLst>
                <a:path w="1829" h="45045" extrusionOk="0">
                  <a:moveTo>
                    <a:pt x="1" y="1"/>
                  </a:moveTo>
                  <a:lnTo>
                    <a:pt x="1" y="45045"/>
                  </a:lnTo>
                  <a:lnTo>
                    <a:pt x="1828" y="45045"/>
                  </a:lnTo>
                  <a:lnTo>
                    <a:pt x="182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4" name="Google Shape;1674;p57"/>
            <p:cNvSpPr/>
            <p:nvPr/>
          </p:nvSpPr>
          <p:spPr>
            <a:xfrm>
              <a:off x="2830841" y="1912022"/>
              <a:ext cx="34845" cy="859121"/>
            </a:xfrm>
            <a:custGeom>
              <a:avLst/>
              <a:gdLst/>
              <a:ahLst/>
              <a:cxnLst/>
              <a:rect l="l" t="t" r="r" b="b"/>
              <a:pathLst>
                <a:path w="1827" h="45045" extrusionOk="0">
                  <a:moveTo>
                    <a:pt x="0" y="1"/>
                  </a:moveTo>
                  <a:lnTo>
                    <a:pt x="0" y="45045"/>
                  </a:lnTo>
                  <a:lnTo>
                    <a:pt x="1827" y="45045"/>
                  </a:lnTo>
                  <a:lnTo>
                    <a:pt x="18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5" name="Google Shape;1675;p57"/>
            <p:cNvSpPr/>
            <p:nvPr/>
          </p:nvSpPr>
          <p:spPr>
            <a:xfrm>
              <a:off x="3139358" y="1912022"/>
              <a:ext cx="34845" cy="859121"/>
            </a:xfrm>
            <a:custGeom>
              <a:avLst/>
              <a:gdLst/>
              <a:ahLst/>
              <a:cxnLst/>
              <a:rect l="l" t="t" r="r" b="b"/>
              <a:pathLst>
                <a:path w="1827" h="45045" extrusionOk="0">
                  <a:moveTo>
                    <a:pt x="1" y="1"/>
                  </a:moveTo>
                  <a:lnTo>
                    <a:pt x="1" y="45045"/>
                  </a:lnTo>
                  <a:lnTo>
                    <a:pt x="1827" y="45045"/>
                  </a:lnTo>
                  <a:lnTo>
                    <a:pt x="18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6" name="Google Shape;1676;p57"/>
            <p:cNvSpPr/>
            <p:nvPr/>
          </p:nvSpPr>
          <p:spPr>
            <a:xfrm>
              <a:off x="3447875" y="1912022"/>
              <a:ext cx="34865" cy="859121"/>
            </a:xfrm>
            <a:custGeom>
              <a:avLst/>
              <a:gdLst/>
              <a:ahLst/>
              <a:cxnLst/>
              <a:rect l="l" t="t" r="r" b="b"/>
              <a:pathLst>
                <a:path w="1828" h="45045" extrusionOk="0">
                  <a:moveTo>
                    <a:pt x="1" y="1"/>
                  </a:moveTo>
                  <a:lnTo>
                    <a:pt x="1" y="45045"/>
                  </a:lnTo>
                  <a:lnTo>
                    <a:pt x="1827" y="45045"/>
                  </a:lnTo>
                  <a:lnTo>
                    <a:pt x="182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57"/>
            <p:cNvSpPr/>
            <p:nvPr/>
          </p:nvSpPr>
          <p:spPr>
            <a:xfrm>
              <a:off x="2998412" y="2930608"/>
              <a:ext cx="748958" cy="391902"/>
            </a:xfrm>
            <a:custGeom>
              <a:avLst/>
              <a:gdLst/>
              <a:ahLst/>
              <a:cxnLst/>
              <a:rect l="l" t="t" r="r" b="b"/>
              <a:pathLst>
                <a:path w="39269" h="20548" extrusionOk="0">
                  <a:moveTo>
                    <a:pt x="2739" y="1"/>
                  </a:moveTo>
                  <a:cubicBezTo>
                    <a:pt x="1227" y="1"/>
                    <a:pt x="0" y="1227"/>
                    <a:pt x="0" y="2740"/>
                  </a:cubicBezTo>
                  <a:lnTo>
                    <a:pt x="0" y="17808"/>
                  </a:lnTo>
                  <a:cubicBezTo>
                    <a:pt x="0" y="19322"/>
                    <a:pt x="1227" y="20547"/>
                    <a:pt x="2739" y="20547"/>
                  </a:cubicBezTo>
                  <a:lnTo>
                    <a:pt x="36528" y="20547"/>
                  </a:lnTo>
                  <a:cubicBezTo>
                    <a:pt x="38041" y="20547"/>
                    <a:pt x="39268" y="19322"/>
                    <a:pt x="39268" y="17808"/>
                  </a:cubicBezTo>
                  <a:lnTo>
                    <a:pt x="39268" y="2740"/>
                  </a:lnTo>
                  <a:cubicBezTo>
                    <a:pt x="39268" y="1227"/>
                    <a:pt x="38041" y="1"/>
                    <a:pt x="365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57"/>
            <p:cNvSpPr/>
            <p:nvPr/>
          </p:nvSpPr>
          <p:spPr>
            <a:xfrm>
              <a:off x="3538355" y="2912680"/>
              <a:ext cx="69653" cy="427758"/>
            </a:xfrm>
            <a:custGeom>
              <a:avLst/>
              <a:gdLst/>
              <a:ahLst/>
              <a:cxnLst/>
              <a:rect l="l" t="t" r="r" b="b"/>
              <a:pathLst>
                <a:path w="3652" h="22428" extrusionOk="0">
                  <a:moveTo>
                    <a:pt x="0" y="0"/>
                  </a:moveTo>
                  <a:lnTo>
                    <a:pt x="0" y="22428"/>
                  </a:lnTo>
                  <a:lnTo>
                    <a:pt x="3652" y="22428"/>
                  </a:lnTo>
                  <a:lnTo>
                    <a:pt x="365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79" name="Google Shape;1679;p57"/>
            <p:cNvSpPr/>
            <p:nvPr/>
          </p:nvSpPr>
          <p:spPr>
            <a:xfrm>
              <a:off x="3149352" y="2912680"/>
              <a:ext cx="69691" cy="427777"/>
            </a:xfrm>
            <a:custGeom>
              <a:avLst/>
              <a:gdLst/>
              <a:ahLst/>
              <a:cxnLst/>
              <a:rect l="l" t="t" r="r" b="b"/>
              <a:pathLst>
                <a:path w="3654" h="22429" extrusionOk="0">
                  <a:moveTo>
                    <a:pt x="0" y="0"/>
                  </a:moveTo>
                  <a:lnTo>
                    <a:pt x="0" y="22429"/>
                  </a:lnTo>
                  <a:lnTo>
                    <a:pt x="3654" y="22429"/>
                  </a:lnTo>
                  <a:lnTo>
                    <a:pt x="365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0" name="Google Shape;1680;p57"/>
            <p:cNvSpPr/>
            <p:nvPr/>
          </p:nvSpPr>
          <p:spPr>
            <a:xfrm>
              <a:off x="2237686" y="2931028"/>
              <a:ext cx="522529" cy="522529"/>
            </a:xfrm>
            <a:custGeom>
              <a:avLst/>
              <a:gdLst/>
              <a:ahLst/>
              <a:cxnLst/>
              <a:rect l="l" t="t" r="r" b="b"/>
              <a:pathLst>
                <a:path w="27397" h="27397" extrusionOk="0">
                  <a:moveTo>
                    <a:pt x="13689" y="1"/>
                  </a:moveTo>
                  <a:cubicBezTo>
                    <a:pt x="12968" y="1"/>
                    <a:pt x="12356" y="457"/>
                    <a:pt x="12117" y="1095"/>
                  </a:cubicBezTo>
                  <a:cubicBezTo>
                    <a:pt x="11566" y="1163"/>
                    <a:pt x="11019" y="1266"/>
                    <a:pt x="10482" y="1406"/>
                  </a:cubicBezTo>
                  <a:cubicBezTo>
                    <a:pt x="10157" y="1051"/>
                    <a:pt x="9703" y="859"/>
                    <a:pt x="9239" y="859"/>
                  </a:cubicBezTo>
                  <a:cubicBezTo>
                    <a:pt x="9030" y="859"/>
                    <a:pt x="8818" y="898"/>
                    <a:pt x="8616" y="979"/>
                  </a:cubicBezTo>
                  <a:lnTo>
                    <a:pt x="8599" y="985"/>
                  </a:lnTo>
                  <a:cubicBezTo>
                    <a:pt x="7930" y="1254"/>
                    <a:pt x="7533" y="1902"/>
                    <a:pt x="7546" y="2584"/>
                  </a:cubicBezTo>
                  <a:cubicBezTo>
                    <a:pt x="6973" y="2902"/>
                    <a:pt x="6425" y="3265"/>
                    <a:pt x="5907" y="3668"/>
                  </a:cubicBezTo>
                  <a:cubicBezTo>
                    <a:pt x="5684" y="3567"/>
                    <a:pt x="5444" y="3516"/>
                    <a:pt x="5203" y="3516"/>
                  </a:cubicBezTo>
                  <a:cubicBezTo>
                    <a:pt x="4775" y="3516"/>
                    <a:pt x="4347" y="3678"/>
                    <a:pt x="4020" y="4005"/>
                  </a:cubicBezTo>
                  <a:lnTo>
                    <a:pt x="4008" y="4018"/>
                  </a:lnTo>
                  <a:cubicBezTo>
                    <a:pt x="3496" y="4529"/>
                    <a:pt x="3387" y="5284"/>
                    <a:pt x="3669" y="5906"/>
                  </a:cubicBezTo>
                  <a:cubicBezTo>
                    <a:pt x="3292" y="6390"/>
                    <a:pt x="2952" y="6900"/>
                    <a:pt x="2649" y="7432"/>
                  </a:cubicBezTo>
                  <a:cubicBezTo>
                    <a:pt x="2631" y="7431"/>
                    <a:pt x="2613" y="7431"/>
                    <a:pt x="2596" y="7431"/>
                  </a:cubicBezTo>
                  <a:cubicBezTo>
                    <a:pt x="1916" y="7431"/>
                    <a:pt x="1300" y="7840"/>
                    <a:pt x="1037" y="8470"/>
                  </a:cubicBezTo>
                  <a:lnTo>
                    <a:pt x="1032" y="8486"/>
                  </a:lnTo>
                  <a:cubicBezTo>
                    <a:pt x="756" y="9154"/>
                    <a:pt x="945" y="9892"/>
                    <a:pt x="1442" y="10357"/>
                  </a:cubicBezTo>
                  <a:cubicBezTo>
                    <a:pt x="1285" y="10934"/>
                    <a:pt x="1169" y="11522"/>
                    <a:pt x="1096" y="12115"/>
                  </a:cubicBezTo>
                  <a:cubicBezTo>
                    <a:pt x="457" y="12356"/>
                    <a:pt x="1" y="12967"/>
                    <a:pt x="1" y="13689"/>
                  </a:cubicBezTo>
                  <a:lnTo>
                    <a:pt x="1" y="13707"/>
                  </a:lnTo>
                  <a:cubicBezTo>
                    <a:pt x="1" y="14429"/>
                    <a:pt x="457" y="15041"/>
                    <a:pt x="1096" y="15280"/>
                  </a:cubicBezTo>
                  <a:cubicBezTo>
                    <a:pt x="1179" y="15948"/>
                    <a:pt x="1314" y="16608"/>
                    <a:pt x="1502" y="17255"/>
                  </a:cubicBezTo>
                  <a:cubicBezTo>
                    <a:pt x="1014" y="17729"/>
                    <a:pt x="839" y="18471"/>
                    <a:pt x="1126" y="19131"/>
                  </a:cubicBezTo>
                  <a:lnTo>
                    <a:pt x="1131" y="19150"/>
                  </a:lnTo>
                  <a:cubicBezTo>
                    <a:pt x="1409" y="19785"/>
                    <a:pt x="2031" y="20161"/>
                    <a:pt x="2682" y="20161"/>
                  </a:cubicBezTo>
                  <a:cubicBezTo>
                    <a:pt x="2708" y="20161"/>
                    <a:pt x="2734" y="20160"/>
                    <a:pt x="2760" y="20159"/>
                  </a:cubicBezTo>
                  <a:cubicBezTo>
                    <a:pt x="3035" y="20621"/>
                    <a:pt x="3338" y="21064"/>
                    <a:pt x="3668" y="21489"/>
                  </a:cubicBezTo>
                  <a:cubicBezTo>
                    <a:pt x="3387" y="22112"/>
                    <a:pt x="3498" y="22868"/>
                    <a:pt x="4007" y="23377"/>
                  </a:cubicBezTo>
                  <a:lnTo>
                    <a:pt x="4020" y="23390"/>
                  </a:lnTo>
                  <a:cubicBezTo>
                    <a:pt x="4347" y="23718"/>
                    <a:pt x="4775" y="23880"/>
                    <a:pt x="5204" y="23880"/>
                  </a:cubicBezTo>
                  <a:cubicBezTo>
                    <a:pt x="5444" y="23880"/>
                    <a:pt x="5685" y="23830"/>
                    <a:pt x="5909" y="23728"/>
                  </a:cubicBezTo>
                  <a:cubicBezTo>
                    <a:pt x="6506" y="24194"/>
                    <a:pt x="7145" y="24606"/>
                    <a:pt x="7815" y="24958"/>
                  </a:cubicBezTo>
                  <a:cubicBezTo>
                    <a:pt x="7819" y="25639"/>
                    <a:pt x="8232" y="26279"/>
                    <a:pt x="8906" y="26530"/>
                  </a:cubicBezTo>
                  <a:lnTo>
                    <a:pt x="8924" y="26539"/>
                  </a:lnTo>
                  <a:cubicBezTo>
                    <a:pt x="9116" y="26610"/>
                    <a:pt x="9313" y="26644"/>
                    <a:pt x="9506" y="26644"/>
                  </a:cubicBezTo>
                  <a:cubicBezTo>
                    <a:pt x="9994" y="26644"/>
                    <a:pt x="10460" y="26429"/>
                    <a:pt x="10780" y="26061"/>
                  </a:cubicBezTo>
                  <a:cubicBezTo>
                    <a:pt x="11222" y="26165"/>
                    <a:pt x="11667" y="26245"/>
                    <a:pt x="12117" y="26301"/>
                  </a:cubicBezTo>
                  <a:cubicBezTo>
                    <a:pt x="12356" y="26939"/>
                    <a:pt x="12968" y="27397"/>
                    <a:pt x="13689" y="27397"/>
                  </a:cubicBezTo>
                  <a:lnTo>
                    <a:pt x="13708" y="27397"/>
                  </a:lnTo>
                  <a:cubicBezTo>
                    <a:pt x="14431" y="27397"/>
                    <a:pt x="15041" y="26939"/>
                    <a:pt x="15283" y="26300"/>
                  </a:cubicBezTo>
                  <a:cubicBezTo>
                    <a:pt x="15833" y="26233"/>
                    <a:pt x="16379" y="26130"/>
                    <a:pt x="16916" y="25990"/>
                  </a:cubicBezTo>
                  <a:cubicBezTo>
                    <a:pt x="17237" y="26338"/>
                    <a:pt x="17689" y="26538"/>
                    <a:pt x="18160" y="26538"/>
                  </a:cubicBezTo>
                  <a:cubicBezTo>
                    <a:pt x="18367" y="26538"/>
                    <a:pt x="18578" y="26499"/>
                    <a:pt x="18783" y="26417"/>
                  </a:cubicBezTo>
                  <a:lnTo>
                    <a:pt x="18798" y="26411"/>
                  </a:lnTo>
                  <a:cubicBezTo>
                    <a:pt x="19449" y="26151"/>
                    <a:pt x="19868" y="25513"/>
                    <a:pt x="19853" y="24813"/>
                  </a:cubicBezTo>
                  <a:cubicBezTo>
                    <a:pt x="20426" y="24494"/>
                    <a:pt x="20974" y="24132"/>
                    <a:pt x="21492" y="23728"/>
                  </a:cubicBezTo>
                  <a:cubicBezTo>
                    <a:pt x="21715" y="23830"/>
                    <a:pt x="21955" y="23881"/>
                    <a:pt x="22196" y="23881"/>
                  </a:cubicBezTo>
                  <a:cubicBezTo>
                    <a:pt x="22624" y="23881"/>
                    <a:pt x="23052" y="23718"/>
                    <a:pt x="23378" y="23391"/>
                  </a:cubicBezTo>
                  <a:lnTo>
                    <a:pt x="23391" y="23378"/>
                  </a:lnTo>
                  <a:cubicBezTo>
                    <a:pt x="23887" y="22881"/>
                    <a:pt x="24022" y="22128"/>
                    <a:pt x="23729" y="21490"/>
                  </a:cubicBezTo>
                  <a:cubicBezTo>
                    <a:pt x="24106" y="21007"/>
                    <a:pt x="24447" y="20497"/>
                    <a:pt x="24749" y="19965"/>
                  </a:cubicBezTo>
                  <a:cubicBezTo>
                    <a:pt x="24765" y="19966"/>
                    <a:pt x="24781" y="19966"/>
                    <a:pt x="24797" y="19966"/>
                  </a:cubicBezTo>
                  <a:cubicBezTo>
                    <a:pt x="25461" y="19966"/>
                    <a:pt x="26091" y="19579"/>
                    <a:pt x="26359" y="18927"/>
                  </a:cubicBezTo>
                  <a:lnTo>
                    <a:pt x="26367" y="18910"/>
                  </a:lnTo>
                  <a:cubicBezTo>
                    <a:pt x="26632" y="18263"/>
                    <a:pt x="26470" y="17518"/>
                    <a:pt x="25957" y="17041"/>
                  </a:cubicBezTo>
                  <a:cubicBezTo>
                    <a:pt x="26113" y="16463"/>
                    <a:pt x="26228" y="15875"/>
                    <a:pt x="26302" y="15281"/>
                  </a:cubicBezTo>
                  <a:cubicBezTo>
                    <a:pt x="26940" y="15041"/>
                    <a:pt x="27397" y="14431"/>
                    <a:pt x="27397" y="13707"/>
                  </a:cubicBezTo>
                  <a:lnTo>
                    <a:pt x="27397" y="13689"/>
                  </a:lnTo>
                  <a:cubicBezTo>
                    <a:pt x="27397" y="12967"/>
                    <a:pt x="26940" y="12356"/>
                    <a:pt x="26302" y="12116"/>
                  </a:cubicBezTo>
                  <a:cubicBezTo>
                    <a:pt x="26220" y="11448"/>
                    <a:pt x="26083" y="10788"/>
                    <a:pt x="25895" y="10143"/>
                  </a:cubicBezTo>
                  <a:cubicBezTo>
                    <a:pt x="26385" y="9669"/>
                    <a:pt x="26560" y="8926"/>
                    <a:pt x="26273" y="8266"/>
                  </a:cubicBezTo>
                  <a:lnTo>
                    <a:pt x="26266" y="8247"/>
                  </a:lnTo>
                  <a:cubicBezTo>
                    <a:pt x="25998" y="7631"/>
                    <a:pt x="25391" y="7237"/>
                    <a:pt x="24726" y="7237"/>
                  </a:cubicBezTo>
                  <a:cubicBezTo>
                    <a:pt x="24697" y="7237"/>
                    <a:pt x="24668" y="7238"/>
                    <a:pt x="24638" y="7239"/>
                  </a:cubicBezTo>
                  <a:cubicBezTo>
                    <a:pt x="24365" y="6776"/>
                    <a:pt x="24062" y="6331"/>
                    <a:pt x="23731" y="5906"/>
                  </a:cubicBezTo>
                  <a:cubicBezTo>
                    <a:pt x="24012" y="5286"/>
                    <a:pt x="23903" y="4529"/>
                    <a:pt x="23393" y="4019"/>
                  </a:cubicBezTo>
                  <a:lnTo>
                    <a:pt x="23379" y="4006"/>
                  </a:lnTo>
                  <a:cubicBezTo>
                    <a:pt x="23052" y="3678"/>
                    <a:pt x="22624" y="3516"/>
                    <a:pt x="22195" y="3516"/>
                  </a:cubicBezTo>
                  <a:cubicBezTo>
                    <a:pt x="21955" y="3516"/>
                    <a:pt x="21715" y="3567"/>
                    <a:pt x="21492" y="3668"/>
                  </a:cubicBezTo>
                  <a:cubicBezTo>
                    <a:pt x="20894" y="3202"/>
                    <a:pt x="20255" y="2791"/>
                    <a:pt x="19584" y="2439"/>
                  </a:cubicBezTo>
                  <a:cubicBezTo>
                    <a:pt x="19581" y="1758"/>
                    <a:pt x="19168" y="1117"/>
                    <a:pt x="18492" y="866"/>
                  </a:cubicBezTo>
                  <a:lnTo>
                    <a:pt x="18473" y="859"/>
                  </a:lnTo>
                  <a:cubicBezTo>
                    <a:pt x="18281" y="787"/>
                    <a:pt x="18085" y="753"/>
                    <a:pt x="17891" y="753"/>
                  </a:cubicBezTo>
                  <a:cubicBezTo>
                    <a:pt x="17405" y="753"/>
                    <a:pt x="16939" y="967"/>
                    <a:pt x="16618" y="1335"/>
                  </a:cubicBezTo>
                  <a:cubicBezTo>
                    <a:pt x="16177" y="1231"/>
                    <a:pt x="15732" y="1151"/>
                    <a:pt x="15283" y="1095"/>
                  </a:cubicBezTo>
                  <a:cubicBezTo>
                    <a:pt x="15041" y="457"/>
                    <a:pt x="14432" y="1"/>
                    <a:pt x="137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1" name="Google Shape;1681;p57"/>
            <p:cNvSpPr/>
            <p:nvPr/>
          </p:nvSpPr>
          <p:spPr>
            <a:xfrm>
              <a:off x="2374150" y="3067491"/>
              <a:ext cx="249602" cy="249602"/>
            </a:xfrm>
            <a:custGeom>
              <a:avLst/>
              <a:gdLst/>
              <a:ahLst/>
              <a:cxnLst/>
              <a:rect l="l" t="t" r="r" b="b"/>
              <a:pathLst>
                <a:path w="13087" h="13087" extrusionOk="0">
                  <a:moveTo>
                    <a:pt x="6544" y="1"/>
                  </a:moveTo>
                  <a:cubicBezTo>
                    <a:pt x="2930" y="1"/>
                    <a:pt x="1" y="2930"/>
                    <a:pt x="1" y="6542"/>
                  </a:cubicBezTo>
                  <a:cubicBezTo>
                    <a:pt x="1" y="10156"/>
                    <a:pt x="2930" y="13087"/>
                    <a:pt x="6544" y="13087"/>
                  </a:cubicBezTo>
                  <a:cubicBezTo>
                    <a:pt x="10157" y="13087"/>
                    <a:pt x="13087" y="10156"/>
                    <a:pt x="13087" y="6542"/>
                  </a:cubicBezTo>
                  <a:cubicBezTo>
                    <a:pt x="13087" y="2928"/>
                    <a:pt x="10157" y="1"/>
                    <a:pt x="65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2" name="Google Shape;1682;p57"/>
            <p:cNvSpPr/>
            <p:nvPr/>
          </p:nvSpPr>
          <p:spPr>
            <a:xfrm>
              <a:off x="2430204" y="3123488"/>
              <a:ext cx="137475" cy="137532"/>
            </a:xfrm>
            <a:custGeom>
              <a:avLst/>
              <a:gdLst/>
              <a:ahLst/>
              <a:cxnLst/>
              <a:rect l="l" t="t" r="r" b="b"/>
              <a:pathLst>
                <a:path w="7208" h="7211" extrusionOk="0">
                  <a:moveTo>
                    <a:pt x="3605" y="1"/>
                  </a:moveTo>
                  <a:cubicBezTo>
                    <a:pt x="1615" y="1"/>
                    <a:pt x="0" y="1616"/>
                    <a:pt x="0" y="3606"/>
                  </a:cubicBezTo>
                  <a:cubicBezTo>
                    <a:pt x="0" y="5597"/>
                    <a:pt x="1615" y="7211"/>
                    <a:pt x="3605" y="7211"/>
                  </a:cubicBezTo>
                  <a:cubicBezTo>
                    <a:pt x="5595" y="7211"/>
                    <a:pt x="7208" y="5597"/>
                    <a:pt x="7208" y="3606"/>
                  </a:cubicBezTo>
                  <a:cubicBezTo>
                    <a:pt x="7208" y="1616"/>
                    <a:pt x="5595" y="1"/>
                    <a:pt x="3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3" name="Google Shape;1683;p57"/>
            <p:cNvSpPr/>
            <p:nvPr/>
          </p:nvSpPr>
          <p:spPr>
            <a:xfrm>
              <a:off x="2472564" y="3165924"/>
              <a:ext cx="54853" cy="52755"/>
            </a:xfrm>
            <a:custGeom>
              <a:avLst/>
              <a:gdLst/>
              <a:ahLst/>
              <a:cxnLst/>
              <a:rect l="l" t="t" r="r" b="b"/>
              <a:pathLst>
                <a:path w="2876" h="2766" extrusionOk="0">
                  <a:moveTo>
                    <a:pt x="1381" y="1"/>
                  </a:moveTo>
                  <a:cubicBezTo>
                    <a:pt x="620" y="1"/>
                    <a:pt x="2" y="620"/>
                    <a:pt x="2" y="1381"/>
                  </a:cubicBezTo>
                  <a:cubicBezTo>
                    <a:pt x="1" y="1941"/>
                    <a:pt x="338" y="2445"/>
                    <a:pt x="854" y="2660"/>
                  </a:cubicBezTo>
                  <a:cubicBezTo>
                    <a:pt x="1025" y="2731"/>
                    <a:pt x="1205" y="2765"/>
                    <a:pt x="1383" y="2765"/>
                  </a:cubicBezTo>
                  <a:cubicBezTo>
                    <a:pt x="1743" y="2765"/>
                    <a:pt x="2096" y="2625"/>
                    <a:pt x="2360" y="2361"/>
                  </a:cubicBezTo>
                  <a:cubicBezTo>
                    <a:pt x="2757" y="1965"/>
                    <a:pt x="2875" y="1370"/>
                    <a:pt x="2661" y="854"/>
                  </a:cubicBezTo>
                  <a:cubicBezTo>
                    <a:pt x="2448" y="338"/>
                    <a:pt x="1944" y="1"/>
                    <a:pt x="1384" y="1"/>
                  </a:cubicBezTo>
                  <a:cubicBezTo>
                    <a:pt x="1383" y="1"/>
                    <a:pt x="1382" y="1"/>
                    <a:pt x="13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4" name="Google Shape;1684;p57"/>
            <p:cNvSpPr/>
            <p:nvPr/>
          </p:nvSpPr>
          <p:spPr>
            <a:xfrm>
              <a:off x="1535208" y="2931008"/>
              <a:ext cx="522510" cy="522529"/>
            </a:xfrm>
            <a:custGeom>
              <a:avLst/>
              <a:gdLst/>
              <a:ahLst/>
              <a:cxnLst/>
              <a:rect l="l" t="t" r="r" b="b"/>
              <a:pathLst>
                <a:path w="27396" h="27397" extrusionOk="0">
                  <a:moveTo>
                    <a:pt x="13689" y="0"/>
                  </a:moveTo>
                  <a:cubicBezTo>
                    <a:pt x="12968" y="0"/>
                    <a:pt x="12356" y="457"/>
                    <a:pt x="12116" y="1096"/>
                  </a:cubicBezTo>
                  <a:cubicBezTo>
                    <a:pt x="11565" y="1162"/>
                    <a:pt x="11018" y="1266"/>
                    <a:pt x="10480" y="1406"/>
                  </a:cubicBezTo>
                  <a:cubicBezTo>
                    <a:pt x="10160" y="1057"/>
                    <a:pt x="9707" y="857"/>
                    <a:pt x="9236" y="857"/>
                  </a:cubicBezTo>
                  <a:cubicBezTo>
                    <a:pt x="9029" y="857"/>
                    <a:pt x="8819" y="896"/>
                    <a:pt x="8615" y="977"/>
                  </a:cubicBezTo>
                  <a:lnTo>
                    <a:pt x="8598" y="984"/>
                  </a:lnTo>
                  <a:cubicBezTo>
                    <a:pt x="7929" y="1252"/>
                    <a:pt x="7530" y="1902"/>
                    <a:pt x="7544" y="2583"/>
                  </a:cubicBezTo>
                  <a:cubicBezTo>
                    <a:pt x="6970" y="2902"/>
                    <a:pt x="6423" y="3265"/>
                    <a:pt x="5905" y="3667"/>
                  </a:cubicBezTo>
                  <a:cubicBezTo>
                    <a:pt x="5683" y="3566"/>
                    <a:pt x="5443" y="3516"/>
                    <a:pt x="5203" y="3516"/>
                  </a:cubicBezTo>
                  <a:cubicBezTo>
                    <a:pt x="4774" y="3516"/>
                    <a:pt x="4345" y="3678"/>
                    <a:pt x="4017" y="4006"/>
                  </a:cubicBezTo>
                  <a:lnTo>
                    <a:pt x="4006" y="4019"/>
                  </a:lnTo>
                  <a:cubicBezTo>
                    <a:pt x="3495" y="4529"/>
                    <a:pt x="3384" y="5284"/>
                    <a:pt x="3667" y="5906"/>
                  </a:cubicBezTo>
                  <a:cubicBezTo>
                    <a:pt x="3291" y="6389"/>
                    <a:pt x="2950" y="6898"/>
                    <a:pt x="2649" y="7432"/>
                  </a:cubicBezTo>
                  <a:cubicBezTo>
                    <a:pt x="2632" y="7431"/>
                    <a:pt x="2614" y="7431"/>
                    <a:pt x="2597" y="7431"/>
                  </a:cubicBezTo>
                  <a:cubicBezTo>
                    <a:pt x="1934" y="7431"/>
                    <a:pt x="1306" y="7819"/>
                    <a:pt x="1037" y="8470"/>
                  </a:cubicBezTo>
                  <a:lnTo>
                    <a:pt x="1031" y="8486"/>
                  </a:lnTo>
                  <a:cubicBezTo>
                    <a:pt x="754" y="9153"/>
                    <a:pt x="944" y="9892"/>
                    <a:pt x="1440" y="10356"/>
                  </a:cubicBezTo>
                  <a:cubicBezTo>
                    <a:pt x="1283" y="10933"/>
                    <a:pt x="1168" y="11521"/>
                    <a:pt x="1095" y="12114"/>
                  </a:cubicBezTo>
                  <a:cubicBezTo>
                    <a:pt x="437" y="12359"/>
                    <a:pt x="1" y="12987"/>
                    <a:pt x="1" y="13689"/>
                  </a:cubicBezTo>
                  <a:lnTo>
                    <a:pt x="1" y="13707"/>
                  </a:lnTo>
                  <a:cubicBezTo>
                    <a:pt x="2" y="14407"/>
                    <a:pt x="438" y="15035"/>
                    <a:pt x="1095" y="15280"/>
                  </a:cubicBezTo>
                  <a:cubicBezTo>
                    <a:pt x="1179" y="15948"/>
                    <a:pt x="1314" y="16607"/>
                    <a:pt x="1501" y="17254"/>
                  </a:cubicBezTo>
                  <a:cubicBezTo>
                    <a:pt x="998" y="17740"/>
                    <a:pt x="848" y="18489"/>
                    <a:pt x="1125" y="19132"/>
                  </a:cubicBezTo>
                  <a:lnTo>
                    <a:pt x="1130" y="19147"/>
                  </a:lnTo>
                  <a:cubicBezTo>
                    <a:pt x="1400" y="19764"/>
                    <a:pt x="2009" y="20159"/>
                    <a:pt x="2677" y="20159"/>
                  </a:cubicBezTo>
                  <a:cubicBezTo>
                    <a:pt x="2704" y="20159"/>
                    <a:pt x="2731" y="20158"/>
                    <a:pt x="2759" y="20157"/>
                  </a:cubicBezTo>
                  <a:cubicBezTo>
                    <a:pt x="3034" y="20618"/>
                    <a:pt x="3337" y="21063"/>
                    <a:pt x="3667" y="21488"/>
                  </a:cubicBezTo>
                  <a:cubicBezTo>
                    <a:pt x="3386" y="22109"/>
                    <a:pt x="3496" y="22866"/>
                    <a:pt x="4006" y="23377"/>
                  </a:cubicBezTo>
                  <a:lnTo>
                    <a:pt x="4018" y="23389"/>
                  </a:lnTo>
                  <a:cubicBezTo>
                    <a:pt x="4345" y="23717"/>
                    <a:pt x="4773" y="23880"/>
                    <a:pt x="5202" y="23880"/>
                  </a:cubicBezTo>
                  <a:cubicBezTo>
                    <a:pt x="5443" y="23880"/>
                    <a:pt x="5684" y="23829"/>
                    <a:pt x="5907" y="23727"/>
                  </a:cubicBezTo>
                  <a:cubicBezTo>
                    <a:pt x="6505" y="24192"/>
                    <a:pt x="7144" y="24603"/>
                    <a:pt x="7815" y="24954"/>
                  </a:cubicBezTo>
                  <a:cubicBezTo>
                    <a:pt x="7815" y="25656"/>
                    <a:pt x="8250" y="26283"/>
                    <a:pt x="8906" y="26529"/>
                  </a:cubicBezTo>
                  <a:lnTo>
                    <a:pt x="8923" y="26535"/>
                  </a:lnTo>
                  <a:cubicBezTo>
                    <a:pt x="9114" y="26606"/>
                    <a:pt x="9313" y="26641"/>
                    <a:pt x="9510" y="26641"/>
                  </a:cubicBezTo>
                  <a:cubicBezTo>
                    <a:pt x="9988" y="26641"/>
                    <a:pt x="10455" y="26436"/>
                    <a:pt x="10780" y="26061"/>
                  </a:cubicBezTo>
                  <a:cubicBezTo>
                    <a:pt x="11222" y="26164"/>
                    <a:pt x="11668" y="26245"/>
                    <a:pt x="12117" y="26301"/>
                  </a:cubicBezTo>
                  <a:cubicBezTo>
                    <a:pt x="12356" y="26938"/>
                    <a:pt x="12968" y="27396"/>
                    <a:pt x="13690" y="27396"/>
                  </a:cubicBezTo>
                  <a:lnTo>
                    <a:pt x="13710" y="27396"/>
                  </a:lnTo>
                  <a:cubicBezTo>
                    <a:pt x="14431" y="27396"/>
                    <a:pt x="15042" y="26938"/>
                    <a:pt x="15283" y="26301"/>
                  </a:cubicBezTo>
                  <a:cubicBezTo>
                    <a:pt x="15833" y="26233"/>
                    <a:pt x="16378" y="26129"/>
                    <a:pt x="16916" y="25991"/>
                  </a:cubicBezTo>
                  <a:cubicBezTo>
                    <a:pt x="17237" y="26339"/>
                    <a:pt x="17688" y="26539"/>
                    <a:pt x="18158" y="26539"/>
                  </a:cubicBezTo>
                  <a:cubicBezTo>
                    <a:pt x="18365" y="26539"/>
                    <a:pt x="18577" y="26500"/>
                    <a:pt x="18781" y="26417"/>
                  </a:cubicBezTo>
                  <a:lnTo>
                    <a:pt x="18797" y="26411"/>
                  </a:lnTo>
                  <a:cubicBezTo>
                    <a:pt x="19448" y="26149"/>
                    <a:pt x="19868" y="25513"/>
                    <a:pt x="19852" y="24811"/>
                  </a:cubicBezTo>
                  <a:cubicBezTo>
                    <a:pt x="20425" y="24493"/>
                    <a:pt x="20973" y="24132"/>
                    <a:pt x="21491" y="23728"/>
                  </a:cubicBezTo>
                  <a:cubicBezTo>
                    <a:pt x="21714" y="23830"/>
                    <a:pt x="21954" y="23881"/>
                    <a:pt x="22193" y="23881"/>
                  </a:cubicBezTo>
                  <a:cubicBezTo>
                    <a:pt x="22622" y="23881"/>
                    <a:pt x="23050" y="23718"/>
                    <a:pt x="23377" y="23391"/>
                  </a:cubicBezTo>
                  <a:lnTo>
                    <a:pt x="23389" y="23378"/>
                  </a:lnTo>
                  <a:cubicBezTo>
                    <a:pt x="23885" y="22881"/>
                    <a:pt x="24019" y="22128"/>
                    <a:pt x="23728" y="21490"/>
                  </a:cubicBezTo>
                  <a:cubicBezTo>
                    <a:pt x="24105" y="21007"/>
                    <a:pt x="24447" y="20497"/>
                    <a:pt x="24749" y="19965"/>
                  </a:cubicBezTo>
                  <a:cubicBezTo>
                    <a:pt x="24766" y="19966"/>
                    <a:pt x="24784" y="19966"/>
                    <a:pt x="24802" y="19966"/>
                  </a:cubicBezTo>
                  <a:cubicBezTo>
                    <a:pt x="25481" y="19966"/>
                    <a:pt x="26097" y="19557"/>
                    <a:pt x="26359" y="18926"/>
                  </a:cubicBezTo>
                  <a:lnTo>
                    <a:pt x="26367" y="18911"/>
                  </a:lnTo>
                  <a:cubicBezTo>
                    <a:pt x="26632" y="18262"/>
                    <a:pt x="26468" y="17518"/>
                    <a:pt x="25956" y="17040"/>
                  </a:cubicBezTo>
                  <a:cubicBezTo>
                    <a:pt x="26112" y="16463"/>
                    <a:pt x="26227" y="15875"/>
                    <a:pt x="26301" y="15281"/>
                  </a:cubicBezTo>
                  <a:cubicBezTo>
                    <a:pt x="26958" y="15037"/>
                    <a:pt x="27396" y="14410"/>
                    <a:pt x="27396" y="13708"/>
                  </a:cubicBezTo>
                  <a:lnTo>
                    <a:pt x="27396" y="13690"/>
                  </a:lnTo>
                  <a:cubicBezTo>
                    <a:pt x="27396" y="12988"/>
                    <a:pt x="26959" y="12360"/>
                    <a:pt x="26301" y="12116"/>
                  </a:cubicBezTo>
                  <a:cubicBezTo>
                    <a:pt x="26219" y="11448"/>
                    <a:pt x="26083" y="10787"/>
                    <a:pt x="25895" y="10143"/>
                  </a:cubicBezTo>
                  <a:cubicBezTo>
                    <a:pt x="26385" y="9668"/>
                    <a:pt x="26559" y="8925"/>
                    <a:pt x="26272" y="8264"/>
                  </a:cubicBezTo>
                  <a:lnTo>
                    <a:pt x="26266" y="8246"/>
                  </a:lnTo>
                  <a:cubicBezTo>
                    <a:pt x="25990" y="7611"/>
                    <a:pt x="25369" y="7236"/>
                    <a:pt x="24719" y="7236"/>
                  </a:cubicBezTo>
                  <a:cubicBezTo>
                    <a:pt x="24692" y="7236"/>
                    <a:pt x="24664" y="7236"/>
                    <a:pt x="24637" y="7238"/>
                  </a:cubicBezTo>
                  <a:cubicBezTo>
                    <a:pt x="24362" y="6775"/>
                    <a:pt x="24059" y="6330"/>
                    <a:pt x="23730" y="5906"/>
                  </a:cubicBezTo>
                  <a:cubicBezTo>
                    <a:pt x="24022" y="5268"/>
                    <a:pt x="23887" y="4516"/>
                    <a:pt x="23391" y="4019"/>
                  </a:cubicBezTo>
                  <a:lnTo>
                    <a:pt x="23377" y="4006"/>
                  </a:lnTo>
                  <a:cubicBezTo>
                    <a:pt x="23050" y="3678"/>
                    <a:pt x="22622" y="3516"/>
                    <a:pt x="22193" y="3516"/>
                  </a:cubicBezTo>
                  <a:cubicBezTo>
                    <a:pt x="21953" y="3516"/>
                    <a:pt x="21714" y="3566"/>
                    <a:pt x="21491" y="3667"/>
                  </a:cubicBezTo>
                  <a:cubicBezTo>
                    <a:pt x="20893" y="3202"/>
                    <a:pt x="20255" y="2790"/>
                    <a:pt x="19584" y="2439"/>
                  </a:cubicBezTo>
                  <a:cubicBezTo>
                    <a:pt x="19580" y="1756"/>
                    <a:pt x="19167" y="1116"/>
                    <a:pt x="18491" y="866"/>
                  </a:cubicBezTo>
                  <a:lnTo>
                    <a:pt x="18474" y="858"/>
                  </a:lnTo>
                  <a:cubicBezTo>
                    <a:pt x="18281" y="787"/>
                    <a:pt x="18084" y="753"/>
                    <a:pt x="17890" y="753"/>
                  </a:cubicBezTo>
                  <a:cubicBezTo>
                    <a:pt x="17403" y="753"/>
                    <a:pt x="16937" y="967"/>
                    <a:pt x="16618" y="1335"/>
                  </a:cubicBezTo>
                  <a:cubicBezTo>
                    <a:pt x="16177" y="1230"/>
                    <a:pt x="15731" y="1150"/>
                    <a:pt x="15283" y="1096"/>
                  </a:cubicBezTo>
                  <a:cubicBezTo>
                    <a:pt x="15040" y="457"/>
                    <a:pt x="14431" y="0"/>
                    <a:pt x="137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57"/>
            <p:cNvSpPr/>
            <p:nvPr/>
          </p:nvSpPr>
          <p:spPr>
            <a:xfrm>
              <a:off x="1671634" y="3067453"/>
              <a:ext cx="249621" cy="249621"/>
            </a:xfrm>
            <a:custGeom>
              <a:avLst/>
              <a:gdLst/>
              <a:ahLst/>
              <a:cxnLst/>
              <a:rect l="l" t="t" r="r" b="b"/>
              <a:pathLst>
                <a:path w="13088" h="13088" extrusionOk="0">
                  <a:moveTo>
                    <a:pt x="6546" y="0"/>
                  </a:moveTo>
                  <a:cubicBezTo>
                    <a:pt x="2932" y="0"/>
                    <a:pt x="0" y="2929"/>
                    <a:pt x="0" y="6543"/>
                  </a:cubicBezTo>
                  <a:cubicBezTo>
                    <a:pt x="0" y="10157"/>
                    <a:pt x="2932" y="13087"/>
                    <a:pt x="6546" y="13087"/>
                  </a:cubicBezTo>
                  <a:cubicBezTo>
                    <a:pt x="10160" y="13087"/>
                    <a:pt x="13088" y="10157"/>
                    <a:pt x="13088" y="6543"/>
                  </a:cubicBezTo>
                  <a:cubicBezTo>
                    <a:pt x="13088" y="2928"/>
                    <a:pt x="10160" y="0"/>
                    <a:pt x="65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57"/>
            <p:cNvSpPr/>
            <p:nvPr/>
          </p:nvSpPr>
          <p:spPr>
            <a:xfrm>
              <a:off x="1727726" y="3123488"/>
              <a:ext cx="137456" cy="137513"/>
            </a:xfrm>
            <a:custGeom>
              <a:avLst/>
              <a:gdLst/>
              <a:ahLst/>
              <a:cxnLst/>
              <a:rect l="l" t="t" r="r" b="b"/>
              <a:pathLst>
                <a:path w="7207" h="7210" extrusionOk="0">
                  <a:moveTo>
                    <a:pt x="3605" y="1"/>
                  </a:moveTo>
                  <a:cubicBezTo>
                    <a:pt x="1616" y="1"/>
                    <a:pt x="1" y="1616"/>
                    <a:pt x="1" y="3605"/>
                  </a:cubicBezTo>
                  <a:cubicBezTo>
                    <a:pt x="1" y="5595"/>
                    <a:pt x="1615" y="7209"/>
                    <a:pt x="3605" y="7209"/>
                  </a:cubicBezTo>
                  <a:cubicBezTo>
                    <a:pt x="5595" y="7209"/>
                    <a:pt x="7206" y="5595"/>
                    <a:pt x="7206" y="3605"/>
                  </a:cubicBezTo>
                  <a:cubicBezTo>
                    <a:pt x="7206" y="1614"/>
                    <a:pt x="5593" y="1"/>
                    <a:pt x="36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57"/>
            <p:cNvSpPr/>
            <p:nvPr/>
          </p:nvSpPr>
          <p:spPr>
            <a:xfrm>
              <a:off x="1770086" y="3165905"/>
              <a:ext cx="54833" cy="52735"/>
            </a:xfrm>
            <a:custGeom>
              <a:avLst/>
              <a:gdLst/>
              <a:ahLst/>
              <a:cxnLst/>
              <a:rect l="l" t="t" r="r" b="b"/>
              <a:pathLst>
                <a:path w="2875" h="2765" extrusionOk="0">
                  <a:moveTo>
                    <a:pt x="1381" y="1"/>
                  </a:moveTo>
                  <a:cubicBezTo>
                    <a:pt x="620" y="1"/>
                    <a:pt x="2" y="618"/>
                    <a:pt x="1" y="1381"/>
                  </a:cubicBezTo>
                  <a:cubicBezTo>
                    <a:pt x="1" y="1940"/>
                    <a:pt x="337" y="2444"/>
                    <a:pt x="853" y="2658"/>
                  </a:cubicBezTo>
                  <a:cubicBezTo>
                    <a:pt x="1025" y="2730"/>
                    <a:pt x="1205" y="2764"/>
                    <a:pt x="1384" y="2764"/>
                  </a:cubicBezTo>
                  <a:cubicBezTo>
                    <a:pt x="1743" y="2764"/>
                    <a:pt x="2096" y="2624"/>
                    <a:pt x="2361" y="2360"/>
                  </a:cubicBezTo>
                  <a:cubicBezTo>
                    <a:pt x="2756" y="1965"/>
                    <a:pt x="2874" y="1370"/>
                    <a:pt x="2661" y="854"/>
                  </a:cubicBezTo>
                  <a:cubicBezTo>
                    <a:pt x="2448" y="338"/>
                    <a:pt x="1942" y="1"/>
                    <a:pt x="1384" y="1"/>
                  </a:cubicBezTo>
                  <a:cubicBezTo>
                    <a:pt x="1383" y="1"/>
                    <a:pt x="1382" y="1"/>
                    <a:pt x="13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57"/>
            <p:cNvSpPr/>
            <p:nvPr/>
          </p:nvSpPr>
          <p:spPr>
            <a:xfrm>
              <a:off x="4014404" y="1892339"/>
              <a:ext cx="805832" cy="235126"/>
            </a:xfrm>
            <a:custGeom>
              <a:avLst/>
              <a:gdLst/>
              <a:ahLst/>
              <a:cxnLst/>
              <a:rect l="l" t="t" r="r" b="b"/>
              <a:pathLst>
                <a:path w="42251" h="12328" extrusionOk="0">
                  <a:moveTo>
                    <a:pt x="0" y="0"/>
                  </a:moveTo>
                  <a:lnTo>
                    <a:pt x="0" y="12328"/>
                  </a:lnTo>
                  <a:lnTo>
                    <a:pt x="42251" y="12328"/>
                  </a:lnTo>
                  <a:lnTo>
                    <a:pt x="3312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57"/>
            <p:cNvSpPr/>
            <p:nvPr/>
          </p:nvSpPr>
          <p:spPr>
            <a:xfrm>
              <a:off x="4083850" y="2238375"/>
              <a:ext cx="381000" cy="320700"/>
            </a:xfrm>
            <a:prstGeom prst="snip1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16998" y="1924412"/>
            <a:ext cx="7551002" cy="1482800"/>
          </a:xfrm>
        </p:spPr>
        <p:txBody>
          <a:bodyPr/>
          <a:lstStyle/>
          <a:p>
            <a:r>
              <a:rPr lang="en-US" sz="6600" dirty="0"/>
              <a:t>PRONUNCIATION</a:t>
            </a:r>
          </a:p>
        </p:txBody>
      </p:sp>
    </p:spTree>
    <p:extLst>
      <p:ext uri="{BB962C8B-B14F-4D97-AF65-F5344CB8AC3E}">
        <p14:creationId xmlns:p14="http://schemas.microsoft.com/office/powerpoint/2010/main" val="1920226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0083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237" y="200669"/>
            <a:ext cx="10677236" cy="902000"/>
          </a:xfrm>
        </p:spPr>
        <p:txBody>
          <a:bodyPr/>
          <a:lstStyle/>
          <a:p>
            <a:r>
              <a:rPr lang="en-US" sz="2600" b="1" i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</a:rPr>
              <a:t>5. Listen and repeat the following mini-talks, paying attention to the tone in the questions.</a:t>
            </a:r>
            <a:endParaRPr lang="en-US" sz="26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097363" y="1184604"/>
            <a:ext cx="9356633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1.  A: Where would you like to go sightseeing?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     B: I’d like to go to Australia most of all.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2.  A: What do you think of the newly discovered cave?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     B: Oh, fantastic.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3.  A: Have you been sightseeing all day?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     B: Yeah. We’ve been to the old pagoda, the orchid garden, and the open-air market.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4.  A: Is Egypt a famous tourist attraction?</a:t>
            </a:r>
          </a:p>
          <a:p>
            <a:r>
              <a:rPr lang="en-US" sz="2800" dirty="0">
                <a:solidFill>
                  <a:srgbClr val="222222"/>
                </a:solidFill>
                <a:latin typeface="Verdana" panose="020B0604030504040204" pitchFamily="34" charset="0"/>
              </a:rPr>
              <a:t>     B: Yes. Millions of people go there every year.</a:t>
            </a:r>
            <a:endParaRPr lang="en-US" sz="2800" b="0" i="0" dirty="0"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  <p:grpSp>
        <p:nvGrpSpPr>
          <p:cNvPr id="4" name="Google Shape;1725;p60"/>
          <p:cNvGrpSpPr/>
          <p:nvPr/>
        </p:nvGrpSpPr>
        <p:grpSpPr>
          <a:xfrm>
            <a:off x="-1209833" y="4971177"/>
            <a:ext cx="4324395" cy="2124961"/>
            <a:chOff x="238075" y="1102025"/>
            <a:chExt cx="7142250" cy="3509625"/>
          </a:xfrm>
        </p:grpSpPr>
        <p:sp>
          <p:nvSpPr>
            <p:cNvPr id="5" name="Google Shape;1726;p60"/>
            <p:cNvSpPr/>
            <p:nvPr/>
          </p:nvSpPr>
          <p:spPr>
            <a:xfrm>
              <a:off x="238075" y="1102025"/>
              <a:ext cx="5462225" cy="2783750"/>
            </a:xfrm>
            <a:custGeom>
              <a:avLst/>
              <a:gdLst/>
              <a:ahLst/>
              <a:cxnLst/>
              <a:rect l="l" t="t" r="r" b="b"/>
              <a:pathLst>
                <a:path w="218489" h="111350" extrusionOk="0">
                  <a:moveTo>
                    <a:pt x="6671" y="0"/>
                  </a:moveTo>
                  <a:cubicBezTo>
                    <a:pt x="2988" y="0"/>
                    <a:pt x="2" y="2986"/>
                    <a:pt x="2" y="6669"/>
                  </a:cubicBezTo>
                  <a:lnTo>
                    <a:pt x="2" y="108699"/>
                  </a:lnTo>
                  <a:cubicBezTo>
                    <a:pt x="1" y="110162"/>
                    <a:pt x="1187" y="111349"/>
                    <a:pt x="2651" y="111349"/>
                  </a:cubicBezTo>
                  <a:cubicBezTo>
                    <a:pt x="2652" y="111349"/>
                    <a:pt x="2653" y="111349"/>
                    <a:pt x="2654" y="111349"/>
                  </a:cubicBezTo>
                  <a:lnTo>
                    <a:pt x="215839" y="111349"/>
                  </a:lnTo>
                  <a:cubicBezTo>
                    <a:pt x="217302" y="111349"/>
                    <a:pt x="218489" y="110163"/>
                    <a:pt x="218489" y="108699"/>
                  </a:cubicBezTo>
                  <a:lnTo>
                    <a:pt x="218489" y="2652"/>
                  </a:lnTo>
                  <a:cubicBezTo>
                    <a:pt x="218489" y="1186"/>
                    <a:pt x="217302" y="0"/>
                    <a:pt x="21583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1727;p60"/>
            <p:cNvSpPr/>
            <p:nvPr/>
          </p:nvSpPr>
          <p:spPr>
            <a:xfrm>
              <a:off x="4632700" y="1102025"/>
              <a:ext cx="2747625" cy="2783750"/>
            </a:xfrm>
            <a:custGeom>
              <a:avLst/>
              <a:gdLst/>
              <a:ahLst/>
              <a:cxnLst/>
              <a:rect l="l" t="t" r="r" b="b"/>
              <a:pathLst>
                <a:path w="109905" h="111350" extrusionOk="0">
                  <a:moveTo>
                    <a:pt x="1" y="0"/>
                  </a:moveTo>
                  <a:lnTo>
                    <a:pt x="1" y="111349"/>
                  </a:lnTo>
                  <a:lnTo>
                    <a:pt x="102271" y="111349"/>
                  </a:lnTo>
                  <a:cubicBezTo>
                    <a:pt x="106487" y="111349"/>
                    <a:pt x="109904" y="107932"/>
                    <a:pt x="109904" y="103716"/>
                  </a:cubicBezTo>
                  <a:lnTo>
                    <a:pt x="109904" y="80929"/>
                  </a:lnTo>
                  <a:cubicBezTo>
                    <a:pt x="109904" y="75300"/>
                    <a:pt x="107048" y="70055"/>
                    <a:pt x="102321" y="67003"/>
                  </a:cubicBezTo>
                  <a:cubicBezTo>
                    <a:pt x="102288" y="66981"/>
                    <a:pt x="102255" y="66960"/>
                    <a:pt x="102221" y="66938"/>
                  </a:cubicBezTo>
                  <a:lnTo>
                    <a:pt x="77768" y="51393"/>
                  </a:lnTo>
                  <a:cubicBezTo>
                    <a:pt x="75447" y="49918"/>
                    <a:pt x="73531" y="47890"/>
                    <a:pt x="72190" y="45492"/>
                  </a:cubicBezTo>
                  <a:lnTo>
                    <a:pt x="49595" y="5074"/>
                  </a:lnTo>
                  <a:cubicBezTo>
                    <a:pt x="47843" y="1941"/>
                    <a:pt x="44536" y="0"/>
                    <a:pt x="4094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1728;p60"/>
            <p:cNvSpPr/>
            <p:nvPr/>
          </p:nvSpPr>
          <p:spPr>
            <a:xfrm>
              <a:off x="4706575" y="1246950"/>
              <a:ext cx="1529975" cy="1156850"/>
            </a:xfrm>
            <a:custGeom>
              <a:avLst/>
              <a:gdLst/>
              <a:ahLst/>
              <a:cxnLst/>
              <a:rect l="l" t="t" r="r" b="b"/>
              <a:pathLst>
                <a:path w="61199" h="46274" extrusionOk="0">
                  <a:moveTo>
                    <a:pt x="3107" y="1"/>
                  </a:moveTo>
                  <a:cubicBezTo>
                    <a:pt x="1391" y="1"/>
                    <a:pt x="0" y="1391"/>
                    <a:pt x="0" y="3107"/>
                  </a:cubicBezTo>
                  <a:lnTo>
                    <a:pt x="0" y="43166"/>
                  </a:lnTo>
                  <a:cubicBezTo>
                    <a:pt x="0" y="44881"/>
                    <a:pt x="1391" y="46273"/>
                    <a:pt x="3107" y="46273"/>
                  </a:cubicBezTo>
                  <a:lnTo>
                    <a:pt x="55097" y="46273"/>
                  </a:lnTo>
                  <a:cubicBezTo>
                    <a:pt x="58811" y="46273"/>
                    <a:pt x="61199" y="42329"/>
                    <a:pt x="59477" y="39037"/>
                  </a:cubicBezTo>
                  <a:lnTo>
                    <a:pt x="40431" y="2651"/>
                  </a:lnTo>
                  <a:cubicBezTo>
                    <a:pt x="39577" y="1021"/>
                    <a:pt x="37891" y="1"/>
                    <a:pt x="360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" name="Google Shape;1729;p60"/>
            <p:cNvSpPr/>
            <p:nvPr/>
          </p:nvSpPr>
          <p:spPr>
            <a:xfrm>
              <a:off x="4826025" y="1370175"/>
              <a:ext cx="1188225" cy="898375"/>
            </a:xfrm>
            <a:custGeom>
              <a:avLst/>
              <a:gdLst/>
              <a:ahLst/>
              <a:cxnLst/>
              <a:rect l="l" t="t" r="r" b="b"/>
              <a:pathLst>
                <a:path w="47529" h="35935" extrusionOk="0">
                  <a:moveTo>
                    <a:pt x="2412" y="1"/>
                  </a:moveTo>
                  <a:cubicBezTo>
                    <a:pt x="1081" y="1"/>
                    <a:pt x="2" y="1080"/>
                    <a:pt x="2" y="2412"/>
                  </a:cubicBezTo>
                  <a:lnTo>
                    <a:pt x="2" y="33520"/>
                  </a:lnTo>
                  <a:cubicBezTo>
                    <a:pt x="1" y="34853"/>
                    <a:pt x="1081" y="35935"/>
                    <a:pt x="2415" y="35935"/>
                  </a:cubicBezTo>
                  <a:lnTo>
                    <a:pt x="42787" y="35935"/>
                  </a:lnTo>
                  <a:cubicBezTo>
                    <a:pt x="45672" y="35935"/>
                    <a:pt x="47528" y="32872"/>
                    <a:pt x="46190" y="30315"/>
                  </a:cubicBezTo>
                  <a:lnTo>
                    <a:pt x="38145" y="14946"/>
                  </a:lnTo>
                  <a:lnTo>
                    <a:pt x="35959" y="10769"/>
                  </a:lnTo>
                  <a:lnTo>
                    <a:pt x="34448" y="7881"/>
                  </a:lnTo>
                  <a:lnTo>
                    <a:pt x="33355" y="5794"/>
                  </a:lnTo>
                  <a:lnTo>
                    <a:pt x="31400" y="2058"/>
                  </a:lnTo>
                  <a:cubicBezTo>
                    <a:pt x="30736" y="793"/>
                    <a:pt x="29427" y="1"/>
                    <a:pt x="27999" y="1"/>
                  </a:cubicBezTo>
                  <a:lnTo>
                    <a:pt x="2415" y="1"/>
                  </a:lnTo>
                  <a:cubicBezTo>
                    <a:pt x="2414" y="1"/>
                    <a:pt x="2413" y="1"/>
                    <a:pt x="241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" name="Google Shape;1730;p60"/>
            <p:cNvSpPr/>
            <p:nvPr/>
          </p:nvSpPr>
          <p:spPr>
            <a:xfrm>
              <a:off x="238125" y="2777100"/>
              <a:ext cx="4394600" cy="1108675"/>
            </a:xfrm>
            <a:custGeom>
              <a:avLst/>
              <a:gdLst/>
              <a:ahLst/>
              <a:cxnLst/>
              <a:rect l="l" t="t" r="r" b="b"/>
              <a:pathLst>
                <a:path w="175784" h="44347" extrusionOk="0">
                  <a:moveTo>
                    <a:pt x="0" y="0"/>
                  </a:moveTo>
                  <a:lnTo>
                    <a:pt x="0" y="41696"/>
                  </a:lnTo>
                  <a:cubicBezTo>
                    <a:pt x="0" y="43160"/>
                    <a:pt x="1186" y="44346"/>
                    <a:pt x="2652" y="44346"/>
                  </a:cubicBezTo>
                  <a:lnTo>
                    <a:pt x="175784" y="44346"/>
                  </a:lnTo>
                  <a:lnTo>
                    <a:pt x="17578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" name="Google Shape;1731;p60"/>
            <p:cNvSpPr/>
            <p:nvPr/>
          </p:nvSpPr>
          <p:spPr>
            <a:xfrm>
              <a:off x="4632700" y="2777100"/>
              <a:ext cx="2747625" cy="1108675"/>
            </a:xfrm>
            <a:custGeom>
              <a:avLst/>
              <a:gdLst/>
              <a:ahLst/>
              <a:cxnLst/>
              <a:rect l="l" t="t" r="r" b="b"/>
              <a:pathLst>
                <a:path w="109905" h="44347" extrusionOk="0">
                  <a:moveTo>
                    <a:pt x="1" y="0"/>
                  </a:moveTo>
                  <a:lnTo>
                    <a:pt x="1" y="44346"/>
                  </a:lnTo>
                  <a:lnTo>
                    <a:pt x="102271" y="44346"/>
                  </a:lnTo>
                  <a:cubicBezTo>
                    <a:pt x="106487" y="44346"/>
                    <a:pt x="109904" y="40929"/>
                    <a:pt x="109904" y="36713"/>
                  </a:cubicBezTo>
                  <a:lnTo>
                    <a:pt x="109904" y="13926"/>
                  </a:lnTo>
                  <a:cubicBezTo>
                    <a:pt x="109904" y="8297"/>
                    <a:pt x="107048" y="3052"/>
                    <a:pt x="1023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1732;p60"/>
            <p:cNvSpPr/>
            <p:nvPr/>
          </p:nvSpPr>
          <p:spPr>
            <a:xfrm>
              <a:off x="4587125" y="1102025"/>
              <a:ext cx="45600" cy="2783750"/>
            </a:xfrm>
            <a:custGeom>
              <a:avLst/>
              <a:gdLst/>
              <a:ahLst/>
              <a:cxnLst/>
              <a:rect l="l" t="t" r="r" b="b"/>
              <a:pathLst>
                <a:path w="1824" h="111350" extrusionOk="0">
                  <a:moveTo>
                    <a:pt x="0" y="0"/>
                  </a:moveTo>
                  <a:lnTo>
                    <a:pt x="0" y="111349"/>
                  </a:lnTo>
                  <a:lnTo>
                    <a:pt x="1824" y="111349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1733;p60"/>
            <p:cNvSpPr/>
            <p:nvPr/>
          </p:nvSpPr>
          <p:spPr>
            <a:xfrm>
              <a:off x="6054700" y="3476050"/>
              <a:ext cx="1325625" cy="409725"/>
            </a:xfrm>
            <a:custGeom>
              <a:avLst/>
              <a:gdLst/>
              <a:ahLst/>
              <a:cxnLst/>
              <a:rect l="l" t="t" r="r" b="b"/>
              <a:pathLst>
                <a:path w="53025" h="16389" extrusionOk="0">
                  <a:moveTo>
                    <a:pt x="0" y="0"/>
                  </a:moveTo>
                  <a:lnTo>
                    <a:pt x="0" y="16388"/>
                  </a:lnTo>
                  <a:lnTo>
                    <a:pt x="45393" y="16388"/>
                  </a:lnTo>
                  <a:cubicBezTo>
                    <a:pt x="49609" y="16388"/>
                    <a:pt x="53024" y="12971"/>
                    <a:pt x="53024" y="8757"/>
                  </a:cubicBezTo>
                  <a:lnTo>
                    <a:pt x="5302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1734;p60"/>
            <p:cNvSpPr/>
            <p:nvPr/>
          </p:nvSpPr>
          <p:spPr>
            <a:xfrm>
              <a:off x="238125" y="3476050"/>
              <a:ext cx="1325600" cy="409725"/>
            </a:xfrm>
            <a:custGeom>
              <a:avLst/>
              <a:gdLst/>
              <a:ahLst/>
              <a:cxnLst/>
              <a:rect l="l" t="t" r="r" b="b"/>
              <a:pathLst>
                <a:path w="53024" h="16389" extrusionOk="0">
                  <a:moveTo>
                    <a:pt x="0" y="0"/>
                  </a:moveTo>
                  <a:lnTo>
                    <a:pt x="0" y="13773"/>
                  </a:lnTo>
                  <a:cubicBezTo>
                    <a:pt x="0" y="15217"/>
                    <a:pt x="1171" y="16388"/>
                    <a:pt x="2617" y="16388"/>
                  </a:cubicBezTo>
                  <a:lnTo>
                    <a:pt x="45392" y="16388"/>
                  </a:lnTo>
                  <a:cubicBezTo>
                    <a:pt x="49608" y="16388"/>
                    <a:pt x="53024" y="12971"/>
                    <a:pt x="53024" y="8757"/>
                  </a:cubicBezTo>
                  <a:lnTo>
                    <a:pt x="5302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735;p60"/>
            <p:cNvSpPr/>
            <p:nvPr/>
          </p:nvSpPr>
          <p:spPr>
            <a:xfrm>
              <a:off x="238125" y="3783300"/>
              <a:ext cx="6913250" cy="102475"/>
            </a:xfrm>
            <a:custGeom>
              <a:avLst/>
              <a:gdLst/>
              <a:ahLst/>
              <a:cxnLst/>
              <a:rect l="l" t="t" r="r" b="b"/>
              <a:pathLst>
                <a:path w="276530" h="4099" extrusionOk="0">
                  <a:moveTo>
                    <a:pt x="0" y="1"/>
                  </a:moveTo>
                  <a:cubicBezTo>
                    <a:pt x="0" y="2264"/>
                    <a:pt x="1836" y="4098"/>
                    <a:pt x="4098" y="4098"/>
                  </a:cubicBezTo>
                  <a:lnTo>
                    <a:pt x="276529" y="4098"/>
                  </a:lnTo>
                  <a:lnTo>
                    <a:pt x="276529" y="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736;p60"/>
            <p:cNvSpPr/>
            <p:nvPr/>
          </p:nvSpPr>
          <p:spPr>
            <a:xfrm>
              <a:off x="6123800" y="2051625"/>
              <a:ext cx="216925" cy="433875"/>
            </a:xfrm>
            <a:custGeom>
              <a:avLst/>
              <a:gdLst/>
              <a:ahLst/>
              <a:cxnLst/>
              <a:rect l="l" t="t" r="r" b="b"/>
              <a:pathLst>
                <a:path w="8677" h="17355" extrusionOk="0">
                  <a:moveTo>
                    <a:pt x="0" y="1"/>
                  </a:moveTo>
                  <a:lnTo>
                    <a:pt x="0" y="17354"/>
                  </a:lnTo>
                  <a:cubicBezTo>
                    <a:pt x="4790" y="17354"/>
                    <a:pt x="8676" y="13468"/>
                    <a:pt x="8676" y="8677"/>
                  </a:cubicBezTo>
                  <a:cubicBezTo>
                    <a:pt x="8676" y="3885"/>
                    <a:pt x="4790" y="1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737;p60"/>
            <p:cNvSpPr/>
            <p:nvPr/>
          </p:nvSpPr>
          <p:spPr>
            <a:xfrm>
              <a:off x="4756625" y="2515650"/>
              <a:ext cx="344675" cy="96750"/>
            </a:xfrm>
            <a:custGeom>
              <a:avLst/>
              <a:gdLst/>
              <a:ahLst/>
              <a:cxnLst/>
              <a:rect l="l" t="t" r="r" b="b"/>
              <a:pathLst>
                <a:path w="13787" h="3870" extrusionOk="0">
                  <a:moveTo>
                    <a:pt x="1936" y="0"/>
                  </a:moveTo>
                  <a:cubicBezTo>
                    <a:pt x="868" y="0"/>
                    <a:pt x="1" y="866"/>
                    <a:pt x="1" y="1934"/>
                  </a:cubicBezTo>
                  <a:cubicBezTo>
                    <a:pt x="1" y="3003"/>
                    <a:pt x="868" y="3870"/>
                    <a:pt x="1936" y="3870"/>
                  </a:cubicBezTo>
                  <a:lnTo>
                    <a:pt x="11853" y="3870"/>
                  </a:lnTo>
                  <a:cubicBezTo>
                    <a:pt x="12921" y="3870"/>
                    <a:pt x="13787" y="3003"/>
                    <a:pt x="13787" y="1934"/>
                  </a:cubicBezTo>
                  <a:cubicBezTo>
                    <a:pt x="13787" y="866"/>
                    <a:pt x="12921" y="0"/>
                    <a:pt x="118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738;p60"/>
            <p:cNvSpPr/>
            <p:nvPr/>
          </p:nvSpPr>
          <p:spPr>
            <a:xfrm>
              <a:off x="238125" y="3476050"/>
              <a:ext cx="7142200" cy="98400"/>
            </a:xfrm>
            <a:custGeom>
              <a:avLst/>
              <a:gdLst/>
              <a:ahLst/>
              <a:cxnLst/>
              <a:rect l="l" t="t" r="r" b="b"/>
              <a:pathLst>
                <a:path w="285688" h="3936" extrusionOk="0">
                  <a:moveTo>
                    <a:pt x="0" y="0"/>
                  </a:moveTo>
                  <a:lnTo>
                    <a:pt x="0" y="3935"/>
                  </a:lnTo>
                  <a:lnTo>
                    <a:pt x="285687" y="3935"/>
                  </a:lnTo>
                  <a:lnTo>
                    <a:pt x="28568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739;p60"/>
            <p:cNvSpPr/>
            <p:nvPr/>
          </p:nvSpPr>
          <p:spPr>
            <a:xfrm>
              <a:off x="5545225" y="3093600"/>
              <a:ext cx="1590925" cy="795500"/>
            </a:xfrm>
            <a:custGeom>
              <a:avLst/>
              <a:gdLst/>
              <a:ahLst/>
              <a:cxnLst/>
              <a:rect l="l" t="t" r="r" b="b"/>
              <a:pathLst>
                <a:path w="63637" h="31820" extrusionOk="0">
                  <a:moveTo>
                    <a:pt x="31818" y="1"/>
                  </a:moveTo>
                  <a:cubicBezTo>
                    <a:pt x="14248" y="1"/>
                    <a:pt x="1" y="14248"/>
                    <a:pt x="1" y="31819"/>
                  </a:cubicBezTo>
                  <a:lnTo>
                    <a:pt x="63636" y="31819"/>
                  </a:lnTo>
                  <a:cubicBezTo>
                    <a:pt x="63636" y="14248"/>
                    <a:pt x="49390" y="1"/>
                    <a:pt x="3181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740;p60"/>
            <p:cNvSpPr/>
            <p:nvPr/>
          </p:nvSpPr>
          <p:spPr>
            <a:xfrm>
              <a:off x="5618125" y="3166550"/>
              <a:ext cx="1445125" cy="1445075"/>
            </a:xfrm>
            <a:custGeom>
              <a:avLst/>
              <a:gdLst/>
              <a:ahLst/>
              <a:cxnLst/>
              <a:rect l="l" t="t" r="r" b="b"/>
              <a:pathLst>
                <a:path w="57805" h="57803" extrusionOk="0">
                  <a:moveTo>
                    <a:pt x="28902" y="0"/>
                  </a:moveTo>
                  <a:cubicBezTo>
                    <a:pt x="21237" y="0"/>
                    <a:pt x="13885" y="3045"/>
                    <a:pt x="8465" y="8465"/>
                  </a:cubicBezTo>
                  <a:cubicBezTo>
                    <a:pt x="3045" y="13884"/>
                    <a:pt x="1" y="21237"/>
                    <a:pt x="1" y="28901"/>
                  </a:cubicBezTo>
                  <a:cubicBezTo>
                    <a:pt x="1" y="36567"/>
                    <a:pt x="3045" y="43918"/>
                    <a:pt x="8465" y="49338"/>
                  </a:cubicBezTo>
                  <a:cubicBezTo>
                    <a:pt x="13885" y="54758"/>
                    <a:pt x="21237" y="57802"/>
                    <a:pt x="28902" y="57802"/>
                  </a:cubicBezTo>
                  <a:cubicBezTo>
                    <a:pt x="36568" y="57802"/>
                    <a:pt x="43919" y="54758"/>
                    <a:pt x="49339" y="49338"/>
                  </a:cubicBezTo>
                  <a:cubicBezTo>
                    <a:pt x="54759" y="43918"/>
                    <a:pt x="57804" y="36567"/>
                    <a:pt x="57804" y="28901"/>
                  </a:cubicBezTo>
                  <a:cubicBezTo>
                    <a:pt x="57804" y="21237"/>
                    <a:pt x="54759" y="13884"/>
                    <a:pt x="49339" y="8465"/>
                  </a:cubicBezTo>
                  <a:cubicBezTo>
                    <a:pt x="43919" y="3045"/>
                    <a:pt x="36568" y="0"/>
                    <a:pt x="289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1741;p60"/>
            <p:cNvSpPr/>
            <p:nvPr/>
          </p:nvSpPr>
          <p:spPr>
            <a:xfrm>
              <a:off x="5638025" y="3186425"/>
              <a:ext cx="1405300" cy="1405300"/>
            </a:xfrm>
            <a:custGeom>
              <a:avLst/>
              <a:gdLst/>
              <a:ahLst/>
              <a:cxnLst/>
              <a:rect l="l" t="t" r="r" b="b"/>
              <a:pathLst>
                <a:path w="56212" h="56212" extrusionOk="0">
                  <a:moveTo>
                    <a:pt x="28106" y="1"/>
                  </a:moveTo>
                  <a:cubicBezTo>
                    <a:pt x="20652" y="1"/>
                    <a:pt x="13504" y="2961"/>
                    <a:pt x="8232" y="8232"/>
                  </a:cubicBezTo>
                  <a:cubicBezTo>
                    <a:pt x="2961" y="13503"/>
                    <a:pt x="0" y="20652"/>
                    <a:pt x="0" y="28106"/>
                  </a:cubicBezTo>
                  <a:cubicBezTo>
                    <a:pt x="0" y="35560"/>
                    <a:pt x="2961" y="42710"/>
                    <a:pt x="8232" y="47980"/>
                  </a:cubicBezTo>
                  <a:cubicBezTo>
                    <a:pt x="13504" y="53251"/>
                    <a:pt x="20652" y="56212"/>
                    <a:pt x="28106" y="56212"/>
                  </a:cubicBezTo>
                  <a:cubicBezTo>
                    <a:pt x="35560" y="56212"/>
                    <a:pt x="42709" y="53251"/>
                    <a:pt x="47980" y="47980"/>
                  </a:cubicBezTo>
                  <a:cubicBezTo>
                    <a:pt x="53251" y="42710"/>
                    <a:pt x="56212" y="35560"/>
                    <a:pt x="56212" y="28106"/>
                  </a:cubicBezTo>
                  <a:cubicBezTo>
                    <a:pt x="56212" y="20652"/>
                    <a:pt x="53251" y="13503"/>
                    <a:pt x="47980" y="8232"/>
                  </a:cubicBezTo>
                  <a:cubicBezTo>
                    <a:pt x="42709" y="2961"/>
                    <a:pt x="35560" y="1"/>
                    <a:pt x="281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742;p60"/>
            <p:cNvSpPr/>
            <p:nvPr/>
          </p:nvSpPr>
          <p:spPr>
            <a:xfrm>
              <a:off x="5730800" y="3279200"/>
              <a:ext cx="1219750" cy="1219750"/>
            </a:xfrm>
            <a:custGeom>
              <a:avLst/>
              <a:gdLst/>
              <a:ahLst/>
              <a:cxnLst/>
              <a:rect l="l" t="t" r="r" b="b"/>
              <a:pathLst>
                <a:path w="48790" h="48790" extrusionOk="0">
                  <a:moveTo>
                    <a:pt x="24395" y="1"/>
                  </a:moveTo>
                  <a:cubicBezTo>
                    <a:pt x="17926" y="1"/>
                    <a:pt x="11721" y="2572"/>
                    <a:pt x="7146" y="7146"/>
                  </a:cubicBezTo>
                  <a:cubicBezTo>
                    <a:pt x="2572" y="11721"/>
                    <a:pt x="0" y="17926"/>
                    <a:pt x="0" y="24395"/>
                  </a:cubicBezTo>
                  <a:cubicBezTo>
                    <a:pt x="0" y="30866"/>
                    <a:pt x="2572" y="37069"/>
                    <a:pt x="7146" y="41645"/>
                  </a:cubicBezTo>
                  <a:cubicBezTo>
                    <a:pt x="11721" y="46220"/>
                    <a:pt x="17926" y="48790"/>
                    <a:pt x="24395" y="48790"/>
                  </a:cubicBezTo>
                  <a:cubicBezTo>
                    <a:pt x="30865" y="48790"/>
                    <a:pt x="37069" y="46220"/>
                    <a:pt x="41644" y="41645"/>
                  </a:cubicBezTo>
                  <a:cubicBezTo>
                    <a:pt x="46220" y="37069"/>
                    <a:pt x="48789" y="30866"/>
                    <a:pt x="48789" y="24395"/>
                  </a:cubicBezTo>
                  <a:cubicBezTo>
                    <a:pt x="48789" y="17926"/>
                    <a:pt x="46220" y="11721"/>
                    <a:pt x="41644" y="7146"/>
                  </a:cubicBezTo>
                  <a:cubicBezTo>
                    <a:pt x="37069" y="2572"/>
                    <a:pt x="30865" y="1"/>
                    <a:pt x="24395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743;p60"/>
            <p:cNvSpPr/>
            <p:nvPr/>
          </p:nvSpPr>
          <p:spPr>
            <a:xfrm>
              <a:off x="5942925" y="3491350"/>
              <a:ext cx="795500" cy="795475"/>
            </a:xfrm>
            <a:custGeom>
              <a:avLst/>
              <a:gdLst/>
              <a:ahLst/>
              <a:cxnLst/>
              <a:rect l="l" t="t" r="r" b="b"/>
              <a:pathLst>
                <a:path w="31820" h="31819" extrusionOk="0">
                  <a:moveTo>
                    <a:pt x="15910" y="0"/>
                  </a:moveTo>
                  <a:cubicBezTo>
                    <a:pt x="11691" y="0"/>
                    <a:pt x="7644" y="1676"/>
                    <a:pt x="4661" y="4660"/>
                  </a:cubicBezTo>
                  <a:cubicBezTo>
                    <a:pt x="1678" y="7644"/>
                    <a:pt x="1" y="11691"/>
                    <a:pt x="1" y="15909"/>
                  </a:cubicBezTo>
                  <a:cubicBezTo>
                    <a:pt x="1" y="20129"/>
                    <a:pt x="1678" y="24175"/>
                    <a:pt x="4661" y="27158"/>
                  </a:cubicBezTo>
                  <a:cubicBezTo>
                    <a:pt x="7644" y="30143"/>
                    <a:pt x="11691" y="31818"/>
                    <a:pt x="15910" y="31818"/>
                  </a:cubicBezTo>
                  <a:cubicBezTo>
                    <a:pt x="20130" y="31818"/>
                    <a:pt x="24176" y="30143"/>
                    <a:pt x="27160" y="27158"/>
                  </a:cubicBezTo>
                  <a:cubicBezTo>
                    <a:pt x="30143" y="24175"/>
                    <a:pt x="31819" y="20129"/>
                    <a:pt x="31819" y="15909"/>
                  </a:cubicBezTo>
                  <a:cubicBezTo>
                    <a:pt x="31819" y="11691"/>
                    <a:pt x="30143" y="7644"/>
                    <a:pt x="27160" y="4660"/>
                  </a:cubicBezTo>
                  <a:cubicBezTo>
                    <a:pt x="24176" y="1676"/>
                    <a:pt x="20130" y="0"/>
                    <a:pt x="159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744;p60"/>
            <p:cNvSpPr/>
            <p:nvPr/>
          </p:nvSpPr>
          <p:spPr>
            <a:xfrm>
              <a:off x="6022700" y="3571100"/>
              <a:ext cx="635950" cy="635950"/>
            </a:xfrm>
            <a:custGeom>
              <a:avLst/>
              <a:gdLst/>
              <a:ahLst/>
              <a:cxnLst/>
              <a:rect l="l" t="t" r="r" b="b"/>
              <a:pathLst>
                <a:path w="25438" h="25438" extrusionOk="0">
                  <a:moveTo>
                    <a:pt x="12719" y="1"/>
                  </a:moveTo>
                  <a:cubicBezTo>
                    <a:pt x="9346" y="1"/>
                    <a:pt x="6111" y="1341"/>
                    <a:pt x="3726" y="3727"/>
                  </a:cubicBezTo>
                  <a:cubicBezTo>
                    <a:pt x="1340" y="6111"/>
                    <a:pt x="0" y="9347"/>
                    <a:pt x="0" y="12719"/>
                  </a:cubicBezTo>
                  <a:cubicBezTo>
                    <a:pt x="0" y="16092"/>
                    <a:pt x="1340" y="19327"/>
                    <a:pt x="3726" y="21713"/>
                  </a:cubicBezTo>
                  <a:cubicBezTo>
                    <a:pt x="6111" y="24098"/>
                    <a:pt x="9346" y="25438"/>
                    <a:pt x="12719" y="25438"/>
                  </a:cubicBezTo>
                  <a:cubicBezTo>
                    <a:pt x="16093" y="25438"/>
                    <a:pt x="19327" y="24098"/>
                    <a:pt x="21713" y="21713"/>
                  </a:cubicBezTo>
                  <a:cubicBezTo>
                    <a:pt x="24098" y="19327"/>
                    <a:pt x="25438" y="16092"/>
                    <a:pt x="25438" y="12719"/>
                  </a:cubicBezTo>
                  <a:cubicBezTo>
                    <a:pt x="25438" y="9347"/>
                    <a:pt x="24098" y="6111"/>
                    <a:pt x="21713" y="3727"/>
                  </a:cubicBezTo>
                  <a:cubicBezTo>
                    <a:pt x="19327" y="1341"/>
                    <a:pt x="16093" y="1"/>
                    <a:pt x="127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745;p60"/>
            <p:cNvSpPr/>
            <p:nvPr/>
          </p:nvSpPr>
          <p:spPr>
            <a:xfrm>
              <a:off x="6262800" y="3811200"/>
              <a:ext cx="161900" cy="155775"/>
            </a:xfrm>
            <a:custGeom>
              <a:avLst/>
              <a:gdLst/>
              <a:ahLst/>
              <a:cxnLst/>
              <a:rect l="l" t="t" r="r" b="b"/>
              <a:pathLst>
                <a:path w="6476" h="6231" extrusionOk="0">
                  <a:moveTo>
                    <a:pt x="3115" y="1"/>
                  </a:moveTo>
                  <a:cubicBezTo>
                    <a:pt x="1394" y="1"/>
                    <a:pt x="0" y="1395"/>
                    <a:pt x="0" y="3115"/>
                  </a:cubicBezTo>
                  <a:cubicBezTo>
                    <a:pt x="0" y="4375"/>
                    <a:pt x="759" y="5512"/>
                    <a:pt x="1923" y="5994"/>
                  </a:cubicBezTo>
                  <a:cubicBezTo>
                    <a:pt x="2308" y="6153"/>
                    <a:pt x="2712" y="6231"/>
                    <a:pt x="3113" y="6231"/>
                  </a:cubicBezTo>
                  <a:cubicBezTo>
                    <a:pt x="3924" y="6231"/>
                    <a:pt x="4721" y="5914"/>
                    <a:pt x="5317" y="5318"/>
                  </a:cubicBezTo>
                  <a:cubicBezTo>
                    <a:pt x="6208" y="4427"/>
                    <a:pt x="6475" y="3087"/>
                    <a:pt x="5993" y="1923"/>
                  </a:cubicBezTo>
                  <a:cubicBezTo>
                    <a:pt x="5510" y="759"/>
                    <a:pt x="4374" y="1"/>
                    <a:pt x="31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746;p60"/>
            <p:cNvSpPr/>
            <p:nvPr/>
          </p:nvSpPr>
          <p:spPr>
            <a:xfrm>
              <a:off x="6302525" y="3651275"/>
              <a:ext cx="79275" cy="76250"/>
            </a:xfrm>
            <a:custGeom>
              <a:avLst/>
              <a:gdLst/>
              <a:ahLst/>
              <a:cxnLst/>
              <a:rect l="l" t="t" r="r" b="b"/>
              <a:pathLst>
                <a:path w="3171" h="3050" extrusionOk="0">
                  <a:moveTo>
                    <a:pt x="1526" y="1"/>
                  </a:moveTo>
                  <a:cubicBezTo>
                    <a:pt x="684" y="1"/>
                    <a:pt x="1" y="682"/>
                    <a:pt x="2" y="1524"/>
                  </a:cubicBezTo>
                  <a:cubicBezTo>
                    <a:pt x="1" y="2142"/>
                    <a:pt x="372" y="2697"/>
                    <a:pt x="942" y="2933"/>
                  </a:cubicBezTo>
                  <a:cubicBezTo>
                    <a:pt x="1131" y="3011"/>
                    <a:pt x="1330" y="3050"/>
                    <a:pt x="1526" y="3050"/>
                  </a:cubicBezTo>
                  <a:cubicBezTo>
                    <a:pt x="1923" y="3050"/>
                    <a:pt x="2312" y="2894"/>
                    <a:pt x="2605" y="2603"/>
                  </a:cubicBezTo>
                  <a:cubicBezTo>
                    <a:pt x="3041" y="2167"/>
                    <a:pt x="3170" y="1511"/>
                    <a:pt x="2935" y="942"/>
                  </a:cubicBezTo>
                  <a:cubicBezTo>
                    <a:pt x="2699" y="372"/>
                    <a:pt x="2144" y="1"/>
                    <a:pt x="1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747;p60"/>
            <p:cNvSpPr/>
            <p:nvPr/>
          </p:nvSpPr>
          <p:spPr>
            <a:xfrm>
              <a:off x="6302575" y="4050650"/>
              <a:ext cx="76225" cy="76250"/>
            </a:xfrm>
            <a:custGeom>
              <a:avLst/>
              <a:gdLst/>
              <a:ahLst/>
              <a:cxnLst/>
              <a:rect l="l" t="t" r="r" b="b"/>
              <a:pathLst>
                <a:path w="3049" h="3050" extrusionOk="0">
                  <a:moveTo>
                    <a:pt x="1524" y="0"/>
                  </a:moveTo>
                  <a:cubicBezTo>
                    <a:pt x="682" y="0"/>
                    <a:pt x="0" y="684"/>
                    <a:pt x="0" y="1525"/>
                  </a:cubicBezTo>
                  <a:cubicBezTo>
                    <a:pt x="0" y="2367"/>
                    <a:pt x="682" y="3049"/>
                    <a:pt x="1524" y="3049"/>
                  </a:cubicBezTo>
                  <a:cubicBezTo>
                    <a:pt x="2366" y="3049"/>
                    <a:pt x="3049" y="2367"/>
                    <a:pt x="3049" y="1525"/>
                  </a:cubicBezTo>
                  <a:cubicBezTo>
                    <a:pt x="3049" y="684"/>
                    <a:pt x="2366" y="0"/>
                    <a:pt x="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748;p60"/>
            <p:cNvSpPr/>
            <p:nvPr/>
          </p:nvSpPr>
          <p:spPr>
            <a:xfrm>
              <a:off x="6440750" y="3709775"/>
              <a:ext cx="82250" cy="76250"/>
            </a:xfrm>
            <a:custGeom>
              <a:avLst/>
              <a:gdLst/>
              <a:ahLst/>
              <a:cxnLst/>
              <a:rect l="l" t="t" r="r" b="b"/>
              <a:pathLst>
                <a:path w="3290" h="3050" extrusionOk="0">
                  <a:moveTo>
                    <a:pt x="1646" y="0"/>
                  </a:moveTo>
                  <a:cubicBezTo>
                    <a:pt x="1256" y="0"/>
                    <a:pt x="865" y="149"/>
                    <a:pt x="568" y="447"/>
                  </a:cubicBezTo>
                  <a:cubicBezTo>
                    <a:pt x="132" y="882"/>
                    <a:pt x="1" y="1537"/>
                    <a:pt x="236" y="2107"/>
                  </a:cubicBezTo>
                  <a:cubicBezTo>
                    <a:pt x="472" y="2678"/>
                    <a:pt x="1029" y="3049"/>
                    <a:pt x="1645" y="3049"/>
                  </a:cubicBezTo>
                  <a:cubicBezTo>
                    <a:pt x="2261" y="3049"/>
                    <a:pt x="2818" y="2678"/>
                    <a:pt x="3054" y="2107"/>
                  </a:cubicBezTo>
                  <a:cubicBezTo>
                    <a:pt x="3290" y="1537"/>
                    <a:pt x="3160" y="882"/>
                    <a:pt x="2724" y="447"/>
                  </a:cubicBezTo>
                  <a:cubicBezTo>
                    <a:pt x="2426" y="149"/>
                    <a:pt x="2036" y="0"/>
                    <a:pt x="16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749;p60"/>
            <p:cNvSpPr/>
            <p:nvPr/>
          </p:nvSpPr>
          <p:spPr>
            <a:xfrm>
              <a:off x="6158350" y="3992175"/>
              <a:ext cx="82250" cy="76250"/>
            </a:xfrm>
            <a:custGeom>
              <a:avLst/>
              <a:gdLst/>
              <a:ahLst/>
              <a:cxnLst/>
              <a:rect l="l" t="t" r="r" b="b"/>
              <a:pathLst>
                <a:path w="3290" h="3050" extrusionOk="0">
                  <a:moveTo>
                    <a:pt x="1645" y="1"/>
                  </a:moveTo>
                  <a:cubicBezTo>
                    <a:pt x="1255" y="1"/>
                    <a:pt x="865" y="149"/>
                    <a:pt x="567" y="447"/>
                  </a:cubicBezTo>
                  <a:cubicBezTo>
                    <a:pt x="131" y="883"/>
                    <a:pt x="0" y="1538"/>
                    <a:pt x="236" y="2108"/>
                  </a:cubicBezTo>
                  <a:cubicBezTo>
                    <a:pt x="473" y="2678"/>
                    <a:pt x="1028" y="3050"/>
                    <a:pt x="1645" y="3050"/>
                  </a:cubicBezTo>
                  <a:cubicBezTo>
                    <a:pt x="2262" y="3050"/>
                    <a:pt x="2817" y="2678"/>
                    <a:pt x="3053" y="2108"/>
                  </a:cubicBezTo>
                  <a:cubicBezTo>
                    <a:pt x="3289" y="1538"/>
                    <a:pt x="3159" y="883"/>
                    <a:pt x="2723" y="447"/>
                  </a:cubicBezTo>
                  <a:cubicBezTo>
                    <a:pt x="2426" y="149"/>
                    <a:pt x="2036" y="1"/>
                    <a:pt x="16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750;p60"/>
            <p:cNvSpPr/>
            <p:nvPr/>
          </p:nvSpPr>
          <p:spPr>
            <a:xfrm>
              <a:off x="6499250" y="3850975"/>
              <a:ext cx="79275" cy="76250"/>
            </a:xfrm>
            <a:custGeom>
              <a:avLst/>
              <a:gdLst/>
              <a:ahLst/>
              <a:cxnLst/>
              <a:rect l="l" t="t" r="r" b="b"/>
              <a:pathLst>
                <a:path w="3171" h="3050" extrusionOk="0">
                  <a:moveTo>
                    <a:pt x="1648" y="1"/>
                  </a:moveTo>
                  <a:cubicBezTo>
                    <a:pt x="1647" y="1"/>
                    <a:pt x="1646" y="1"/>
                    <a:pt x="1645" y="1"/>
                  </a:cubicBezTo>
                  <a:cubicBezTo>
                    <a:pt x="1029" y="1"/>
                    <a:pt x="472" y="371"/>
                    <a:pt x="236" y="941"/>
                  </a:cubicBezTo>
                  <a:cubicBezTo>
                    <a:pt x="1" y="1511"/>
                    <a:pt x="130" y="2166"/>
                    <a:pt x="568" y="2603"/>
                  </a:cubicBezTo>
                  <a:cubicBezTo>
                    <a:pt x="859" y="2895"/>
                    <a:pt x="1248" y="3049"/>
                    <a:pt x="1645" y="3049"/>
                  </a:cubicBezTo>
                  <a:cubicBezTo>
                    <a:pt x="1841" y="3049"/>
                    <a:pt x="2040" y="3011"/>
                    <a:pt x="2229" y="2933"/>
                  </a:cubicBezTo>
                  <a:cubicBezTo>
                    <a:pt x="2799" y="2697"/>
                    <a:pt x="3170" y="2141"/>
                    <a:pt x="3170" y="1524"/>
                  </a:cubicBezTo>
                  <a:cubicBezTo>
                    <a:pt x="3170" y="684"/>
                    <a:pt x="2488" y="1"/>
                    <a:pt x="16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1751;p60"/>
            <p:cNvSpPr/>
            <p:nvPr/>
          </p:nvSpPr>
          <p:spPr>
            <a:xfrm>
              <a:off x="6099875" y="3850975"/>
              <a:ext cx="79225" cy="76250"/>
            </a:xfrm>
            <a:custGeom>
              <a:avLst/>
              <a:gdLst/>
              <a:ahLst/>
              <a:cxnLst/>
              <a:rect l="l" t="t" r="r" b="b"/>
              <a:pathLst>
                <a:path w="3169" h="3050" extrusionOk="0">
                  <a:moveTo>
                    <a:pt x="1645" y="1"/>
                  </a:moveTo>
                  <a:cubicBezTo>
                    <a:pt x="1027" y="1"/>
                    <a:pt x="472" y="371"/>
                    <a:pt x="236" y="941"/>
                  </a:cubicBezTo>
                  <a:cubicBezTo>
                    <a:pt x="1" y="1511"/>
                    <a:pt x="130" y="2166"/>
                    <a:pt x="566" y="2602"/>
                  </a:cubicBezTo>
                  <a:cubicBezTo>
                    <a:pt x="858" y="2894"/>
                    <a:pt x="1248" y="3049"/>
                    <a:pt x="1645" y="3049"/>
                  </a:cubicBezTo>
                  <a:cubicBezTo>
                    <a:pt x="1842" y="3049"/>
                    <a:pt x="2040" y="3011"/>
                    <a:pt x="2229" y="2933"/>
                  </a:cubicBezTo>
                  <a:cubicBezTo>
                    <a:pt x="2797" y="2697"/>
                    <a:pt x="3169" y="2141"/>
                    <a:pt x="3169" y="1524"/>
                  </a:cubicBezTo>
                  <a:cubicBezTo>
                    <a:pt x="3169" y="683"/>
                    <a:pt x="2487" y="1"/>
                    <a:pt x="16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752;p60"/>
            <p:cNvSpPr/>
            <p:nvPr/>
          </p:nvSpPr>
          <p:spPr>
            <a:xfrm>
              <a:off x="6443775" y="3992150"/>
              <a:ext cx="79975" cy="76275"/>
            </a:xfrm>
            <a:custGeom>
              <a:avLst/>
              <a:gdLst/>
              <a:ahLst/>
              <a:cxnLst/>
              <a:rect l="l" t="t" r="r" b="b"/>
              <a:pathLst>
                <a:path w="3199" h="3051" extrusionOk="0">
                  <a:moveTo>
                    <a:pt x="1524" y="1"/>
                  </a:moveTo>
                  <a:cubicBezTo>
                    <a:pt x="1328" y="1"/>
                    <a:pt x="1129" y="39"/>
                    <a:pt x="941" y="117"/>
                  </a:cubicBezTo>
                  <a:cubicBezTo>
                    <a:pt x="371" y="353"/>
                    <a:pt x="1" y="909"/>
                    <a:pt x="1" y="1526"/>
                  </a:cubicBezTo>
                  <a:cubicBezTo>
                    <a:pt x="1" y="2142"/>
                    <a:pt x="371" y="2699"/>
                    <a:pt x="941" y="2934"/>
                  </a:cubicBezTo>
                  <a:cubicBezTo>
                    <a:pt x="1130" y="3012"/>
                    <a:pt x="1328" y="3050"/>
                    <a:pt x="1524" y="3050"/>
                  </a:cubicBezTo>
                  <a:cubicBezTo>
                    <a:pt x="1921" y="3050"/>
                    <a:pt x="2311" y="2896"/>
                    <a:pt x="2603" y="2604"/>
                  </a:cubicBezTo>
                  <a:cubicBezTo>
                    <a:pt x="3198" y="2009"/>
                    <a:pt x="3198" y="1044"/>
                    <a:pt x="2603" y="448"/>
                  </a:cubicBezTo>
                  <a:cubicBezTo>
                    <a:pt x="2311" y="156"/>
                    <a:pt x="1921" y="1"/>
                    <a:pt x="15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753;p60"/>
            <p:cNvSpPr/>
            <p:nvPr/>
          </p:nvSpPr>
          <p:spPr>
            <a:xfrm>
              <a:off x="6161350" y="3709775"/>
              <a:ext cx="76250" cy="76250"/>
            </a:xfrm>
            <a:custGeom>
              <a:avLst/>
              <a:gdLst/>
              <a:ahLst/>
              <a:cxnLst/>
              <a:rect l="l" t="t" r="r" b="b"/>
              <a:pathLst>
                <a:path w="3050" h="3050" extrusionOk="0">
                  <a:moveTo>
                    <a:pt x="1525" y="0"/>
                  </a:moveTo>
                  <a:cubicBezTo>
                    <a:pt x="683" y="0"/>
                    <a:pt x="1" y="682"/>
                    <a:pt x="1" y="1524"/>
                  </a:cubicBezTo>
                  <a:cubicBezTo>
                    <a:pt x="1" y="2366"/>
                    <a:pt x="683" y="3049"/>
                    <a:pt x="1525" y="3049"/>
                  </a:cubicBezTo>
                  <a:cubicBezTo>
                    <a:pt x="2368" y="3049"/>
                    <a:pt x="3050" y="2366"/>
                    <a:pt x="3050" y="1524"/>
                  </a:cubicBezTo>
                  <a:cubicBezTo>
                    <a:pt x="3050" y="682"/>
                    <a:pt x="2368" y="0"/>
                    <a:pt x="15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754;p60"/>
            <p:cNvSpPr/>
            <p:nvPr/>
          </p:nvSpPr>
          <p:spPr>
            <a:xfrm>
              <a:off x="634325" y="3093600"/>
              <a:ext cx="1590950" cy="795500"/>
            </a:xfrm>
            <a:custGeom>
              <a:avLst/>
              <a:gdLst/>
              <a:ahLst/>
              <a:cxnLst/>
              <a:rect l="l" t="t" r="r" b="b"/>
              <a:pathLst>
                <a:path w="63638" h="31820" extrusionOk="0">
                  <a:moveTo>
                    <a:pt x="31819" y="1"/>
                  </a:moveTo>
                  <a:cubicBezTo>
                    <a:pt x="14247" y="1"/>
                    <a:pt x="0" y="14248"/>
                    <a:pt x="0" y="31819"/>
                  </a:cubicBezTo>
                  <a:lnTo>
                    <a:pt x="63637" y="31819"/>
                  </a:lnTo>
                  <a:cubicBezTo>
                    <a:pt x="63637" y="14248"/>
                    <a:pt x="49390" y="1"/>
                    <a:pt x="318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755;p60"/>
            <p:cNvSpPr/>
            <p:nvPr/>
          </p:nvSpPr>
          <p:spPr>
            <a:xfrm>
              <a:off x="707250" y="3166550"/>
              <a:ext cx="1445075" cy="1445100"/>
            </a:xfrm>
            <a:custGeom>
              <a:avLst/>
              <a:gdLst/>
              <a:ahLst/>
              <a:cxnLst/>
              <a:rect l="l" t="t" r="r" b="b"/>
              <a:pathLst>
                <a:path w="57803" h="57804" extrusionOk="0">
                  <a:moveTo>
                    <a:pt x="28902" y="0"/>
                  </a:moveTo>
                  <a:cubicBezTo>
                    <a:pt x="21236" y="0"/>
                    <a:pt x="13885" y="3045"/>
                    <a:pt x="8465" y="8465"/>
                  </a:cubicBezTo>
                  <a:cubicBezTo>
                    <a:pt x="3045" y="13884"/>
                    <a:pt x="0" y="21237"/>
                    <a:pt x="0" y="28901"/>
                  </a:cubicBezTo>
                  <a:cubicBezTo>
                    <a:pt x="0" y="36567"/>
                    <a:pt x="3045" y="43918"/>
                    <a:pt x="8465" y="49338"/>
                  </a:cubicBezTo>
                  <a:cubicBezTo>
                    <a:pt x="13885" y="54758"/>
                    <a:pt x="21236" y="57804"/>
                    <a:pt x="28902" y="57804"/>
                  </a:cubicBezTo>
                  <a:cubicBezTo>
                    <a:pt x="36567" y="57804"/>
                    <a:pt x="43918" y="54758"/>
                    <a:pt x="49338" y="49338"/>
                  </a:cubicBezTo>
                  <a:cubicBezTo>
                    <a:pt x="54758" y="43918"/>
                    <a:pt x="57803" y="36567"/>
                    <a:pt x="57803" y="28901"/>
                  </a:cubicBezTo>
                  <a:cubicBezTo>
                    <a:pt x="57803" y="21237"/>
                    <a:pt x="54758" y="13884"/>
                    <a:pt x="49338" y="8465"/>
                  </a:cubicBezTo>
                  <a:cubicBezTo>
                    <a:pt x="43918" y="3045"/>
                    <a:pt x="36567" y="0"/>
                    <a:pt x="2890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1756;p60"/>
            <p:cNvSpPr/>
            <p:nvPr/>
          </p:nvSpPr>
          <p:spPr>
            <a:xfrm>
              <a:off x="727125" y="3186425"/>
              <a:ext cx="1405325" cy="1405300"/>
            </a:xfrm>
            <a:custGeom>
              <a:avLst/>
              <a:gdLst/>
              <a:ahLst/>
              <a:cxnLst/>
              <a:rect l="l" t="t" r="r" b="b"/>
              <a:pathLst>
                <a:path w="56213" h="56212" extrusionOk="0">
                  <a:moveTo>
                    <a:pt x="28107" y="1"/>
                  </a:moveTo>
                  <a:cubicBezTo>
                    <a:pt x="20653" y="1"/>
                    <a:pt x="13503" y="2961"/>
                    <a:pt x="8232" y="8232"/>
                  </a:cubicBezTo>
                  <a:cubicBezTo>
                    <a:pt x="2962" y="13503"/>
                    <a:pt x="1" y="20652"/>
                    <a:pt x="1" y="28106"/>
                  </a:cubicBezTo>
                  <a:cubicBezTo>
                    <a:pt x="1" y="35560"/>
                    <a:pt x="2962" y="42710"/>
                    <a:pt x="8232" y="47980"/>
                  </a:cubicBezTo>
                  <a:cubicBezTo>
                    <a:pt x="13503" y="53251"/>
                    <a:pt x="20653" y="56212"/>
                    <a:pt x="28107" y="56212"/>
                  </a:cubicBezTo>
                  <a:cubicBezTo>
                    <a:pt x="35560" y="56212"/>
                    <a:pt x="42710" y="53251"/>
                    <a:pt x="47981" y="47980"/>
                  </a:cubicBezTo>
                  <a:cubicBezTo>
                    <a:pt x="53252" y="42710"/>
                    <a:pt x="56212" y="35560"/>
                    <a:pt x="56212" y="28106"/>
                  </a:cubicBezTo>
                  <a:cubicBezTo>
                    <a:pt x="56212" y="20652"/>
                    <a:pt x="53252" y="13503"/>
                    <a:pt x="47981" y="8232"/>
                  </a:cubicBezTo>
                  <a:cubicBezTo>
                    <a:pt x="42710" y="2961"/>
                    <a:pt x="35560" y="1"/>
                    <a:pt x="281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757;p60"/>
            <p:cNvSpPr/>
            <p:nvPr/>
          </p:nvSpPr>
          <p:spPr>
            <a:xfrm>
              <a:off x="819925" y="3279200"/>
              <a:ext cx="1219725" cy="1219750"/>
            </a:xfrm>
            <a:custGeom>
              <a:avLst/>
              <a:gdLst/>
              <a:ahLst/>
              <a:cxnLst/>
              <a:rect l="l" t="t" r="r" b="b"/>
              <a:pathLst>
                <a:path w="48789" h="48790" extrusionOk="0">
                  <a:moveTo>
                    <a:pt x="24395" y="1"/>
                  </a:moveTo>
                  <a:cubicBezTo>
                    <a:pt x="17925" y="1"/>
                    <a:pt x="11721" y="2572"/>
                    <a:pt x="7145" y="7146"/>
                  </a:cubicBezTo>
                  <a:cubicBezTo>
                    <a:pt x="2570" y="11721"/>
                    <a:pt x="0" y="17926"/>
                    <a:pt x="0" y="24395"/>
                  </a:cubicBezTo>
                  <a:cubicBezTo>
                    <a:pt x="0" y="30866"/>
                    <a:pt x="2570" y="37069"/>
                    <a:pt x="7145" y="41645"/>
                  </a:cubicBezTo>
                  <a:cubicBezTo>
                    <a:pt x="11721" y="46220"/>
                    <a:pt x="17925" y="48790"/>
                    <a:pt x="24395" y="48790"/>
                  </a:cubicBezTo>
                  <a:cubicBezTo>
                    <a:pt x="30864" y="48790"/>
                    <a:pt x="37069" y="46220"/>
                    <a:pt x="41644" y="41645"/>
                  </a:cubicBezTo>
                  <a:cubicBezTo>
                    <a:pt x="46218" y="37069"/>
                    <a:pt x="48789" y="30866"/>
                    <a:pt x="48789" y="24395"/>
                  </a:cubicBezTo>
                  <a:cubicBezTo>
                    <a:pt x="48789" y="17926"/>
                    <a:pt x="46218" y="11721"/>
                    <a:pt x="41644" y="7146"/>
                  </a:cubicBezTo>
                  <a:cubicBezTo>
                    <a:pt x="37069" y="2572"/>
                    <a:pt x="30864" y="1"/>
                    <a:pt x="24395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758;p60"/>
            <p:cNvSpPr/>
            <p:nvPr/>
          </p:nvSpPr>
          <p:spPr>
            <a:xfrm>
              <a:off x="1032050" y="3491350"/>
              <a:ext cx="795475" cy="795475"/>
            </a:xfrm>
            <a:custGeom>
              <a:avLst/>
              <a:gdLst/>
              <a:ahLst/>
              <a:cxnLst/>
              <a:rect l="l" t="t" r="r" b="b"/>
              <a:pathLst>
                <a:path w="31819" h="31819" extrusionOk="0">
                  <a:moveTo>
                    <a:pt x="15910" y="0"/>
                  </a:moveTo>
                  <a:cubicBezTo>
                    <a:pt x="11691" y="0"/>
                    <a:pt x="7644" y="1677"/>
                    <a:pt x="4661" y="4660"/>
                  </a:cubicBezTo>
                  <a:cubicBezTo>
                    <a:pt x="1676" y="7644"/>
                    <a:pt x="0" y="11691"/>
                    <a:pt x="0" y="15909"/>
                  </a:cubicBezTo>
                  <a:cubicBezTo>
                    <a:pt x="0" y="20129"/>
                    <a:pt x="1676" y="24175"/>
                    <a:pt x="4661" y="27160"/>
                  </a:cubicBezTo>
                  <a:cubicBezTo>
                    <a:pt x="7644" y="30143"/>
                    <a:pt x="11691" y="31818"/>
                    <a:pt x="15910" y="31818"/>
                  </a:cubicBezTo>
                  <a:cubicBezTo>
                    <a:pt x="20128" y="31818"/>
                    <a:pt x="24175" y="30143"/>
                    <a:pt x="27158" y="27160"/>
                  </a:cubicBezTo>
                  <a:cubicBezTo>
                    <a:pt x="30143" y="24175"/>
                    <a:pt x="31819" y="20129"/>
                    <a:pt x="31819" y="15909"/>
                  </a:cubicBezTo>
                  <a:cubicBezTo>
                    <a:pt x="31819" y="11691"/>
                    <a:pt x="30143" y="7644"/>
                    <a:pt x="27158" y="4660"/>
                  </a:cubicBezTo>
                  <a:cubicBezTo>
                    <a:pt x="24175" y="1677"/>
                    <a:pt x="20128" y="0"/>
                    <a:pt x="1591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759;p60"/>
            <p:cNvSpPr/>
            <p:nvPr/>
          </p:nvSpPr>
          <p:spPr>
            <a:xfrm>
              <a:off x="1111800" y="3571100"/>
              <a:ext cx="635975" cy="635950"/>
            </a:xfrm>
            <a:custGeom>
              <a:avLst/>
              <a:gdLst/>
              <a:ahLst/>
              <a:cxnLst/>
              <a:rect l="l" t="t" r="r" b="b"/>
              <a:pathLst>
                <a:path w="25439" h="25438" extrusionOk="0">
                  <a:moveTo>
                    <a:pt x="12720" y="1"/>
                  </a:moveTo>
                  <a:cubicBezTo>
                    <a:pt x="9347" y="1"/>
                    <a:pt x="6112" y="1341"/>
                    <a:pt x="3726" y="3727"/>
                  </a:cubicBezTo>
                  <a:cubicBezTo>
                    <a:pt x="1341" y="6111"/>
                    <a:pt x="1" y="9347"/>
                    <a:pt x="1" y="12719"/>
                  </a:cubicBezTo>
                  <a:cubicBezTo>
                    <a:pt x="1" y="16093"/>
                    <a:pt x="1341" y="19327"/>
                    <a:pt x="3726" y="21713"/>
                  </a:cubicBezTo>
                  <a:cubicBezTo>
                    <a:pt x="6112" y="24098"/>
                    <a:pt x="9347" y="25438"/>
                    <a:pt x="12720" y="25438"/>
                  </a:cubicBezTo>
                  <a:cubicBezTo>
                    <a:pt x="16092" y="25438"/>
                    <a:pt x="19327" y="24098"/>
                    <a:pt x="21714" y="21713"/>
                  </a:cubicBezTo>
                  <a:cubicBezTo>
                    <a:pt x="24098" y="19327"/>
                    <a:pt x="25438" y="16093"/>
                    <a:pt x="25438" y="12719"/>
                  </a:cubicBezTo>
                  <a:cubicBezTo>
                    <a:pt x="25438" y="9347"/>
                    <a:pt x="24098" y="6111"/>
                    <a:pt x="21714" y="3727"/>
                  </a:cubicBezTo>
                  <a:cubicBezTo>
                    <a:pt x="19327" y="1341"/>
                    <a:pt x="16092" y="1"/>
                    <a:pt x="127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1760;p60"/>
            <p:cNvSpPr/>
            <p:nvPr/>
          </p:nvSpPr>
          <p:spPr>
            <a:xfrm>
              <a:off x="1351875" y="3811175"/>
              <a:ext cx="155825" cy="155825"/>
            </a:xfrm>
            <a:custGeom>
              <a:avLst/>
              <a:gdLst/>
              <a:ahLst/>
              <a:cxnLst/>
              <a:rect l="l" t="t" r="r" b="b"/>
              <a:pathLst>
                <a:path w="6233" h="6233" extrusionOk="0">
                  <a:moveTo>
                    <a:pt x="3117" y="0"/>
                  </a:moveTo>
                  <a:cubicBezTo>
                    <a:pt x="1396" y="0"/>
                    <a:pt x="1" y="1396"/>
                    <a:pt x="1" y="3116"/>
                  </a:cubicBezTo>
                  <a:cubicBezTo>
                    <a:pt x="1" y="4837"/>
                    <a:pt x="1396" y="6232"/>
                    <a:pt x="3117" y="6232"/>
                  </a:cubicBezTo>
                  <a:cubicBezTo>
                    <a:pt x="4837" y="6232"/>
                    <a:pt x="6232" y="4837"/>
                    <a:pt x="6232" y="3116"/>
                  </a:cubicBezTo>
                  <a:cubicBezTo>
                    <a:pt x="6232" y="1396"/>
                    <a:pt x="4837" y="0"/>
                    <a:pt x="311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1761;p60"/>
            <p:cNvSpPr/>
            <p:nvPr/>
          </p:nvSpPr>
          <p:spPr>
            <a:xfrm>
              <a:off x="1391650" y="3651275"/>
              <a:ext cx="79275" cy="76250"/>
            </a:xfrm>
            <a:custGeom>
              <a:avLst/>
              <a:gdLst/>
              <a:ahLst/>
              <a:cxnLst/>
              <a:rect l="l" t="t" r="r" b="b"/>
              <a:pathLst>
                <a:path w="3171" h="3050" extrusionOk="0">
                  <a:moveTo>
                    <a:pt x="1526" y="1"/>
                  </a:moveTo>
                  <a:cubicBezTo>
                    <a:pt x="684" y="1"/>
                    <a:pt x="0" y="682"/>
                    <a:pt x="0" y="1524"/>
                  </a:cubicBezTo>
                  <a:cubicBezTo>
                    <a:pt x="0" y="2142"/>
                    <a:pt x="372" y="2697"/>
                    <a:pt x="942" y="2933"/>
                  </a:cubicBezTo>
                  <a:cubicBezTo>
                    <a:pt x="1131" y="3011"/>
                    <a:pt x="1329" y="3050"/>
                    <a:pt x="1526" y="3050"/>
                  </a:cubicBezTo>
                  <a:cubicBezTo>
                    <a:pt x="1922" y="3050"/>
                    <a:pt x="2312" y="2894"/>
                    <a:pt x="2604" y="2603"/>
                  </a:cubicBezTo>
                  <a:cubicBezTo>
                    <a:pt x="3040" y="2167"/>
                    <a:pt x="3170" y="1511"/>
                    <a:pt x="2934" y="941"/>
                  </a:cubicBezTo>
                  <a:cubicBezTo>
                    <a:pt x="2698" y="372"/>
                    <a:pt x="2142" y="1"/>
                    <a:pt x="1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762;p60"/>
            <p:cNvSpPr/>
            <p:nvPr/>
          </p:nvSpPr>
          <p:spPr>
            <a:xfrm>
              <a:off x="1391650" y="4050650"/>
              <a:ext cx="79275" cy="76275"/>
            </a:xfrm>
            <a:custGeom>
              <a:avLst/>
              <a:gdLst/>
              <a:ahLst/>
              <a:cxnLst/>
              <a:rect l="l" t="t" r="r" b="b"/>
              <a:pathLst>
                <a:path w="3171" h="3051" extrusionOk="0">
                  <a:moveTo>
                    <a:pt x="1526" y="0"/>
                  </a:moveTo>
                  <a:cubicBezTo>
                    <a:pt x="684" y="0"/>
                    <a:pt x="0" y="682"/>
                    <a:pt x="0" y="1525"/>
                  </a:cubicBezTo>
                  <a:cubicBezTo>
                    <a:pt x="0" y="2142"/>
                    <a:pt x="372" y="2698"/>
                    <a:pt x="942" y="2934"/>
                  </a:cubicBezTo>
                  <a:cubicBezTo>
                    <a:pt x="1131" y="3012"/>
                    <a:pt x="1329" y="3050"/>
                    <a:pt x="1525" y="3050"/>
                  </a:cubicBezTo>
                  <a:cubicBezTo>
                    <a:pt x="1922" y="3050"/>
                    <a:pt x="2312" y="2895"/>
                    <a:pt x="2604" y="2603"/>
                  </a:cubicBezTo>
                  <a:cubicBezTo>
                    <a:pt x="3040" y="2167"/>
                    <a:pt x="3170" y="1512"/>
                    <a:pt x="2934" y="942"/>
                  </a:cubicBezTo>
                  <a:cubicBezTo>
                    <a:pt x="2698" y="372"/>
                    <a:pt x="2142" y="0"/>
                    <a:pt x="15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763;p60"/>
            <p:cNvSpPr/>
            <p:nvPr/>
          </p:nvSpPr>
          <p:spPr>
            <a:xfrm>
              <a:off x="1532850" y="3709775"/>
              <a:ext cx="76250" cy="76250"/>
            </a:xfrm>
            <a:custGeom>
              <a:avLst/>
              <a:gdLst/>
              <a:ahLst/>
              <a:cxnLst/>
              <a:rect l="l" t="t" r="r" b="b"/>
              <a:pathLst>
                <a:path w="3050" h="3050" extrusionOk="0">
                  <a:moveTo>
                    <a:pt x="1526" y="0"/>
                  </a:moveTo>
                  <a:cubicBezTo>
                    <a:pt x="684" y="0"/>
                    <a:pt x="1" y="682"/>
                    <a:pt x="1" y="1524"/>
                  </a:cubicBezTo>
                  <a:cubicBezTo>
                    <a:pt x="1" y="2366"/>
                    <a:pt x="684" y="3049"/>
                    <a:pt x="1526" y="3049"/>
                  </a:cubicBezTo>
                  <a:cubicBezTo>
                    <a:pt x="2367" y="3049"/>
                    <a:pt x="3049" y="2366"/>
                    <a:pt x="3049" y="1524"/>
                  </a:cubicBezTo>
                  <a:cubicBezTo>
                    <a:pt x="3049" y="682"/>
                    <a:pt x="2367" y="0"/>
                    <a:pt x="152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764;p60"/>
            <p:cNvSpPr/>
            <p:nvPr/>
          </p:nvSpPr>
          <p:spPr>
            <a:xfrm>
              <a:off x="1247450" y="3992175"/>
              <a:ext cx="82250" cy="76250"/>
            </a:xfrm>
            <a:custGeom>
              <a:avLst/>
              <a:gdLst/>
              <a:ahLst/>
              <a:cxnLst/>
              <a:rect l="l" t="t" r="r" b="b"/>
              <a:pathLst>
                <a:path w="3290" h="3050" extrusionOk="0">
                  <a:moveTo>
                    <a:pt x="1646" y="1"/>
                  </a:moveTo>
                  <a:cubicBezTo>
                    <a:pt x="1256" y="1"/>
                    <a:pt x="866" y="149"/>
                    <a:pt x="568" y="447"/>
                  </a:cubicBezTo>
                  <a:cubicBezTo>
                    <a:pt x="131" y="883"/>
                    <a:pt x="1" y="1538"/>
                    <a:pt x="237" y="2108"/>
                  </a:cubicBezTo>
                  <a:cubicBezTo>
                    <a:pt x="472" y="2678"/>
                    <a:pt x="1029" y="3050"/>
                    <a:pt x="1645" y="3050"/>
                  </a:cubicBezTo>
                  <a:cubicBezTo>
                    <a:pt x="2262" y="3050"/>
                    <a:pt x="2818" y="2678"/>
                    <a:pt x="3054" y="2108"/>
                  </a:cubicBezTo>
                  <a:cubicBezTo>
                    <a:pt x="3290" y="1538"/>
                    <a:pt x="3160" y="883"/>
                    <a:pt x="2724" y="447"/>
                  </a:cubicBezTo>
                  <a:cubicBezTo>
                    <a:pt x="2426" y="149"/>
                    <a:pt x="2036" y="1"/>
                    <a:pt x="164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1765;p60"/>
            <p:cNvSpPr/>
            <p:nvPr/>
          </p:nvSpPr>
          <p:spPr>
            <a:xfrm>
              <a:off x="1588375" y="3850975"/>
              <a:ext cx="79225" cy="76250"/>
            </a:xfrm>
            <a:custGeom>
              <a:avLst/>
              <a:gdLst/>
              <a:ahLst/>
              <a:cxnLst/>
              <a:rect l="l" t="t" r="r" b="b"/>
              <a:pathLst>
                <a:path w="3169" h="3050" extrusionOk="0">
                  <a:moveTo>
                    <a:pt x="1645" y="1"/>
                  </a:moveTo>
                  <a:cubicBezTo>
                    <a:pt x="1028" y="1"/>
                    <a:pt x="472" y="371"/>
                    <a:pt x="236" y="941"/>
                  </a:cubicBezTo>
                  <a:cubicBezTo>
                    <a:pt x="0" y="1511"/>
                    <a:pt x="130" y="2166"/>
                    <a:pt x="566" y="2602"/>
                  </a:cubicBezTo>
                  <a:cubicBezTo>
                    <a:pt x="858" y="2894"/>
                    <a:pt x="1248" y="3049"/>
                    <a:pt x="1645" y="3049"/>
                  </a:cubicBezTo>
                  <a:cubicBezTo>
                    <a:pt x="1841" y="3049"/>
                    <a:pt x="2039" y="3011"/>
                    <a:pt x="2228" y="2933"/>
                  </a:cubicBezTo>
                  <a:cubicBezTo>
                    <a:pt x="2797" y="2697"/>
                    <a:pt x="3168" y="2141"/>
                    <a:pt x="3168" y="1524"/>
                  </a:cubicBezTo>
                  <a:cubicBezTo>
                    <a:pt x="3168" y="683"/>
                    <a:pt x="2486" y="1"/>
                    <a:pt x="164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766;p60"/>
            <p:cNvSpPr/>
            <p:nvPr/>
          </p:nvSpPr>
          <p:spPr>
            <a:xfrm>
              <a:off x="1188950" y="3850975"/>
              <a:ext cx="79275" cy="76250"/>
            </a:xfrm>
            <a:custGeom>
              <a:avLst/>
              <a:gdLst/>
              <a:ahLst/>
              <a:cxnLst/>
              <a:rect l="l" t="t" r="r" b="b"/>
              <a:pathLst>
                <a:path w="3171" h="3050" extrusionOk="0">
                  <a:moveTo>
                    <a:pt x="1648" y="1"/>
                  </a:moveTo>
                  <a:cubicBezTo>
                    <a:pt x="1647" y="1"/>
                    <a:pt x="1646" y="1"/>
                    <a:pt x="1645" y="1"/>
                  </a:cubicBezTo>
                  <a:cubicBezTo>
                    <a:pt x="1029" y="1"/>
                    <a:pt x="474" y="371"/>
                    <a:pt x="237" y="941"/>
                  </a:cubicBezTo>
                  <a:cubicBezTo>
                    <a:pt x="1" y="1511"/>
                    <a:pt x="132" y="2166"/>
                    <a:pt x="568" y="2603"/>
                  </a:cubicBezTo>
                  <a:cubicBezTo>
                    <a:pt x="859" y="2895"/>
                    <a:pt x="1249" y="3049"/>
                    <a:pt x="1646" y="3049"/>
                  </a:cubicBezTo>
                  <a:cubicBezTo>
                    <a:pt x="1842" y="3049"/>
                    <a:pt x="2040" y="3011"/>
                    <a:pt x="2229" y="2933"/>
                  </a:cubicBezTo>
                  <a:cubicBezTo>
                    <a:pt x="2799" y="2697"/>
                    <a:pt x="3170" y="2141"/>
                    <a:pt x="3170" y="1524"/>
                  </a:cubicBezTo>
                  <a:cubicBezTo>
                    <a:pt x="3170" y="684"/>
                    <a:pt x="2490" y="1"/>
                    <a:pt x="164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767;p60"/>
            <p:cNvSpPr/>
            <p:nvPr/>
          </p:nvSpPr>
          <p:spPr>
            <a:xfrm>
              <a:off x="1532900" y="3992150"/>
              <a:ext cx="79975" cy="76275"/>
            </a:xfrm>
            <a:custGeom>
              <a:avLst/>
              <a:gdLst/>
              <a:ahLst/>
              <a:cxnLst/>
              <a:rect l="l" t="t" r="r" b="b"/>
              <a:pathLst>
                <a:path w="3199" h="3051" extrusionOk="0">
                  <a:moveTo>
                    <a:pt x="1524" y="1"/>
                  </a:moveTo>
                  <a:cubicBezTo>
                    <a:pt x="1328" y="1"/>
                    <a:pt x="1130" y="39"/>
                    <a:pt x="942" y="117"/>
                  </a:cubicBezTo>
                  <a:cubicBezTo>
                    <a:pt x="372" y="353"/>
                    <a:pt x="0" y="909"/>
                    <a:pt x="0" y="1526"/>
                  </a:cubicBezTo>
                  <a:cubicBezTo>
                    <a:pt x="0" y="2142"/>
                    <a:pt x="372" y="2699"/>
                    <a:pt x="942" y="2934"/>
                  </a:cubicBezTo>
                  <a:cubicBezTo>
                    <a:pt x="1130" y="3012"/>
                    <a:pt x="1328" y="3050"/>
                    <a:pt x="1525" y="3050"/>
                  </a:cubicBezTo>
                  <a:cubicBezTo>
                    <a:pt x="1921" y="3050"/>
                    <a:pt x="2311" y="2896"/>
                    <a:pt x="2603" y="2604"/>
                  </a:cubicBezTo>
                  <a:cubicBezTo>
                    <a:pt x="3198" y="2009"/>
                    <a:pt x="3198" y="1044"/>
                    <a:pt x="2603" y="448"/>
                  </a:cubicBezTo>
                  <a:cubicBezTo>
                    <a:pt x="2311" y="156"/>
                    <a:pt x="1921" y="1"/>
                    <a:pt x="15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768;p60"/>
            <p:cNvSpPr/>
            <p:nvPr/>
          </p:nvSpPr>
          <p:spPr>
            <a:xfrm>
              <a:off x="1250475" y="3709775"/>
              <a:ext cx="76250" cy="76250"/>
            </a:xfrm>
            <a:custGeom>
              <a:avLst/>
              <a:gdLst/>
              <a:ahLst/>
              <a:cxnLst/>
              <a:rect l="l" t="t" r="r" b="b"/>
              <a:pathLst>
                <a:path w="3050" h="3050" extrusionOk="0">
                  <a:moveTo>
                    <a:pt x="1524" y="0"/>
                  </a:moveTo>
                  <a:cubicBezTo>
                    <a:pt x="683" y="0"/>
                    <a:pt x="1" y="682"/>
                    <a:pt x="1" y="1524"/>
                  </a:cubicBezTo>
                  <a:cubicBezTo>
                    <a:pt x="1" y="2366"/>
                    <a:pt x="683" y="3049"/>
                    <a:pt x="1524" y="3049"/>
                  </a:cubicBezTo>
                  <a:cubicBezTo>
                    <a:pt x="2366" y="3049"/>
                    <a:pt x="3049" y="2366"/>
                    <a:pt x="3049" y="1524"/>
                  </a:cubicBezTo>
                  <a:cubicBezTo>
                    <a:pt x="3049" y="682"/>
                    <a:pt x="2366" y="0"/>
                    <a:pt x="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3072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3201" y="120071"/>
            <a:ext cx="10446327" cy="1080655"/>
          </a:xfrm>
        </p:spPr>
        <p:txBody>
          <a:bodyPr/>
          <a:lstStyle/>
          <a:p>
            <a:pPr marL="169329" indent="0">
              <a:buNone/>
            </a:pPr>
            <a:r>
              <a:rPr lang="en-US" sz="2200" b="1" i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</a:rPr>
              <a:t>6. Mark the questions with falling or falling- rising arrows, and </a:t>
            </a:r>
            <a:r>
              <a:rPr lang="en-US" sz="2200" b="1" i="1" dirty="0" err="1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</a:rPr>
              <a:t>practise</a:t>
            </a:r>
            <a:r>
              <a:rPr lang="en-US" sz="2200" b="1" i="1" dirty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</a:rPr>
              <a:t> the conversation with a partner. Then listen to check your pronunciation.</a:t>
            </a:r>
            <a:endParaRPr lang="en-US" sz="2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30893" y="1647275"/>
            <a:ext cx="901469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Martin: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What's the matter, Janet? ↓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Janet: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I'm looking for my passport. It seems to be lost. ↓ ↑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Martin: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Have you already searched your purse?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Janet: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Not yet. Oh, where are my glasses?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Martin: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They may be in your plastic bag. Where is it? ↓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Janet: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Oh, no, it's not here. Have I dropped it on the plane? ↓ ↑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Martin: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Oh my God.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Janet: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What should I do now? ↓</a:t>
            </a:r>
          </a:p>
          <a:p>
            <a:pPr algn="just"/>
            <a:r>
              <a:rPr lang="en-US" sz="2400" b="1" dirty="0">
                <a:solidFill>
                  <a:srgbClr val="000000"/>
                </a:solidFill>
                <a:latin typeface="Open Sans"/>
              </a:rPr>
              <a:t>Martin:</a:t>
            </a:r>
            <a:r>
              <a:rPr lang="en-US" sz="2400" dirty="0">
                <a:solidFill>
                  <a:srgbClr val="000000"/>
                </a:solidFill>
                <a:latin typeface="Open Sans"/>
              </a:rPr>
              <a:t> Let's report it to the customs officer.</a:t>
            </a:r>
            <a:endParaRPr lang="en-US" sz="2400" b="0" i="0" dirty="0">
              <a:solidFill>
                <a:srgbClr val="000000"/>
              </a:solidFill>
              <a:effectLst/>
              <a:latin typeface="Open Sans"/>
            </a:endParaRPr>
          </a:p>
        </p:txBody>
      </p:sp>
      <p:grpSp>
        <p:nvGrpSpPr>
          <p:cNvPr id="12" name="Google Shape;1151;p41"/>
          <p:cNvGrpSpPr/>
          <p:nvPr/>
        </p:nvGrpSpPr>
        <p:grpSpPr>
          <a:xfrm>
            <a:off x="7366681" y="3927815"/>
            <a:ext cx="4638629" cy="2929343"/>
            <a:chOff x="-6315775" y="-2908025"/>
            <a:chExt cx="3946650" cy="2492350"/>
          </a:xfrm>
        </p:grpSpPr>
        <p:sp>
          <p:nvSpPr>
            <p:cNvPr id="13" name="Google Shape;1152;p41"/>
            <p:cNvSpPr/>
            <p:nvPr/>
          </p:nvSpPr>
          <p:spPr>
            <a:xfrm>
              <a:off x="-3604900" y="-1294200"/>
              <a:ext cx="788800" cy="131150"/>
            </a:xfrm>
            <a:custGeom>
              <a:avLst/>
              <a:gdLst/>
              <a:ahLst/>
              <a:cxnLst/>
              <a:rect l="l" t="t" r="r" b="b"/>
              <a:pathLst>
                <a:path w="31552" h="5246" extrusionOk="0">
                  <a:moveTo>
                    <a:pt x="3940" y="0"/>
                  </a:moveTo>
                  <a:cubicBezTo>
                    <a:pt x="1764" y="0"/>
                    <a:pt x="0" y="1764"/>
                    <a:pt x="0" y="3940"/>
                  </a:cubicBezTo>
                  <a:lnTo>
                    <a:pt x="0" y="5246"/>
                  </a:lnTo>
                  <a:lnTo>
                    <a:pt x="31552" y="5246"/>
                  </a:lnTo>
                  <a:lnTo>
                    <a:pt x="31552" y="3940"/>
                  </a:lnTo>
                  <a:cubicBezTo>
                    <a:pt x="31552" y="1764"/>
                    <a:pt x="29788" y="0"/>
                    <a:pt x="276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" name="Google Shape;1153;p41"/>
            <p:cNvSpPr/>
            <p:nvPr/>
          </p:nvSpPr>
          <p:spPr>
            <a:xfrm>
              <a:off x="-3400800" y="-1356775"/>
              <a:ext cx="380600" cy="62600"/>
            </a:xfrm>
            <a:custGeom>
              <a:avLst/>
              <a:gdLst/>
              <a:ahLst/>
              <a:cxnLst/>
              <a:rect l="l" t="t" r="r" b="b"/>
              <a:pathLst>
                <a:path w="15224" h="2504" extrusionOk="0">
                  <a:moveTo>
                    <a:pt x="0" y="1"/>
                  </a:moveTo>
                  <a:lnTo>
                    <a:pt x="0" y="2503"/>
                  </a:lnTo>
                  <a:lnTo>
                    <a:pt x="15224" y="2503"/>
                  </a:lnTo>
                  <a:lnTo>
                    <a:pt x="15224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" name="Google Shape;1154;p41"/>
            <p:cNvSpPr/>
            <p:nvPr/>
          </p:nvSpPr>
          <p:spPr>
            <a:xfrm>
              <a:off x="-3517550" y="-1416225"/>
              <a:ext cx="614100" cy="59475"/>
            </a:xfrm>
            <a:custGeom>
              <a:avLst/>
              <a:gdLst/>
              <a:ahLst/>
              <a:cxnLst/>
              <a:rect l="l" t="t" r="r" b="b"/>
              <a:pathLst>
                <a:path w="24564" h="2379" extrusionOk="0">
                  <a:moveTo>
                    <a:pt x="0" y="0"/>
                  </a:moveTo>
                  <a:lnTo>
                    <a:pt x="0" y="2379"/>
                  </a:lnTo>
                  <a:lnTo>
                    <a:pt x="24563" y="2379"/>
                  </a:lnTo>
                  <a:lnTo>
                    <a:pt x="2456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155;p41"/>
            <p:cNvSpPr/>
            <p:nvPr/>
          </p:nvSpPr>
          <p:spPr>
            <a:xfrm>
              <a:off x="-5419650" y="-1172175"/>
              <a:ext cx="3032075" cy="401657"/>
            </a:xfrm>
            <a:custGeom>
              <a:avLst/>
              <a:gdLst/>
              <a:ahLst/>
              <a:cxnLst/>
              <a:rect l="l" t="t" r="r" b="b"/>
              <a:pathLst>
                <a:path w="121283" h="15702" extrusionOk="0">
                  <a:moveTo>
                    <a:pt x="1" y="1"/>
                  </a:moveTo>
                  <a:lnTo>
                    <a:pt x="1" y="15701"/>
                  </a:lnTo>
                  <a:lnTo>
                    <a:pt x="112963" y="15701"/>
                  </a:lnTo>
                  <a:cubicBezTo>
                    <a:pt x="115169" y="15701"/>
                    <a:pt x="117286" y="14824"/>
                    <a:pt x="118846" y="13264"/>
                  </a:cubicBezTo>
                  <a:cubicBezTo>
                    <a:pt x="120406" y="11704"/>
                    <a:pt x="121282" y="9588"/>
                    <a:pt x="121282" y="7381"/>
                  </a:cubicBezTo>
                  <a:lnTo>
                    <a:pt x="121282" y="2749"/>
                  </a:lnTo>
                  <a:cubicBezTo>
                    <a:pt x="121282" y="1231"/>
                    <a:pt x="120052" y="1"/>
                    <a:pt x="1185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156;p41"/>
            <p:cNvSpPr/>
            <p:nvPr/>
          </p:nvSpPr>
          <p:spPr>
            <a:xfrm>
              <a:off x="-5086600" y="-844325"/>
              <a:ext cx="984050" cy="106200"/>
            </a:xfrm>
            <a:custGeom>
              <a:avLst/>
              <a:gdLst/>
              <a:ahLst/>
              <a:cxnLst/>
              <a:rect l="l" t="t" r="r" b="b"/>
              <a:pathLst>
                <a:path w="39362" h="4248" extrusionOk="0">
                  <a:moveTo>
                    <a:pt x="1" y="1"/>
                  </a:moveTo>
                  <a:lnTo>
                    <a:pt x="1" y="4248"/>
                  </a:lnTo>
                  <a:lnTo>
                    <a:pt x="39362" y="4248"/>
                  </a:lnTo>
                  <a:lnTo>
                    <a:pt x="39362" y="1"/>
                  </a:lnTo>
                  <a:close/>
                </a:path>
              </a:pathLst>
            </a:custGeom>
            <a:solidFill>
              <a:srgbClr val="3B464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157;p41"/>
            <p:cNvSpPr/>
            <p:nvPr/>
          </p:nvSpPr>
          <p:spPr>
            <a:xfrm>
              <a:off x="-3353200" y="-844325"/>
              <a:ext cx="984075" cy="106200"/>
            </a:xfrm>
            <a:custGeom>
              <a:avLst/>
              <a:gdLst/>
              <a:ahLst/>
              <a:cxnLst/>
              <a:rect l="l" t="t" r="r" b="b"/>
              <a:pathLst>
                <a:path w="39363" h="4248" extrusionOk="0">
                  <a:moveTo>
                    <a:pt x="1761" y="1"/>
                  </a:moveTo>
                  <a:cubicBezTo>
                    <a:pt x="786" y="1"/>
                    <a:pt x="0" y="786"/>
                    <a:pt x="0" y="1761"/>
                  </a:cubicBezTo>
                  <a:lnTo>
                    <a:pt x="0" y="2488"/>
                  </a:lnTo>
                  <a:cubicBezTo>
                    <a:pt x="0" y="3463"/>
                    <a:pt x="786" y="4248"/>
                    <a:pt x="1761" y="4248"/>
                  </a:cubicBezTo>
                  <a:lnTo>
                    <a:pt x="37603" y="4248"/>
                  </a:lnTo>
                  <a:cubicBezTo>
                    <a:pt x="38578" y="4248"/>
                    <a:pt x="39362" y="3463"/>
                    <a:pt x="39362" y="2488"/>
                  </a:cubicBezTo>
                  <a:lnTo>
                    <a:pt x="39362" y="1761"/>
                  </a:lnTo>
                  <a:cubicBezTo>
                    <a:pt x="39362" y="786"/>
                    <a:pt x="38578" y="1"/>
                    <a:pt x="37603" y="1"/>
                  </a:cubicBezTo>
                  <a:close/>
                </a:path>
              </a:pathLst>
            </a:custGeom>
            <a:solidFill>
              <a:srgbClr val="3B464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158;p41"/>
            <p:cNvSpPr/>
            <p:nvPr/>
          </p:nvSpPr>
          <p:spPr>
            <a:xfrm>
              <a:off x="-4516150" y="-1062500"/>
              <a:ext cx="333100" cy="191400"/>
            </a:xfrm>
            <a:custGeom>
              <a:avLst/>
              <a:gdLst/>
              <a:ahLst/>
              <a:cxnLst/>
              <a:rect l="l" t="t" r="r" b="b"/>
              <a:pathLst>
                <a:path w="13324" h="7656" extrusionOk="0">
                  <a:moveTo>
                    <a:pt x="11339" y="682"/>
                  </a:moveTo>
                  <a:cubicBezTo>
                    <a:pt x="12057" y="682"/>
                    <a:pt x="12641" y="1265"/>
                    <a:pt x="12642" y="1984"/>
                  </a:cubicBezTo>
                  <a:lnTo>
                    <a:pt x="12642" y="5671"/>
                  </a:lnTo>
                  <a:cubicBezTo>
                    <a:pt x="12641" y="6390"/>
                    <a:pt x="12057" y="6973"/>
                    <a:pt x="11339" y="6974"/>
                  </a:cubicBezTo>
                  <a:lnTo>
                    <a:pt x="1985" y="6974"/>
                  </a:lnTo>
                  <a:cubicBezTo>
                    <a:pt x="1266" y="6973"/>
                    <a:pt x="683" y="6390"/>
                    <a:pt x="683" y="5671"/>
                  </a:cubicBezTo>
                  <a:lnTo>
                    <a:pt x="683" y="1984"/>
                  </a:lnTo>
                  <a:cubicBezTo>
                    <a:pt x="683" y="1265"/>
                    <a:pt x="1266" y="682"/>
                    <a:pt x="1985" y="682"/>
                  </a:cubicBezTo>
                  <a:close/>
                  <a:moveTo>
                    <a:pt x="1985" y="0"/>
                  </a:moveTo>
                  <a:cubicBezTo>
                    <a:pt x="891" y="0"/>
                    <a:pt x="1" y="890"/>
                    <a:pt x="1" y="1985"/>
                  </a:cubicBezTo>
                  <a:lnTo>
                    <a:pt x="1" y="5672"/>
                  </a:lnTo>
                  <a:cubicBezTo>
                    <a:pt x="1" y="6766"/>
                    <a:pt x="891" y="7656"/>
                    <a:pt x="1985" y="7656"/>
                  </a:cubicBezTo>
                  <a:lnTo>
                    <a:pt x="11339" y="7656"/>
                  </a:lnTo>
                  <a:cubicBezTo>
                    <a:pt x="12433" y="7656"/>
                    <a:pt x="13324" y="6766"/>
                    <a:pt x="13324" y="5672"/>
                  </a:cubicBezTo>
                  <a:lnTo>
                    <a:pt x="13324" y="1985"/>
                  </a:lnTo>
                  <a:cubicBezTo>
                    <a:pt x="13324" y="890"/>
                    <a:pt x="12433" y="0"/>
                    <a:pt x="113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" name="Google Shape;1159;p41"/>
            <p:cNvSpPr/>
            <p:nvPr/>
          </p:nvSpPr>
          <p:spPr>
            <a:xfrm>
              <a:off x="-4326950" y="-1195600"/>
              <a:ext cx="1668900" cy="425250"/>
            </a:xfrm>
            <a:custGeom>
              <a:avLst/>
              <a:gdLst/>
              <a:ahLst/>
              <a:cxnLst/>
              <a:rect l="l" t="t" r="r" b="b"/>
              <a:pathLst>
                <a:path w="66756" h="17010" extrusionOk="0">
                  <a:moveTo>
                    <a:pt x="17010" y="1"/>
                  </a:moveTo>
                  <a:cubicBezTo>
                    <a:pt x="7615" y="1"/>
                    <a:pt x="1" y="7615"/>
                    <a:pt x="1" y="17010"/>
                  </a:cubicBezTo>
                  <a:lnTo>
                    <a:pt x="66756" y="17010"/>
                  </a:lnTo>
                  <a:cubicBezTo>
                    <a:pt x="66756" y="7615"/>
                    <a:pt x="59137" y="1"/>
                    <a:pt x="49747" y="1"/>
                  </a:cubicBezTo>
                  <a:cubicBezTo>
                    <a:pt x="46455" y="1"/>
                    <a:pt x="43385" y="936"/>
                    <a:pt x="40781" y="2553"/>
                  </a:cubicBezTo>
                  <a:cubicBezTo>
                    <a:pt x="38508" y="3967"/>
                    <a:pt x="35943" y="4674"/>
                    <a:pt x="33378" y="4674"/>
                  </a:cubicBezTo>
                  <a:cubicBezTo>
                    <a:pt x="30813" y="4674"/>
                    <a:pt x="28247" y="3967"/>
                    <a:pt x="25973" y="2553"/>
                  </a:cubicBezTo>
                  <a:cubicBezTo>
                    <a:pt x="23371" y="935"/>
                    <a:pt x="20299" y="1"/>
                    <a:pt x="170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160;p41"/>
            <p:cNvSpPr/>
            <p:nvPr/>
          </p:nvSpPr>
          <p:spPr>
            <a:xfrm>
              <a:off x="-6207075" y="-2908025"/>
              <a:ext cx="1286550" cy="1744950"/>
            </a:xfrm>
            <a:custGeom>
              <a:avLst/>
              <a:gdLst/>
              <a:ahLst/>
              <a:cxnLst/>
              <a:rect l="l" t="t" r="r" b="b"/>
              <a:pathLst>
                <a:path w="51462" h="69798" extrusionOk="0">
                  <a:moveTo>
                    <a:pt x="47116" y="1"/>
                  </a:moveTo>
                  <a:cubicBezTo>
                    <a:pt x="46615" y="1"/>
                    <a:pt x="46102" y="89"/>
                    <a:pt x="45595" y="277"/>
                  </a:cubicBezTo>
                  <a:lnTo>
                    <a:pt x="17392" y="10763"/>
                  </a:lnTo>
                  <a:cubicBezTo>
                    <a:pt x="16056" y="11261"/>
                    <a:pt x="14705" y="11717"/>
                    <a:pt x="13346" y="12143"/>
                  </a:cubicBezTo>
                  <a:cubicBezTo>
                    <a:pt x="11952" y="12582"/>
                    <a:pt x="10543" y="12992"/>
                    <a:pt x="9136" y="13391"/>
                  </a:cubicBezTo>
                  <a:lnTo>
                    <a:pt x="9133" y="13391"/>
                  </a:lnTo>
                  <a:cubicBezTo>
                    <a:pt x="8502" y="13571"/>
                    <a:pt x="7867" y="13746"/>
                    <a:pt x="7237" y="13919"/>
                  </a:cubicBezTo>
                  <a:cubicBezTo>
                    <a:pt x="3064" y="15064"/>
                    <a:pt x="0" y="18886"/>
                    <a:pt x="0" y="23422"/>
                  </a:cubicBezTo>
                  <a:lnTo>
                    <a:pt x="0" y="69798"/>
                  </a:lnTo>
                  <a:lnTo>
                    <a:pt x="51461" y="69798"/>
                  </a:lnTo>
                  <a:lnTo>
                    <a:pt x="51461" y="4357"/>
                  </a:lnTo>
                  <a:cubicBezTo>
                    <a:pt x="51461" y="1865"/>
                    <a:pt x="49421" y="1"/>
                    <a:pt x="4711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161;p41"/>
            <p:cNvSpPr/>
            <p:nvPr/>
          </p:nvSpPr>
          <p:spPr>
            <a:xfrm>
              <a:off x="-6148950" y="-2503325"/>
              <a:ext cx="688550" cy="1267550"/>
            </a:xfrm>
            <a:custGeom>
              <a:avLst/>
              <a:gdLst/>
              <a:ahLst/>
              <a:cxnLst/>
              <a:rect l="l" t="t" r="r" b="b"/>
              <a:pathLst>
                <a:path w="27542" h="50702" extrusionOk="0">
                  <a:moveTo>
                    <a:pt x="9858" y="0"/>
                  </a:moveTo>
                  <a:lnTo>
                    <a:pt x="9858" y="1"/>
                  </a:lnTo>
                  <a:cubicBezTo>
                    <a:pt x="7243" y="1"/>
                    <a:pt x="4737" y="1040"/>
                    <a:pt x="2888" y="2888"/>
                  </a:cubicBezTo>
                  <a:cubicBezTo>
                    <a:pt x="1040" y="4736"/>
                    <a:pt x="1" y="7243"/>
                    <a:pt x="1" y="9857"/>
                  </a:cubicBezTo>
                  <a:lnTo>
                    <a:pt x="1" y="47127"/>
                  </a:lnTo>
                  <a:cubicBezTo>
                    <a:pt x="1" y="49101"/>
                    <a:pt x="1601" y="50702"/>
                    <a:pt x="3576" y="50702"/>
                  </a:cubicBezTo>
                  <a:lnTo>
                    <a:pt x="23966" y="50702"/>
                  </a:lnTo>
                  <a:cubicBezTo>
                    <a:pt x="25941" y="50702"/>
                    <a:pt x="27541" y="49101"/>
                    <a:pt x="27541" y="47127"/>
                  </a:cubicBezTo>
                  <a:lnTo>
                    <a:pt x="27541" y="2477"/>
                  </a:lnTo>
                  <a:cubicBezTo>
                    <a:pt x="27541" y="1110"/>
                    <a:pt x="26432" y="0"/>
                    <a:pt x="250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162;p41"/>
            <p:cNvSpPr/>
            <p:nvPr/>
          </p:nvSpPr>
          <p:spPr>
            <a:xfrm>
              <a:off x="-6065375" y="-2411150"/>
              <a:ext cx="541600" cy="443675"/>
            </a:xfrm>
            <a:custGeom>
              <a:avLst/>
              <a:gdLst/>
              <a:ahLst/>
              <a:cxnLst/>
              <a:rect l="l" t="t" r="r" b="b"/>
              <a:pathLst>
                <a:path w="21664" h="17747" extrusionOk="0">
                  <a:moveTo>
                    <a:pt x="4532" y="1"/>
                  </a:moveTo>
                  <a:cubicBezTo>
                    <a:pt x="2022" y="1"/>
                    <a:pt x="1" y="2022"/>
                    <a:pt x="1" y="4533"/>
                  </a:cubicBezTo>
                  <a:lnTo>
                    <a:pt x="1" y="13214"/>
                  </a:lnTo>
                  <a:cubicBezTo>
                    <a:pt x="1" y="15725"/>
                    <a:pt x="2022" y="17746"/>
                    <a:pt x="4532" y="17746"/>
                  </a:cubicBezTo>
                  <a:lnTo>
                    <a:pt x="17131" y="17746"/>
                  </a:lnTo>
                  <a:cubicBezTo>
                    <a:pt x="19642" y="17746"/>
                    <a:pt x="21663" y="15725"/>
                    <a:pt x="21663" y="13214"/>
                  </a:cubicBezTo>
                  <a:lnTo>
                    <a:pt x="21663" y="4533"/>
                  </a:lnTo>
                  <a:cubicBezTo>
                    <a:pt x="21663" y="2022"/>
                    <a:pt x="19642" y="1"/>
                    <a:pt x="171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4" name="Google Shape;1163;p41"/>
            <p:cNvSpPr/>
            <p:nvPr/>
          </p:nvSpPr>
          <p:spPr>
            <a:xfrm>
              <a:off x="-5713925" y="-1907025"/>
              <a:ext cx="190150" cy="74925"/>
            </a:xfrm>
            <a:custGeom>
              <a:avLst/>
              <a:gdLst/>
              <a:ahLst/>
              <a:cxnLst/>
              <a:rect l="l" t="t" r="r" b="b"/>
              <a:pathLst>
                <a:path w="7606" h="2997" extrusionOk="0">
                  <a:moveTo>
                    <a:pt x="1497" y="0"/>
                  </a:moveTo>
                  <a:cubicBezTo>
                    <a:pt x="684" y="3"/>
                    <a:pt x="20" y="653"/>
                    <a:pt x="0" y="1466"/>
                  </a:cubicBezTo>
                  <a:lnTo>
                    <a:pt x="0" y="1501"/>
                  </a:lnTo>
                  <a:cubicBezTo>
                    <a:pt x="0" y="2327"/>
                    <a:pt x="671" y="2997"/>
                    <a:pt x="1497" y="2997"/>
                  </a:cubicBezTo>
                  <a:lnTo>
                    <a:pt x="6109" y="2997"/>
                  </a:lnTo>
                  <a:cubicBezTo>
                    <a:pt x="6935" y="2997"/>
                    <a:pt x="7605" y="2327"/>
                    <a:pt x="7605" y="1501"/>
                  </a:cubicBezTo>
                  <a:lnTo>
                    <a:pt x="7605" y="1466"/>
                  </a:lnTo>
                  <a:cubicBezTo>
                    <a:pt x="7587" y="652"/>
                    <a:pt x="6922" y="1"/>
                    <a:pt x="61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5" name="Google Shape;1164;p41"/>
            <p:cNvSpPr/>
            <p:nvPr/>
          </p:nvSpPr>
          <p:spPr>
            <a:xfrm>
              <a:off x="-5178400" y="-1870400"/>
              <a:ext cx="105725" cy="41675"/>
            </a:xfrm>
            <a:custGeom>
              <a:avLst/>
              <a:gdLst/>
              <a:ahLst/>
              <a:cxnLst/>
              <a:rect l="l" t="t" r="r" b="b"/>
              <a:pathLst>
                <a:path w="4229" h="1667" extrusionOk="0">
                  <a:moveTo>
                    <a:pt x="833" y="1"/>
                  </a:moveTo>
                  <a:cubicBezTo>
                    <a:pt x="373" y="1"/>
                    <a:pt x="0" y="374"/>
                    <a:pt x="0" y="834"/>
                  </a:cubicBezTo>
                  <a:cubicBezTo>
                    <a:pt x="0" y="1293"/>
                    <a:pt x="373" y="1666"/>
                    <a:pt x="833" y="1666"/>
                  </a:cubicBezTo>
                  <a:lnTo>
                    <a:pt x="3396" y="1666"/>
                  </a:lnTo>
                  <a:cubicBezTo>
                    <a:pt x="3856" y="1666"/>
                    <a:pt x="4229" y="1293"/>
                    <a:pt x="4229" y="834"/>
                  </a:cubicBezTo>
                  <a:cubicBezTo>
                    <a:pt x="4229" y="374"/>
                    <a:pt x="3856" y="1"/>
                    <a:pt x="33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165;p41"/>
            <p:cNvSpPr/>
            <p:nvPr/>
          </p:nvSpPr>
          <p:spPr>
            <a:xfrm>
              <a:off x="-6277075" y="-1851150"/>
              <a:ext cx="70000" cy="688100"/>
            </a:xfrm>
            <a:custGeom>
              <a:avLst/>
              <a:gdLst/>
              <a:ahLst/>
              <a:cxnLst/>
              <a:rect l="l" t="t" r="r" b="b"/>
              <a:pathLst>
                <a:path w="2800" h="27524" extrusionOk="0">
                  <a:moveTo>
                    <a:pt x="2799" y="1"/>
                  </a:moveTo>
                  <a:cubicBezTo>
                    <a:pt x="1254" y="1"/>
                    <a:pt x="1" y="1253"/>
                    <a:pt x="1" y="2799"/>
                  </a:cubicBezTo>
                  <a:lnTo>
                    <a:pt x="1" y="24725"/>
                  </a:lnTo>
                  <a:cubicBezTo>
                    <a:pt x="1" y="26270"/>
                    <a:pt x="1254" y="27524"/>
                    <a:pt x="2799" y="27524"/>
                  </a:cubicBezTo>
                  <a:lnTo>
                    <a:pt x="279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166;p41"/>
            <p:cNvSpPr/>
            <p:nvPr/>
          </p:nvSpPr>
          <p:spPr>
            <a:xfrm>
              <a:off x="-5341750" y="-2503325"/>
              <a:ext cx="310050" cy="553975"/>
            </a:xfrm>
            <a:custGeom>
              <a:avLst/>
              <a:gdLst/>
              <a:ahLst/>
              <a:cxnLst/>
              <a:rect l="l" t="t" r="r" b="b"/>
              <a:pathLst>
                <a:path w="12402" h="22159" extrusionOk="0">
                  <a:moveTo>
                    <a:pt x="2336" y="0"/>
                  </a:moveTo>
                  <a:cubicBezTo>
                    <a:pt x="1042" y="0"/>
                    <a:pt x="1" y="1042"/>
                    <a:pt x="1" y="2337"/>
                  </a:cubicBezTo>
                  <a:lnTo>
                    <a:pt x="1" y="19823"/>
                  </a:lnTo>
                  <a:cubicBezTo>
                    <a:pt x="1" y="21117"/>
                    <a:pt x="1042" y="22159"/>
                    <a:pt x="2336" y="22159"/>
                  </a:cubicBezTo>
                  <a:lnTo>
                    <a:pt x="10066" y="22159"/>
                  </a:lnTo>
                  <a:cubicBezTo>
                    <a:pt x="11360" y="22159"/>
                    <a:pt x="12401" y="21117"/>
                    <a:pt x="12401" y="19823"/>
                  </a:cubicBezTo>
                  <a:lnTo>
                    <a:pt x="12401" y="2337"/>
                  </a:lnTo>
                  <a:cubicBezTo>
                    <a:pt x="12401" y="1042"/>
                    <a:pt x="11360" y="0"/>
                    <a:pt x="1006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167;p41"/>
            <p:cNvSpPr/>
            <p:nvPr/>
          </p:nvSpPr>
          <p:spPr>
            <a:xfrm>
              <a:off x="-6077825" y="-1790600"/>
              <a:ext cx="51325" cy="488275"/>
            </a:xfrm>
            <a:custGeom>
              <a:avLst/>
              <a:gdLst/>
              <a:ahLst/>
              <a:cxnLst/>
              <a:rect l="l" t="t" r="r" b="b"/>
              <a:pathLst>
                <a:path w="2053" h="19531" extrusionOk="0">
                  <a:moveTo>
                    <a:pt x="1027" y="1"/>
                  </a:moveTo>
                  <a:cubicBezTo>
                    <a:pt x="460" y="1"/>
                    <a:pt x="1" y="461"/>
                    <a:pt x="1" y="1027"/>
                  </a:cubicBezTo>
                  <a:lnTo>
                    <a:pt x="1" y="18505"/>
                  </a:lnTo>
                  <a:cubicBezTo>
                    <a:pt x="1" y="19072"/>
                    <a:pt x="460" y="19531"/>
                    <a:pt x="1027" y="19531"/>
                  </a:cubicBezTo>
                  <a:cubicBezTo>
                    <a:pt x="1594" y="19531"/>
                    <a:pt x="2052" y="19072"/>
                    <a:pt x="2052" y="18505"/>
                  </a:cubicBezTo>
                  <a:lnTo>
                    <a:pt x="2052" y="1027"/>
                  </a:lnTo>
                  <a:cubicBezTo>
                    <a:pt x="2052" y="461"/>
                    <a:pt x="1594" y="1"/>
                    <a:pt x="10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1168;p41"/>
            <p:cNvSpPr/>
            <p:nvPr/>
          </p:nvSpPr>
          <p:spPr>
            <a:xfrm>
              <a:off x="-5978825" y="-1790600"/>
              <a:ext cx="51325" cy="488275"/>
            </a:xfrm>
            <a:custGeom>
              <a:avLst/>
              <a:gdLst/>
              <a:ahLst/>
              <a:cxnLst/>
              <a:rect l="l" t="t" r="r" b="b"/>
              <a:pathLst>
                <a:path w="2053" h="19531" extrusionOk="0">
                  <a:moveTo>
                    <a:pt x="1026" y="1"/>
                  </a:moveTo>
                  <a:cubicBezTo>
                    <a:pt x="460" y="1"/>
                    <a:pt x="0" y="461"/>
                    <a:pt x="0" y="1027"/>
                  </a:cubicBezTo>
                  <a:lnTo>
                    <a:pt x="0" y="18505"/>
                  </a:lnTo>
                  <a:cubicBezTo>
                    <a:pt x="0" y="19072"/>
                    <a:pt x="460" y="19531"/>
                    <a:pt x="1026" y="19531"/>
                  </a:cubicBezTo>
                  <a:cubicBezTo>
                    <a:pt x="1593" y="19531"/>
                    <a:pt x="2053" y="19072"/>
                    <a:pt x="2053" y="18505"/>
                  </a:cubicBezTo>
                  <a:lnTo>
                    <a:pt x="2053" y="1027"/>
                  </a:lnTo>
                  <a:cubicBezTo>
                    <a:pt x="2053" y="461"/>
                    <a:pt x="1593" y="1"/>
                    <a:pt x="10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1169;p41"/>
            <p:cNvSpPr/>
            <p:nvPr/>
          </p:nvSpPr>
          <p:spPr>
            <a:xfrm>
              <a:off x="-5879825" y="-1790600"/>
              <a:ext cx="51325" cy="488275"/>
            </a:xfrm>
            <a:custGeom>
              <a:avLst/>
              <a:gdLst/>
              <a:ahLst/>
              <a:cxnLst/>
              <a:rect l="l" t="t" r="r" b="b"/>
              <a:pathLst>
                <a:path w="2053" h="19531" extrusionOk="0">
                  <a:moveTo>
                    <a:pt x="1027" y="1"/>
                  </a:moveTo>
                  <a:cubicBezTo>
                    <a:pt x="460" y="1"/>
                    <a:pt x="0" y="461"/>
                    <a:pt x="0" y="1027"/>
                  </a:cubicBezTo>
                  <a:lnTo>
                    <a:pt x="0" y="18505"/>
                  </a:lnTo>
                  <a:cubicBezTo>
                    <a:pt x="0" y="19072"/>
                    <a:pt x="460" y="19531"/>
                    <a:pt x="1027" y="19531"/>
                  </a:cubicBezTo>
                  <a:cubicBezTo>
                    <a:pt x="1593" y="19531"/>
                    <a:pt x="2052" y="19072"/>
                    <a:pt x="2052" y="18505"/>
                  </a:cubicBezTo>
                  <a:lnTo>
                    <a:pt x="2052" y="1027"/>
                  </a:lnTo>
                  <a:cubicBezTo>
                    <a:pt x="2052" y="461"/>
                    <a:pt x="1593" y="1"/>
                    <a:pt x="10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170;p41"/>
            <p:cNvSpPr/>
            <p:nvPr/>
          </p:nvSpPr>
          <p:spPr>
            <a:xfrm>
              <a:off x="-5780825" y="-1790600"/>
              <a:ext cx="51300" cy="488275"/>
            </a:xfrm>
            <a:custGeom>
              <a:avLst/>
              <a:gdLst/>
              <a:ahLst/>
              <a:cxnLst/>
              <a:rect l="l" t="t" r="r" b="b"/>
              <a:pathLst>
                <a:path w="2052" h="19531" extrusionOk="0">
                  <a:moveTo>
                    <a:pt x="1026" y="1"/>
                  </a:moveTo>
                  <a:cubicBezTo>
                    <a:pt x="459" y="1"/>
                    <a:pt x="1" y="461"/>
                    <a:pt x="1" y="1027"/>
                  </a:cubicBezTo>
                  <a:lnTo>
                    <a:pt x="1" y="18505"/>
                  </a:lnTo>
                  <a:cubicBezTo>
                    <a:pt x="1" y="19072"/>
                    <a:pt x="459" y="19531"/>
                    <a:pt x="1026" y="19531"/>
                  </a:cubicBezTo>
                  <a:cubicBezTo>
                    <a:pt x="1593" y="19531"/>
                    <a:pt x="2052" y="19072"/>
                    <a:pt x="2052" y="18505"/>
                  </a:cubicBezTo>
                  <a:lnTo>
                    <a:pt x="2052" y="1027"/>
                  </a:lnTo>
                  <a:cubicBezTo>
                    <a:pt x="2052" y="461"/>
                    <a:pt x="1593" y="1"/>
                    <a:pt x="10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171;p41"/>
            <p:cNvSpPr/>
            <p:nvPr/>
          </p:nvSpPr>
          <p:spPr>
            <a:xfrm>
              <a:off x="-5681825" y="-1790600"/>
              <a:ext cx="51300" cy="488275"/>
            </a:xfrm>
            <a:custGeom>
              <a:avLst/>
              <a:gdLst/>
              <a:ahLst/>
              <a:cxnLst/>
              <a:rect l="l" t="t" r="r" b="b"/>
              <a:pathLst>
                <a:path w="2052" h="19531" extrusionOk="0">
                  <a:moveTo>
                    <a:pt x="1026" y="1"/>
                  </a:moveTo>
                  <a:cubicBezTo>
                    <a:pt x="459" y="1"/>
                    <a:pt x="0" y="461"/>
                    <a:pt x="0" y="1027"/>
                  </a:cubicBezTo>
                  <a:lnTo>
                    <a:pt x="0" y="18505"/>
                  </a:lnTo>
                  <a:cubicBezTo>
                    <a:pt x="0" y="19072"/>
                    <a:pt x="459" y="19531"/>
                    <a:pt x="1026" y="19531"/>
                  </a:cubicBezTo>
                  <a:cubicBezTo>
                    <a:pt x="1593" y="19531"/>
                    <a:pt x="2052" y="19072"/>
                    <a:pt x="2052" y="18505"/>
                  </a:cubicBezTo>
                  <a:lnTo>
                    <a:pt x="2052" y="1027"/>
                  </a:lnTo>
                  <a:cubicBezTo>
                    <a:pt x="2052" y="461"/>
                    <a:pt x="1593" y="1"/>
                    <a:pt x="10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172;p41"/>
            <p:cNvSpPr/>
            <p:nvPr/>
          </p:nvSpPr>
          <p:spPr>
            <a:xfrm>
              <a:off x="-5582850" y="-1790600"/>
              <a:ext cx="51350" cy="488275"/>
            </a:xfrm>
            <a:custGeom>
              <a:avLst/>
              <a:gdLst/>
              <a:ahLst/>
              <a:cxnLst/>
              <a:rect l="l" t="t" r="r" b="b"/>
              <a:pathLst>
                <a:path w="2054" h="19531" extrusionOk="0">
                  <a:moveTo>
                    <a:pt x="1026" y="1"/>
                  </a:moveTo>
                  <a:cubicBezTo>
                    <a:pt x="460" y="1"/>
                    <a:pt x="1" y="461"/>
                    <a:pt x="1" y="1027"/>
                  </a:cubicBezTo>
                  <a:lnTo>
                    <a:pt x="1" y="18505"/>
                  </a:lnTo>
                  <a:cubicBezTo>
                    <a:pt x="1" y="19072"/>
                    <a:pt x="460" y="19531"/>
                    <a:pt x="1026" y="19531"/>
                  </a:cubicBezTo>
                  <a:cubicBezTo>
                    <a:pt x="1593" y="19531"/>
                    <a:pt x="2053" y="19072"/>
                    <a:pt x="2053" y="18505"/>
                  </a:cubicBezTo>
                  <a:lnTo>
                    <a:pt x="2053" y="1027"/>
                  </a:lnTo>
                  <a:cubicBezTo>
                    <a:pt x="2053" y="461"/>
                    <a:pt x="1593" y="1"/>
                    <a:pt x="102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173;p41"/>
            <p:cNvSpPr/>
            <p:nvPr/>
          </p:nvSpPr>
          <p:spPr>
            <a:xfrm>
              <a:off x="-6315775" y="-1163075"/>
              <a:ext cx="896175" cy="392550"/>
            </a:xfrm>
            <a:custGeom>
              <a:avLst/>
              <a:gdLst/>
              <a:ahLst/>
              <a:cxnLst/>
              <a:rect l="l" t="t" r="r" b="b"/>
              <a:pathLst>
                <a:path w="35847" h="15702" extrusionOk="0">
                  <a:moveTo>
                    <a:pt x="2439" y="1"/>
                  </a:moveTo>
                  <a:cubicBezTo>
                    <a:pt x="1092" y="1"/>
                    <a:pt x="1" y="1092"/>
                    <a:pt x="1" y="2439"/>
                  </a:cubicBezTo>
                  <a:lnTo>
                    <a:pt x="1" y="6194"/>
                  </a:lnTo>
                  <a:cubicBezTo>
                    <a:pt x="1" y="8714"/>
                    <a:pt x="1002" y="11133"/>
                    <a:pt x="2785" y="12916"/>
                  </a:cubicBezTo>
                  <a:cubicBezTo>
                    <a:pt x="4568" y="14699"/>
                    <a:pt x="6986" y="15701"/>
                    <a:pt x="9508" y="15701"/>
                  </a:cubicBezTo>
                  <a:lnTo>
                    <a:pt x="35847" y="15701"/>
                  </a:lnTo>
                  <a:lnTo>
                    <a:pt x="3584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5" name="Google Shape;1174;p41"/>
            <p:cNvSpPr/>
            <p:nvPr/>
          </p:nvSpPr>
          <p:spPr>
            <a:xfrm>
              <a:off x="-6151900" y="-1075900"/>
              <a:ext cx="397475" cy="42075"/>
            </a:xfrm>
            <a:custGeom>
              <a:avLst/>
              <a:gdLst/>
              <a:ahLst/>
              <a:cxnLst/>
              <a:rect l="l" t="t" r="r" b="b"/>
              <a:pathLst>
                <a:path w="15899" h="1683" extrusionOk="0">
                  <a:moveTo>
                    <a:pt x="1" y="0"/>
                  </a:moveTo>
                  <a:lnTo>
                    <a:pt x="1" y="1682"/>
                  </a:lnTo>
                  <a:lnTo>
                    <a:pt x="15899" y="1682"/>
                  </a:lnTo>
                  <a:lnTo>
                    <a:pt x="158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175;p41"/>
            <p:cNvSpPr/>
            <p:nvPr/>
          </p:nvSpPr>
          <p:spPr>
            <a:xfrm>
              <a:off x="-6151900" y="-986850"/>
              <a:ext cx="397475" cy="42050"/>
            </a:xfrm>
            <a:custGeom>
              <a:avLst/>
              <a:gdLst/>
              <a:ahLst/>
              <a:cxnLst/>
              <a:rect l="l" t="t" r="r" b="b"/>
              <a:pathLst>
                <a:path w="15899" h="1682" extrusionOk="0">
                  <a:moveTo>
                    <a:pt x="1" y="0"/>
                  </a:moveTo>
                  <a:lnTo>
                    <a:pt x="1" y="1682"/>
                  </a:lnTo>
                  <a:lnTo>
                    <a:pt x="15899" y="1682"/>
                  </a:lnTo>
                  <a:lnTo>
                    <a:pt x="1589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176;p41"/>
            <p:cNvSpPr/>
            <p:nvPr/>
          </p:nvSpPr>
          <p:spPr>
            <a:xfrm>
              <a:off x="-6151900" y="-897850"/>
              <a:ext cx="397475" cy="42100"/>
            </a:xfrm>
            <a:custGeom>
              <a:avLst/>
              <a:gdLst/>
              <a:ahLst/>
              <a:cxnLst/>
              <a:rect l="l" t="t" r="r" b="b"/>
              <a:pathLst>
                <a:path w="15899" h="1684" extrusionOk="0">
                  <a:moveTo>
                    <a:pt x="1" y="1"/>
                  </a:moveTo>
                  <a:lnTo>
                    <a:pt x="1" y="1683"/>
                  </a:lnTo>
                  <a:lnTo>
                    <a:pt x="15899" y="1683"/>
                  </a:lnTo>
                  <a:lnTo>
                    <a:pt x="1589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177;p41"/>
            <p:cNvSpPr/>
            <p:nvPr/>
          </p:nvSpPr>
          <p:spPr>
            <a:xfrm>
              <a:off x="-6315775" y="-1392850"/>
              <a:ext cx="108700" cy="229800"/>
            </a:xfrm>
            <a:custGeom>
              <a:avLst/>
              <a:gdLst/>
              <a:ahLst/>
              <a:cxnLst/>
              <a:rect l="l" t="t" r="r" b="b"/>
              <a:pathLst>
                <a:path w="4348" h="9192" extrusionOk="0">
                  <a:moveTo>
                    <a:pt x="2508" y="1"/>
                  </a:moveTo>
                  <a:cubicBezTo>
                    <a:pt x="1123" y="1"/>
                    <a:pt x="1" y="1123"/>
                    <a:pt x="1" y="2508"/>
                  </a:cubicBezTo>
                  <a:lnTo>
                    <a:pt x="1" y="6684"/>
                  </a:lnTo>
                  <a:cubicBezTo>
                    <a:pt x="1" y="8069"/>
                    <a:pt x="1123" y="9192"/>
                    <a:pt x="2508" y="9192"/>
                  </a:cubicBezTo>
                  <a:lnTo>
                    <a:pt x="4347" y="9192"/>
                  </a:lnTo>
                  <a:lnTo>
                    <a:pt x="434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1178;p41"/>
            <p:cNvSpPr/>
            <p:nvPr/>
          </p:nvSpPr>
          <p:spPr>
            <a:xfrm>
              <a:off x="-5978725" y="-2908025"/>
              <a:ext cx="1058200" cy="334800"/>
            </a:xfrm>
            <a:custGeom>
              <a:avLst/>
              <a:gdLst/>
              <a:ahLst/>
              <a:cxnLst/>
              <a:rect l="l" t="t" r="r" b="b"/>
              <a:pathLst>
                <a:path w="42328" h="13392" extrusionOk="0">
                  <a:moveTo>
                    <a:pt x="37982" y="1"/>
                  </a:moveTo>
                  <a:cubicBezTo>
                    <a:pt x="37481" y="1"/>
                    <a:pt x="36968" y="89"/>
                    <a:pt x="36461" y="277"/>
                  </a:cubicBezTo>
                  <a:lnTo>
                    <a:pt x="8257" y="10763"/>
                  </a:lnTo>
                  <a:cubicBezTo>
                    <a:pt x="6921" y="11261"/>
                    <a:pt x="5571" y="11717"/>
                    <a:pt x="4211" y="12143"/>
                  </a:cubicBezTo>
                  <a:cubicBezTo>
                    <a:pt x="2817" y="12583"/>
                    <a:pt x="1409" y="12992"/>
                    <a:pt x="1" y="13391"/>
                  </a:cubicBezTo>
                  <a:lnTo>
                    <a:pt x="42327" y="13391"/>
                  </a:lnTo>
                  <a:lnTo>
                    <a:pt x="42327" y="4357"/>
                  </a:lnTo>
                  <a:cubicBezTo>
                    <a:pt x="42327" y="1865"/>
                    <a:pt x="40287" y="1"/>
                    <a:pt x="379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1179;p41"/>
            <p:cNvSpPr/>
            <p:nvPr/>
          </p:nvSpPr>
          <p:spPr>
            <a:xfrm>
              <a:off x="-5978725" y="-2604450"/>
              <a:ext cx="1058200" cy="31225"/>
            </a:xfrm>
            <a:custGeom>
              <a:avLst/>
              <a:gdLst/>
              <a:ahLst/>
              <a:cxnLst/>
              <a:rect l="l" t="t" r="r" b="b"/>
              <a:pathLst>
                <a:path w="42328" h="1249" extrusionOk="0">
                  <a:moveTo>
                    <a:pt x="4211" y="0"/>
                  </a:moveTo>
                  <a:cubicBezTo>
                    <a:pt x="2817" y="440"/>
                    <a:pt x="1409" y="849"/>
                    <a:pt x="1" y="1248"/>
                  </a:cubicBezTo>
                  <a:lnTo>
                    <a:pt x="42327" y="1248"/>
                  </a:lnTo>
                  <a:lnTo>
                    <a:pt x="4232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180;p41"/>
            <p:cNvSpPr/>
            <p:nvPr/>
          </p:nvSpPr>
          <p:spPr>
            <a:xfrm>
              <a:off x="-5713925" y="-1870400"/>
              <a:ext cx="190150" cy="38300"/>
            </a:xfrm>
            <a:custGeom>
              <a:avLst/>
              <a:gdLst/>
              <a:ahLst/>
              <a:cxnLst/>
              <a:rect l="l" t="t" r="r" b="b"/>
              <a:pathLst>
                <a:path w="7606" h="1532" extrusionOk="0">
                  <a:moveTo>
                    <a:pt x="0" y="1"/>
                  </a:moveTo>
                  <a:lnTo>
                    <a:pt x="0" y="36"/>
                  </a:lnTo>
                  <a:cubicBezTo>
                    <a:pt x="0" y="862"/>
                    <a:pt x="671" y="1532"/>
                    <a:pt x="1497" y="1532"/>
                  </a:cubicBezTo>
                  <a:lnTo>
                    <a:pt x="6109" y="1532"/>
                  </a:lnTo>
                  <a:cubicBezTo>
                    <a:pt x="6935" y="1532"/>
                    <a:pt x="7605" y="862"/>
                    <a:pt x="7605" y="36"/>
                  </a:cubicBezTo>
                  <a:lnTo>
                    <a:pt x="760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181;p41"/>
            <p:cNvSpPr/>
            <p:nvPr/>
          </p:nvSpPr>
          <p:spPr>
            <a:xfrm>
              <a:off x="-6242075" y="-1392850"/>
              <a:ext cx="35000" cy="229800"/>
            </a:xfrm>
            <a:custGeom>
              <a:avLst/>
              <a:gdLst/>
              <a:ahLst/>
              <a:cxnLst/>
              <a:rect l="l" t="t" r="r" b="b"/>
              <a:pathLst>
                <a:path w="1400" h="9192" extrusionOk="0">
                  <a:moveTo>
                    <a:pt x="1" y="1"/>
                  </a:moveTo>
                  <a:lnTo>
                    <a:pt x="1" y="9192"/>
                  </a:lnTo>
                  <a:lnTo>
                    <a:pt x="1399" y="9192"/>
                  </a:lnTo>
                  <a:lnTo>
                    <a:pt x="139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182;p41"/>
            <p:cNvSpPr/>
            <p:nvPr/>
          </p:nvSpPr>
          <p:spPr>
            <a:xfrm>
              <a:off x="-4884425" y="-1062500"/>
              <a:ext cx="333100" cy="191400"/>
            </a:xfrm>
            <a:custGeom>
              <a:avLst/>
              <a:gdLst/>
              <a:ahLst/>
              <a:cxnLst/>
              <a:rect l="l" t="t" r="r" b="b"/>
              <a:pathLst>
                <a:path w="13324" h="7656" extrusionOk="0">
                  <a:moveTo>
                    <a:pt x="11338" y="682"/>
                  </a:moveTo>
                  <a:cubicBezTo>
                    <a:pt x="12058" y="682"/>
                    <a:pt x="12640" y="1265"/>
                    <a:pt x="12642" y="1984"/>
                  </a:cubicBezTo>
                  <a:lnTo>
                    <a:pt x="12642" y="5671"/>
                  </a:lnTo>
                  <a:cubicBezTo>
                    <a:pt x="12640" y="6390"/>
                    <a:pt x="12058" y="6973"/>
                    <a:pt x="11338" y="6974"/>
                  </a:cubicBezTo>
                  <a:lnTo>
                    <a:pt x="1986" y="6974"/>
                  </a:lnTo>
                  <a:cubicBezTo>
                    <a:pt x="1266" y="6973"/>
                    <a:pt x="684" y="6390"/>
                    <a:pt x="683" y="5671"/>
                  </a:cubicBezTo>
                  <a:lnTo>
                    <a:pt x="683" y="1984"/>
                  </a:lnTo>
                  <a:cubicBezTo>
                    <a:pt x="684" y="1265"/>
                    <a:pt x="1266" y="682"/>
                    <a:pt x="1986" y="682"/>
                  </a:cubicBezTo>
                  <a:close/>
                  <a:moveTo>
                    <a:pt x="1986" y="0"/>
                  </a:moveTo>
                  <a:cubicBezTo>
                    <a:pt x="891" y="0"/>
                    <a:pt x="1" y="890"/>
                    <a:pt x="1" y="1985"/>
                  </a:cubicBezTo>
                  <a:lnTo>
                    <a:pt x="1" y="5672"/>
                  </a:lnTo>
                  <a:cubicBezTo>
                    <a:pt x="1" y="6766"/>
                    <a:pt x="891" y="7656"/>
                    <a:pt x="1986" y="7656"/>
                  </a:cubicBezTo>
                  <a:lnTo>
                    <a:pt x="11339" y="7656"/>
                  </a:lnTo>
                  <a:cubicBezTo>
                    <a:pt x="12433" y="7656"/>
                    <a:pt x="13324" y="6766"/>
                    <a:pt x="13324" y="5672"/>
                  </a:cubicBezTo>
                  <a:lnTo>
                    <a:pt x="13324" y="1985"/>
                  </a:lnTo>
                  <a:cubicBezTo>
                    <a:pt x="13324" y="890"/>
                    <a:pt x="12432" y="0"/>
                    <a:pt x="1133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" name="Google Shape;1183;p41"/>
            <p:cNvSpPr/>
            <p:nvPr/>
          </p:nvSpPr>
          <p:spPr>
            <a:xfrm>
              <a:off x="-6200775" y="-2401325"/>
              <a:ext cx="128750" cy="25500"/>
            </a:xfrm>
            <a:custGeom>
              <a:avLst/>
              <a:gdLst/>
              <a:ahLst/>
              <a:cxnLst/>
              <a:rect l="l" t="t" r="r" b="b"/>
              <a:pathLst>
                <a:path w="5150" h="1020" extrusionOk="0">
                  <a:moveTo>
                    <a:pt x="381" y="0"/>
                  </a:moveTo>
                  <a:cubicBezTo>
                    <a:pt x="170" y="0"/>
                    <a:pt x="1" y="169"/>
                    <a:pt x="1" y="381"/>
                  </a:cubicBezTo>
                  <a:lnTo>
                    <a:pt x="1" y="639"/>
                  </a:lnTo>
                  <a:cubicBezTo>
                    <a:pt x="1" y="849"/>
                    <a:pt x="170" y="1019"/>
                    <a:pt x="381" y="1019"/>
                  </a:cubicBezTo>
                  <a:lnTo>
                    <a:pt x="4769" y="1019"/>
                  </a:lnTo>
                  <a:cubicBezTo>
                    <a:pt x="4980" y="1019"/>
                    <a:pt x="5150" y="849"/>
                    <a:pt x="5150" y="639"/>
                  </a:cubicBezTo>
                  <a:lnTo>
                    <a:pt x="5150" y="381"/>
                  </a:lnTo>
                  <a:cubicBezTo>
                    <a:pt x="5150" y="169"/>
                    <a:pt x="4980" y="0"/>
                    <a:pt x="4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184;p41"/>
            <p:cNvSpPr/>
            <p:nvPr/>
          </p:nvSpPr>
          <p:spPr>
            <a:xfrm>
              <a:off x="-6200775" y="-1907800"/>
              <a:ext cx="128750" cy="25500"/>
            </a:xfrm>
            <a:custGeom>
              <a:avLst/>
              <a:gdLst/>
              <a:ahLst/>
              <a:cxnLst/>
              <a:rect l="l" t="t" r="r" b="b"/>
              <a:pathLst>
                <a:path w="5150" h="1020" extrusionOk="0">
                  <a:moveTo>
                    <a:pt x="381" y="1"/>
                  </a:moveTo>
                  <a:cubicBezTo>
                    <a:pt x="170" y="1"/>
                    <a:pt x="1" y="171"/>
                    <a:pt x="1" y="381"/>
                  </a:cubicBezTo>
                  <a:lnTo>
                    <a:pt x="1" y="639"/>
                  </a:lnTo>
                  <a:cubicBezTo>
                    <a:pt x="1" y="851"/>
                    <a:pt x="170" y="1020"/>
                    <a:pt x="381" y="1020"/>
                  </a:cubicBezTo>
                  <a:lnTo>
                    <a:pt x="4769" y="1020"/>
                  </a:lnTo>
                  <a:cubicBezTo>
                    <a:pt x="4980" y="1020"/>
                    <a:pt x="5150" y="851"/>
                    <a:pt x="5150" y="639"/>
                  </a:cubicBezTo>
                  <a:lnTo>
                    <a:pt x="5150" y="381"/>
                  </a:lnTo>
                  <a:cubicBezTo>
                    <a:pt x="5150" y="171"/>
                    <a:pt x="4980" y="1"/>
                    <a:pt x="47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185;p41"/>
            <p:cNvSpPr/>
            <p:nvPr/>
          </p:nvSpPr>
          <p:spPr>
            <a:xfrm>
              <a:off x="-6242075" y="-2401325"/>
              <a:ext cx="77350" cy="519050"/>
            </a:xfrm>
            <a:custGeom>
              <a:avLst/>
              <a:gdLst/>
              <a:ahLst/>
              <a:cxnLst/>
              <a:rect l="l" t="t" r="r" b="b"/>
              <a:pathLst>
                <a:path w="3094" h="20762" extrusionOk="0">
                  <a:moveTo>
                    <a:pt x="1821" y="0"/>
                  </a:moveTo>
                  <a:cubicBezTo>
                    <a:pt x="816" y="0"/>
                    <a:pt x="1" y="816"/>
                    <a:pt x="1" y="1822"/>
                  </a:cubicBezTo>
                  <a:lnTo>
                    <a:pt x="1" y="18939"/>
                  </a:lnTo>
                  <a:cubicBezTo>
                    <a:pt x="1" y="19946"/>
                    <a:pt x="816" y="20762"/>
                    <a:pt x="1823" y="20762"/>
                  </a:cubicBezTo>
                  <a:lnTo>
                    <a:pt x="3094" y="20762"/>
                  </a:lnTo>
                  <a:lnTo>
                    <a:pt x="3094" y="0"/>
                  </a:lnTo>
                  <a:lnTo>
                    <a:pt x="1823" y="0"/>
                  </a:lnTo>
                  <a:cubicBezTo>
                    <a:pt x="1822" y="0"/>
                    <a:pt x="1822" y="0"/>
                    <a:pt x="18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7" name="Google Shape;1186;p41"/>
            <p:cNvSpPr/>
            <p:nvPr/>
          </p:nvSpPr>
          <p:spPr>
            <a:xfrm>
              <a:off x="-6168250" y="-2392925"/>
              <a:ext cx="78275" cy="119000"/>
            </a:xfrm>
            <a:custGeom>
              <a:avLst/>
              <a:gdLst/>
              <a:ahLst/>
              <a:cxnLst/>
              <a:rect l="l" t="t" r="r" b="b"/>
              <a:pathLst>
                <a:path w="3131" h="4760" extrusionOk="0">
                  <a:moveTo>
                    <a:pt x="2941" y="0"/>
                  </a:moveTo>
                  <a:lnTo>
                    <a:pt x="555" y="4282"/>
                  </a:lnTo>
                  <a:lnTo>
                    <a:pt x="1" y="4282"/>
                  </a:lnTo>
                  <a:lnTo>
                    <a:pt x="1" y="4759"/>
                  </a:lnTo>
                  <a:lnTo>
                    <a:pt x="666" y="4759"/>
                  </a:lnTo>
                  <a:lnTo>
                    <a:pt x="3130" y="338"/>
                  </a:lnTo>
                  <a:lnTo>
                    <a:pt x="294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8" name="Google Shape;1187;p41"/>
            <p:cNvSpPr/>
            <p:nvPr/>
          </p:nvSpPr>
          <p:spPr>
            <a:xfrm>
              <a:off x="-6168250" y="-2006625"/>
              <a:ext cx="78275" cy="118975"/>
            </a:xfrm>
            <a:custGeom>
              <a:avLst/>
              <a:gdLst/>
              <a:ahLst/>
              <a:cxnLst/>
              <a:rect l="l" t="t" r="r" b="b"/>
              <a:pathLst>
                <a:path w="3131" h="4759" extrusionOk="0">
                  <a:moveTo>
                    <a:pt x="1" y="1"/>
                  </a:moveTo>
                  <a:lnTo>
                    <a:pt x="1" y="478"/>
                  </a:lnTo>
                  <a:lnTo>
                    <a:pt x="555" y="478"/>
                  </a:lnTo>
                  <a:lnTo>
                    <a:pt x="2941" y="4758"/>
                  </a:lnTo>
                  <a:lnTo>
                    <a:pt x="3130" y="4421"/>
                  </a:lnTo>
                  <a:lnTo>
                    <a:pt x="6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188;p41"/>
            <p:cNvSpPr/>
            <p:nvPr/>
          </p:nvSpPr>
          <p:spPr>
            <a:xfrm>
              <a:off x="-5284750" y="-2454275"/>
              <a:ext cx="196025" cy="49625"/>
            </a:xfrm>
            <a:custGeom>
              <a:avLst/>
              <a:gdLst/>
              <a:ahLst/>
              <a:cxnLst/>
              <a:rect l="l" t="t" r="r" b="b"/>
              <a:pathLst>
                <a:path w="7841" h="1985" extrusionOk="0">
                  <a:moveTo>
                    <a:pt x="993" y="1"/>
                  </a:moveTo>
                  <a:cubicBezTo>
                    <a:pt x="445" y="1"/>
                    <a:pt x="1" y="445"/>
                    <a:pt x="1" y="993"/>
                  </a:cubicBezTo>
                  <a:cubicBezTo>
                    <a:pt x="1" y="1540"/>
                    <a:pt x="445" y="1985"/>
                    <a:pt x="993" y="1985"/>
                  </a:cubicBezTo>
                  <a:lnTo>
                    <a:pt x="6849" y="1985"/>
                  </a:lnTo>
                  <a:cubicBezTo>
                    <a:pt x="7396" y="1985"/>
                    <a:pt x="7841" y="1540"/>
                    <a:pt x="7841" y="993"/>
                  </a:cubicBezTo>
                  <a:cubicBezTo>
                    <a:pt x="7841" y="445"/>
                    <a:pt x="7396" y="1"/>
                    <a:pt x="68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189;p41"/>
            <p:cNvSpPr/>
            <p:nvPr/>
          </p:nvSpPr>
          <p:spPr>
            <a:xfrm>
              <a:off x="-5284750" y="-2368000"/>
              <a:ext cx="196025" cy="49600"/>
            </a:xfrm>
            <a:custGeom>
              <a:avLst/>
              <a:gdLst/>
              <a:ahLst/>
              <a:cxnLst/>
              <a:rect l="l" t="t" r="r" b="b"/>
              <a:pathLst>
                <a:path w="7841" h="1984" extrusionOk="0">
                  <a:moveTo>
                    <a:pt x="993" y="1"/>
                  </a:moveTo>
                  <a:cubicBezTo>
                    <a:pt x="445" y="1"/>
                    <a:pt x="1" y="444"/>
                    <a:pt x="1" y="993"/>
                  </a:cubicBezTo>
                  <a:cubicBezTo>
                    <a:pt x="2" y="1540"/>
                    <a:pt x="445" y="1984"/>
                    <a:pt x="993" y="1984"/>
                  </a:cubicBezTo>
                  <a:lnTo>
                    <a:pt x="6849" y="1984"/>
                  </a:lnTo>
                  <a:cubicBezTo>
                    <a:pt x="7396" y="1984"/>
                    <a:pt x="7841" y="1540"/>
                    <a:pt x="7841" y="993"/>
                  </a:cubicBezTo>
                  <a:cubicBezTo>
                    <a:pt x="7841" y="444"/>
                    <a:pt x="7396" y="1"/>
                    <a:pt x="68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1190;p41"/>
            <p:cNvSpPr/>
            <p:nvPr/>
          </p:nvSpPr>
          <p:spPr>
            <a:xfrm>
              <a:off x="-5284750" y="-2281750"/>
              <a:ext cx="196025" cy="49600"/>
            </a:xfrm>
            <a:custGeom>
              <a:avLst/>
              <a:gdLst/>
              <a:ahLst/>
              <a:cxnLst/>
              <a:rect l="l" t="t" r="r" b="b"/>
              <a:pathLst>
                <a:path w="7841" h="1984" extrusionOk="0">
                  <a:moveTo>
                    <a:pt x="993" y="1"/>
                  </a:moveTo>
                  <a:cubicBezTo>
                    <a:pt x="445" y="1"/>
                    <a:pt x="1" y="444"/>
                    <a:pt x="1" y="993"/>
                  </a:cubicBezTo>
                  <a:cubicBezTo>
                    <a:pt x="1" y="1540"/>
                    <a:pt x="445" y="1984"/>
                    <a:pt x="993" y="1984"/>
                  </a:cubicBezTo>
                  <a:lnTo>
                    <a:pt x="6849" y="1984"/>
                  </a:lnTo>
                  <a:cubicBezTo>
                    <a:pt x="7396" y="1984"/>
                    <a:pt x="7841" y="1540"/>
                    <a:pt x="7841" y="993"/>
                  </a:cubicBezTo>
                  <a:cubicBezTo>
                    <a:pt x="7841" y="444"/>
                    <a:pt x="7396" y="1"/>
                    <a:pt x="68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1191;p41"/>
            <p:cNvSpPr/>
            <p:nvPr/>
          </p:nvSpPr>
          <p:spPr>
            <a:xfrm>
              <a:off x="-5284750" y="-2195500"/>
              <a:ext cx="196025" cy="49625"/>
            </a:xfrm>
            <a:custGeom>
              <a:avLst/>
              <a:gdLst/>
              <a:ahLst/>
              <a:cxnLst/>
              <a:rect l="l" t="t" r="r" b="b"/>
              <a:pathLst>
                <a:path w="7841" h="1985" extrusionOk="0">
                  <a:moveTo>
                    <a:pt x="993" y="1"/>
                  </a:moveTo>
                  <a:cubicBezTo>
                    <a:pt x="445" y="1"/>
                    <a:pt x="1" y="444"/>
                    <a:pt x="1" y="993"/>
                  </a:cubicBezTo>
                  <a:cubicBezTo>
                    <a:pt x="1" y="1540"/>
                    <a:pt x="445" y="1985"/>
                    <a:pt x="993" y="1985"/>
                  </a:cubicBezTo>
                  <a:lnTo>
                    <a:pt x="6849" y="1985"/>
                  </a:lnTo>
                  <a:cubicBezTo>
                    <a:pt x="7396" y="1985"/>
                    <a:pt x="7841" y="1540"/>
                    <a:pt x="7841" y="993"/>
                  </a:cubicBezTo>
                  <a:cubicBezTo>
                    <a:pt x="7841" y="445"/>
                    <a:pt x="7396" y="1"/>
                    <a:pt x="68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192;p41"/>
            <p:cNvSpPr/>
            <p:nvPr/>
          </p:nvSpPr>
          <p:spPr>
            <a:xfrm>
              <a:off x="-5284750" y="-2109250"/>
              <a:ext cx="196025" cy="49625"/>
            </a:xfrm>
            <a:custGeom>
              <a:avLst/>
              <a:gdLst/>
              <a:ahLst/>
              <a:cxnLst/>
              <a:rect l="l" t="t" r="r" b="b"/>
              <a:pathLst>
                <a:path w="7841" h="1985" extrusionOk="0">
                  <a:moveTo>
                    <a:pt x="993" y="1"/>
                  </a:moveTo>
                  <a:cubicBezTo>
                    <a:pt x="445" y="1"/>
                    <a:pt x="1" y="445"/>
                    <a:pt x="1" y="993"/>
                  </a:cubicBezTo>
                  <a:cubicBezTo>
                    <a:pt x="1" y="1540"/>
                    <a:pt x="445" y="1985"/>
                    <a:pt x="993" y="1985"/>
                  </a:cubicBezTo>
                  <a:lnTo>
                    <a:pt x="6849" y="1985"/>
                  </a:lnTo>
                  <a:cubicBezTo>
                    <a:pt x="7396" y="1985"/>
                    <a:pt x="7841" y="1540"/>
                    <a:pt x="7841" y="993"/>
                  </a:cubicBezTo>
                  <a:cubicBezTo>
                    <a:pt x="7841" y="445"/>
                    <a:pt x="7396" y="1"/>
                    <a:pt x="684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193;p41"/>
            <p:cNvSpPr/>
            <p:nvPr/>
          </p:nvSpPr>
          <p:spPr>
            <a:xfrm>
              <a:off x="-5284750" y="-2022975"/>
              <a:ext cx="196025" cy="49600"/>
            </a:xfrm>
            <a:custGeom>
              <a:avLst/>
              <a:gdLst/>
              <a:ahLst/>
              <a:cxnLst/>
              <a:rect l="l" t="t" r="r" b="b"/>
              <a:pathLst>
                <a:path w="7841" h="1984" extrusionOk="0">
                  <a:moveTo>
                    <a:pt x="991" y="1"/>
                  </a:moveTo>
                  <a:cubicBezTo>
                    <a:pt x="444" y="1"/>
                    <a:pt x="1" y="445"/>
                    <a:pt x="1" y="992"/>
                  </a:cubicBezTo>
                  <a:cubicBezTo>
                    <a:pt x="1" y="1540"/>
                    <a:pt x="445" y="1984"/>
                    <a:pt x="993" y="1984"/>
                  </a:cubicBezTo>
                  <a:lnTo>
                    <a:pt x="6849" y="1984"/>
                  </a:lnTo>
                  <a:cubicBezTo>
                    <a:pt x="7396" y="1984"/>
                    <a:pt x="7841" y="1540"/>
                    <a:pt x="7841" y="992"/>
                  </a:cubicBezTo>
                  <a:cubicBezTo>
                    <a:pt x="7841" y="444"/>
                    <a:pt x="7396" y="1"/>
                    <a:pt x="6849" y="1"/>
                  </a:cubicBezTo>
                  <a:lnTo>
                    <a:pt x="993" y="1"/>
                  </a:lnTo>
                  <a:cubicBezTo>
                    <a:pt x="992" y="1"/>
                    <a:pt x="992" y="1"/>
                    <a:pt x="9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1194;p41"/>
            <p:cNvSpPr/>
            <p:nvPr/>
          </p:nvSpPr>
          <p:spPr>
            <a:xfrm>
              <a:off x="-6277075" y="-1780700"/>
              <a:ext cx="52500" cy="36750"/>
            </a:xfrm>
            <a:custGeom>
              <a:avLst/>
              <a:gdLst/>
              <a:ahLst/>
              <a:cxnLst/>
              <a:rect l="l" t="t" r="r" b="b"/>
              <a:pathLst>
                <a:path w="2100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2100" y="1470"/>
                  </a:lnTo>
                  <a:lnTo>
                    <a:pt x="21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1195;p41"/>
            <p:cNvSpPr/>
            <p:nvPr/>
          </p:nvSpPr>
          <p:spPr>
            <a:xfrm>
              <a:off x="-6277075" y="-1699925"/>
              <a:ext cx="52500" cy="36750"/>
            </a:xfrm>
            <a:custGeom>
              <a:avLst/>
              <a:gdLst/>
              <a:ahLst/>
              <a:cxnLst/>
              <a:rect l="l" t="t" r="r" b="b"/>
              <a:pathLst>
                <a:path w="2100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2100" y="1470"/>
                  </a:lnTo>
                  <a:lnTo>
                    <a:pt x="21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196;p41"/>
            <p:cNvSpPr/>
            <p:nvPr/>
          </p:nvSpPr>
          <p:spPr>
            <a:xfrm>
              <a:off x="-6277075" y="-1619125"/>
              <a:ext cx="52500" cy="36725"/>
            </a:xfrm>
            <a:custGeom>
              <a:avLst/>
              <a:gdLst/>
              <a:ahLst/>
              <a:cxnLst/>
              <a:rect l="l" t="t" r="r" b="b"/>
              <a:pathLst>
                <a:path w="2100" h="1469" extrusionOk="0">
                  <a:moveTo>
                    <a:pt x="1" y="1"/>
                  </a:moveTo>
                  <a:lnTo>
                    <a:pt x="1" y="1469"/>
                  </a:lnTo>
                  <a:lnTo>
                    <a:pt x="2100" y="1469"/>
                  </a:lnTo>
                  <a:lnTo>
                    <a:pt x="21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197;p41"/>
            <p:cNvSpPr/>
            <p:nvPr/>
          </p:nvSpPr>
          <p:spPr>
            <a:xfrm>
              <a:off x="-6277075" y="-1538350"/>
              <a:ext cx="52500" cy="36725"/>
            </a:xfrm>
            <a:custGeom>
              <a:avLst/>
              <a:gdLst/>
              <a:ahLst/>
              <a:cxnLst/>
              <a:rect l="l" t="t" r="r" b="b"/>
              <a:pathLst>
                <a:path w="2100" h="1469" extrusionOk="0">
                  <a:moveTo>
                    <a:pt x="1" y="1"/>
                  </a:moveTo>
                  <a:lnTo>
                    <a:pt x="1" y="1469"/>
                  </a:lnTo>
                  <a:lnTo>
                    <a:pt x="2100" y="1469"/>
                  </a:lnTo>
                  <a:lnTo>
                    <a:pt x="21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1198;p41"/>
            <p:cNvSpPr/>
            <p:nvPr/>
          </p:nvSpPr>
          <p:spPr>
            <a:xfrm>
              <a:off x="-6277075" y="-1457575"/>
              <a:ext cx="52500" cy="36750"/>
            </a:xfrm>
            <a:custGeom>
              <a:avLst/>
              <a:gdLst/>
              <a:ahLst/>
              <a:cxnLst/>
              <a:rect l="l" t="t" r="r" b="b"/>
              <a:pathLst>
                <a:path w="2100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2100" y="1470"/>
                  </a:lnTo>
                  <a:lnTo>
                    <a:pt x="210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1199;p41"/>
            <p:cNvSpPr/>
            <p:nvPr/>
          </p:nvSpPr>
          <p:spPr>
            <a:xfrm>
              <a:off x="-5804675" y="-1195600"/>
              <a:ext cx="850475" cy="425250"/>
            </a:xfrm>
            <a:custGeom>
              <a:avLst/>
              <a:gdLst/>
              <a:ahLst/>
              <a:cxnLst/>
              <a:rect l="l" t="t" r="r" b="b"/>
              <a:pathLst>
                <a:path w="34019" h="17010" extrusionOk="0">
                  <a:moveTo>
                    <a:pt x="17010" y="1"/>
                  </a:moveTo>
                  <a:cubicBezTo>
                    <a:pt x="7615" y="1"/>
                    <a:pt x="1" y="7615"/>
                    <a:pt x="1" y="17010"/>
                  </a:cubicBezTo>
                  <a:lnTo>
                    <a:pt x="34019" y="17010"/>
                  </a:lnTo>
                  <a:cubicBezTo>
                    <a:pt x="34019" y="7615"/>
                    <a:pt x="26401" y="1"/>
                    <a:pt x="170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200;p41"/>
            <p:cNvSpPr/>
            <p:nvPr/>
          </p:nvSpPr>
          <p:spPr>
            <a:xfrm>
              <a:off x="-5734200" y="-1125100"/>
              <a:ext cx="709450" cy="709425"/>
            </a:xfrm>
            <a:custGeom>
              <a:avLst/>
              <a:gdLst/>
              <a:ahLst/>
              <a:cxnLst/>
              <a:rect l="l" t="t" r="r" b="b"/>
              <a:pathLst>
                <a:path w="28378" h="28377" extrusionOk="0">
                  <a:moveTo>
                    <a:pt x="14189" y="1"/>
                  </a:moveTo>
                  <a:cubicBezTo>
                    <a:pt x="10426" y="1"/>
                    <a:pt x="6817" y="1495"/>
                    <a:pt x="4156" y="4155"/>
                  </a:cubicBezTo>
                  <a:cubicBezTo>
                    <a:pt x="1496" y="6817"/>
                    <a:pt x="1" y="10425"/>
                    <a:pt x="1" y="14189"/>
                  </a:cubicBezTo>
                  <a:cubicBezTo>
                    <a:pt x="1" y="17952"/>
                    <a:pt x="1496" y="21560"/>
                    <a:pt x="4156" y="24221"/>
                  </a:cubicBezTo>
                  <a:cubicBezTo>
                    <a:pt x="6817" y="26882"/>
                    <a:pt x="10426" y="28377"/>
                    <a:pt x="14189" y="28377"/>
                  </a:cubicBezTo>
                  <a:cubicBezTo>
                    <a:pt x="17952" y="28377"/>
                    <a:pt x="21561" y="26882"/>
                    <a:pt x="24222" y="24221"/>
                  </a:cubicBezTo>
                  <a:cubicBezTo>
                    <a:pt x="26883" y="21560"/>
                    <a:pt x="28378" y="17952"/>
                    <a:pt x="28378" y="14189"/>
                  </a:cubicBezTo>
                  <a:cubicBezTo>
                    <a:pt x="28378" y="10425"/>
                    <a:pt x="26883" y="6817"/>
                    <a:pt x="24222" y="4155"/>
                  </a:cubicBezTo>
                  <a:cubicBezTo>
                    <a:pt x="21561" y="1495"/>
                    <a:pt x="17952" y="1"/>
                    <a:pt x="14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201;p41"/>
            <p:cNvSpPr/>
            <p:nvPr/>
          </p:nvSpPr>
          <p:spPr>
            <a:xfrm>
              <a:off x="-5580300" y="-971225"/>
              <a:ext cx="401650" cy="401650"/>
            </a:xfrm>
            <a:custGeom>
              <a:avLst/>
              <a:gdLst/>
              <a:ahLst/>
              <a:cxnLst/>
              <a:rect l="l" t="t" r="r" b="b"/>
              <a:pathLst>
                <a:path w="16066" h="16066" extrusionOk="0">
                  <a:moveTo>
                    <a:pt x="8033" y="1"/>
                  </a:moveTo>
                  <a:cubicBezTo>
                    <a:pt x="5903" y="1"/>
                    <a:pt x="3859" y="847"/>
                    <a:pt x="2353" y="2353"/>
                  </a:cubicBezTo>
                  <a:cubicBezTo>
                    <a:pt x="847" y="3861"/>
                    <a:pt x="1" y="5903"/>
                    <a:pt x="1" y="8034"/>
                  </a:cubicBezTo>
                  <a:cubicBezTo>
                    <a:pt x="1" y="10164"/>
                    <a:pt x="847" y="12207"/>
                    <a:pt x="2353" y="13713"/>
                  </a:cubicBezTo>
                  <a:cubicBezTo>
                    <a:pt x="3859" y="15220"/>
                    <a:pt x="5903" y="16066"/>
                    <a:pt x="8033" y="16066"/>
                  </a:cubicBezTo>
                  <a:cubicBezTo>
                    <a:pt x="10163" y="16066"/>
                    <a:pt x="12207" y="15220"/>
                    <a:pt x="13713" y="13713"/>
                  </a:cubicBezTo>
                  <a:cubicBezTo>
                    <a:pt x="15219" y="12207"/>
                    <a:pt x="16065" y="10164"/>
                    <a:pt x="16065" y="8034"/>
                  </a:cubicBezTo>
                  <a:cubicBezTo>
                    <a:pt x="16065" y="5903"/>
                    <a:pt x="15219" y="3861"/>
                    <a:pt x="13713" y="2353"/>
                  </a:cubicBezTo>
                  <a:cubicBezTo>
                    <a:pt x="12207" y="847"/>
                    <a:pt x="10163" y="1"/>
                    <a:pt x="80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1202;p41"/>
            <p:cNvSpPr/>
            <p:nvPr/>
          </p:nvSpPr>
          <p:spPr>
            <a:xfrm>
              <a:off x="-5559350" y="-950275"/>
              <a:ext cx="359750" cy="359775"/>
            </a:xfrm>
            <a:custGeom>
              <a:avLst/>
              <a:gdLst/>
              <a:ahLst/>
              <a:cxnLst/>
              <a:rect l="l" t="t" r="r" b="b"/>
              <a:pathLst>
                <a:path w="14390" h="14391" extrusionOk="0">
                  <a:moveTo>
                    <a:pt x="7195" y="1"/>
                  </a:moveTo>
                  <a:cubicBezTo>
                    <a:pt x="5287" y="1"/>
                    <a:pt x="3457" y="759"/>
                    <a:pt x="2107" y="2109"/>
                  </a:cubicBezTo>
                  <a:cubicBezTo>
                    <a:pt x="759" y="3457"/>
                    <a:pt x="1" y="5287"/>
                    <a:pt x="1" y="7196"/>
                  </a:cubicBezTo>
                  <a:cubicBezTo>
                    <a:pt x="1" y="9104"/>
                    <a:pt x="759" y="10934"/>
                    <a:pt x="2107" y="12283"/>
                  </a:cubicBezTo>
                  <a:cubicBezTo>
                    <a:pt x="3457" y="13632"/>
                    <a:pt x="5287" y="14391"/>
                    <a:pt x="7195" y="14391"/>
                  </a:cubicBezTo>
                  <a:cubicBezTo>
                    <a:pt x="9103" y="14391"/>
                    <a:pt x="10933" y="13632"/>
                    <a:pt x="12283" y="12283"/>
                  </a:cubicBezTo>
                  <a:cubicBezTo>
                    <a:pt x="13632" y="10934"/>
                    <a:pt x="14389" y="9104"/>
                    <a:pt x="14389" y="7196"/>
                  </a:cubicBezTo>
                  <a:cubicBezTo>
                    <a:pt x="14389" y="5287"/>
                    <a:pt x="13632" y="3457"/>
                    <a:pt x="12283" y="2109"/>
                  </a:cubicBezTo>
                  <a:cubicBezTo>
                    <a:pt x="10933" y="759"/>
                    <a:pt x="9103" y="1"/>
                    <a:pt x="719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1203;p41"/>
            <p:cNvSpPr/>
            <p:nvPr/>
          </p:nvSpPr>
          <p:spPr>
            <a:xfrm>
              <a:off x="-5465475" y="-856400"/>
              <a:ext cx="172000" cy="172000"/>
            </a:xfrm>
            <a:custGeom>
              <a:avLst/>
              <a:gdLst/>
              <a:ahLst/>
              <a:cxnLst/>
              <a:rect l="l" t="t" r="r" b="b"/>
              <a:pathLst>
                <a:path w="6880" h="6880" extrusionOk="0">
                  <a:moveTo>
                    <a:pt x="3441" y="0"/>
                  </a:moveTo>
                  <a:cubicBezTo>
                    <a:pt x="1540" y="0"/>
                    <a:pt x="0" y="1540"/>
                    <a:pt x="0" y="3441"/>
                  </a:cubicBezTo>
                  <a:cubicBezTo>
                    <a:pt x="0" y="5340"/>
                    <a:pt x="1541" y="6880"/>
                    <a:pt x="3440" y="6880"/>
                  </a:cubicBezTo>
                  <a:cubicBezTo>
                    <a:pt x="5339" y="6880"/>
                    <a:pt x="6880" y="5340"/>
                    <a:pt x="6880" y="3441"/>
                  </a:cubicBezTo>
                  <a:cubicBezTo>
                    <a:pt x="6880" y="1541"/>
                    <a:pt x="5340" y="0"/>
                    <a:pt x="3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204;p41"/>
            <p:cNvSpPr/>
            <p:nvPr/>
          </p:nvSpPr>
          <p:spPr>
            <a:xfrm>
              <a:off x="-5389700" y="-937725"/>
              <a:ext cx="20425" cy="69900"/>
            </a:xfrm>
            <a:custGeom>
              <a:avLst/>
              <a:gdLst/>
              <a:ahLst/>
              <a:cxnLst/>
              <a:rect l="l" t="t" r="r" b="b"/>
              <a:pathLst>
                <a:path w="817" h="2796" extrusionOk="0">
                  <a:moveTo>
                    <a:pt x="410" y="1"/>
                  </a:moveTo>
                  <a:cubicBezTo>
                    <a:pt x="184" y="1"/>
                    <a:pt x="1" y="183"/>
                    <a:pt x="2" y="408"/>
                  </a:cubicBezTo>
                  <a:lnTo>
                    <a:pt x="2" y="2388"/>
                  </a:lnTo>
                  <a:cubicBezTo>
                    <a:pt x="2" y="2614"/>
                    <a:pt x="184" y="2796"/>
                    <a:pt x="410" y="2796"/>
                  </a:cubicBezTo>
                  <a:cubicBezTo>
                    <a:pt x="634" y="2796"/>
                    <a:pt x="816" y="2614"/>
                    <a:pt x="816" y="2388"/>
                  </a:cubicBezTo>
                  <a:lnTo>
                    <a:pt x="816" y="408"/>
                  </a:lnTo>
                  <a:cubicBezTo>
                    <a:pt x="816" y="183"/>
                    <a:pt x="634" y="1"/>
                    <a:pt x="4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1205;p41"/>
            <p:cNvSpPr/>
            <p:nvPr/>
          </p:nvSpPr>
          <p:spPr>
            <a:xfrm>
              <a:off x="-5389700" y="-672950"/>
              <a:ext cx="20425" cy="69900"/>
            </a:xfrm>
            <a:custGeom>
              <a:avLst/>
              <a:gdLst/>
              <a:ahLst/>
              <a:cxnLst/>
              <a:rect l="l" t="t" r="r" b="b"/>
              <a:pathLst>
                <a:path w="817" h="2796" extrusionOk="0">
                  <a:moveTo>
                    <a:pt x="410" y="0"/>
                  </a:moveTo>
                  <a:cubicBezTo>
                    <a:pt x="184" y="0"/>
                    <a:pt x="1" y="183"/>
                    <a:pt x="2" y="407"/>
                  </a:cubicBezTo>
                  <a:lnTo>
                    <a:pt x="2" y="2388"/>
                  </a:lnTo>
                  <a:cubicBezTo>
                    <a:pt x="1" y="2613"/>
                    <a:pt x="184" y="2796"/>
                    <a:pt x="410" y="2796"/>
                  </a:cubicBezTo>
                  <a:cubicBezTo>
                    <a:pt x="634" y="2796"/>
                    <a:pt x="816" y="2612"/>
                    <a:pt x="816" y="2388"/>
                  </a:cubicBezTo>
                  <a:lnTo>
                    <a:pt x="816" y="408"/>
                  </a:lnTo>
                  <a:cubicBezTo>
                    <a:pt x="816" y="183"/>
                    <a:pt x="634" y="0"/>
                    <a:pt x="41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1206;p41"/>
            <p:cNvSpPr/>
            <p:nvPr/>
          </p:nvSpPr>
          <p:spPr>
            <a:xfrm>
              <a:off x="-5282050" y="-780600"/>
              <a:ext cx="69925" cy="20400"/>
            </a:xfrm>
            <a:custGeom>
              <a:avLst/>
              <a:gdLst/>
              <a:ahLst/>
              <a:cxnLst/>
              <a:rect l="l" t="t" r="r" b="b"/>
              <a:pathLst>
                <a:path w="2797" h="816" extrusionOk="0">
                  <a:moveTo>
                    <a:pt x="407" y="1"/>
                  </a:moveTo>
                  <a:cubicBezTo>
                    <a:pt x="182" y="1"/>
                    <a:pt x="0" y="184"/>
                    <a:pt x="1" y="409"/>
                  </a:cubicBezTo>
                  <a:cubicBezTo>
                    <a:pt x="0" y="633"/>
                    <a:pt x="184" y="815"/>
                    <a:pt x="409" y="815"/>
                  </a:cubicBezTo>
                  <a:lnTo>
                    <a:pt x="2389" y="815"/>
                  </a:lnTo>
                  <a:cubicBezTo>
                    <a:pt x="2613" y="815"/>
                    <a:pt x="2796" y="633"/>
                    <a:pt x="2796" y="409"/>
                  </a:cubicBezTo>
                  <a:cubicBezTo>
                    <a:pt x="2796" y="184"/>
                    <a:pt x="2614" y="1"/>
                    <a:pt x="2391" y="1"/>
                  </a:cubicBezTo>
                  <a:cubicBezTo>
                    <a:pt x="2390" y="1"/>
                    <a:pt x="2389" y="1"/>
                    <a:pt x="2389" y="1"/>
                  </a:cubicBezTo>
                  <a:lnTo>
                    <a:pt x="409" y="1"/>
                  </a:lnTo>
                  <a:cubicBezTo>
                    <a:pt x="408" y="1"/>
                    <a:pt x="408" y="1"/>
                    <a:pt x="4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1207;p41"/>
            <p:cNvSpPr/>
            <p:nvPr/>
          </p:nvSpPr>
          <p:spPr>
            <a:xfrm>
              <a:off x="-5546800" y="-780600"/>
              <a:ext cx="69900" cy="20400"/>
            </a:xfrm>
            <a:custGeom>
              <a:avLst/>
              <a:gdLst/>
              <a:ahLst/>
              <a:cxnLst/>
              <a:rect l="l" t="t" r="r" b="b"/>
              <a:pathLst>
                <a:path w="2796" h="816" extrusionOk="0">
                  <a:moveTo>
                    <a:pt x="406" y="1"/>
                  </a:moveTo>
                  <a:cubicBezTo>
                    <a:pt x="182" y="1"/>
                    <a:pt x="1" y="184"/>
                    <a:pt x="1" y="409"/>
                  </a:cubicBezTo>
                  <a:cubicBezTo>
                    <a:pt x="1" y="633"/>
                    <a:pt x="183" y="815"/>
                    <a:pt x="408" y="815"/>
                  </a:cubicBezTo>
                  <a:lnTo>
                    <a:pt x="2388" y="815"/>
                  </a:lnTo>
                  <a:cubicBezTo>
                    <a:pt x="2613" y="815"/>
                    <a:pt x="2796" y="633"/>
                    <a:pt x="2796" y="409"/>
                  </a:cubicBezTo>
                  <a:cubicBezTo>
                    <a:pt x="2796" y="184"/>
                    <a:pt x="2614" y="1"/>
                    <a:pt x="2390" y="1"/>
                  </a:cubicBezTo>
                  <a:cubicBezTo>
                    <a:pt x="2390" y="1"/>
                    <a:pt x="2389" y="1"/>
                    <a:pt x="2388" y="1"/>
                  </a:cubicBezTo>
                  <a:lnTo>
                    <a:pt x="408" y="1"/>
                  </a:lnTo>
                  <a:cubicBezTo>
                    <a:pt x="408" y="1"/>
                    <a:pt x="407" y="1"/>
                    <a:pt x="4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1208;p41"/>
            <p:cNvSpPr/>
            <p:nvPr/>
          </p:nvSpPr>
          <p:spPr>
            <a:xfrm>
              <a:off x="-5314575" y="-891700"/>
              <a:ext cx="57400" cy="55425"/>
            </a:xfrm>
            <a:custGeom>
              <a:avLst/>
              <a:gdLst/>
              <a:ahLst/>
              <a:cxnLst/>
              <a:rect l="l" t="t" r="r" b="b"/>
              <a:pathLst>
                <a:path w="2296" h="2217" extrusionOk="0">
                  <a:moveTo>
                    <a:pt x="1848" y="1"/>
                  </a:moveTo>
                  <a:cubicBezTo>
                    <a:pt x="1744" y="1"/>
                    <a:pt x="1640" y="40"/>
                    <a:pt x="1560" y="120"/>
                  </a:cubicBezTo>
                  <a:lnTo>
                    <a:pt x="160" y="1520"/>
                  </a:lnTo>
                  <a:cubicBezTo>
                    <a:pt x="0" y="1679"/>
                    <a:pt x="0" y="1937"/>
                    <a:pt x="160" y="2097"/>
                  </a:cubicBezTo>
                  <a:cubicBezTo>
                    <a:pt x="239" y="2176"/>
                    <a:pt x="344" y="2216"/>
                    <a:pt x="448" y="2216"/>
                  </a:cubicBezTo>
                  <a:cubicBezTo>
                    <a:pt x="552" y="2216"/>
                    <a:pt x="657" y="2176"/>
                    <a:pt x="736" y="2097"/>
                  </a:cubicBezTo>
                  <a:lnTo>
                    <a:pt x="2136" y="697"/>
                  </a:lnTo>
                  <a:cubicBezTo>
                    <a:pt x="2296" y="537"/>
                    <a:pt x="2296" y="279"/>
                    <a:pt x="2136" y="120"/>
                  </a:cubicBezTo>
                  <a:cubicBezTo>
                    <a:pt x="2056" y="40"/>
                    <a:pt x="1952" y="1"/>
                    <a:pt x="18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1209;p41"/>
            <p:cNvSpPr/>
            <p:nvPr/>
          </p:nvSpPr>
          <p:spPr>
            <a:xfrm>
              <a:off x="-5501775" y="-704475"/>
              <a:ext cx="57400" cy="55400"/>
            </a:xfrm>
            <a:custGeom>
              <a:avLst/>
              <a:gdLst/>
              <a:ahLst/>
              <a:cxnLst/>
              <a:rect l="l" t="t" r="r" b="b"/>
              <a:pathLst>
                <a:path w="2296" h="2216" extrusionOk="0">
                  <a:moveTo>
                    <a:pt x="1848" y="0"/>
                  </a:moveTo>
                  <a:cubicBezTo>
                    <a:pt x="1744" y="0"/>
                    <a:pt x="1639" y="40"/>
                    <a:pt x="1560" y="120"/>
                  </a:cubicBezTo>
                  <a:lnTo>
                    <a:pt x="160" y="1519"/>
                  </a:lnTo>
                  <a:cubicBezTo>
                    <a:pt x="1" y="1679"/>
                    <a:pt x="1" y="1937"/>
                    <a:pt x="160" y="2096"/>
                  </a:cubicBezTo>
                  <a:cubicBezTo>
                    <a:pt x="239" y="2176"/>
                    <a:pt x="343" y="2216"/>
                    <a:pt x="447" y="2216"/>
                  </a:cubicBezTo>
                  <a:cubicBezTo>
                    <a:pt x="552" y="2216"/>
                    <a:pt x="656" y="2176"/>
                    <a:pt x="736" y="2096"/>
                  </a:cubicBezTo>
                  <a:lnTo>
                    <a:pt x="2137" y="695"/>
                  </a:lnTo>
                  <a:cubicBezTo>
                    <a:pt x="2296" y="537"/>
                    <a:pt x="2296" y="279"/>
                    <a:pt x="2137" y="120"/>
                  </a:cubicBezTo>
                  <a:cubicBezTo>
                    <a:pt x="2057" y="40"/>
                    <a:pt x="1953" y="0"/>
                    <a:pt x="18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1210;p41"/>
            <p:cNvSpPr/>
            <p:nvPr/>
          </p:nvSpPr>
          <p:spPr>
            <a:xfrm>
              <a:off x="-5314575" y="-704475"/>
              <a:ext cx="57400" cy="55400"/>
            </a:xfrm>
            <a:custGeom>
              <a:avLst/>
              <a:gdLst/>
              <a:ahLst/>
              <a:cxnLst/>
              <a:rect l="l" t="t" r="r" b="b"/>
              <a:pathLst>
                <a:path w="2296" h="2216" extrusionOk="0">
                  <a:moveTo>
                    <a:pt x="448" y="0"/>
                  </a:moveTo>
                  <a:cubicBezTo>
                    <a:pt x="344" y="0"/>
                    <a:pt x="239" y="40"/>
                    <a:pt x="160" y="120"/>
                  </a:cubicBezTo>
                  <a:cubicBezTo>
                    <a:pt x="0" y="279"/>
                    <a:pt x="0" y="537"/>
                    <a:pt x="160" y="695"/>
                  </a:cubicBezTo>
                  <a:lnTo>
                    <a:pt x="1560" y="2096"/>
                  </a:lnTo>
                  <a:cubicBezTo>
                    <a:pt x="1640" y="2176"/>
                    <a:pt x="1744" y="2216"/>
                    <a:pt x="1848" y="2216"/>
                  </a:cubicBezTo>
                  <a:cubicBezTo>
                    <a:pt x="1952" y="2216"/>
                    <a:pt x="2056" y="2176"/>
                    <a:pt x="2136" y="2096"/>
                  </a:cubicBezTo>
                  <a:cubicBezTo>
                    <a:pt x="2296" y="1937"/>
                    <a:pt x="2296" y="1679"/>
                    <a:pt x="2136" y="1519"/>
                  </a:cubicBezTo>
                  <a:lnTo>
                    <a:pt x="736" y="120"/>
                  </a:lnTo>
                  <a:cubicBezTo>
                    <a:pt x="657" y="40"/>
                    <a:pt x="552" y="0"/>
                    <a:pt x="4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1211;p41"/>
            <p:cNvSpPr/>
            <p:nvPr/>
          </p:nvSpPr>
          <p:spPr>
            <a:xfrm>
              <a:off x="-5501775" y="-891700"/>
              <a:ext cx="57375" cy="55425"/>
            </a:xfrm>
            <a:custGeom>
              <a:avLst/>
              <a:gdLst/>
              <a:ahLst/>
              <a:cxnLst/>
              <a:rect l="l" t="t" r="r" b="b"/>
              <a:pathLst>
                <a:path w="2295" h="2217" extrusionOk="0">
                  <a:moveTo>
                    <a:pt x="447" y="1"/>
                  </a:moveTo>
                  <a:cubicBezTo>
                    <a:pt x="343" y="1"/>
                    <a:pt x="239" y="40"/>
                    <a:pt x="160" y="120"/>
                  </a:cubicBezTo>
                  <a:cubicBezTo>
                    <a:pt x="1" y="279"/>
                    <a:pt x="1" y="537"/>
                    <a:pt x="160" y="697"/>
                  </a:cubicBezTo>
                  <a:lnTo>
                    <a:pt x="1560" y="2097"/>
                  </a:lnTo>
                  <a:cubicBezTo>
                    <a:pt x="1639" y="2176"/>
                    <a:pt x="1744" y="2216"/>
                    <a:pt x="1848" y="2216"/>
                  </a:cubicBezTo>
                  <a:cubicBezTo>
                    <a:pt x="1953" y="2216"/>
                    <a:pt x="2057" y="2176"/>
                    <a:pt x="2137" y="2097"/>
                  </a:cubicBezTo>
                  <a:cubicBezTo>
                    <a:pt x="2295" y="1937"/>
                    <a:pt x="2295" y="1679"/>
                    <a:pt x="2137" y="1520"/>
                  </a:cubicBezTo>
                  <a:lnTo>
                    <a:pt x="736" y="120"/>
                  </a:lnTo>
                  <a:cubicBezTo>
                    <a:pt x="656" y="40"/>
                    <a:pt x="552" y="1"/>
                    <a:pt x="4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1212;p41"/>
            <p:cNvSpPr/>
            <p:nvPr/>
          </p:nvSpPr>
          <p:spPr>
            <a:xfrm>
              <a:off x="-4256450" y="-1125100"/>
              <a:ext cx="709425" cy="709425"/>
            </a:xfrm>
            <a:custGeom>
              <a:avLst/>
              <a:gdLst/>
              <a:ahLst/>
              <a:cxnLst/>
              <a:rect l="l" t="t" r="r" b="b"/>
              <a:pathLst>
                <a:path w="28377" h="28377" extrusionOk="0">
                  <a:moveTo>
                    <a:pt x="14189" y="1"/>
                  </a:moveTo>
                  <a:cubicBezTo>
                    <a:pt x="10426" y="1"/>
                    <a:pt x="6817" y="1495"/>
                    <a:pt x="4156" y="4156"/>
                  </a:cubicBezTo>
                  <a:cubicBezTo>
                    <a:pt x="1495" y="6817"/>
                    <a:pt x="1" y="10425"/>
                    <a:pt x="1" y="14189"/>
                  </a:cubicBezTo>
                  <a:cubicBezTo>
                    <a:pt x="1" y="17952"/>
                    <a:pt x="1495" y="21560"/>
                    <a:pt x="4156" y="24221"/>
                  </a:cubicBezTo>
                  <a:cubicBezTo>
                    <a:pt x="6817" y="26882"/>
                    <a:pt x="10426" y="28377"/>
                    <a:pt x="14189" y="28377"/>
                  </a:cubicBezTo>
                  <a:cubicBezTo>
                    <a:pt x="17951" y="28377"/>
                    <a:pt x="21560" y="26882"/>
                    <a:pt x="24221" y="24221"/>
                  </a:cubicBezTo>
                  <a:cubicBezTo>
                    <a:pt x="26882" y="21560"/>
                    <a:pt x="28377" y="17952"/>
                    <a:pt x="28377" y="14189"/>
                  </a:cubicBezTo>
                  <a:cubicBezTo>
                    <a:pt x="28377" y="10425"/>
                    <a:pt x="26882" y="6817"/>
                    <a:pt x="24221" y="4156"/>
                  </a:cubicBezTo>
                  <a:cubicBezTo>
                    <a:pt x="21560" y="1495"/>
                    <a:pt x="17951" y="1"/>
                    <a:pt x="14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1213;p41"/>
            <p:cNvSpPr/>
            <p:nvPr/>
          </p:nvSpPr>
          <p:spPr>
            <a:xfrm>
              <a:off x="-4102575" y="-971200"/>
              <a:ext cx="401650" cy="401625"/>
            </a:xfrm>
            <a:custGeom>
              <a:avLst/>
              <a:gdLst/>
              <a:ahLst/>
              <a:cxnLst/>
              <a:rect l="l" t="t" r="r" b="b"/>
              <a:pathLst>
                <a:path w="16066" h="16065" extrusionOk="0">
                  <a:moveTo>
                    <a:pt x="8034" y="1"/>
                  </a:moveTo>
                  <a:cubicBezTo>
                    <a:pt x="5903" y="1"/>
                    <a:pt x="3861" y="846"/>
                    <a:pt x="2354" y="2352"/>
                  </a:cubicBezTo>
                  <a:cubicBezTo>
                    <a:pt x="848" y="3860"/>
                    <a:pt x="1" y="5902"/>
                    <a:pt x="1" y="8033"/>
                  </a:cubicBezTo>
                  <a:cubicBezTo>
                    <a:pt x="1" y="10163"/>
                    <a:pt x="848" y="12206"/>
                    <a:pt x="2354" y="13712"/>
                  </a:cubicBezTo>
                  <a:cubicBezTo>
                    <a:pt x="3861" y="15219"/>
                    <a:pt x="5903" y="16065"/>
                    <a:pt x="8034" y="16065"/>
                  </a:cubicBezTo>
                  <a:cubicBezTo>
                    <a:pt x="10164" y="16065"/>
                    <a:pt x="12207" y="15219"/>
                    <a:pt x="13713" y="13712"/>
                  </a:cubicBezTo>
                  <a:cubicBezTo>
                    <a:pt x="15220" y="12206"/>
                    <a:pt x="16066" y="10163"/>
                    <a:pt x="16066" y="8033"/>
                  </a:cubicBezTo>
                  <a:cubicBezTo>
                    <a:pt x="16066" y="5902"/>
                    <a:pt x="15220" y="3860"/>
                    <a:pt x="13713" y="2352"/>
                  </a:cubicBezTo>
                  <a:cubicBezTo>
                    <a:pt x="12207" y="846"/>
                    <a:pt x="10164" y="1"/>
                    <a:pt x="803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1214;p41"/>
            <p:cNvSpPr/>
            <p:nvPr/>
          </p:nvSpPr>
          <p:spPr>
            <a:xfrm>
              <a:off x="-4081625" y="-950275"/>
              <a:ext cx="359775" cy="359775"/>
            </a:xfrm>
            <a:custGeom>
              <a:avLst/>
              <a:gdLst/>
              <a:ahLst/>
              <a:cxnLst/>
              <a:rect l="l" t="t" r="r" b="b"/>
              <a:pathLst>
                <a:path w="14391" h="14391" extrusionOk="0">
                  <a:moveTo>
                    <a:pt x="7196" y="1"/>
                  </a:moveTo>
                  <a:cubicBezTo>
                    <a:pt x="5288" y="1"/>
                    <a:pt x="3457" y="759"/>
                    <a:pt x="2109" y="2109"/>
                  </a:cubicBezTo>
                  <a:cubicBezTo>
                    <a:pt x="759" y="3457"/>
                    <a:pt x="1" y="5287"/>
                    <a:pt x="1" y="7196"/>
                  </a:cubicBezTo>
                  <a:cubicBezTo>
                    <a:pt x="1" y="9104"/>
                    <a:pt x="759" y="10934"/>
                    <a:pt x="2109" y="12283"/>
                  </a:cubicBezTo>
                  <a:cubicBezTo>
                    <a:pt x="3457" y="13633"/>
                    <a:pt x="5288" y="14391"/>
                    <a:pt x="7196" y="14391"/>
                  </a:cubicBezTo>
                  <a:cubicBezTo>
                    <a:pt x="9104" y="14391"/>
                    <a:pt x="10934" y="13633"/>
                    <a:pt x="12283" y="12283"/>
                  </a:cubicBezTo>
                  <a:cubicBezTo>
                    <a:pt x="13632" y="10934"/>
                    <a:pt x="14391" y="9104"/>
                    <a:pt x="14391" y="7196"/>
                  </a:cubicBezTo>
                  <a:cubicBezTo>
                    <a:pt x="14391" y="5287"/>
                    <a:pt x="13632" y="3457"/>
                    <a:pt x="12283" y="2109"/>
                  </a:cubicBezTo>
                  <a:cubicBezTo>
                    <a:pt x="10934" y="759"/>
                    <a:pt x="9104" y="1"/>
                    <a:pt x="7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1215;p41"/>
            <p:cNvSpPr/>
            <p:nvPr/>
          </p:nvSpPr>
          <p:spPr>
            <a:xfrm>
              <a:off x="-3987750" y="-856400"/>
              <a:ext cx="172000" cy="172000"/>
            </a:xfrm>
            <a:custGeom>
              <a:avLst/>
              <a:gdLst/>
              <a:ahLst/>
              <a:cxnLst/>
              <a:rect l="l" t="t" r="r" b="b"/>
              <a:pathLst>
                <a:path w="6880" h="6880" extrusionOk="0">
                  <a:moveTo>
                    <a:pt x="3441" y="0"/>
                  </a:moveTo>
                  <a:cubicBezTo>
                    <a:pt x="1541" y="0"/>
                    <a:pt x="1" y="1541"/>
                    <a:pt x="1" y="3441"/>
                  </a:cubicBezTo>
                  <a:cubicBezTo>
                    <a:pt x="1" y="5340"/>
                    <a:pt x="1541" y="6880"/>
                    <a:pt x="3441" y="6880"/>
                  </a:cubicBezTo>
                  <a:cubicBezTo>
                    <a:pt x="5340" y="6880"/>
                    <a:pt x="6880" y="5340"/>
                    <a:pt x="6880" y="3441"/>
                  </a:cubicBezTo>
                  <a:cubicBezTo>
                    <a:pt x="6880" y="1541"/>
                    <a:pt x="5340" y="0"/>
                    <a:pt x="34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1216;p41"/>
            <p:cNvSpPr/>
            <p:nvPr/>
          </p:nvSpPr>
          <p:spPr>
            <a:xfrm>
              <a:off x="-3911925" y="-937725"/>
              <a:ext cx="20400" cy="69900"/>
            </a:xfrm>
            <a:custGeom>
              <a:avLst/>
              <a:gdLst/>
              <a:ahLst/>
              <a:cxnLst/>
              <a:rect l="l" t="t" r="r" b="b"/>
              <a:pathLst>
                <a:path w="816" h="2796" extrusionOk="0">
                  <a:moveTo>
                    <a:pt x="408" y="1"/>
                  </a:moveTo>
                  <a:cubicBezTo>
                    <a:pt x="182" y="1"/>
                    <a:pt x="0" y="183"/>
                    <a:pt x="0" y="408"/>
                  </a:cubicBezTo>
                  <a:lnTo>
                    <a:pt x="0" y="2388"/>
                  </a:lnTo>
                  <a:cubicBezTo>
                    <a:pt x="0" y="2614"/>
                    <a:pt x="182" y="2796"/>
                    <a:pt x="408" y="2796"/>
                  </a:cubicBezTo>
                  <a:cubicBezTo>
                    <a:pt x="633" y="2796"/>
                    <a:pt x="815" y="2614"/>
                    <a:pt x="815" y="2388"/>
                  </a:cubicBezTo>
                  <a:lnTo>
                    <a:pt x="815" y="408"/>
                  </a:lnTo>
                  <a:cubicBezTo>
                    <a:pt x="815" y="183"/>
                    <a:pt x="633" y="1"/>
                    <a:pt x="4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1217;p41"/>
            <p:cNvSpPr/>
            <p:nvPr/>
          </p:nvSpPr>
          <p:spPr>
            <a:xfrm>
              <a:off x="-3911925" y="-672950"/>
              <a:ext cx="20400" cy="69900"/>
            </a:xfrm>
            <a:custGeom>
              <a:avLst/>
              <a:gdLst/>
              <a:ahLst/>
              <a:cxnLst/>
              <a:rect l="l" t="t" r="r" b="b"/>
              <a:pathLst>
                <a:path w="816" h="2796" extrusionOk="0">
                  <a:moveTo>
                    <a:pt x="408" y="0"/>
                  </a:moveTo>
                  <a:cubicBezTo>
                    <a:pt x="182" y="0"/>
                    <a:pt x="0" y="183"/>
                    <a:pt x="0" y="407"/>
                  </a:cubicBezTo>
                  <a:lnTo>
                    <a:pt x="0" y="2388"/>
                  </a:lnTo>
                  <a:cubicBezTo>
                    <a:pt x="0" y="2613"/>
                    <a:pt x="182" y="2796"/>
                    <a:pt x="408" y="2796"/>
                  </a:cubicBezTo>
                  <a:cubicBezTo>
                    <a:pt x="633" y="2796"/>
                    <a:pt x="815" y="2613"/>
                    <a:pt x="815" y="2388"/>
                  </a:cubicBezTo>
                  <a:lnTo>
                    <a:pt x="815" y="408"/>
                  </a:lnTo>
                  <a:cubicBezTo>
                    <a:pt x="815" y="183"/>
                    <a:pt x="633" y="0"/>
                    <a:pt x="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1218;p41"/>
            <p:cNvSpPr/>
            <p:nvPr/>
          </p:nvSpPr>
          <p:spPr>
            <a:xfrm>
              <a:off x="-3804325" y="-780600"/>
              <a:ext cx="69925" cy="20400"/>
            </a:xfrm>
            <a:custGeom>
              <a:avLst/>
              <a:gdLst/>
              <a:ahLst/>
              <a:cxnLst/>
              <a:rect l="l" t="t" r="r" b="b"/>
              <a:pathLst>
                <a:path w="2797" h="816" extrusionOk="0">
                  <a:moveTo>
                    <a:pt x="409" y="1"/>
                  </a:moveTo>
                  <a:cubicBezTo>
                    <a:pt x="184" y="1"/>
                    <a:pt x="2" y="183"/>
                    <a:pt x="2" y="409"/>
                  </a:cubicBezTo>
                  <a:cubicBezTo>
                    <a:pt x="1" y="633"/>
                    <a:pt x="184" y="815"/>
                    <a:pt x="409" y="815"/>
                  </a:cubicBezTo>
                  <a:lnTo>
                    <a:pt x="2389" y="815"/>
                  </a:lnTo>
                  <a:cubicBezTo>
                    <a:pt x="2613" y="815"/>
                    <a:pt x="2797" y="633"/>
                    <a:pt x="2797" y="409"/>
                  </a:cubicBezTo>
                  <a:cubicBezTo>
                    <a:pt x="2797" y="183"/>
                    <a:pt x="2613" y="1"/>
                    <a:pt x="2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1219;p41"/>
            <p:cNvSpPr/>
            <p:nvPr/>
          </p:nvSpPr>
          <p:spPr>
            <a:xfrm>
              <a:off x="-4069100" y="-780600"/>
              <a:ext cx="69950" cy="20400"/>
            </a:xfrm>
            <a:custGeom>
              <a:avLst/>
              <a:gdLst/>
              <a:ahLst/>
              <a:cxnLst/>
              <a:rect l="l" t="t" r="r" b="b"/>
              <a:pathLst>
                <a:path w="2798" h="816" extrusionOk="0">
                  <a:moveTo>
                    <a:pt x="408" y="1"/>
                  </a:moveTo>
                  <a:cubicBezTo>
                    <a:pt x="183" y="1"/>
                    <a:pt x="1" y="184"/>
                    <a:pt x="2" y="409"/>
                  </a:cubicBezTo>
                  <a:cubicBezTo>
                    <a:pt x="1" y="633"/>
                    <a:pt x="184" y="815"/>
                    <a:pt x="410" y="815"/>
                  </a:cubicBezTo>
                  <a:lnTo>
                    <a:pt x="2389" y="815"/>
                  </a:lnTo>
                  <a:cubicBezTo>
                    <a:pt x="2390" y="815"/>
                    <a:pt x="2391" y="815"/>
                    <a:pt x="2391" y="815"/>
                  </a:cubicBezTo>
                  <a:cubicBezTo>
                    <a:pt x="2616" y="815"/>
                    <a:pt x="2797" y="632"/>
                    <a:pt x="2797" y="409"/>
                  </a:cubicBezTo>
                  <a:cubicBezTo>
                    <a:pt x="2797" y="183"/>
                    <a:pt x="2615" y="1"/>
                    <a:pt x="2389" y="1"/>
                  </a:cubicBezTo>
                  <a:lnTo>
                    <a:pt x="410" y="1"/>
                  </a:lnTo>
                  <a:cubicBezTo>
                    <a:pt x="409" y="1"/>
                    <a:pt x="408" y="1"/>
                    <a:pt x="40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1220;p41"/>
            <p:cNvSpPr/>
            <p:nvPr/>
          </p:nvSpPr>
          <p:spPr>
            <a:xfrm>
              <a:off x="-3836825" y="-891700"/>
              <a:ext cx="57400" cy="55425"/>
            </a:xfrm>
            <a:custGeom>
              <a:avLst/>
              <a:gdLst/>
              <a:ahLst/>
              <a:cxnLst/>
              <a:rect l="l" t="t" r="r" b="b"/>
              <a:pathLst>
                <a:path w="2296" h="2217" extrusionOk="0">
                  <a:moveTo>
                    <a:pt x="1848" y="1"/>
                  </a:moveTo>
                  <a:cubicBezTo>
                    <a:pt x="1744" y="1"/>
                    <a:pt x="1639" y="40"/>
                    <a:pt x="1560" y="120"/>
                  </a:cubicBezTo>
                  <a:lnTo>
                    <a:pt x="160" y="1520"/>
                  </a:lnTo>
                  <a:cubicBezTo>
                    <a:pt x="1" y="1679"/>
                    <a:pt x="1" y="1937"/>
                    <a:pt x="160" y="2097"/>
                  </a:cubicBezTo>
                  <a:cubicBezTo>
                    <a:pt x="239" y="2176"/>
                    <a:pt x="343" y="2216"/>
                    <a:pt x="448" y="2216"/>
                  </a:cubicBezTo>
                  <a:cubicBezTo>
                    <a:pt x="552" y="2216"/>
                    <a:pt x="656" y="2176"/>
                    <a:pt x="736" y="2097"/>
                  </a:cubicBezTo>
                  <a:lnTo>
                    <a:pt x="2136" y="697"/>
                  </a:lnTo>
                  <a:cubicBezTo>
                    <a:pt x="2296" y="537"/>
                    <a:pt x="2296" y="279"/>
                    <a:pt x="2136" y="120"/>
                  </a:cubicBezTo>
                  <a:cubicBezTo>
                    <a:pt x="2057" y="40"/>
                    <a:pt x="1952" y="1"/>
                    <a:pt x="18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1221;p41"/>
            <p:cNvSpPr/>
            <p:nvPr/>
          </p:nvSpPr>
          <p:spPr>
            <a:xfrm>
              <a:off x="-4024050" y="-704475"/>
              <a:ext cx="57425" cy="55400"/>
            </a:xfrm>
            <a:custGeom>
              <a:avLst/>
              <a:gdLst/>
              <a:ahLst/>
              <a:cxnLst/>
              <a:rect l="l" t="t" r="r" b="b"/>
              <a:pathLst>
                <a:path w="2297" h="2216" extrusionOk="0">
                  <a:moveTo>
                    <a:pt x="1848" y="0"/>
                  </a:moveTo>
                  <a:cubicBezTo>
                    <a:pt x="1744" y="0"/>
                    <a:pt x="1640" y="40"/>
                    <a:pt x="1560" y="120"/>
                  </a:cubicBezTo>
                  <a:lnTo>
                    <a:pt x="160" y="1519"/>
                  </a:lnTo>
                  <a:cubicBezTo>
                    <a:pt x="1" y="1679"/>
                    <a:pt x="1" y="1937"/>
                    <a:pt x="160" y="2096"/>
                  </a:cubicBezTo>
                  <a:cubicBezTo>
                    <a:pt x="240" y="2176"/>
                    <a:pt x="344" y="2216"/>
                    <a:pt x="449" y="2216"/>
                  </a:cubicBezTo>
                  <a:cubicBezTo>
                    <a:pt x="553" y="2216"/>
                    <a:pt x="657" y="2176"/>
                    <a:pt x="737" y="2096"/>
                  </a:cubicBezTo>
                  <a:lnTo>
                    <a:pt x="2137" y="695"/>
                  </a:lnTo>
                  <a:cubicBezTo>
                    <a:pt x="2296" y="537"/>
                    <a:pt x="2296" y="279"/>
                    <a:pt x="2137" y="120"/>
                  </a:cubicBezTo>
                  <a:cubicBezTo>
                    <a:pt x="2057" y="40"/>
                    <a:pt x="1953" y="0"/>
                    <a:pt x="18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1222;p41"/>
            <p:cNvSpPr/>
            <p:nvPr/>
          </p:nvSpPr>
          <p:spPr>
            <a:xfrm>
              <a:off x="-3836825" y="-704475"/>
              <a:ext cx="57400" cy="55400"/>
            </a:xfrm>
            <a:custGeom>
              <a:avLst/>
              <a:gdLst/>
              <a:ahLst/>
              <a:cxnLst/>
              <a:rect l="l" t="t" r="r" b="b"/>
              <a:pathLst>
                <a:path w="2296" h="2216" extrusionOk="0">
                  <a:moveTo>
                    <a:pt x="448" y="0"/>
                  </a:moveTo>
                  <a:cubicBezTo>
                    <a:pt x="343" y="0"/>
                    <a:pt x="239" y="40"/>
                    <a:pt x="160" y="120"/>
                  </a:cubicBezTo>
                  <a:cubicBezTo>
                    <a:pt x="1" y="279"/>
                    <a:pt x="1" y="537"/>
                    <a:pt x="160" y="695"/>
                  </a:cubicBezTo>
                  <a:lnTo>
                    <a:pt x="1560" y="2096"/>
                  </a:lnTo>
                  <a:cubicBezTo>
                    <a:pt x="1639" y="2176"/>
                    <a:pt x="1744" y="2216"/>
                    <a:pt x="1848" y="2216"/>
                  </a:cubicBezTo>
                  <a:cubicBezTo>
                    <a:pt x="1952" y="2216"/>
                    <a:pt x="2057" y="2176"/>
                    <a:pt x="2136" y="2096"/>
                  </a:cubicBezTo>
                  <a:cubicBezTo>
                    <a:pt x="2296" y="1937"/>
                    <a:pt x="2296" y="1679"/>
                    <a:pt x="2136" y="1519"/>
                  </a:cubicBezTo>
                  <a:lnTo>
                    <a:pt x="736" y="120"/>
                  </a:lnTo>
                  <a:cubicBezTo>
                    <a:pt x="656" y="40"/>
                    <a:pt x="552" y="0"/>
                    <a:pt x="4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1223;p41"/>
            <p:cNvSpPr/>
            <p:nvPr/>
          </p:nvSpPr>
          <p:spPr>
            <a:xfrm>
              <a:off x="-4024050" y="-891700"/>
              <a:ext cx="57425" cy="55425"/>
            </a:xfrm>
            <a:custGeom>
              <a:avLst/>
              <a:gdLst/>
              <a:ahLst/>
              <a:cxnLst/>
              <a:rect l="l" t="t" r="r" b="b"/>
              <a:pathLst>
                <a:path w="2297" h="2217" extrusionOk="0">
                  <a:moveTo>
                    <a:pt x="449" y="1"/>
                  </a:moveTo>
                  <a:cubicBezTo>
                    <a:pt x="344" y="1"/>
                    <a:pt x="240" y="40"/>
                    <a:pt x="160" y="120"/>
                  </a:cubicBezTo>
                  <a:cubicBezTo>
                    <a:pt x="1" y="279"/>
                    <a:pt x="1" y="537"/>
                    <a:pt x="160" y="697"/>
                  </a:cubicBezTo>
                  <a:lnTo>
                    <a:pt x="1561" y="2097"/>
                  </a:lnTo>
                  <a:cubicBezTo>
                    <a:pt x="1640" y="2176"/>
                    <a:pt x="1744" y="2216"/>
                    <a:pt x="1848" y="2216"/>
                  </a:cubicBezTo>
                  <a:cubicBezTo>
                    <a:pt x="1953" y="2216"/>
                    <a:pt x="2057" y="2176"/>
                    <a:pt x="2137" y="2097"/>
                  </a:cubicBezTo>
                  <a:cubicBezTo>
                    <a:pt x="2296" y="1937"/>
                    <a:pt x="2296" y="1679"/>
                    <a:pt x="2137" y="1520"/>
                  </a:cubicBezTo>
                  <a:lnTo>
                    <a:pt x="737" y="120"/>
                  </a:lnTo>
                  <a:cubicBezTo>
                    <a:pt x="657" y="40"/>
                    <a:pt x="553" y="1"/>
                    <a:pt x="44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1224;p41"/>
            <p:cNvSpPr/>
            <p:nvPr/>
          </p:nvSpPr>
          <p:spPr>
            <a:xfrm>
              <a:off x="-4920550" y="-2392925"/>
              <a:ext cx="310043" cy="920375"/>
            </a:xfrm>
            <a:custGeom>
              <a:avLst/>
              <a:gdLst/>
              <a:ahLst/>
              <a:cxnLst/>
              <a:rect l="l" t="t" r="r" b="b"/>
              <a:pathLst>
                <a:path w="11427" h="36815" extrusionOk="0">
                  <a:moveTo>
                    <a:pt x="0" y="0"/>
                  </a:moveTo>
                  <a:lnTo>
                    <a:pt x="0" y="36815"/>
                  </a:lnTo>
                  <a:lnTo>
                    <a:pt x="11427" y="36815"/>
                  </a:lnTo>
                  <a:lnTo>
                    <a:pt x="11427" y="9293"/>
                  </a:lnTo>
                  <a:cubicBezTo>
                    <a:pt x="11427" y="6829"/>
                    <a:pt x="10447" y="4465"/>
                    <a:pt x="8705" y="2722"/>
                  </a:cubicBezTo>
                  <a:cubicBezTo>
                    <a:pt x="6961" y="979"/>
                    <a:pt x="4598" y="0"/>
                    <a:pt x="213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1225;p41"/>
            <p:cNvSpPr/>
            <p:nvPr/>
          </p:nvSpPr>
          <p:spPr>
            <a:xfrm>
              <a:off x="-4634925" y="-1783550"/>
              <a:ext cx="71650" cy="339875"/>
            </a:xfrm>
            <a:custGeom>
              <a:avLst/>
              <a:gdLst/>
              <a:ahLst/>
              <a:cxnLst/>
              <a:rect l="l" t="t" r="r" b="b"/>
              <a:pathLst>
                <a:path w="2866" h="13595" extrusionOk="0">
                  <a:moveTo>
                    <a:pt x="1" y="1"/>
                  </a:moveTo>
                  <a:lnTo>
                    <a:pt x="1" y="13595"/>
                  </a:lnTo>
                  <a:lnTo>
                    <a:pt x="2865" y="13595"/>
                  </a:lnTo>
                  <a:lnTo>
                    <a:pt x="286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1226;p41"/>
            <p:cNvSpPr/>
            <p:nvPr/>
          </p:nvSpPr>
          <p:spPr>
            <a:xfrm>
              <a:off x="-4920550" y="-1472550"/>
              <a:ext cx="469575" cy="309475"/>
            </a:xfrm>
            <a:custGeom>
              <a:avLst/>
              <a:gdLst/>
              <a:ahLst/>
              <a:cxnLst/>
              <a:rect l="l" t="t" r="r" b="b"/>
              <a:pathLst>
                <a:path w="18783" h="12379" extrusionOk="0">
                  <a:moveTo>
                    <a:pt x="0" y="0"/>
                  </a:moveTo>
                  <a:lnTo>
                    <a:pt x="0" y="12379"/>
                  </a:lnTo>
                  <a:lnTo>
                    <a:pt x="18782" y="12379"/>
                  </a:lnTo>
                  <a:lnTo>
                    <a:pt x="18782" y="5604"/>
                  </a:lnTo>
                  <a:cubicBezTo>
                    <a:pt x="18782" y="4118"/>
                    <a:pt x="18191" y="2693"/>
                    <a:pt x="17141" y="1642"/>
                  </a:cubicBezTo>
                  <a:cubicBezTo>
                    <a:pt x="16090" y="591"/>
                    <a:pt x="14664" y="0"/>
                    <a:pt x="131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1227;p41"/>
            <p:cNvSpPr/>
            <p:nvPr/>
          </p:nvSpPr>
          <p:spPr>
            <a:xfrm>
              <a:off x="-3438050" y="-1125100"/>
              <a:ext cx="709425" cy="709425"/>
            </a:xfrm>
            <a:custGeom>
              <a:avLst/>
              <a:gdLst/>
              <a:ahLst/>
              <a:cxnLst/>
              <a:rect l="l" t="t" r="r" b="b"/>
              <a:pathLst>
                <a:path w="28377" h="28377" extrusionOk="0">
                  <a:moveTo>
                    <a:pt x="14189" y="1"/>
                  </a:moveTo>
                  <a:cubicBezTo>
                    <a:pt x="10425" y="1"/>
                    <a:pt x="6817" y="1495"/>
                    <a:pt x="4156" y="4156"/>
                  </a:cubicBezTo>
                  <a:cubicBezTo>
                    <a:pt x="1496" y="6817"/>
                    <a:pt x="0" y="10425"/>
                    <a:pt x="0" y="14189"/>
                  </a:cubicBezTo>
                  <a:cubicBezTo>
                    <a:pt x="0" y="17952"/>
                    <a:pt x="1496" y="21560"/>
                    <a:pt x="4156" y="24221"/>
                  </a:cubicBezTo>
                  <a:cubicBezTo>
                    <a:pt x="6817" y="26882"/>
                    <a:pt x="10425" y="28377"/>
                    <a:pt x="14189" y="28377"/>
                  </a:cubicBezTo>
                  <a:cubicBezTo>
                    <a:pt x="17952" y="28377"/>
                    <a:pt x="21560" y="26882"/>
                    <a:pt x="24221" y="24221"/>
                  </a:cubicBezTo>
                  <a:cubicBezTo>
                    <a:pt x="26883" y="21560"/>
                    <a:pt x="28377" y="17952"/>
                    <a:pt x="28377" y="14189"/>
                  </a:cubicBezTo>
                  <a:cubicBezTo>
                    <a:pt x="28377" y="10425"/>
                    <a:pt x="26883" y="6817"/>
                    <a:pt x="24221" y="4156"/>
                  </a:cubicBezTo>
                  <a:cubicBezTo>
                    <a:pt x="21560" y="1495"/>
                    <a:pt x="17952" y="1"/>
                    <a:pt x="141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1228;p41"/>
            <p:cNvSpPr/>
            <p:nvPr/>
          </p:nvSpPr>
          <p:spPr>
            <a:xfrm>
              <a:off x="-3284150" y="-971200"/>
              <a:ext cx="401625" cy="401625"/>
            </a:xfrm>
            <a:custGeom>
              <a:avLst/>
              <a:gdLst/>
              <a:ahLst/>
              <a:cxnLst/>
              <a:rect l="l" t="t" r="r" b="b"/>
              <a:pathLst>
                <a:path w="16065" h="16065" extrusionOk="0">
                  <a:moveTo>
                    <a:pt x="8033" y="1"/>
                  </a:moveTo>
                  <a:cubicBezTo>
                    <a:pt x="5902" y="1"/>
                    <a:pt x="3859" y="846"/>
                    <a:pt x="2353" y="2352"/>
                  </a:cubicBezTo>
                  <a:cubicBezTo>
                    <a:pt x="846" y="3860"/>
                    <a:pt x="1" y="5902"/>
                    <a:pt x="1" y="8033"/>
                  </a:cubicBezTo>
                  <a:cubicBezTo>
                    <a:pt x="1" y="10163"/>
                    <a:pt x="846" y="12206"/>
                    <a:pt x="2353" y="13712"/>
                  </a:cubicBezTo>
                  <a:cubicBezTo>
                    <a:pt x="3859" y="15219"/>
                    <a:pt x="5902" y="16065"/>
                    <a:pt x="8033" y="16065"/>
                  </a:cubicBezTo>
                  <a:cubicBezTo>
                    <a:pt x="10163" y="16065"/>
                    <a:pt x="12206" y="15219"/>
                    <a:pt x="13713" y="13712"/>
                  </a:cubicBezTo>
                  <a:cubicBezTo>
                    <a:pt x="15219" y="12206"/>
                    <a:pt x="16064" y="10163"/>
                    <a:pt x="16064" y="8033"/>
                  </a:cubicBezTo>
                  <a:cubicBezTo>
                    <a:pt x="16064" y="5902"/>
                    <a:pt x="15219" y="3860"/>
                    <a:pt x="13713" y="2352"/>
                  </a:cubicBezTo>
                  <a:cubicBezTo>
                    <a:pt x="12206" y="846"/>
                    <a:pt x="10163" y="1"/>
                    <a:pt x="803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1229;p41"/>
            <p:cNvSpPr/>
            <p:nvPr/>
          </p:nvSpPr>
          <p:spPr>
            <a:xfrm>
              <a:off x="-3263225" y="-950275"/>
              <a:ext cx="359775" cy="359775"/>
            </a:xfrm>
            <a:custGeom>
              <a:avLst/>
              <a:gdLst/>
              <a:ahLst/>
              <a:cxnLst/>
              <a:rect l="l" t="t" r="r" b="b"/>
              <a:pathLst>
                <a:path w="14391" h="14391" extrusionOk="0">
                  <a:moveTo>
                    <a:pt x="7196" y="1"/>
                  </a:moveTo>
                  <a:cubicBezTo>
                    <a:pt x="5287" y="1"/>
                    <a:pt x="3457" y="759"/>
                    <a:pt x="2108" y="2109"/>
                  </a:cubicBezTo>
                  <a:cubicBezTo>
                    <a:pt x="760" y="3457"/>
                    <a:pt x="1" y="5287"/>
                    <a:pt x="1" y="7196"/>
                  </a:cubicBezTo>
                  <a:cubicBezTo>
                    <a:pt x="1" y="9104"/>
                    <a:pt x="760" y="10934"/>
                    <a:pt x="2108" y="12283"/>
                  </a:cubicBezTo>
                  <a:cubicBezTo>
                    <a:pt x="3457" y="13632"/>
                    <a:pt x="5287" y="14391"/>
                    <a:pt x="7196" y="14391"/>
                  </a:cubicBezTo>
                  <a:cubicBezTo>
                    <a:pt x="9104" y="14391"/>
                    <a:pt x="10934" y="13632"/>
                    <a:pt x="12283" y="12283"/>
                  </a:cubicBezTo>
                  <a:cubicBezTo>
                    <a:pt x="13633" y="10934"/>
                    <a:pt x="14390" y="9104"/>
                    <a:pt x="14390" y="7196"/>
                  </a:cubicBezTo>
                  <a:cubicBezTo>
                    <a:pt x="14390" y="5287"/>
                    <a:pt x="13633" y="3457"/>
                    <a:pt x="12283" y="2109"/>
                  </a:cubicBezTo>
                  <a:cubicBezTo>
                    <a:pt x="10934" y="759"/>
                    <a:pt x="9104" y="1"/>
                    <a:pt x="7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1230;p41"/>
            <p:cNvSpPr/>
            <p:nvPr/>
          </p:nvSpPr>
          <p:spPr>
            <a:xfrm>
              <a:off x="-3169325" y="-856400"/>
              <a:ext cx="172000" cy="172000"/>
            </a:xfrm>
            <a:custGeom>
              <a:avLst/>
              <a:gdLst/>
              <a:ahLst/>
              <a:cxnLst/>
              <a:rect l="l" t="t" r="r" b="b"/>
              <a:pathLst>
                <a:path w="6880" h="6880" extrusionOk="0">
                  <a:moveTo>
                    <a:pt x="3440" y="0"/>
                  </a:moveTo>
                  <a:cubicBezTo>
                    <a:pt x="1540" y="0"/>
                    <a:pt x="0" y="1541"/>
                    <a:pt x="0" y="3441"/>
                  </a:cubicBezTo>
                  <a:cubicBezTo>
                    <a:pt x="0" y="5340"/>
                    <a:pt x="1540" y="6880"/>
                    <a:pt x="3440" y="6880"/>
                  </a:cubicBezTo>
                  <a:cubicBezTo>
                    <a:pt x="5339" y="6880"/>
                    <a:pt x="6880" y="5340"/>
                    <a:pt x="6880" y="3441"/>
                  </a:cubicBezTo>
                  <a:cubicBezTo>
                    <a:pt x="6880" y="1541"/>
                    <a:pt x="5339" y="0"/>
                    <a:pt x="344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1231;p41"/>
            <p:cNvSpPr/>
            <p:nvPr/>
          </p:nvSpPr>
          <p:spPr>
            <a:xfrm>
              <a:off x="-3093550" y="-937725"/>
              <a:ext cx="20425" cy="69900"/>
            </a:xfrm>
            <a:custGeom>
              <a:avLst/>
              <a:gdLst/>
              <a:ahLst/>
              <a:cxnLst/>
              <a:rect l="l" t="t" r="r" b="b"/>
              <a:pathLst>
                <a:path w="817" h="2796" extrusionOk="0">
                  <a:moveTo>
                    <a:pt x="409" y="1"/>
                  </a:moveTo>
                  <a:cubicBezTo>
                    <a:pt x="183" y="1"/>
                    <a:pt x="1" y="183"/>
                    <a:pt x="1" y="408"/>
                  </a:cubicBezTo>
                  <a:lnTo>
                    <a:pt x="1" y="2388"/>
                  </a:lnTo>
                  <a:cubicBezTo>
                    <a:pt x="1" y="2614"/>
                    <a:pt x="183" y="2796"/>
                    <a:pt x="409" y="2796"/>
                  </a:cubicBezTo>
                  <a:cubicBezTo>
                    <a:pt x="634" y="2796"/>
                    <a:pt x="816" y="2614"/>
                    <a:pt x="816" y="2388"/>
                  </a:cubicBezTo>
                  <a:lnTo>
                    <a:pt x="816" y="408"/>
                  </a:lnTo>
                  <a:cubicBezTo>
                    <a:pt x="816" y="183"/>
                    <a:pt x="634" y="1"/>
                    <a:pt x="4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1232;p41"/>
            <p:cNvSpPr/>
            <p:nvPr/>
          </p:nvSpPr>
          <p:spPr>
            <a:xfrm>
              <a:off x="-3093550" y="-672950"/>
              <a:ext cx="20425" cy="69900"/>
            </a:xfrm>
            <a:custGeom>
              <a:avLst/>
              <a:gdLst/>
              <a:ahLst/>
              <a:cxnLst/>
              <a:rect l="l" t="t" r="r" b="b"/>
              <a:pathLst>
                <a:path w="817" h="2796" extrusionOk="0">
                  <a:moveTo>
                    <a:pt x="409" y="0"/>
                  </a:moveTo>
                  <a:cubicBezTo>
                    <a:pt x="183" y="0"/>
                    <a:pt x="1" y="183"/>
                    <a:pt x="1" y="407"/>
                  </a:cubicBezTo>
                  <a:lnTo>
                    <a:pt x="1" y="2388"/>
                  </a:lnTo>
                  <a:cubicBezTo>
                    <a:pt x="1" y="2613"/>
                    <a:pt x="183" y="2796"/>
                    <a:pt x="409" y="2796"/>
                  </a:cubicBezTo>
                  <a:cubicBezTo>
                    <a:pt x="634" y="2796"/>
                    <a:pt x="816" y="2613"/>
                    <a:pt x="816" y="2388"/>
                  </a:cubicBezTo>
                  <a:lnTo>
                    <a:pt x="816" y="408"/>
                  </a:lnTo>
                  <a:cubicBezTo>
                    <a:pt x="816" y="183"/>
                    <a:pt x="634" y="0"/>
                    <a:pt x="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1233;p41"/>
            <p:cNvSpPr/>
            <p:nvPr/>
          </p:nvSpPr>
          <p:spPr>
            <a:xfrm>
              <a:off x="-2985925" y="-780550"/>
              <a:ext cx="69925" cy="20375"/>
            </a:xfrm>
            <a:custGeom>
              <a:avLst/>
              <a:gdLst/>
              <a:ahLst/>
              <a:cxnLst/>
              <a:rect l="l" t="t" r="r" b="b"/>
              <a:pathLst>
                <a:path w="2797" h="815" extrusionOk="0">
                  <a:moveTo>
                    <a:pt x="407" y="0"/>
                  </a:moveTo>
                  <a:cubicBezTo>
                    <a:pt x="183" y="0"/>
                    <a:pt x="1" y="182"/>
                    <a:pt x="1" y="407"/>
                  </a:cubicBezTo>
                  <a:cubicBezTo>
                    <a:pt x="0" y="632"/>
                    <a:pt x="182" y="814"/>
                    <a:pt x="407" y="814"/>
                  </a:cubicBezTo>
                  <a:cubicBezTo>
                    <a:pt x="408" y="814"/>
                    <a:pt x="408" y="814"/>
                    <a:pt x="409" y="814"/>
                  </a:cubicBezTo>
                  <a:lnTo>
                    <a:pt x="2389" y="814"/>
                  </a:lnTo>
                  <a:cubicBezTo>
                    <a:pt x="2614" y="814"/>
                    <a:pt x="2796" y="632"/>
                    <a:pt x="2796" y="408"/>
                  </a:cubicBezTo>
                  <a:cubicBezTo>
                    <a:pt x="2796" y="182"/>
                    <a:pt x="2614" y="0"/>
                    <a:pt x="2389" y="0"/>
                  </a:cubicBezTo>
                  <a:lnTo>
                    <a:pt x="409" y="0"/>
                  </a:lnTo>
                  <a:cubicBezTo>
                    <a:pt x="408" y="0"/>
                    <a:pt x="408" y="0"/>
                    <a:pt x="40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1234;p41"/>
            <p:cNvSpPr/>
            <p:nvPr/>
          </p:nvSpPr>
          <p:spPr>
            <a:xfrm>
              <a:off x="-3250675" y="-780600"/>
              <a:ext cx="69900" cy="20400"/>
            </a:xfrm>
            <a:custGeom>
              <a:avLst/>
              <a:gdLst/>
              <a:ahLst/>
              <a:cxnLst/>
              <a:rect l="l" t="t" r="r" b="b"/>
              <a:pathLst>
                <a:path w="2796" h="816" extrusionOk="0">
                  <a:moveTo>
                    <a:pt x="2391" y="1"/>
                  </a:moveTo>
                  <a:cubicBezTo>
                    <a:pt x="2391" y="1"/>
                    <a:pt x="2390" y="1"/>
                    <a:pt x="2389" y="1"/>
                  </a:cubicBezTo>
                  <a:lnTo>
                    <a:pt x="408" y="1"/>
                  </a:lnTo>
                  <a:cubicBezTo>
                    <a:pt x="184" y="1"/>
                    <a:pt x="1" y="183"/>
                    <a:pt x="1" y="409"/>
                  </a:cubicBezTo>
                  <a:cubicBezTo>
                    <a:pt x="1" y="633"/>
                    <a:pt x="184" y="815"/>
                    <a:pt x="408" y="815"/>
                  </a:cubicBezTo>
                  <a:lnTo>
                    <a:pt x="2389" y="815"/>
                  </a:lnTo>
                  <a:cubicBezTo>
                    <a:pt x="2614" y="815"/>
                    <a:pt x="2796" y="633"/>
                    <a:pt x="2796" y="409"/>
                  </a:cubicBezTo>
                  <a:cubicBezTo>
                    <a:pt x="2796" y="184"/>
                    <a:pt x="2615" y="1"/>
                    <a:pt x="239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1235;p41"/>
            <p:cNvSpPr/>
            <p:nvPr/>
          </p:nvSpPr>
          <p:spPr>
            <a:xfrm>
              <a:off x="-3018425" y="-891700"/>
              <a:ext cx="57400" cy="55425"/>
            </a:xfrm>
            <a:custGeom>
              <a:avLst/>
              <a:gdLst/>
              <a:ahLst/>
              <a:cxnLst/>
              <a:rect l="l" t="t" r="r" b="b"/>
              <a:pathLst>
                <a:path w="2296" h="2217" extrusionOk="0">
                  <a:moveTo>
                    <a:pt x="1848" y="1"/>
                  </a:moveTo>
                  <a:cubicBezTo>
                    <a:pt x="1743" y="1"/>
                    <a:pt x="1639" y="40"/>
                    <a:pt x="1559" y="120"/>
                  </a:cubicBezTo>
                  <a:lnTo>
                    <a:pt x="160" y="1520"/>
                  </a:lnTo>
                  <a:cubicBezTo>
                    <a:pt x="0" y="1679"/>
                    <a:pt x="0" y="1937"/>
                    <a:pt x="160" y="2097"/>
                  </a:cubicBezTo>
                  <a:cubicBezTo>
                    <a:pt x="239" y="2176"/>
                    <a:pt x="344" y="2216"/>
                    <a:pt x="448" y="2216"/>
                  </a:cubicBezTo>
                  <a:cubicBezTo>
                    <a:pt x="552" y="2216"/>
                    <a:pt x="657" y="2176"/>
                    <a:pt x="736" y="2097"/>
                  </a:cubicBezTo>
                  <a:lnTo>
                    <a:pt x="2136" y="697"/>
                  </a:lnTo>
                  <a:cubicBezTo>
                    <a:pt x="2295" y="537"/>
                    <a:pt x="2295" y="279"/>
                    <a:pt x="2136" y="120"/>
                  </a:cubicBezTo>
                  <a:cubicBezTo>
                    <a:pt x="2056" y="40"/>
                    <a:pt x="1952" y="1"/>
                    <a:pt x="18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1236;p41"/>
            <p:cNvSpPr/>
            <p:nvPr/>
          </p:nvSpPr>
          <p:spPr>
            <a:xfrm>
              <a:off x="-3205625" y="-704475"/>
              <a:ext cx="57375" cy="55400"/>
            </a:xfrm>
            <a:custGeom>
              <a:avLst/>
              <a:gdLst/>
              <a:ahLst/>
              <a:cxnLst/>
              <a:rect l="l" t="t" r="r" b="b"/>
              <a:pathLst>
                <a:path w="2295" h="2216" extrusionOk="0">
                  <a:moveTo>
                    <a:pt x="1848" y="0"/>
                  </a:moveTo>
                  <a:cubicBezTo>
                    <a:pt x="1744" y="0"/>
                    <a:pt x="1639" y="40"/>
                    <a:pt x="1560" y="120"/>
                  </a:cubicBezTo>
                  <a:lnTo>
                    <a:pt x="160" y="1519"/>
                  </a:lnTo>
                  <a:cubicBezTo>
                    <a:pt x="1" y="1679"/>
                    <a:pt x="1" y="1937"/>
                    <a:pt x="160" y="2096"/>
                  </a:cubicBezTo>
                  <a:cubicBezTo>
                    <a:pt x="239" y="2176"/>
                    <a:pt x="343" y="2216"/>
                    <a:pt x="447" y="2216"/>
                  </a:cubicBezTo>
                  <a:cubicBezTo>
                    <a:pt x="552" y="2216"/>
                    <a:pt x="656" y="2176"/>
                    <a:pt x="736" y="2096"/>
                  </a:cubicBezTo>
                  <a:lnTo>
                    <a:pt x="2137" y="695"/>
                  </a:lnTo>
                  <a:cubicBezTo>
                    <a:pt x="2295" y="537"/>
                    <a:pt x="2295" y="279"/>
                    <a:pt x="2137" y="120"/>
                  </a:cubicBezTo>
                  <a:cubicBezTo>
                    <a:pt x="2057" y="40"/>
                    <a:pt x="1952" y="0"/>
                    <a:pt x="18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1237;p41"/>
            <p:cNvSpPr/>
            <p:nvPr/>
          </p:nvSpPr>
          <p:spPr>
            <a:xfrm>
              <a:off x="-3018425" y="-704475"/>
              <a:ext cx="57400" cy="55400"/>
            </a:xfrm>
            <a:custGeom>
              <a:avLst/>
              <a:gdLst/>
              <a:ahLst/>
              <a:cxnLst/>
              <a:rect l="l" t="t" r="r" b="b"/>
              <a:pathLst>
                <a:path w="2296" h="2216" extrusionOk="0">
                  <a:moveTo>
                    <a:pt x="448" y="0"/>
                  </a:moveTo>
                  <a:cubicBezTo>
                    <a:pt x="344" y="0"/>
                    <a:pt x="239" y="40"/>
                    <a:pt x="160" y="120"/>
                  </a:cubicBezTo>
                  <a:cubicBezTo>
                    <a:pt x="0" y="279"/>
                    <a:pt x="0" y="537"/>
                    <a:pt x="160" y="695"/>
                  </a:cubicBezTo>
                  <a:lnTo>
                    <a:pt x="1559" y="2096"/>
                  </a:lnTo>
                  <a:cubicBezTo>
                    <a:pt x="1639" y="2176"/>
                    <a:pt x="1743" y="2216"/>
                    <a:pt x="1848" y="2216"/>
                  </a:cubicBezTo>
                  <a:cubicBezTo>
                    <a:pt x="1952" y="2216"/>
                    <a:pt x="2056" y="2176"/>
                    <a:pt x="2136" y="2096"/>
                  </a:cubicBezTo>
                  <a:cubicBezTo>
                    <a:pt x="2295" y="1937"/>
                    <a:pt x="2295" y="1679"/>
                    <a:pt x="2136" y="1519"/>
                  </a:cubicBezTo>
                  <a:lnTo>
                    <a:pt x="736" y="120"/>
                  </a:lnTo>
                  <a:cubicBezTo>
                    <a:pt x="657" y="40"/>
                    <a:pt x="552" y="0"/>
                    <a:pt x="4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1238;p41"/>
            <p:cNvSpPr/>
            <p:nvPr/>
          </p:nvSpPr>
          <p:spPr>
            <a:xfrm>
              <a:off x="-3205625" y="-891700"/>
              <a:ext cx="57375" cy="55425"/>
            </a:xfrm>
            <a:custGeom>
              <a:avLst/>
              <a:gdLst/>
              <a:ahLst/>
              <a:cxnLst/>
              <a:rect l="l" t="t" r="r" b="b"/>
              <a:pathLst>
                <a:path w="2295" h="2217" extrusionOk="0">
                  <a:moveTo>
                    <a:pt x="447" y="1"/>
                  </a:moveTo>
                  <a:cubicBezTo>
                    <a:pt x="343" y="1"/>
                    <a:pt x="239" y="40"/>
                    <a:pt x="160" y="120"/>
                  </a:cubicBezTo>
                  <a:cubicBezTo>
                    <a:pt x="1" y="279"/>
                    <a:pt x="1" y="537"/>
                    <a:pt x="160" y="697"/>
                  </a:cubicBezTo>
                  <a:lnTo>
                    <a:pt x="1560" y="2097"/>
                  </a:lnTo>
                  <a:cubicBezTo>
                    <a:pt x="1639" y="2176"/>
                    <a:pt x="1744" y="2216"/>
                    <a:pt x="1848" y="2216"/>
                  </a:cubicBezTo>
                  <a:cubicBezTo>
                    <a:pt x="1952" y="2216"/>
                    <a:pt x="2057" y="2176"/>
                    <a:pt x="2137" y="2097"/>
                  </a:cubicBezTo>
                  <a:cubicBezTo>
                    <a:pt x="2295" y="1937"/>
                    <a:pt x="2295" y="1679"/>
                    <a:pt x="2137" y="1520"/>
                  </a:cubicBezTo>
                  <a:lnTo>
                    <a:pt x="736" y="120"/>
                  </a:lnTo>
                  <a:cubicBezTo>
                    <a:pt x="656" y="40"/>
                    <a:pt x="552" y="1"/>
                    <a:pt x="4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1239;p41"/>
            <p:cNvSpPr/>
            <p:nvPr/>
          </p:nvSpPr>
          <p:spPr>
            <a:xfrm>
              <a:off x="-4809925" y="-1731025"/>
              <a:ext cx="84100" cy="285775"/>
            </a:xfrm>
            <a:custGeom>
              <a:avLst/>
              <a:gdLst/>
              <a:ahLst/>
              <a:cxnLst/>
              <a:rect l="l" t="t" r="r" b="b"/>
              <a:pathLst>
                <a:path w="3364" h="11431" extrusionOk="0">
                  <a:moveTo>
                    <a:pt x="0" y="1"/>
                  </a:moveTo>
                  <a:lnTo>
                    <a:pt x="0" y="11431"/>
                  </a:lnTo>
                  <a:lnTo>
                    <a:pt x="3363" y="11431"/>
                  </a:lnTo>
                  <a:lnTo>
                    <a:pt x="336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1240;p41"/>
            <p:cNvSpPr/>
            <p:nvPr/>
          </p:nvSpPr>
          <p:spPr>
            <a:xfrm>
              <a:off x="-4809925" y="-1731025"/>
              <a:ext cx="42050" cy="285775"/>
            </a:xfrm>
            <a:custGeom>
              <a:avLst/>
              <a:gdLst/>
              <a:ahLst/>
              <a:cxnLst/>
              <a:rect l="l" t="t" r="r" b="b"/>
              <a:pathLst>
                <a:path w="1682" h="11431" extrusionOk="0">
                  <a:moveTo>
                    <a:pt x="0" y="1"/>
                  </a:moveTo>
                  <a:lnTo>
                    <a:pt x="0" y="11431"/>
                  </a:lnTo>
                  <a:lnTo>
                    <a:pt x="1682" y="11431"/>
                  </a:lnTo>
                  <a:lnTo>
                    <a:pt x="168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1241;p41"/>
            <p:cNvSpPr/>
            <p:nvPr/>
          </p:nvSpPr>
          <p:spPr>
            <a:xfrm>
              <a:off x="-4809925" y="-2222050"/>
              <a:ext cx="84100" cy="285775"/>
            </a:xfrm>
            <a:custGeom>
              <a:avLst/>
              <a:gdLst/>
              <a:ahLst/>
              <a:cxnLst/>
              <a:rect l="l" t="t" r="r" b="b"/>
              <a:pathLst>
                <a:path w="3364" h="11431" extrusionOk="0">
                  <a:moveTo>
                    <a:pt x="0" y="0"/>
                  </a:moveTo>
                  <a:lnTo>
                    <a:pt x="0" y="11430"/>
                  </a:lnTo>
                  <a:lnTo>
                    <a:pt x="3363" y="11430"/>
                  </a:lnTo>
                  <a:lnTo>
                    <a:pt x="336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1242;p41"/>
            <p:cNvSpPr/>
            <p:nvPr/>
          </p:nvSpPr>
          <p:spPr>
            <a:xfrm>
              <a:off x="-4809925" y="-2222050"/>
              <a:ext cx="42050" cy="285775"/>
            </a:xfrm>
            <a:custGeom>
              <a:avLst/>
              <a:gdLst/>
              <a:ahLst/>
              <a:cxnLst/>
              <a:rect l="l" t="t" r="r" b="b"/>
              <a:pathLst>
                <a:path w="1682" h="11431" extrusionOk="0">
                  <a:moveTo>
                    <a:pt x="0" y="0"/>
                  </a:moveTo>
                  <a:lnTo>
                    <a:pt x="0" y="11430"/>
                  </a:lnTo>
                  <a:lnTo>
                    <a:pt x="1682" y="11430"/>
                  </a:lnTo>
                  <a:lnTo>
                    <a:pt x="168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1243;p41"/>
            <p:cNvSpPr/>
            <p:nvPr/>
          </p:nvSpPr>
          <p:spPr>
            <a:xfrm>
              <a:off x="-4827025" y="-1445275"/>
              <a:ext cx="118275" cy="282225"/>
            </a:xfrm>
            <a:custGeom>
              <a:avLst/>
              <a:gdLst/>
              <a:ahLst/>
              <a:cxnLst/>
              <a:rect l="l" t="t" r="r" b="b"/>
              <a:pathLst>
                <a:path w="4731" h="11289" extrusionOk="0">
                  <a:moveTo>
                    <a:pt x="0" y="1"/>
                  </a:moveTo>
                  <a:lnTo>
                    <a:pt x="0" y="11289"/>
                  </a:lnTo>
                  <a:lnTo>
                    <a:pt x="4730" y="11289"/>
                  </a:lnTo>
                  <a:lnTo>
                    <a:pt x="473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1244;p41"/>
            <p:cNvSpPr/>
            <p:nvPr/>
          </p:nvSpPr>
          <p:spPr>
            <a:xfrm>
              <a:off x="-4827025" y="-1445275"/>
              <a:ext cx="59150" cy="282225"/>
            </a:xfrm>
            <a:custGeom>
              <a:avLst/>
              <a:gdLst/>
              <a:ahLst/>
              <a:cxnLst/>
              <a:rect l="l" t="t" r="r" b="b"/>
              <a:pathLst>
                <a:path w="2366" h="11289" extrusionOk="0">
                  <a:moveTo>
                    <a:pt x="0" y="1"/>
                  </a:moveTo>
                  <a:lnTo>
                    <a:pt x="0" y="11289"/>
                  </a:lnTo>
                  <a:lnTo>
                    <a:pt x="2366" y="11289"/>
                  </a:lnTo>
                  <a:lnTo>
                    <a:pt x="236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1245;p41"/>
            <p:cNvSpPr/>
            <p:nvPr/>
          </p:nvSpPr>
          <p:spPr>
            <a:xfrm>
              <a:off x="-4863025" y="-2133700"/>
              <a:ext cx="190300" cy="545575"/>
            </a:xfrm>
            <a:custGeom>
              <a:avLst/>
              <a:gdLst/>
              <a:ahLst/>
              <a:cxnLst/>
              <a:rect l="l" t="t" r="r" b="b"/>
              <a:pathLst>
                <a:path w="7612" h="21823" extrusionOk="0">
                  <a:moveTo>
                    <a:pt x="686" y="1"/>
                  </a:moveTo>
                  <a:cubicBezTo>
                    <a:pt x="306" y="1"/>
                    <a:pt x="0" y="308"/>
                    <a:pt x="0" y="688"/>
                  </a:cubicBezTo>
                  <a:lnTo>
                    <a:pt x="0" y="21136"/>
                  </a:lnTo>
                  <a:cubicBezTo>
                    <a:pt x="0" y="21517"/>
                    <a:pt x="306" y="21823"/>
                    <a:pt x="686" y="21823"/>
                  </a:cubicBezTo>
                  <a:lnTo>
                    <a:pt x="6924" y="21823"/>
                  </a:lnTo>
                  <a:cubicBezTo>
                    <a:pt x="7306" y="21823"/>
                    <a:pt x="7611" y="21517"/>
                    <a:pt x="7611" y="21136"/>
                  </a:cubicBezTo>
                  <a:lnTo>
                    <a:pt x="7611" y="688"/>
                  </a:lnTo>
                  <a:cubicBezTo>
                    <a:pt x="7611" y="308"/>
                    <a:pt x="7306" y="1"/>
                    <a:pt x="69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1246;p41"/>
            <p:cNvSpPr/>
            <p:nvPr/>
          </p:nvSpPr>
          <p:spPr>
            <a:xfrm>
              <a:off x="-4838100" y="-2087775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7" y="1"/>
                  </a:moveTo>
                  <a:cubicBezTo>
                    <a:pt x="505" y="1"/>
                    <a:pt x="1" y="505"/>
                    <a:pt x="1" y="1126"/>
                  </a:cubicBezTo>
                  <a:cubicBezTo>
                    <a:pt x="1" y="1748"/>
                    <a:pt x="505" y="2252"/>
                    <a:pt x="1127" y="2252"/>
                  </a:cubicBezTo>
                  <a:cubicBezTo>
                    <a:pt x="1748" y="2252"/>
                    <a:pt x="2253" y="1748"/>
                    <a:pt x="2253" y="1126"/>
                  </a:cubicBezTo>
                  <a:cubicBezTo>
                    <a:pt x="2253" y="505"/>
                    <a:pt x="1748" y="1"/>
                    <a:pt x="11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1247;p41"/>
            <p:cNvSpPr/>
            <p:nvPr/>
          </p:nvSpPr>
          <p:spPr>
            <a:xfrm>
              <a:off x="-4838100" y="-2011725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7" y="1"/>
                  </a:moveTo>
                  <a:cubicBezTo>
                    <a:pt x="505" y="1"/>
                    <a:pt x="1" y="505"/>
                    <a:pt x="1" y="1126"/>
                  </a:cubicBezTo>
                  <a:cubicBezTo>
                    <a:pt x="1" y="1749"/>
                    <a:pt x="505" y="2253"/>
                    <a:pt x="1127" y="2253"/>
                  </a:cubicBezTo>
                  <a:cubicBezTo>
                    <a:pt x="1748" y="2253"/>
                    <a:pt x="2253" y="1749"/>
                    <a:pt x="2253" y="1126"/>
                  </a:cubicBezTo>
                  <a:cubicBezTo>
                    <a:pt x="2253" y="505"/>
                    <a:pt x="1748" y="1"/>
                    <a:pt x="11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1248;p41"/>
            <p:cNvSpPr/>
            <p:nvPr/>
          </p:nvSpPr>
          <p:spPr>
            <a:xfrm>
              <a:off x="-4838100" y="-1935675"/>
              <a:ext cx="58550" cy="56350"/>
            </a:xfrm>
            <a:custGeom>
              <a:avLst/>
              <a:gdLst/>
              <a:ahLst/>
              <a:cxnLst/>
              <a:rect l="l" t="t" r="r" b="b"/>
              <a:pathLst>
                <a:path w="2342" h="2254" extrusionOk="0">
                  <a:moveTo>
                    <a:pt x="1126" y="1"/>
                  </a:moveTo>
                  <a:cubicBezTo>
                    <a:pt x="981" y="1"/>
                    <a:pt x="835" y="29"/>
                    <a:pt x="696" y="87"/>
                  </a:cubicBezTo>
                  <a:cubicBezTo>
                    <a:pt x="275" y="261"/>
                    <a:pt x="1" y="671"/>
                    <a:pt x="1" y="1127"/>
                  </a:cubicBezTo>
                  <a:cubicBezTo>
                    <a:pt x="1" y="1749"/>
                    <a:pt x="505" y="2253"/>
                    <a:pt x="1127" y="2253"/>
                  </a:cubicBezTo>
                  <a:cubicBezTo>
                    <a:pt x="1583" y="2253"/>
                    <a:pt x="1992" y="1979"/>
                    <a:pt x="2167" y="1558"/>
                  </a:cubicBezTo>
                  <a:cubicBezTo>
                    <a:pt x="2341" y="1137"/>
                    <a:pt x="2245" y="653"/>
                    <a:pt x="1923" y="331"/>
                  </a:cubicBezTo>
                  <a:cubicBezTo>
                    <a:pt x="1708" y="115"/>
                    <a:pt x="1419" y="1"/>
                    <a:pt x="1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1249;p41"/>
            <p:cNvSpPr/>
            <p:nvPr/>
          </p:nvSpPr>
          <p:spPr>
            <a:xfrm>
              <a:off x="-4838100" y="-1859600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7" y="0"/>
                  </a:moveTo>
                  <a:cubicBezTo>
                    <a:pt x="505" y="0"/>
                    <a:pt x="1" y="505"/>
                    <a:pt x="1" y="1126"/>
                  </a:cubicBezTo>
                  <a:cubicBezTo>
                    <a:pt x="1" y="1748"/>
                    <a:pt x="505" y="2252"/>
                    <a:pt x="1127" y="2252"/>
                  </a:cubicBezTo>
                  <a:cubicBezTo>
                    <a:pt x="1748" y="2252"/>
                    <a:pt x="2253" y="1748"/>
                    <a:pt x="2253" y="1126"/>
                  </a:cubicBezTo>
                  <a:cubicBezTo>
                    <a:pt x="2253" y="505"/>
                    <a:pt x="1748" y="0"/>
                    <a:pt x="11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1250;p41"/>
            <p:cNvSpPr/>
            <p:nvPr/>
          </p:nvSpPr>
          <p:spPr>
            <a:xfrm>
              <a:off x="-4838100" y="-1783550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7" y="1"/>
                  </a:moveTo>
                  <a:cubicBezTo>
                    <a:pt x="505" y="1"/>
                    <a:pt x="1" y="505"/>
                    <a:pt x="1" y="1126"/>
                  </a:cubicBezTo>
                  <a:cubicBezTo>
                    <a:pt x="1" y="1749"/>
                    <a:pt x="505" y="2253"/>
                    <a:pt x="1127" y="2253"/>
                  </a:cubicBezTo>
                  <a:cubicBezTo>
                    <a:pt x="1748" y="2253"/>
                    <a:pt x="2253" y="1749"/>
                    <a:pt x="2253" y="1126"/>
                  </a:cubicBezTo>
                  <a:cubicBezTo>
                    <a:pt x="2253" y="505"/>
                    <a:pt x="1748" y="1"/>
                    <a:pt x="11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1251;p41"/>
            <p:cNvSpPr/>
            <p:nvPr/>
          </p:nvSpPr>
          <p:spPr>
            <a:xfrm>
              <a:off x="-4838100" y="-1707475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7" y="0"/>
                  </a:moveTo>
                  <a:cubicBezTo>
                    <a:pt x="505" y="0"/>
                    <a:pt x="1" y="504"/>
                    <a:pt x="1" y="1126"/>
                  </a:cubicBezTo>
                  <a:cubicBezTo>
                    <a:pt x="1" y="1748"/>
                    <a:pt x="505" y="2252"/>
                    <a:pt x="1127" y="2252"/>
                  </a:cubicBezTo>
                  <a:cubicBezTo>
                    <a:pt x="1748" y="2252"/>
                    <a:pt x="2253" y="1748"/>
                    <a:pt x="2253" y="1126"/>
                  </a:cubicBezTo>
                  <a:cubicBezTo>
                    <a:pt x="2253" y="504"/>
                    <a:pt x="1748" y="0"/>
                    <a:pt x="11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1252;p41"/>
            <p:cNvSpPr/>
            <p:nvPr/>
          </p:nvSpPr>
          <p:spPr>
            <a:xfrm>
              <a:off x="-4754000" y="-2087775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6" y="1"/>
                  </a:moveTo>
                  <a:cubicBezTo>
                    <a:pt x="504" y="1"/>
                    <a:pt x="1" y="505"/>
                    <a:pt x="1" y="1126"/>
                  </a:cubicBezTo>
                  <a:cubicBezTo>
                    <a:pt x="1" y="1748"/>
                    <a:pt x="504" y="2252"/>
                    <a:pt x="1126" y="2252"/>
                  </a:cubicBezTo>
                  <a:cubicBezTo>
                    <a:pt x="1749" y="2252"/>
                    <a:pt x="2253" y="1748"/>
                    <a:pt x="2253" y="1126"/>
                  </a:cubicBezTo>
                  <a:cubicBezTo>
                    <a:pt x="2253" y="505"/>
                    <a:pt x="1749" y="1"/>
                    <a:pt x="1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1253;p41"/>
            <p:cNvSpPr/>
            <p:nvPr/>
          </p:nvSpPr>
          <p:spPr>
            <a:xfrm>
              <a:off x="-4754000" y="-2011725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6" y="1"/>
                  </a:moveTo>
                  <a:cubicBezTo>
                    <a:pt x="504" y="1"/>
                    <a:pt x="1" y="505"/>
                    <a:pt x="1" y="1126"/>
                  </a:cubicBezTo>
                  <a:cubicBezTo>
                    <a:pt x="1" y="1749"/>
                    <a:pt x="504" y="2253"/>
                    <a:pt x="1126" y="2253"/>
                  </a:cubicBezTo>
                  <a:cubicBezTo>
                    <a:pt x="1749" y="2253"/>
                    <a:pt x="2253" y="1749"/>
                    <a:pt x="2253" y="1126"/>
                  </a:cubicBezTo>
                  <a:cubicBezTo>
                    <a:pt x="2253" y="505"/>
                    <a:pt x="1749" y="1"/>
                    <a:pt x="1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1254;p41"/>
            <p:cNvSpPr/>
            <p:nvPr/>
          </p:nvSpPr>
          <p:spPr>
            <a:xfrm>
              <a:off x="-4754000" y="-1935675"/>
              <a:ext cx="58525" cy="56350"/>
            </a:xfrm>
            <a:custGeom>
              <a:avLst/>
              <a:gdLst/>
              <a:ahLst/>
              <a:cxnLst/>
              <a:rect l="l" t="t" r="r" b="b"/>
              <a:pathLst>
                <a:path w="2341" h="2254" extrusionOk="0">
                  <a:moveTo>
                    <a:pt x="1126" y="1"/>
                  </a:moveTo>
                  <a:cubicBezTo>
                    <a:pt x="982" y="1"/>
                    <a:pt x="835" y="29"/>
                    <a:pt x="696" y="87"/>
                  </a:cubicBezTo>
                  <a:cubicBezTo>
                    <a:pt x="275" y="261"/>
                    <a:pt x="1" y="671"/>
                    <a:pt x="1" y="1127"/>
                  </a:cubicBezTo>
                  <a:cubicBezTo>
                    <a:pt x="1" y="1749"/>
                    <a:pt x="504" y="2253"/>
                    <a:pt x="1126" y="2253"/>
                  </a:cubicBezTo>
                  <a:cubicBezTo>
                    <a:pt x="1582" y="2253"/>
                    <a:pt x="1993" y="1979"/>
                    <a:pt x="2166" y="1558"/>
                  </a:cubicBezTo>
                  <a:cubicBezTo>
                    <a:pt x="2341" y="1137"/>
                    <a:pt x="2244" y="653"/>
                    <a:pt x="1922" y="331"/>
                  </a:cubicBezTo>
                  <a:cubicBezTo>
                    <a:pt x="1707" y="115"/>
                    <a:pt x="1419" y="1"/>
                    <a:pt x="1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1255;p41"/>
            <p:cNvSpPr/>
            <p:nvPr/>
          </p:nvSpPr>
          <p:spPr>
            <a:xfrm>
              <a:off x="-4754000" y="-1859600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6" y="0"/>
                  </a:moveTo>
                  <a:cubicBezTo>
                    <a:pt x="504" y="0"/>
                    <a:pt x="1" y="505"/>
                    <a:pt x="1" y="1126"/>
                  </a:cubicBezTo>
                  <a:cubicBezTo>
                    <a:pt x="1" y="1748"/>
                    <a:pt x="504" y="2252"/>
                    <a:pt x="1126" y="2252"/>
                  </a:cubicBezTo>
                  <a:cubicBezTo>
                    <a:pt x="1749" y="2252"/>
                    <a:pt x="2253" y="1748"/>
                    <a:pt x="2253" y="1126"/>
                  </a:cubicBezTo>
                  <a:cubicBezTo>
                    <a:pt x="2253" y="505"/>
                    <a:pt x="1749" y="0"/>
                    <a:pt x="11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1256;p41"/>
            <p:cNvSpPr/>
            <p:nvPr/>
          </p:nvSpPr>
          <p:spPr>
            <a:xfrm>
              <a:off x="-4754000" y="-1783550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6" y="1"/>
                  </a:moveTo>
                  <a:cubicBezTo>
                    <a:pt x="504" y="1"/>
                    <a:pt x="1" y="505"/>
                    <a:pt x="1" y="1126"/>
                  </a:cubicBezTo>
                  <a:cubicBezTo>
                    <a:pt x="1" y="1749"/>
                    <a:pt x="504" y="2253"/>
                    <a:pt x="1126" y="2253"/>
                  </a:cubicBezTo>
                  <a:cubicBezTo>
                    <a:pt x="1749" y="2253"/>
                    <a:pt x="2253" y="1749"/>
                    <a:pt x="2253" y="1126"/>
                  </a:cubicBezTo>
                  <a:cubicBezTo>
                    <a:pt x="2253" y="505"/>
                    <a:pt x="1749" y="1"/>
                    <a:pt x="11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1257;p41"/>
            <p:cNvSpPr/>
            <p:nvPr/>
          </p:nvSpPr>
          <p:spPr>
            <a:xfrm>
              <a:off x="-4754000" y="-1707475"/>
              <a:ext cx="56325" cy="56325"/>
            </a:xfrm>
            <a:custGeom>
              <a:avLst/>
              <a:gdLst/>
              <a:ahLst/>
              <a:cxnLst/>
              <a:rect l="l" t="t" r="r" b="b"/>
              <a:pathLst>
                <a:path w="2253" h="2253" extrusionOk="0">
                  <a:moveTo>
                    <a:pt x="1126" y="0"/>
                  </a:moveTo>
                  <a:cubicBezTo>
                    <a:pt x="504" y="0"/>
                    <a:pt x="1" y="504"/>
                    <a:pt x="1" y="1126"/>
                  </a:cubicBezTo>
                  <a:cubicBezTo>
                    <a:pt x="1" y="1748"/>
                    <a:pt x="504" y="2252"/>
                    <a:pt x="1126" y="2252"/>
                  </a:cubicBezTo>
                  <a:cubicBezTo>
                    <a:pt x="1749" y="2252"/>
                    <a:pt x="2253" y="1748"/>
                    <a:pt x="2253" y="1126"/>
                  </a:cubicBezTo>
                  <a:cubicBezTo>
                    <a:pt x="2253" y="504"/>
                    <a:pt x="1749" y="0"/>
                    <a:pt x="112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1258;p41"/>
            <p:cNvSpPr/>
            <p:nvPr/>
          </p:nvSpPr>
          <p:spPr>
            <a:xfrm>
              <a:off x="-2457425" y="-1050475"/>
              <a:ext cx="69875" cy="100225"/>
            </a:xfrm>
            <a:custGeom>
              <a:avLst/>
              <a:gdLst/>
              <a:ahLst/>
              <a:cxnLst/>
              <a:rect l="l" t="t" r="r" b="b"/>
              <a:pathLst>
                <a:path w="2795" h="4009" extrusionOk="0">
                  <a:moveTo>
                    <a:pt x="0" y="0"/>
                  </a:moveTo>
                  <a:lnTo>
                    <a:pt x="0" y="1890"/>
                  </a:lnTo>
                  <a:cubicBezTo>
                    <a:pt x="0" y="3060"/>
                    <a:pt x="949" y="4009"/>
                    <a:pt x="2119" y="4009"/>
                  </a:cubicBezTo>
                  <a:lnTo>
                    <a:pt x="2794" y="4009"/>
                  </a:lnTo>
                  <a:lnTo>
                    <a:pt x="279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1259;p41"/>
            <p:cNvSpPr/>
            <p:nvPr/>
          </p:nvSpPr>
          <p:spPr>
            <a:xfrm>
              <a:off x="-2457425" y="-1081150"/>
              <a:ext cx="69875" cy="30700"/>
            </a:xfrm>
            <a:custGeom>
              <a:avLst/>
              <a:gdLst/>
              <a:ahLst/>
              <a:cxnLst/>
              <a:rect l="l" t="t" r="r" b="b"/>
              <a:pathLst>
                <a:path w="2795" h="1228" extrusionOk="0">
                  <a:moveTo>
                    <a:pt x="0" y="0"/>
                  </a:moveTo>
                  <a:lnTo>
                    <a:pt x="0" y="1227"/>
                  </a:lnTo>
                  <a:lnTo>
                    <a:pt x="2794" y="1227"/>
                  </a:lnTo>
                  <a:lnTo>
                    <a:pt x="2794" y="0"/>
                  </a:ln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06937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1" name="Google Shape;1351;p46"/>
          <p:cNvGrpSpPr/>
          <p:nvPr/>
        </p:nvGrpSpPr>
        <p:grpSpPr>
          <a:xfrm>
            <a:off x="1392665" y="2629664"/>
            <a:ext cx="5187921" cy="2190744"/>
            <a:chOff x="1044498" y="1972248"/>
            <a:chExt cx="3890941" cy="1643058"/>
          </a:xfrm>
        </p:grpSpPr>
        <p:sp>
          <p:nvSpPr>
            <p:cNvPr id="1352" name="Google Shape;1352;p46"/>
            <p:cNvSpPr/>
            <p:nvPr/>
          </p:nvSpPr>
          <p:spPr>
            <a:xfrm>
              <a:off x="1220643" y="2962698"/>
              <a:ext cx="2866067" cy="340434"/>
            </a:xfrm>
            <a:custGeom>
              <a:avLst/>
              <a:gdLst/>
              <a:ahLst/>
              <a:cxnLst/>
              <a:rect l="l" t="t" r="r" b="b"/>
              <a:pathLst>
                <a:path w="158106" h="18780" extrusionOk="0">
                  <a:moveTo>
                    <a:pt x="3148" y="1"/>
                  </a:moveTo>
                  <a:cubicBezTo>
                    <a:pt x="1410" y="1"/>
                    <a:pt x="0" y="1370"/>
                    <a:pt x="0" y="3060"/>
                  </a:cubicBezTo>
                  <a:lnTo>
                    <a:pt x="0" y="15720"/>
                  </a:lnTo>
                  <a:cubicBezTo>
                    <a:pt x="0" y="17411"/>
                    <a:pt x="1409" y="18779"/>
                    <a:pt x="3148" y="18779"/>
                  </a:cubicBezTo>
                  <a:lnTo>
                    <a:pt x="154957" y="18779"/>
                  </a:lnTo>
                  <a:cubicBezTo>
                    <a:pt x="156697" y="18779"/>
                    <a:pt x="158105" y="17411"/>
                    <a:pt x="158105" y="15720"/>
                  </a:cubicBezTo>
                  <a:lnTo>
                    <a:pt x="158105" y="3060"/>
                  </a:lnTo>
                  <a:cubicBezTo>
                    <a:pt x="158105" y="1370"/>
                    <a:pt x="156696" y="1"/>
                    <a:pt x="15495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3" name="Google Shape;1353;p46"/>
            <p:cNvSpPr/>
            <p:nvPr/>
          </p:nvSpPr>
          <p:spPr>
            <a:xfrm>
              <a:off x="3778597" y="2890388"/>
              <a:ext cx="1035135" cy="488228"/>
            </a:xfrm>
            <a:custGeom>
              <a:avLst/>
              <a:gdLst/>
              <a:ahLst/>
              <a:cxnLst/>
              <a:rect l="l" t="t" r="r" b="b"/>
              <a:pathLst>
                <a:path w="57103" h="26933" extrusionOk="0">
                  <a:moveTo>
                    <a:pt x="1" y="0"/>
                  </a:moveTo>
                  <a:lnTo>
                    <a:pt x="1" y="26932"/>
                  </a:lnTo>
                  <a:lnTo>
                    <a:pt x="57103" y="26932"/>
                  </a:lnTo>
                  <a:lnTo>
                    <a:pt x="57103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46"/>
            <p:cNvSpPr/>
            <p:nvPr/>
          </p:nvSpPr>
          <p:spPr>
            <a:xfrm>
              <a:off x="1044498" y="2057103"/>
              <a:ext cx="2734135" cy="934890"/>
            </a:xfrm>
            <a:custGeom>
              <a:avLst/>
              <a:gdLst/>
              <a:ahLst/>
              <a:cxnLst/>
              <a:rect l="l" t="t" r="r" b="b"/>
              <a:pathLst>
                <a:path w="150828" h="51573" extrusionOk="0">
                  <a:moveTo>
                    <a:pt x="24728" y="0"/>
                  </a:moveTo>
                  <a:cubicBezTo>
                    <a:pt x="11070" y="0"/>
                    <a:pt x="0" y="11545"/>
                    <a:pt x="0" y="25786"/>
                  </a:cubicBezTo>
                  <a:cubicBezTo>
                    <a:pt x="0" y="40026"/>
                    <a:pt x="11071" y="51572"/>
                    <a:pt x="24728" y="51572"/>
                  </a:cubicBezTo>
                  <a:lnTo>
                    <a:pt x="126097" y="51572"/>
                  </a:lnTo>
                  <a:cubicBezTo>
                    <a:pt x="139756" y="51572"/>
                    <a:pt x="150828" y="40026"/>
                    <a:pt x="150828" y="25786"/>
                  </a:cubicBezTo>
                  <a:cubicBezTo>
                    <a:pt x="150828" y="11545"/>
                    <a:pt x="139755" y="0"/>
                    <a:pt x="1260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46"/>
            <p:cNvSpPr/>
            <p:nvPr/>
          </p:nvSpPr>
          <p:spPr>
            <a:xfrm>
              <a:off x="1044498" y="2426650"/>
              <a:ext cx="2734135" cy="547541"/>
            </a:xfrm>
            <a:custGeom>
              <a:avLst/>
              <a:gdLst/>
              <a:ahLst/>
              <a:cxnLst/>
              <a:rect l="l" t="t" r="r" b="b"/>
              <a:pathLst>
                <a:path w="150828" h="30205" extrusionOk="0">
                  <a:moveTo>
                    <a:pt x="369" y="1"/>
                  </a:moveTo>
                  <a:cubicBezTo>
                    <a:pt x="125" y="1461"/>
                    <a:pt x="2" y="2939"/>
                    <a:pt x="0" y="4419"/>
                  </a:cubicBezTo>
                  <a:cubicBezTo>
                    <a:pt x="0" y="18660"/>
                    <a:pt x="11071" y="30205"/>
                    <a:pt x="24728" y="30205"/>
                  </a:cubicBezTo>
                  <a:lnTo>
                    <a:pt x="126097" y="30205"/>
                  </a:lnTo>
                  <a:cubicBezTo>
                    <a:pt x="139756" y="30205"/>
                    <a:pt x="150828" y="18660"/>
                    <a:pt x="150828" y="4419"/>
                  </a:cubicBezTo>
                  <a:cubicBezTo>
                    <a:pt x="150825" y="2938"/>
                    <a:pt x="150702" y="1461"/>
                    <a:pt x="150458" y="1"/>
                  </a:cubicBezTo>
                  <a:cubicBezTo>
                    <a:pt x="148447" y="12135"/>
                    <a:pt x="138309" y="21367"/>
                    <a:pt x="126097" y="21367"/>
                  </a:cubicBezTo>
                  <a:lnTo>
                    <a:pt x="24728" y="21367"/>
                  </a:lnTo>
                  <a:cubicBezTo>
                    <a:pt x="12516" y="21367"/>
                    <a:pt x="2379" y="12135"/>
                    <a:pt x="36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46"/>
            <p:cNvSpPr/>
            <p:nvPr/>
          </p:nvSpPr>
          <p:spPr>
            <a:xfrm>
              <a:off x="3864847" y="2200220"/>
              <a:ext cx="948884" cy="984323"/>
            </a:xfrm>
            <a:custGeom>
              <a:avLst/>
              <a:gdLst/>
              <a:ahLst/>
              <a:cxnLst/>
              <a:rect l="l" t="t" r="r" b="b"/>
              <a:pathLst>
                <a:path w="52345" h="54300" extrusionOk="0">
                  <a:moveTo>
                    <a:pt x="1" y="1"/>
                  </a:moveTo>
                  <a:lnTo>
                    <a:pt x="1" y="48181"/>
                  </a:lnTo>
                  <a:lnTo>
                    <a:pt x="14043" y="48181"/>
                  </a:lnTo>
                  <a:cubicBezTo>
                    <a:pt x="14043" y="48181"/>
                    <a:pt x="16398" y="41348"/>
                    <a:pt x="26420" y="41348"/>
                  </a:cubicBezTo>
                  <a:cubicBezTo>
                    <a:pt x="26834" y="41348"/>
                    <a:pt x="27262" y="41360"/>
                    <a:pt x="27702" y="41384"/>
                  </a:cubicBezTo>
                  <a:cubicBezTo>
                    <a:pt x="40703" y="42101"/>
                    <a:pt x="42148" y="54299"/>
                    <a:pt x="42148" y="54299"/>
                  </a:cubicBezTo>
                  <a:lnTo>
                    <a:pt x="52345" y="54299"/>
                  </a:lnTo>
                  <a:lnTo>
                    <a:pt x="52345" y="22774"/>
                  </a:lnTo>
                  <a:lnTo>
                    <a:pt x="35690" y="16656"/>
                  </a:lnTo>
                  <a:lnTo>
                    <a:pt x="2855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7" name="Google Shape;1357;p46"/>
            <p:cNvSpPr/>
            <p:nvPr/>
          </p:nvSpPr>
          <p:spPr>
            <a:xfrm>
              <a:off x="3975189" y="2797176"/>
              <a:ext cx="799042" cy="389614"/>
            </a:xfrm>
            <a:custGeom>
              <a:avLst/>
              <a:gdLst/>
              <a:ahLst/>
              <a:cxnLst/>
              <a:rect l="l" t="t" r="r" b="b"/>
              <a:pathLst>
                <a:path w="44079" h="21493" extrusionOk="0">
                  <a:moveTo>
                    <a:pt x="21453" y="0"/>
                  </a:moveTo>
                  <a:cubicBezTo>
                    <a:pt x="11490" y="0"/>
                    <a:pt x="3036" y="6436"/>
                    <a:pt x="1" y="15373"/>
                  </a:cubicBezTo>
                  <a:lnTo>
                    <a:pt x="7963" y="15373"/>
                  </a:lnTo>
                  <a:cubicBezTo>
                    <a:pt x="7963" y="15373"/>
                    <a:pt x="10317" y="8541"/>
                    <a:pt x="20343" y="8541"/>
                  </a:cubicBezTo>
                  <a:cubicBezTo>
                    <a:pt x="20756" y="8541"/>
                    <a:pt x="21183" y="8553"/>
                    <a:pt x="21622" y="8577"/>
                  </a:cubicBezTo>
                  <a:cubicBezTo>
                    <a:pt x="34624" y="9292"/>
                    <a:pt x="36068" y="21492"/>
                    <a:pt x="36068" y="21492"/>
                  </a:cubicBezTo>
                  <a:lnTo>
                    <a:pt x="44079" y="21492"/>
                  </a:lnTo>
                  <a:cubicBezTo>
                    <a:pt x="43473" y="9520"/>
                    <a:pt x="33574" y="0"/>
                    <a:pt x="2145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46"/>
            <p:cNvSpPr/>
            <p:nvPr/>
          </p:nvSpPr>
          <p:spPr>
            <a:xfrm>
              <a:off x="4813713" y="3124432"/>
              <a:ext cx="121726" cy="295768"/>
            </a:xfrm>
            <a:custGeom>
              <a:avLst/>
              <a:gdLst/>
              <a:ahLst/>
              <a:cxnLst/>
              <a:rect l="l" t="t" r="r" b="b"/>
              <a:pathLst>
                <a:path w="6715" h="16316" extrusionOk="0">
                  <a:moveTo>
                    <a:pt x="1" y="1"/>
                  </a:moveTo>
                  <a:lnTo>
                    <a:pt x="1" y="16315"/>
                  </a:lnTo>
                  <a:lnTo>
                    <a:pt x="6715" y="16315"/>
                  </a:lnTo>
                  <a:lnTo>
                    <a:pt x="671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46"/>
            <p:cNvSpPr/>
            <p:nvPr/>
          </p:nvSpPr>
          <p:spPr>
            <a:xfrm>
              <a:off x="4813713" y="2773230"/>
              <a:ext cx="41603" cy="378955"/>
            </a:xfrm>
            <a:custGeom>
              <a:avLst/>
              <a:gdLst/>
              <a:ahLst/>
              <a:cxnLst/>
              <a:rect l="l" t="t" r="r" b="b"/>
              <a:pathLst>
                <a:path w="2295" h="20905" extrusionOk="0">
                  <a:moveTo>
                    <a:pt x="1" y="0"/>
                  </a:moveTo>
                  <a:lnTo>
                    <a:pt x="1" y="20904"/>
                  </a:lnTo>
                  <a:lnTo>
                    <a:pt x="2295" y="20904"/>
                  </a:lnTo>
                  <a:lnTo>
                    <a:pt x="229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46"/>
            <p:cNvSpPr/>
            <p:nvPr/>
          </p:nvSpPr>
          <p:spPr>
            <a:xfrm>
              <a:off x="4716658" y="2677027"/>
              <a:ext cx="46243" cy="173371"/>
            </a:xfrm>
            <a:custGeom>
              <a:avLst/>
              <a:gdLst/>
              <a:ahLst/>
              <a:cxnLst/>
              <a:rect l="l" t="t" r="r" b="b"/>
              <a:pathLst>
                <a:path w="2551" h="9564" extrusionOk="0">
                  <a:moveTo>
                    <a:pt x="1" y="0"/>
                  </a:moveTo>
                  <a:lnTo>
                    <a:pt x="1" y="9564"/>
                  </a:lnTo>
                  <a:lnTo>
                    <a:pt x="2550" y="9564"/>
                  </a:lnTo>
                  <a:lnTo>
                    <a:pt x="255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1" name="Google Shape;1361;p46"/>
            <p:cNvSpPr/>
            <p:nvPr/>
          </p:nvSpPr>
          <p:spPr>
            <a:xfrm>
              <a:off x="4086710" y="3060750"/>
              <a:ext cx="554520" cy="554556"/>
            </a:xfrm>
            <a:custGeom>
              <a:avLst/>
              <a:gdLst/>
              <a:ahLst/>
              <a:cxnLst/>
              <a:rect l="l" t="t" r="r" b="b"/>
              <a:pathLst>
                <a:path w="30590" h="30592" extrusionOk="0">
                  <a:moveTo>
                    <a:pt x="15286" y="1"/>
                  </a:moveTo>
                  <a:cubicBezTo>
                    <a:pt x="14478" y="1"/>
                    <a:pt x="13796" y="511"/>
                    <a:pt x="13529" y="1223"/>
                  </a:cubicBezTo>
                  <a:cubicBezTo>
                    <a:pt x="12913" y="1300"/>
                    <a:pt x="12304" y="1415"/>
                    <a:pt x="11703" y="1570"/>
                  </a:cubicBezTo>
                  <a:cubicBezTo>
                    <a:pt x="11346" y="1182"/>
                    <a:pt x="10839" y="958"/>
                    <a:pt x="10313" y="958"/>
                  </a:cubicBezTo>
                  <a:cubicBezTo>
                    <a:pt x="10082" y="958"/>
                    <a:pt x="9847" y="1001"/>
                    <a:pt x="9619" y="1093"/>
                  </a:cubicBezTo>
                  <a:lnTo>
                    <a:pt x="9602" y="1100"/>
                  </a:lnTo>
                  <a:cubicBezTo>
                    <a:pt x="8853" y="1399"/>
                    <a:pt x="8410" y="2125"/>
                    <a:pt x="8424" y="2885"/>
                  </a:cubicBezTo>
                  <a:cubicBezTo>
                    <a:pt x="7785" y="3241"/>
                    <a:pt x="7172" y="3646"/>
                    <a:pt x="6594" y="4097"/>
                  </a:cubicBezTo>
                  <a:cubicBezTo>
                    <a:pt x="6346" y="3984"/>
                    <a:pt x="6078" y="3927"/>
                    <a:pt x="5810" y="3927"/>
                  </a:cubicBezTo>
                  <a:cubicBezTo>
                    <a:pt x="5331" y="3927"/>
                    <a:pt x="4852" y="4108"/>
                    <a:pt x="4487" y="4474"/>
                  </a:cubicBezTo>
                  <a:lnTo>
                    <a:pt x="4474" y="4488"/>
                  </a:lnTo>
                  <a:cubicBezTo>
                    <a:pt x="3903" y="5060"/>
                    <a:pt x="3780" y="5903"/>
                    <a:pt x="4094" y="6596"/>
                  </a:cubicBezTo>
                  <a:cubicBezTo>
                    <a:pt x="3675" y="7138"/>
                    <a:pt x="3294" y="7707"/>
                    <a:pt x="2956" y="8302"/>
                  </a:cubicBezTo>
                  <a:cubicBezTo>
                    <a:pt x="2936" y="8302"/>
                    <a:pt x="2916" y="8301"/>
                    <a:pt x="2896" y="8301"/>
                  </a:cubicBezTo>
                  <a:cubicBezTo>
                    <a:pt x="2157" y="8301"/>
                    <a:pt x="1458" y="8735"/>
                    <a:pt x="1158" y="9461"/>
                  </a:cubicBezTo>
                  <a:lnTo>
                    <a:pt x="1151" y="9479"/>
                  </a:lnTo>
                  <a:cubicBezTo>
                    <a:pt x="843" y="10224"/>
                    <a:pt x="1055" y="11047"/>
                    <a:pt x="1609" y="11566"/>
                  </a:cubicBezTo>
                  <a:cubicBezTo>
                    <a:pt x="1433" y="12211"/>
                    <a:pt x="1305" y="12867"/>
                    <a:pt x="1222" y="13530"/>
                  </a:cubicBezTo>
                  <a:cubicBezTo>
                    <a:pt x="511" y="13798"/>
                    <a:pt x="1" y="14480"/>
                    <a:pt x="1" y="15286"/>
                  </a:cubicBezTo>
                  <a:lnTo>
                    <a:pt x="1" y="15307"/>
                  </a:lnTo>
                  <a:cubicBezTo>
                    <a:pt x="1" y="16115"/>
                    <a:pt x="510" y="16798"/>
                    <a:pt x="1222" y="17064"/>
                  </a:cubicBezTo>
                  <a:cubicBezTo>
                    <a:pt x="1315" y="17811"/>
                    <a:pt x="1467" y="18548"/>
                    <a:pt x="1677" y="19269"/>
                  </a:cubicBezTo>
                  <a:cubicBezTo>
                    <a:pt x="1131" y="19798"/>
                    <a:pt x="936" y="20626"/>
                    <a:pt x="1257" y="21365"/>
                  </a:cubicBezTo>
                  <a:lnTo>
                    <a:pt x="1262" y="21383"/>
                  </a:lnTo>
                  <a:cubicBezTo>
                    <a:pt x="1571" y="22094"/>
                    <a:pt x="2266" y="22512"/>
                    <a:pt x="2993" y="22512"/>
                  </a:cubicBezTo>
                  <a:cubicBezTo>
                    <a:pt x="3023" y="22512"/>
                    <a:pt x="3052" y="22512"/>
                    <a:pt x="3081" y="22510"/>
                  </a:cubicBezTo>
                  <a:cubicBezTo>
                    <a:pt x="3388" y="23027"/>
                    <a:pt x="3726" y="23524"/>
                    <a:pt x="4094" y="23997"/>
                  </a:cubicBezTo>
                  <a:cubicBezTo>
                    <a:pt x="3780" y="24692"/>
                    <a:pt x="3904" y="25535"/>
                    <a:pt x="4474" y="26106"/>
                  </a:cubicBezTo>
                  <a:lnTo>
                    <a:pt x="4487" y="26119"/>
                  </a:lnTo>
                  <a:cubicBezTo>
                    <a:pt x="4852" y="26486"/>
                    <a:pt x="5331" y="26667"/>
                    <a:pt x="5811" y="26667"/>
                  </a:cubicBezTo>
                  <a:cubicBezTo>
                    <a:pt x="6079" y="26667"/>
                    <a:pt x="6347" y="26611"/>
                    <a:pt x="6596" y="26498"/>
                  </a:cubicBezTo>
                  <a:cubicBezTo>
                    <a:pt x="7262" y="27017"/>
                    <a:pt x="7975" y="27477"/>
                    <a:pt x="8725" y="27868"/>
                  </a:cubicBezTo>
                  <a:cubicBezTo>
                    <a:pt x="8727" y="28629"/>
                    <a:pt x="9189" y="29344"/>
                    <a:pt x="9943" y="29625"/>
                  </a:cubicBezTo>
                  <a:lnTo>
                    <a:pt x="9965" y="29634"/>
                  </a:lnTo>
                  <a:cubicBezTo>
                    <a:pt x="10180" y="29714"/>
                    <a:pt x="10400" y="29752"/>
                    <a:pt x="10616" y="29752"/>
                  </a:cubicBezTo>
                  <a:cubicBezTo>
                    <a:pt x="11159" y="29752"/>
                    <a:pt x="11679" y="29513"/>
                    <a:pt x="12037" y="29102"/>
                  </a:cubicBezTo>
                  <a:cubicBezTo>
                    <a:pt x="12529" y="29218"/>
                    <a:pt x="13027" y="29307"/>
                    <a:pt x="13528" y="29370"/>
                  </a:cubicBezTo>
                  <a:cubicBezTo>
                    <a:pt x="13794" y="30081"/>
                    <a:pt x="14478" y="30591"/>
                    <a:pt x="15285" y="30591"/>
                  </a:cubicBezTo>
                  <a:lnTo>
                    <a:pt x="15307" y="30591"/>
                  </a:lnTo>
                  <a:cubicBezTo>
                    <a:pt x="16114" y="30591"/>
                    <a:pt x="16795" y="30081"/>
                    <a:pt x="17064" y="29370"/>
                  </a:cubicBezTo>
                  <a:cubicBezTo>
                    <a:pt x="17678" y="29293"/>
                    <a:pt x="18288" y="29177"/>
                    <a:pt x="18888" y="29023"/>
                  </a:cubicBezTo>
                  <a:cubicBezTo>
                    <a:pt x="19246" y="29411"/>
                    <a:pt x="19751" y="29635"/>
                    <a:pt x="20277" y="29635"/>
                  </a:cubicBezTo>
                  <a:cubicBezTo>
                    <a:pt x="20508" y="29635"/>
                    <a:pt x="20743" y="29592"/>
                    <a:pt x="20971" y="29501"/>
                  </a:cubicBezTo>
                  <a:lnTo>
                    <a:pt x="20989" y="29493"/>
                  </a:lnTo>
                  <a:cubicBezTo>
                    <a:pt x="21715" y="29200"/>
                    <a:pt x="22184" y="28489"/>
                    <a:pt x="22166" y="27707"/>
                  </a:cubicBezTo>
                  <a:cubicBezTo>
                    <a:pt x="22806" y="27352"/>
                    <a:pt x="23418" y="26947"/>
                    <a:pt x="23996" y="26498"/>
                  </a:cubicBezTo>
                  <a:cubicBezTo>
                    <a:pt x="24245" y="26611"/>
                    <a:pt x="24513" y="26667"/>
                    <a:pt x="24780" y="26667"/>
                  </a:cubicBezTo>
                  <a:cubicBezTo>
                    <a:pt x="25260" y="26667"/>
                    <a:pt x="25738" y="26486"/>
                    <a:pt x="26104" y="26119"/>
                  </a:cubicBezTo>
                  <a:lnTo>
                    <a:pt x="26117" y="26106"/>
                  </a:lnTo>
                  <a:cubicBezTo>
                    <a:pt x="26688" y="25535"/>
                    <a:pt x="26810" y="24692"/>
                    <a:pt x="26494" y="23997"/>
                  </a:cubicBezTo>
                  <a:cubicBezTo>
                    <a:pt x="26915" y="23458"/>
                    <a:pt x="27296" y="22890"/>
                    <a:pt x="27633" y="22295"/>
                  </a:cubicBezTo>
                  <a:cubicBezTo>
                    <a:pt x="27651" y="22295"/>
                    <a:pt x="27669" y="22295"/>
                    <a:pt x="27687" y="22295"/>
                  </a:cubicBezTo>
                  <a:cubicBezTo>
                    <a:pt x="28428" y="22295"/>
                    <a:pt x="29132" y="21864"/>
                    <a:pt x="29433" y="21136"/>
                  </a:cubicBezTo>
                  <a:lnTo>
                    <a:pt x="29441" y="21117"/>
                  </a:lnTo>
                  <a:cubicBezTo>
                    <a:pt x="29746" y="20371"/>
                    <a:pt x="29537" y="19549"/>
                    <a:pt x="28982" y="19027"/>
                  </a:cubicBezTo>
                  <a:cubicBezTo>
                    <a:pt x="29156" y="18384"/>
                    <a:pt x="29286" y="17727"/>
                    <a:pt x="29367" y="17065"/>
                  </a:cubicBezTo>
                  <a:cubicBezTo>
                    <a:pt x="30081" y="16798"/>
                    <a:pt x="30590" y="16115"/>
                    <a:pt x="30590" y="15308"/>
                  </a:cubicBezTo>
                  <a:lnTo>
                    <a:pt x="30590" y="15286"/>
                  </a:lnTo>
                  <a:cubicBezTo>
                    <a:pt x="30590" y="14479"/>
                    <a:pt x="30081" y="13798"/>
                    <a:pt x="29367" y="13529"/>
                  </a:cubicBezTo>
                  <a:cubicBezTo>
                    <a:pt x="29275" y="12784"/>
                    <a:pt x="29124" y="12047"/>
                    <a:pt x="28914" y="11326"/>
                  </a:cubicBezTo>
                  <a:cubicBezTo>
                    <a:pt x="29459" y="10796"/>
                    <a:pt x="29654" y="9967"/>
                    <a:pt x="29336" y="9228"/>
                  </a:cubicBezTo>
                  <a:lnTo>
                    <a:pt x="29327" y="9210"/>
                  </a:lnTo>
                  <a:cubicBezTo>
                    <a:pt x="29020" y="8501"/>
                    <a:pt x="28329" y="8082"/>
                    <a:pt x="27603" y="8082"/>
                  </a:cubicBezTo>
                  <a:cubicBezTo>
                    <a:pt x="27571" y="8082"/>
                    <a:pt x="27540" y="8082"/>
                    <a:pt x="27509" y="8084"/>
                  </a:cubicBezTo>
                  <a:cubicBezTo>
                    <a:pt x="27204" y="7567"/>
                    <a:pt x="26866" y="7070"/>
                    <a:pt x="26496" y="6596"/>
                  </a:cubicBezTo>
                  <a:cubicBezTo>
                    <a:pt x="26811" y="5903"/>
                    <a:pt x="26690" y="5059"/>
                    <a:pt x="26118" y="4488"/>
                  </a:cubicBezTo>
                  <a:lnTo>
                    <a:pt x="26104" y="4474"/>
                  </a:lnTo>
                  <a:cubicBezTo>
                    <a:pt x="25738" y="4108"/>
                    <a:pt x="25260" y="3927"/>
                    <a:pt x="24782" y="3927"/>
                  </a:cubicBezTo>
                  <a:cubicBezTo>
                    <a:pt x="24513" y="3927"/>
                    <a:pt x="24245" y="3984"/>
                    <a:pt x="23996" y="4097"/>
                  </a:cubicBezTo>
                  <a:cubicBezTo>
                    <a:pt x="23328" y="3577"/>
                    <a:pt x="22616" y="3118"/>
                    <a:pt x="21867" y="2725"/>
                  </a:cubicBezTo>
                  <a:cubicBezTo>
                    <a:pt x="21862" y="1964"/>
                    <a:pt x="21401" y="1249"/>
                    <a:pt x="20648" y="968"/>
                  </a:cubicBezTo>
                  <a:lnTo>
                    <a:pt x="20627" y="959"/>
                  </a:lnTo>
                  <a:cubicBezTo>
                    <a:pt x="20412" y="879"/>
                    <a:pt x="20192" y="841"/>
                    <a:pt x="19975" y="841"/>
                  </a:cubicBezTo>
                  <a:cubicBezTo>
                    <a:pt x="19432" y="841"/>
                    <a:pt x="18912" y="1080"/>
                    <a:pt x="18555" y="1491"/>
                  </a:cubicBezTo>
                  <a:cubicBezTo>
                    <a:pt x="18063" y="1376"/>
                    <a:pt x="17564" y="1286"/>
                    <a:pt x="17064" y="1223"/>
                  </a:cubicBezTo>
                  <a:cubicBezTo>
                    <a:pt x="16795" y="512"/>
                    <a:pt x="16114" y="1"/>
                    <a:pt x="15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2" name="Google Shape;1362;p46"/>
            <p:cNvSpPr/>
            <p:nvPr/>
          </p:nvSpPr>
          <p:spPr>
            <a:xfrm>
              <a:off x="4231476" y="3205571"/>
              <a:ext cx="264915" cy="264915"/>
            </a:xfrm>
            <a:custGeom>
              <a:avLst/>
              <a:gdLst/>
              <a:ahLst/>
              <a:cxnLst/>
              <a:rect l="l" t="t" r="r" b="b"/>
              <a:pathLst>
                <a:path w="14614" h="14614" extrusionOk="0">
                  <a:moveTo>
                    <a:pt x="7309" y="0"/>
                  </a:moveTo>
                  <a:cubicBezTo>
                    <a:pt x="3273" y="0"/>
                    <a:pt x="1" y="3271"/>
                    <a:pt x="1" y="7307"/>
                  </a:cubicBezTo>
                  <a:cubicBezTo>
                    <a:pt x="1" y="11343"/>
                    <a:pt x="3273" y="14614"/>
                    <a:pt x="7309" y="14614"/>
                  </a:cubicBezTo>
                  <a:cubicBezTo>
                    <a:pt x="11343" y="14614"/>
                    <a:pt x="14614" y="11343"/>
                    <a:pt x="14614" y="7307"/>
                  </a:cubicBezTo>
                  <a:cubicBezTo>
                    <a:pt x="14614" y="3273"/>
                    <a:pt x="11343" y="0"/>
                    <a:pt x="73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46"/>
            <p:cNvSpPr/>
            <p:nvPr/>
          </p:nvSpPr>
          <p:spPr>
            <a:xfrm>
              <a:off x="4290988" y="3265065"/>
              <a:ext cx="145926" cy="145908"/>
            </a:xfrm>
            <a:custGeom>
              <a:avLst/>
              <a:gdLst/>
              <a:ahLst/>
              <a:cxnLst/>
              <a:rect l="l" t="t" r="r" b="b"/>
              <a:pathLst>
                <a:path w="8050" h="8049" extrusionOk="0">
                  <a:moveTo>
                    <a:pt x="4026" y="0"/>
                  </a:moveTo>
                  <a:cubicBezTo>
                    <a:pt x="1804" y="0"/>
                    <a:pt x="1" y="1802"/>
                    <a:pt x="1" y="4025"/>
                  </a:cubicBezTo>
                  <a:cubicBezTo>
                    <a:pt x="1" y="6246"/>
                    <a:pt x="1803" y="8048"/>
                    <a:pt x="4026" y="8048"/>
                  </a:cubicBezTo>
                  <a:cubicBezTo>
                    <a:pt x="6247" y="8048"/>
                    <a:pt x="8049" y="6246"/>
                    <a:pt x="8049" y="4025"/>
                  </a:cubicBezTo>
                  <a:cubicBezTo>
                    <a:pt x="8049" y="1805"/>
                    <a:pt x="6246" y="0"/>
                    <a:pt x="40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46"/>
            <p:cNvSpPr/>
            <p:nvPr/>
          </p:nvSpPr>
          <p:spPr>
            <a:xfrm>
              <a:off x="4335963" y="3310058"/>
              <a:ext cx="58189" cy="55960"/>
            </a:xfrm>
            <a:custGeom>
              <a:avLst/>
              <a:gdLst/>
              <a:ahLst/>
              <a:cxnLst/>
              <a:rect l="l" t="t" r="r" b="b"/>
              <a:pathLst>
                <a:path w="3210" h="3087" extrusionOk="0">
                  <a:moveTo>
                    <a:pt x="1548" y="0"/>
                  </a:moveTo>
                  <a:cubicBezTo>
                    <a:pt x="1547" y="0"/>
                    <a:pt x="1546" y="0"/>
                    <a:pt x="1545" y="0"/>
                  </a:cubicBezTo>
                  <a:cubicBezTo>
                    <a:pt x="693" y="0"/>
                    <a:pt x="2" y="691"/>
                    <a:pt x="2" y="1543"/>
                  </a:cubicBezTo>
                  <a:cubicBezTo>
                    <a:pt x="1" y="2167"/>
                    <a:pt x="378" y="2731"/>
                    <a:pt x="954" y="2969"/>
                  </a:cubicBezTo>
                  <a:cubicBezTo>
                    <a:pt x="1145" y="3048"/>
                    <a:pt x="1346" y="3087"/>
                    <a:pt x="1545" y="3087"/>
                  </a:cubicBezTo>
                  <a:cubicBezTo>
                    <a:pt x="1947" y="3087"/>
                    <a:pt x="2341" y="2930"/>
                    <a:pt x="2637" y="2635"/>
                  </a:cubicBezTo>
                  <a:cubicBezTo>
                    <a:pt x="3078" y="2194"/>
                    <a:pt x="3210" y="1530"/>
                    <a:pt x="2971" y="953"/>
                  </a:cubicBezTo>
                  <a:cubicBezTo>
                    <a:pt x="2733" y="377"/>
                    <a:pt x="2171" y="0"/>
                    <a:pt x="15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46"/>
            <p:cNvSpPr/>
            <p:nvPr/>
          </p:nvSpPr>
          <p:spPr>
            <a:xfrm>
              <a:off x="2761988" y="1972248"/>
              <a:ext cx="566883" cy="135594"/>
            </a:xfrm>
            <a:custGeom>
              <a:avLst/>
              <a:gdLst/>
              <a:ahLst/>
              <a:cxnLst/>
              <a:rect l="l" t="t" r="r" b="b"/>
              <a:pathLst>
                <a:path w="31272" h="7480" extrusionOk="0">
                  <a:moveTo>
                    <a:pt x="3059" y="1"/>
                  </a:moveTo>
                  <a:cubicBezTo>
                    <a:pt x="1369" y="1"/>
                    <a:pt x="0" y="1370"/>
                    <a:pt x="0" y="3061"/>
                  </a:cubicBezTo>
                  <a:lnTo>
                    <a:pt x="0" y="4419"/>
                  </a:lnTo>
                  <a:cubicBezTo>
                    <a:pt x="0" y="6109"/>
                    <a:pt x="1369" y="7479"/>
                    <a:pt x="3059" y="7479"/>
                  </a:cubicBezTo>
                  <a:lnTo>
                    <a:pt x="28212" y="7479"/>
                  </a:lnTo>
                  <a:cubicBezTo>
                    <a:pt x="29900" y="7479"/>
                    <a:pt x="31272" y="6109"/>
                    <a:pt x="31272" y="4419"/>
                  </a:cubicBezTo>
                  <a:lnTo>
                    <a:pt x="31272" y="3061"/>
                  </a:lnTo>
                  <a:cubicBezTo>
                    <a:pt x="31272" y="1370"/>
                    <a:pt x="29900" y="1"/>
                    <a:pt x="282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46"/>
            <p:cNvSpPr/>
            <p:nvPr/>
          </p:nvSpPr>
          <p:spPr>
            <a:xfrm>
              <a:off x="1535663" y="1972248"/>
              <a:ext cx="566883" cy="135594"/>
            </a:xfrm>
            <a:custGeom>
              <a:avLst/>
              <a:gdLst/>
              <a:ahLst/>
              <a:cxnLst/>
              <a:rect l="l" t="t" r="r" b="b"/>
              <a:pathLst>
                <a:path w="31272" h="7480" extrusionOk="0">
                  <a:moveTo>
                    <a:pt x="3061" y="1"/>
                  </a:moveTo>
                  <a:cubicBezTo>
                    <a:pt x="1370" y="1"/>
                    <a:pt x="1" y="1370"/>
                    <a:pt x="1" y="3061"/>
                  </a:cubicBezTo>
                  <a:lnTo>
                    <a:pt x="1" y="4419"/>
                  </a:lnTo>
                  <a:cubicBezTo>
                    <a:pt x="1" y="6109"/>
                    <a:pt x="1370" y="7479"/>
                    <a:pt x="3061" y="7479"/>
                  </a:cubicBezTo>
                  <a:lnTo>
                    <a:pt x="28213" y="7479"/>
                  </a:lnTo>
                  <a:cubicBezTo>
                    <a:pt x="29901" y="7479"/>
                    <a:pt x="31271" y="6109"/>
                    <a:pt x="31271" y="4419"/>
                  </a:cubicBezTo>
                  <a:lnTo>
                    <a:pt x="31271" y="3061"/>
                  </a:lnTo>
                  <a:cubicBezTo>
                    <a:pt x="31271" y="1370"/>
                    <a:pt x="29902" y="1"/>
                    <a:pt x="282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7" name="Google Shape;1367;p46"/>
            <p:cNvSpPr/>
            <p:nvPr/>
          </p:nvSpPr>
          <p:spPr>
            <a:xfrm>
              <a:off x="2342989" y="3184525"/>
              <a:ext cx="1546566" cy="194091"/>
            </a:xfrm>
            <a:custGeom>
              <a:avLst/>
              <a:gdLst/>
              <a:ahLst/>
              <a:cxnLst/>
              <a:rect l="l" t="t" r="r" b="b"/>
              <a:pathLst>
                <a:path w="85316" h="10707" extrusionOk="0">
                  <a:moveTo>
                    <a:pt x="1" y="0"/>
                  </a:moveTo>
                  <a:lnTo>
                    <a:pt x="1" y="10706"/>
                  </a:lnTo>
                  <a:lnTo>
                    <a:pt x="85316" y="10706"/>
                  </a:lnTo>
                  <a:lnTo>
                    <a:pt x="853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8" name="Google Shape;1368;p46"/>
            <p:cNvSpPr/>
            <p:nvPr/>
          </p:nvSpPr>
          <p:spPr>
            <a:xfrm>
              <a:off x="1065961" y="2269557"/>
              <a:ext cx="2695324" cy="118735"/>
            </a:xfrm>
            <a:custGeom>
              <a:avLst/>
              <a:gdLst/>
              <a:ahLst/>
              <a:cxnLst/>
              <a:rect l="l" t="t" r="r" b="b"/>
              <a:pathLst>
                <a:path w="148687" h="6550" extrusionOk="0">
                  <a:moveTo>
                    <a:pt x="2939" y="0"/>
                  </a:moveTo>
                  <a:cubicBezTo>
                    <a:pt x="1664" y="2037"/>
                    <a:pt x="675" y="4242"/>
                    <a:pt x="0" y="6549"/>
                  </a:cubicBezTo>
                  <a:lnTo>
                    <a:pt x="148687" y="6549"/>
                  </a:lnTo>
                  <a:cubicBezTo>
                    <a:pt x="148013" y="4242"/>
                    <a:pt x="147025" y="2037"/>
                    <a:pt x="1457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46"/>
            <p:cNvSpPr/>
            <p:nvPr/>
          </p:nvSpPr>
          <p:spPr>
            <a:xfrm>
              <a:off x="2003932" y="3053825"/>
              <a:ext cx="554556" cy="554556"/>
            </a:xfrm>
            <a:custGeom>
              <a:avLst/>
              <a:gdLst/>
              <a:ahLst/>
              <a:cxnLst/>
              <a:rect l="l" t="t" r="r" b="b"/>
              <a:pathLst>
                <a:path w="30592" h="30592" extrusionOk="0">
                  <a:moveTo>
                    <a:pt x="15286" y="1"/>
                  </a:moveTo>
                  <a:cubicBezTo>
                    <a:pt x="14479" y="1"/>
                    <a:pt x="13797" y="510"/>
                    <a:pt x="13530" y="1224"/>
                  </a:cubicBezTo>
                  <a:cubicBezTo>
                    <a:pt x="12914" y="1299"/>
                    <a:pt x="12304" y="1414"/>
                    <a:pt x="11704" y="1569"/>
                  </a:cubicBezTo>
                  <a:cubicBezTo>
                    <a:pt x="11345" y="1181"/>
                    <a:pt x="10839" y="958"/>
                    <a:pt x="10314" y="958"/>
                  </a:cubicBezTo>
                  <a:cubicBezTo>
                    <a:pt x="10083" y="958"/>
                    <a:pt x="9848" y="1001"/>
                    <a:pt x="9620" y="1092"/>
                  </a:cubicBezTo>
                  <a:lnTo>
                    <a:pt x="9602" y="1100"/>
                  </a:lnTo>
                  <a:cubicBezTo>
                    <a:pt x="8855" y="1399"/>
                    <a:pt x="8410" y="2124"/>
                    <a:pt x="8426" y="2884"/>
                  </a:cubicBezTo>
                  <a:cubicBezTo>
                    <a:pt x="7786" y="3240"/>
                    <a:pt x="7174" y="3645"/>
                    <a:pt x="6596" y="4096"/>
                  </a:cubicBezTo>
                  <a:cubicBezTo>
                    <a:pt x="6347" y="3983"/>
                    <a:pt x="6078" y="3926"/>
                    <a:pt x="5811" y="3926"/>
                  </a:cubicBezTo>
                  <a:cubicBezTo>
                    <a:pt x="5331" y="3926"/>
                    <a:pt x="4853" y="4108"/>
                    <a:pt x="4487" y="4474"/>
                  </a:cubicBezTo>
                  <a:lnTo>
                    <a:pt x="4474" y="4487"/>
                  </a:lnTo>
                  <a:cubicBezTo>
                    <a:pt x="3904" y="5058"/>
                    <a:pt x="3780" y="5900"/>
                    <a:pt x="4095" y="6595"/>
                  </a:cubicBezTo>
                  <a:cubicBezTo>
                    <a:pt x="3676" y="7135"/>
                    <a:pt x="3294" y="7705"/>
                    <a:pt x="2957" y="8300"/>
                  </a:cubicBezTo>
                  <a:cubicBezTo>
                    <a:pt x="2938" y="8299"/>
                    <a:pt x="2919" y="8299"/>
                    <a:pt x="2900" y="8299"/>
                  </a:cubicBezTo>
                  <a:cubicBezTo>
                    <a:pt x="2160" y="8299"/>
                    <a:pt x="1459" y="8733"/>
                    <a:pt x="1158" y="9460"/>
                  </a:cubicBezTo>
                  <a:lnTo>
                    <a:pt x="1152" y="9476"/>
                  </a:lnTo>
                  <a:cubicBezTo>
                    <a:pt x="843" y="10222"/>
                    <a:pt x="1055" y="11046"/>
                    <a:pt x="1609" y="11566"/>
                  </a:cubicBezTo>
                  <a:cubicBezTo>
                    <a:pt x="1434" y="12211"/>
                    <a:pt x="1304" y="12866"/>
                    <a:pt x="1223" y="13528"/>
                  </a:cubicBezTo>
                  <a:cubicBezTo>
                    <a:pt x="511" y="13797"/>
                    <a:pt x="0" y="14479"/>
                    <a:pt x="0" y="15285"/>
                  </a:cubicBezTo>
                  <a:lnTo>
                    <a:pt x="0" y="15307"/>
                  </a:lnTo>
                  <a:cubicBezTo>
                    <a:pt x="0" y="16113"/>
                    <a:pt x="511" y="16795"/>
                    <a:pt x="1223" y="17063"/>
                  </a:cubicBezTo>
                  <a:cubicBezTo>
                    <a:pt x="1317" y="17809"/>
                    <a:pt x="1468" y="18547"/>
                    <a:pt x="1678" y="19269"/>
                  </a:cubicBezTo>
                  <a:cubicBezTo>
                    <a:pt x="1132" y="19797"/>
                    <a:pt x="937" y="20626"/>
                    <a:pt x="1257" y="21364"/>
                  </a:cubicBezTo>
                  <a:lnTo>
                    <a:pt x="1263" y="21382"/>
                  </a:lnTo>
                  <a:cubicBezTo>
                    <a:pt x="1573" y="22094"/>
                    <a:pt x="2264" y="22512"/>
                    <a:pt x="2990" y="22512"/>
                  </a:cubicBezTo>
                  <a:cubicBezTo>
                    <a:pt x="3021" y="22512"/>
                    <a:pt x="3051" y="22511"/>
                    <a:pt x="3081" y="22509"/>
                  </a:cubicBezTo>
                  <a:cubicBezTo>
                    <a:pt x="3388" y="23027"/>
                    <a:pt x="3727" y="23523"/>
                    <a:pt x="4095" y="23996"/>
                  </a:cubicBezTo>
                  <a:cubicBezTo>
                    <a:pt x="3780" y="24691"/>
                    <a:pt x="3903" y="25536"/>
                    <a:pt x="4474" y="26104"/>
                  </a:cubicBezTo>
                  <a:lnTo>
                    <a:pt x="4487" y="26120"/>
                  </a:lnTo>
                  <a:cubicBezTo>
                    <a:pt x="4852" y="26486"/>
                    <a:pt x="5330" y="26667"/>
                    <a:pt x="5810" y="26667"/>
                  </a:cubicBezTo>
                  <a:cubicBezTo>
                    <a:pt x="6079" y="26667"/>
                    <a:pt x="6347" y="26610"/>
                    <a:pt x="6597" y="26497"/>
                  </a:cubicBezTo>
                  <a:cubicBezTo>
                    <a:pt x="7263" y="27016"/>
                    <a:pt x="7976" y="27476"/>
                    <a:pt x="8725" y="27868"/>
                  </a:cubicBezTo>
                  <a:cubicBezTo>
                    <a:pt x="8727" y="28630"/>
                    <a:pt x="9189" y="29345"/>
                    <a:pt x="9944" y="29626"/>
                  </a:cubicBezTo>
                  <a:lnTo>
                    <a:pt x="9965" y="29634"/>
                  </a:lnTo>
                  <a:cubicBezTo>
                    <a:pt x="10179" y="29714"/>
                    <a:pt x="10399" y="29752"/>
                    <a:pt x="10615" y="29752"/>
                  </a:cubicBezTo>
                  <a:cubicBezTo>
                    <a:pt x="11158" y="29752"/>
                    <a:pt x="11679" y="29512"/>
                    <a:pt x="12037" y="29101"/>
                  </a:cubicBezTo>
                  <a:cubicBezTo>
                    <a:pt x="12529" y="29217"/>
                    <a:pt x="13027" y="29307"/>
                    <a:pt x="13529" y="29370"/>
                  </a:cubicBezTo>
                  <a:cubicBezTo>
                    <a:pt x="13801" y="30103"/>
                    <a:pt x="14502" y="30592"/>
                    <a:pt x="15285" y="30592"/>
                  </a:cubicBezTo>
                  <a:lnTo>
                    <a:pt x="15307" y="30592"/>
                  </a:lnTo>
                  <a:cubicBezTo>
                    <a:pt x="16114" y="30592"/>
                    <a:pt x="16795" y="30083"/>
                    <a:pt x="17064" y="29369"/>
                  </a:cubicBezTo>
                  <a:cubicBezTo>
                    <a:pt x="17678" y="29294"/>
                    <a:pt x="18288" y="29179"/>
                    <a:pt x="18888" y="29023"/>
                  </a:cubicBezTo>
                  <a:cubicBezTo>
                    <a:pt x="19246" y="29411"/>
                    <a:pt x="19751" y="29635"/>
                    <a:pt x="20277" y="29635"/>
                  </a:cubicBezTo>
                  <a:cubicBezTo>
                    <a:pt x="20508" y="29635"/>
                    <a:pt x="20743" y="29591"/>
                    <a:pt x="20971" y="29500"/>
                  </a:cubicBezTo>
                  <a:lnTo>
                    <a:pt x="20989" y="29494"/>
                  </a:lnTo>
                  <a:cubicBezTo>
                    <a:pt x="21737" y="29193"/>
                    <a:pt x="22182" y="28467"/>
                    <a:pt x="22166" y="27706"/>
                  </a:cubicBezTo>
                  <a:cubicBezTo>
                    <a:pt x="22807" y="27351"/>
                    <a:pt x="23419" y="26946"/>
                    <a:pt x="23998" y="26495"/>
                  </a:cubicBezTo>
                  <a:cubicBezTo>
                    <a:pt x="24247" y="26609"/>
                    <a:pt x="24514" y="26666"/>
                    <a:pt x="24782" y="26666"/>
                  </a:cubicBezTo>
                  <a:cubicBezTo>
                    <a:pt x="25261" y="26666"/>
                    <a:pt x="25739" y="26484"/>
                    <a:pt x="26105" y="26118"/>
                  </a:cubicBezTo>
                  <a:lnTo>
                    <a:pt x="26118" y="26104"/>
                  </a:lnTo>
                  <a:cubicBezTo>
                    <a:pt x="26689" y="25533"/>
                    <a:pt x="26812" y="24691"/>
                    <a:pt x="26495" y="23995"/>
                  </a:cubicBezTo>
                  <a:cubicBezTo>
                    <a:pt x="26917" y="23457"/>
                    <a:pt x="27297" y="22888"/>
                    <a:pt x="27634" y="22293"/>
                  </a:cubicBezTo>
                  <a:cubicBezTo>
                    <a:pt x="27654" y="22293"/>
                    <a:pt x="27674" y="22293"/>
                    <a:pt x="27694" y="22293"/>
                  </a:cubicBezTo>
                  <a:cubicBezTo>
                    <a:pt x="28433" y="22293"/>
                    <a:pt x="29134" y="21858"/>
                    <a:pt x="29432" y="21132"/>
                  </a:cubicBezTo>
                  <a:lnTo>
                    <a:pt x="29442" y="21116"/>
                  </a:lnTo>
                  <a:cubicBezTo>
                    <a:pt x="29748" y="20370"/>
                    <a:pt x="29538" y="19546"/>
                    <a:pt x="28983" y="19026"/>
                  </a:cubicBezTo>
                  <a:cubicBezTo>
                    <a:pt x="29157" y="18382"/>
                    <a:pt x="29286" y="17725"/>
                    <a:pt x="29368" y="17062"/>
                  </a:cubicBezTo>
                  <a:cubicBezTo>
                    <a:pt x="30080" y="16794"/>
                    <a:pt x="30591" y="16112"/>
                    <a:pt x="30591" y="15306"/>
                  </a:cubicBezTo>
                  <a:lnTo>
                    <a:pt x="30591" y="15285"/>
                  </a:lnTo>
                  <a:cubicBezTo>
                    <a:pt x="30591" y="14479"/>
                    <a:pt x="30081" y="13797"/>
                    <a:pt x="29368" y="13528"/>
                  </a:cubicBezTo>
                  <a:cubicBezTo>
                    <a:pt x="29276" y="12783"/>
                    <a:pt x="29125" y="12046"/>
                    <a:pt x="28915" y="11325"/>
                  </a:cubicBezTo>
                  <a:cubicBezTo>
                    <a:pt x="29460" y="10796"/>
                    <a:pt x="29657" y="9968"/>
                    <a:pt x="29337" y="9228"/>
                  </a:cubicBezTo>
                  <a:lnTo>
                    <a:pt x="29328" y="9210"/>
                  </a:lnTo>
                  <a:cubicBezTo>
                    <a:pt x="29021" y="8500"/>
                    <a:pt x="28328" y="8081"/>
                    <a:pt x="27601" y="8081"/>
                  </a:cubicBezTo>
                  <a:cubicBezTo>
                    <a:pt x="27571" y="8081"/>
                    <a:pt x="27541" y="8082"/>
                    <a:pt x="27510" y="8083"/>
                  </a:cubicBezTo>
                  <a:cubicBezTo>
                    <a:pt x="27205" y="7566"/>
                    <a:pt x="26867" y="7069"/>
                    <a:pt x="26497" y="6595"/>
                  </a:cubicBezTo>
                  <a:cubicBezTo>
                    <a:pt x="26812" y="5903"/>
                    <a:pt x="26690" y="5059"/>
                    <a:pt x="26119" y="4487"/>
                  </a:cubicBezTo>
                  <a:lnTo>
                    <a:pt x="26105" y="4474"/>
                  </a:lnTo>
                  <a:cubicBezTo>
                    <a:pt x="25739" y="4108"/>
                    <a:pt x="25260" y="3927"/>
                    <a:pt x="24781" y="3927"/>
                  </a:cubicBezTo>
                  <a:cubicBezTo>
                    <a:pt x="24514" y="3927"/>
                    <a:pt x="24246" y="3983"/>
                    <a:pt x="23997" y="4096"/>
                  </a:cubicBezTo>
                  <a:cubicBezTo>
                    <a:pt x="23329" y="3576"/>
                    <a:pt x="22617" y="3117"/>
                    <a:pt x="21867" y="2724"/>
                  </a:cubicBezTo>
                  <a:cubicBezTo>
                    <a:pt x="21863" y="1963"/>
                    <a:pt x="21401" y="1248"/>
                    <a:pt x="20646" y="967"/>
                  </a:cubicBezTo>
                  <a:lnTo>
                    <a:pt x="20628" y="960"/>
                  </a:lnTo>
                  <a:cubicBezTo>
                    <a:pt x="20413" y="879"/>
                    <a:pt x="20192" y="842"/>
                    <a:pt x="19976" y="842"/>
                  </a:cubicBezTo>
                  <a:cubicBezTo>
                    <a:pt x="19432" y="842"/>
                    <a:pt x="18912" y="1080"/>
                    <a:pt x="18555" y="1490"/>
                  </a:cubicBezTo>
                  <a:cubicBezTo>
                    <a:pt x="18062" y="1375"/>
                    <a:pt x="17566" y="1286"/>
                    <a:pt x="17064" y="1224"/>
                  </a:cubicBezTo>
                  <a:cubicBezTo>
                    <a:pt x="16795" y="510"/>
                    <a:pt x="16114" y="1"/>
                    <a:pt x="15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46"/>
            <p:cNvSpPr/>
            <p:nvPr/>
          </p:nvSpPr>
          <p:spPr>
            <a:xfrm>
              <a:off x="2148753" y="3198646"/>
              <a:ext cx="264915" cy="264915"/>
            </a:xfrm>
            <a:custGeom>
              <a:avLst/>
              <a:gdLst/>
              <a:ahLst/>
              <a:cxnLst/>
              <a:rect l="l" t="t" r="r" b="b"/>
              <a:pathLst>
                <a:path w="14614" h="14614" extrusionOk="0">
                  <a:moveTo>
                    <a:pt x="7308" y="1"/>
                  </a:moveTo>
                  <a:cubicBezTo>
                    <a:pt x="3274" y="1"/>
                    <a:pt x="0" y="3272"/>
                    <a:pt x="0" y="7306"/>
                  </a:cubicBezTo>
                  <a:cubicBezTo>
                    <a:pt x="0" y="11342"/>
                    <a:pt x="3272" y="14614"/>
                    <a:pt x="7308" y="14614"/>
                  </a:cubicBezTo>
                  <a:cubicBezTo>
                    <a:pt x="11342" y="14614"/>
                    <a:pt x="14613" y="11342"/>
                    <a:pt x="14613" y="7306"/>
                  </a:cubicBezTo>
                  <a:cubicBezTo>
                    <a:pt x="14613" y="3269"/>
                    <a:pt x="11342" y="1"/>
                    <a:pt x="73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46"/>
            <p:cNvSpPr/>
            <p:nvPr/>
          </p:nvSpPr>
          <p:spPr>
            <a:xfrm>
              <a:off x="2208247" y="3258140"/>
              <a:ext cx="145908" cy="145890"/>
            </a:xfrm>
            <a:custGeom>
              <a:avLst/>
              <a:gdLst/>
              <a:ahLst/>
              <a:cxnLst/>
              <a:rect l="l" t="t" r="r" b="b"/>
              <a:pathLst>
                <a:path w="8049" h="8048" extrusionOk="0">
                  <a:moveTo>
                    <a:pt x="4026" y="1"/>
                  </a:moveTo>
                  <a:cubicBezTo>
                    <a:pt x="1802" y="1"/>
                    <a:pt x="0" y="1801"/>
                    <a:pt x="0" y="4024"/>
                  </a:cubicBezTo>
                  <a:cubicBezTo>
                    <a:pt x="0" y="6247"/>
                    <a:pt x="1803" y="8048"/>
                    <a:pt x="4026" y="8048"/>
                  </a:cubicBezTo>
                  <a:cubicBezTo>
                    <a:pt x="6247" y="8048"/>
                    <a:pt x="8048" y="6247"/>
                    <a:pt x="8048" y="4024"/>
                  </a:cubicBezTo>
                  <a:cubicBezTo>
                    <a:pt x="8048" y="1801"/>
                    <a:pt x="6247" y="1"/>
                    <a:pt x="40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2" name="Google Shape;1372;p46"/>
            <p:cNvSpPr/>
            <p:nvPr/>
          </p:nvSpPr>
          <p:spPr>
            <a:xfrm>
              <a:off x="2253204" y="3303115"/>
              <a:ext cx="58189" cy="55996"/>
            </a:xfrm>
            <a:custGeom>
              <a:avLst/>
              <a:gdLst/>
              <a:ahLst/>
              <a:cxnLst/>
              <a:rect l="l" t="t" r="r" b="b"/>
              <a:pathLst>
                <a:path w="3210" h="3089" extrusionOk="0">
                  <a:moveTo>
                    <a:pt x="1546" y="0"/>
                  </a:moveTo>
                  <a:cubicBezTo>
                    <a:pt x="694" y="0"/>
                    <a:pt x="2" y="691"/>
                    <a:pt x="2" y="1543"/>
                  </a:cubicBezTo>
                  <a:cubicBezTo>
                    <a:pt x="1" y="2167"/>
                    <a:pt x="376" y="2731"/>
                    <a:pt x="953" y="2971"/>
                  </a:cubicBezTo>
                  <a:cubicBezTo>
                    <a:pt x="1144" y="3050"/>
                    <a:pt x="1345" y="3088"/>
                    <a:pt x="1544" y="3088"/>
                  </a:cubicBezTo>
                  <a:cubicBezTo>
                    <a:pt x="1945" y="3088"/>
                    <a:pt x="2340" y="2931"/>
                    <a:pt x="2635" y="2636"/>
                  </a:cubicBezTo>
                  <a:cubicBezTo>
                    <a:pt x="3078" y="2195"/>
                    <a:pt x="3210" y="1531"/>
                    <a:pt x="2971" y="954"/>
                  </a:cubicBezTo>
                  <a:cubicBezTo>
                    <a:pt x="2734" y="377"/>
                    <a:pt x="2170" y="2"/>
                    <a:pt x="15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3" name="Google Shape;1373;p46"/>
            <p:cNvSpPr/>
            <p:nvPr/>
          </p:nvSpPr>
          <p:spPr>
            <a:xfrm>
              <a:off x="1350799" y="3053825"/>
              <a:ext cx="554575" cy="554556"/>
            </a:xfrm>
            <a:custGeom>
              <a:avLst/>
              <a:gdLst/>
              <a:ahLst/>
              <a:cxnLst/>
              <a:rect l="l" t="t" r="r" b="b"/>
              <a:pathLst>
                <a:path w="30593" h="30592" extrusionOk="0">
                  <a:moveTo>
                    <a:pt x="15286" y="1"/>
                  </a:moveTo>
                  <a:cubicBezTo>
                    <a:pt x="14481" y="1"/>
                    <a:pt x="13797" y="510"/>
                    <a:pt x="13530" y="1224"/>
                  </a:cubicBezTo>
                  <a:cubicBezTo>
                    <a:pt x="12914" y="1299"/>
                    <a:pt x="12304" y="1414"/>
                    <a:pt x="11703" y="1569"/>
                  </a:cubicBezTo>
                  <a:cubicBezTo>
                    <a:pt x="11347" y="1181"/>
                    <a:pt x="10841" y="958"/>
                    <a:pt x="10314" y="958"/>
                  </a:cubicBezTo>
                  <a:cubicBezTo>
                    <a:pt x="10083" y="958"/>
                    <a:pt x="9849" y="1001"/>
                    <a:pt x="9621" y="1092"/>
                  </a:cubicBezTo>
                  <a:lnTo>
                    <a:pt x="9603" y="1100"/>
                  </a:lnTo>
                  <a:cubicBezTo>
                    <a:pt x="8856" y="1399"/>
                    <a:pt x="8410" y="2124"/>
                    <a:pt x="8426" y="2884"/>
                  </a:cubicBezTo>
                  <a:cubicBezTo>
                    <a:pt x="7786" y="3240"/>
                    <a:pt x="7174" y="3645"/>
                    <a:pt x="6597" y="4096"/>
                  </a:cubicBezTo>
                  <a:cubicBezTo>
                    <a:pt x="6348" y="3983"/>
                    <a:pt x="6080" y="3926"/>
                    <a:pt x="5812" y="3926"/>
                  </a:cubicBezTo>
                  <a:cubicBezTo>
                    <a:pt x="5332" y="3926"/>
                    <a:pt x="4853" y="4108"/>
                    <a:pt x="4487" y="4474"/>
                  </a:cubicBezTo>
                  <a:lnTo>
                    <a:pt x="4474" y="4487"/>
                  </a:lnTo>
                  <a:cubicBezTo>
                    <a:pt x="3904" y="5058"/>
                    <a:pt x="3782" y="5900"/>
                    <a:pt x="4096" y="6595"/>
                  </a:cubicBezTo>
                  <a:cubicBezTo>
                    <a:pt x="3675" y="7135"/>
                    <a:pt x="3296" y="7705"/>
                    <a:pt x="2958" y="8300"/>
                  </a:cubicBezTo>
                  <a:cubicBezTo>
                    <a:pt x="2939" y="8299"/>
                    <a:pt x="2920" y="8299"/>
                    <a:pt x="2901" y="8299"/>
                  </a:cubicBezTo>
                  <a:cubicBezTo>
                    <a:pt x="2160" y="8299"/>
                    <a:pt x="1459" y="8733"/>
                    <a:pt x="1159" y="9460"/>
                  </a:cubicBezTo>
                  <a:lnTo>
                    <a:pt x="1152" y="9476"/>
                  </a:lnTo>
                  <a:cubicBezTo>
                    <a:pt x="844" y="10222"/>
                    <a:pt x="1055" y="11046"/>
                    <a:pt x="1610" y="11566"/>
                  </a:cubicBezTo>
                  <a:cubicBezTo>
                    <a:pt x="1434" y="12211"/>
                    <a:pt x="1306" y="12866"/>
                    <a:pt x="1224" y="13528"/>
                  </a:cubicBezTo>
                  <a:cubicBezTo>
                    <a:pt x="511" y="13797"/>
                    <a:pt x="1" y="14479"/>
                    <a:pt x="1" y="15285"/>
                  </a:cubicBezTo>
                  <a:lnTo>
                    <a:pt x="1" y="15307"/>
                  </a:lnTo>
                  <a:cubicBezTo>
                    <a:pt x="1" y="16113"/>
                    <a:pt x="511" y="16795"/>
                    <a:pt x="1224" y="17063"/>
                  </a:cubicBezTo>
                  <a:cubicBezTo>
                    <a:pt x="1317" y="17810"/>
                    <a:pt x="1468" y="18547"/>
                    <a:pt x="1678" y="19269"/>
                  </a:cubicBezTo>
                  <a:cubicBezTo>
                    <a:pt x="1133" y="19797"/>
                    <a:pt x="938" y="20626"/>
                    <a:pt x="1258" y="21364"/>
                  </a:cubicBezTo>
                  <a:lnTo>
                    <a:pt x="1264" y="21382"/>
                  </a:lnTo>
                  <a:cubicBezTo>
                    <a:pt x="1573" y="22094"/>
                    <a:pt x="2266" y="22512"/>
                    <a:pt x="2991" y="22512"/>
                  </a:cubicBezTo>
                  <a:cubicBezTo>
                    <a:pt x="3021" y="22512"/>
                    <a:pt x="3051" y="22511"/>
                    <a:pt x="3081" y="22509"/>
                  </a:cubicBezTo>
                  <a:cubicBezTo>
                    <a:pt x="3388" y="23026"/>
                    <a:pt x="3727" y="23523"/>
                    <a:pt x="4096" y="23996"/>
                  </a:cubicBezTo>
                  <a:cubicBezTo>
                    <a:pt x="3782" y="24691"/>
                    <a:pt x="3904" y="25536"/>
                    <a:pt x="4474" y="26104"/>
                  </a:cubicBezTo>
                  <a:lnTo>
                    <a:pt x="4487" y="26120"/>
                  </a:lnTo>
                  <a:cubicBezTo>
                    <a:pt x="4852" y="26486"/>
                    <a:pt x="5331" y="26667"/>
                    <a:pt x="5810" y="26667"/>
                  </a:cubicBezTo>
                  <a:cubicBezTo>
                    <a:pt x="6079" y="26667"/>
                    <a:pt x="6348" y="26610"/>
                    <a:pt x="6597" y="26497"/>
                  </a:cubicBezTo>
                  <a:cubicBezTo>
                    <a:pt x="7264" y="27016"/>
                    <a:pt x="7976" y="27476"/>
                    <a:pt x="8726" y="27868"/>
                  </a:cubicBezTo>
                  <a:cubicBezTo>
                    <a:pt x="8729" y="28630"/>
                    <a:pt x="9189" y="29345"/>
                    <a:pt x="9944" y="29626"/>
                  </a:cubicBezTo>
                  <a:lnTo>
                    <a:pt x="9965" y="29634"/>
                  </a:lnTo>
                  <a:cubicBezTo>
                    <a:pt x="10180" y="29714"/>
                    <a:pt x="10400" y="29752"/>
                    <a:pt x="10616" y="29752"/>
                  </a:cubicBezTo>
                  <a:cubicBezTo>
                    <a:pt x="11160" y="29752"/>
                    <a:pt x="11679" y="29512"/>
                    <a:pt x="12039" y="29101"/>
                  </a:cubicBezTo>
                  <a:cubicBezTo>
                    <a:pt x="12531" y="29217"/>
                    <a:pt x="13029" y="29307"/>
                    <a:pt x="13529" y="29370"/>
                  </a:cubicBezTo>
                  <a:cubicBezTo>
                    <a:pt x="13802" y="30103"/>
                    <a:pt x="14502" y="30590"/>
                    <a:pt x="15285" y="30592"/>
                  </a:cubicBezTo>
                  <a:lnTo>
                    <a:pt x="15307" y="30592"/>
                  </a:lnTo>
                  <a:cubicBezTo>
                    <a:pt x="16114" y="30592"/>
                    <a:pt x="16796" y="30083"/>
                    <a:pt x="17065" y="29369"/>
                  </a:cubicBezTo>
                  <a:cubicBezTo>
                    <a:pt x="17680" y="29294"/>
                    <a:pt x="18288" y="29179"/>
                    <a:pt x="18888" y="29023"/>
                  </a:cubicBezTo>
                  <a:cubicBezTo>
                    <a:pt x="19246" y="29411"/>
                    <a:pt x="19751" y="29635"/>
                    <a:pt x="20277" y="29635"/>
                  </a:cubicBezTo>
                  <a:cubicBezTo>
                    <a:pt x="20509" y="29635"/>
                    <a:pt x="20744" y="29591"/>
                    <a:pt x="20973" y="29500"/>
                  </a:cubicBezTo>
                  <a:lnTo>
                    <a:pt x="20990" y="29494"/>
                  </a:lnTo>
                  <a:cubicBezTo>
                    <a:pt x="21737" y="29193"/>
                    <a:pt x="22182" y="28467"/>
                    <a:pt x="22168" y="27706"/>
                  </a:cubicBezTo>
                  <a:cubicBezTo>
                    <a:pt x="22807" y="27351"/>
                    <a:pt x="23419" y="26947"/>
                    <a:pt x="23996" y="26497"/>
                  </a:cubicBezTo>
                  <a:cubicBezTo>
                    <a:pt x="24245" y="26610"/>
                    <a:pt x="24514" y="26667"/>
                    <a:pt x="24781" y="26667"/>
                  </a:cubicBezTo>
                  <a:cubicBezTo>
                    <a:pt x="25260" y="26667"/>
                    <a:pt x="25738" y="26485"/>
                    <a:pt x="26104" y="26120"/>
                  </a:cubicBezTo>
                  <a:lnTo>
                    <a:pt x="26120" y="26104"/>
                  </a:lnTo>
                  <a:cubicBezTo>
                    <a:pt x="26688" y="25534"/>
                    <a:pt x="26812" y="24691"/>
                    <a:pt x="26496" y="23996"/>
                  </a:cubicBezTo>
                  <a:cubicBezTo>
                    <a:pt x="26917" y="23457"/>
                    <a:pt x="27298" y="22889"/>
                    <a:pt x="27636" y="22294"/>
                  </a:cubicBezTo>
                  <a:cubicBezTo>
                    <a:pt x="27656" y="22294"/>
                    <a:pt x="27677" y="22295"/>
                    <a:pt x="27697" y="22295"/>
                  </a:cubicBezTo>
                  <a:cubicBezTo>
                    <a:pt x="28455" y="22295"/>
                    <a:pt x="29143" y="21837"/>
                    <a:pt x="29433" y="21133"/>
                  </a:cubicBezTo>
                  <a:lnTo>
                    <a:pt x="29441" y="21116"/>
                  </a:lnTo>
                  <a:cubicBezTo>
                    <a:pt x="29747" y="20370"/>
                    <a:pt x="29538" y="19548"/>
                    <a:pt x="28983" y="19026"/>
                  </a:cubicBezTo>
                  <a:cubicBezTo>
                    <a:pt x="29158" y="18383"/>
                    <a:pt x="29287" y="17726"/>
                    <a:pt x="29370" y="17063"/>
                  </a:cubicBezTo>
                  <a:cubicBezTo>
                    <a:pt x="30081" y="16795"/>
                    <a:pt x="30593" y="16113"/>
                    <a:pt x="30593" y="15307"/>
                  </a:cubicBezTo>
                  <a:lnTo>
                    <a:pt x="30593" y="15285"/>
                  </a:lnTo>
                  <a:cubicBezTo>
                    <a:pt x="30593" y="14479"/>
                    <a:pt x="30082" y="13797"/>
                    <a:pt x="29370" y="13528"/>
                  </a:cubicBezTo>
                  <a:cubicBezTo>
                    <a:pt x="29277" y="12783"/>
                    <a:pt x="29125" y="12046"/>
                    <a:pt x="28917" y="11325"/>
                  </a:cubicBezTo>
                  <a:cubicBezTo>
                    <a:pt x="29479" y="10782"/>
                    <a:pt x="29646" y="9947"/>
                    <a:pt x="29337" y="9228"/>
                  </a:cubicBezTo>
                  <a:lnTo>
                    <a:pt x="29330" y="9210"/>
                  </a:lnTo>
                  <a:cubicBezTo>
                    <a:pt x="29021" y="8500"/>
                    <a:pt x="28329" y="8081"/>
                    <a:pt x="27601" y="8081"/>
                  </a:cubicBezTo>
                  <a:cubicBezTo>
                    <a:pt x="27571" y="8081"/>
                    <a:pt x="27541" y="8082"/>
                    <a:pt x="27511" y="8083"/>
                  </a:cubicBezTo>
                  <a:cubicBezTo>
                    <a:pt x="27205" y="7566"/>
                    <a:pt x="26866" y="7069"/>
                    <a:pt x="26498" y="6595"/>
                  </a:cubicBezTo>
                  <a:cubicBezTo>
                    <a:pt x="26824" y="5882"/>
                    <a:pt x="26673" y="5042"/>
                    <a:pt x="26120" y="4487"/>
                  </a:cubicBezTo>
                  <a:lnTo>
                    <a:pt x="26105" y="4474"/>
                  </a:lnTo>
                  <a:cubicBezTo>
                    <a:pt x="25739" y="4108"/>
                    <a:pt x="25261" y="3927"/>
                    <a:pt x="24781" y="3927"/>
                  </a:cubicBezTo>
                  <a:cubicBezTo>
                    <a:pt x="24513" y="3927"/>
                    <a:pt x="24245" y="3983"/>
                    <a:pt x="23996" y="4096"/>
                  </a:cubicBezTo>
                  <a:cubicBezTo>
                    <a:pt x="23330" y="3576"/>
                    <a:pt x="22617" y="3117"/>
                    <a:pt x="21868" y="2724"/>
                  </a:cubicBezTo>
                  <a:cubicBezTo>
                    <a:pt x="21863" y="1963"/>
                    <a:pt x="21403" y="1248"/>
                    <a:pt x="20648" y="967"/>
                  </a:cubicBezTo>
                  <a:lnTo>
                    <a:pt x="20628" y="960"/>
                  </a:lnTo>
                  <a:cubicBezTo>
                    <a:pt x="20413" y="879"/>
                    <a:pt x="20193" y="842"/>
                    <a:pt x="19976" y="842"/>
                  </a:cubicBezTo>
                  <a:cubicBezTo>
                    <a:pt x="19433" y="842"/>
                    <a:pt x="18913" y="1080"/>
                    <a:pt x="18556" y="1490"/>
                  </a:cubicBezTo>
                  <a:cubicBezTo>
                    <a:pt x="18064" y="1375"/>
                    <a:pt x="17566" y="1286"/>
                    <a:pt x="17065" y="1224"/>
                  </a:cubicBezTo>
                  <a:cubicBezTo>
                    <a:pt x="16796" y="510"/>
                    <a:pt x="16114" y="1"/>
                    <a:pt x="1530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4" name="Google Shape;1374;p46"/>
            <p:cNvSpPr/>
            <p:nvPr/>
          </p:nvSpPr>
          <p:spPr>
            <a:xfrm>
              <a:off x="1495619" y="3198646"/>
              <a:ext cx="264915" cy="264915"/>
            </a:xfrm>
            <a:custGeom>
              <a:avLst/>
              <a:gdLst/>
              <a:ahLst/>
              <a:cxnLst/>
              <a:rect l="l" t="t" r="r" b="b"/>
              <a:pathLst>
                <a:path w="14614" h="14614" extrusionOk="0">
                  <a:moveTo>
                    <a:pt x="7308" y="1"/>
                  </a:moveTo>
                  <a:cubicBezTo>
                    <a:pt x="3274" y="1"/>
                    <a:pt x="1" y="3272"/>
                    <a:pt x="1" y="7306"/>
                  </a:cubicBezTo>
                  <a:cubicBezTo>
                    <a:pt x="1" y="11342"/>
                    <a:pt x="3274" y="14614"/>
                    <a:pt x="7308" y="14614"/>
                  </a:cubicBezTo>
                  <a:cubicBezTo>
                    <a:pt x="11343" y="14614"/>
                    <a:pt x="14614" y="11342"/>
                    <a:pt x="14614" y="7306"/>
                  </a:cubicBezTo>
                  <a:cubicBezTo>
                    <a:pt x="14614" y="3269"/>
                    <a:pt x="11343" y="1"/>
                    <a:pt x="73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46"/>
            <p:cNvSpPr/>
            <p:nvPr/>
          </p:nvSpPr>
          <p:spPr>
            <a:xfrm>
              <a:off x="1555132" y="3258140"/>
              <a:ext cx="145890" cy="145890"/>
            </a:xfrm>
            <a:custGeom>
              <a:avLst/>
              <a:gdLst/>
              <a:ahLst/>
              <a:cxnLst/>
              <a:rect l="l" t="t" r="r" b="b"/>
              <a:pathLst>
                <a:path w="8048" h="8048" extrusionOk="0">
                  <a:moveTo>
                    <a:pt x="4025" y="1"/>
                  </a:moveTo>
                  <a:cubicBezTo>
                    <a:pt x="1804" y="1"/>
                    <a:pt x="1" y="1801"/>
                    <a:pt x="1" y="4024"/>
                  </a:cubicBezTo>
                  <a:cubicBezTo>
                    <a:pt x="1" y="6247"/>
                    <a:pt x="1803" y="8048"/>
                    <a:pt x="4025" y="8048"/>
                  </a:cubicBezTo>
                  <a:cubicBezTo>
                    <a:pt x="6247" y="8048"/>
                    <a:pt x="8048" y="6247"/>
                    <a:pt x="8048" y="4024"/>
                  </a:cubicBezTo>
                  <a:cubicBezTo>
                    <a:pt x="8048" y="1801"/>
                    <a:pt x="6247" y="1"/>
                    <a:pt x="402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6" name="Google Shape;1376;p46"/>
            <p:cNvSpPr/>
            <p:nvPr/>
          </p:nvSpPr>
          <p:spPr>
            <a:xfrm>
              <a:off x="1600106" y="3303115"/>
              <a:ext cx="58171" cy="55960"/>
            </a:xfrm>
            <a:custGeom>
              <a:avLst/>
              <a:gdLst/>
              <a:ahLst/>
              <a:cxnLst/>
              <a:rect l="l" t="t" r="r" b="b"/>
              <a:pathLst>
                <a:path w="3209" h="3087" extrusionOk="0">
                  <a:moveTo>
                    <a:pt x="1544" y="0"/>
                  </a:moveTo>
                  <a:cubicBezTo>
                    <a:pt x="692" y="0"/>
                    <a:pt x="2" y="691"/>
                    <a:pt x="2" y="1543"/>
                  </a:cubicBezTo>
                  <a:cubicBezTo>
                    <a:pt x="0" y="2167"/>
                    <a:pt x="376" y="2729"/>
                    <a:pt x="953" y="2969"/>
                  </a:cubicBezTo>
                  <a:cubicBezTo>
                    <a:pt x="1144" y="3048"/>
                    <a:pt x="1344" y="3087"/>
                    <a:pt x="1543" y="3087"/>
                  </a:cubicBezTo>
                  <a:cubicBezTo>
                    <a:pt x="1945" y="3087"/>
                    <a:pt x="2339" y="2930"/>
                    <a:pt x="2635" y="2635"/>
                  </a:cubicBezTo>
                  <a:cubicBezTo>
                    <a:pt x="3076" y="2194"/>
                    <a:pt x="3208" y="1530"/>
                    <a:pt x="2970" y="954"/>
                  </a:cubicBezTo>
                  <a:cubicBezTo>
                    <a:pt x="2731" y="377"/>
                    <a:pt x="2168" y="0"/>
                    <a:pt x="15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7" name="Google Shape;1377;p46"/>
            <p:cNvSpPr/>
            <p:nvPr/>
          </p:nvSpPr>
          <p:spPr>
            <a:xfrm>
              <a:off x="2811277" y="3053390"/>
              <a:ext cx="794836" cy="415935"/>
            </a:xfrm>
            <a:custGeom>
              <a:avLst/>
              <a:gdLst/>
              <a:ahLst/>
              <a:cxnLst/>
              <a:rect l="l" t="t" r="r" b="b"/>
              <a:pathLst>
                <a:path w="43847" h="22945" extrusionOk="0">
                  <a:moveTo>
                    <a:pt x="3059" y="1"/>
                  </a:moveTo>
                  <a:cubicBezTo>
                    <a:pt x="1371" y="1"/>
                    <a:pt x="1" y="1370"/>
                    <a:pt x="1" y="3061"/>
                  </a:cubicBezTo>
                  <a:lnTo>
                    <a:pt x="1" y="19884"/>
                  </a:lnTo>
                  <a:cubicBezTo>
                    <a:pt x="1" y="21575"/>
                    <a:pt x="1371" y="22944"/>
                    <a:pt x="3059" y="22944"/>
                  </a:cubicBezTo>
                  <a:lnTo>
                    <a:pt x="40788" y="22944"/>
                  </a:lnTo>
                  <a:cubicBezTo>
                    <a:pt x="42477" y="22944"/>
                    <a:pt x="43847" y="21574"/>
                    <a:pt x="43847" y="19884"/>
                  </a:cubicBezTo>
                  <a:lnTo>
                    <a:pt x="43847" y="3061"/>
                  </a:lnTo>
                  <a:cubicBezTo>
                    <a:pt x="43847" y="1370"/>
                    <a:pt x="42477" y="1"/>
                    <a:pt x="407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8" name="Google Shape;1378;p46"/>
            <p:cNvSpPr/>
            <p:nvPr/>
          </p:nvSpPr>
          <p:spPr>
            <a:xfrm>
              <a:off x="3384305" y="3034375"/>
              <a:ext cx="73942" cy="453967"/>
            </a:xfrm>
            <a:custGeom>
              <a:avLst/>
              <a:gdLst/>
              <a:ahLst/>
              <a:cxnLst/>
              <a:rect l="l" t="t" r="r" b="b"/>
              <a:pathLst>
                <a:path w="4079" h="25043" extrusionOk="0">
                  <a:moveTo>
                    <a:pt x="1" y="0"/>
                  </a:moveTo>
                  <a:lnTo>
                    <a:pt x="1" y="25043"/>
                  </a:lnTo>
                  <a:lnTo>
                    <a:pt x="4079" y="25043"/>
                  </a:lnTo>
                  <a:lnTo>
                    <a:pt x="407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9" name="Google Shape;1379;p46"/>
            <p:cNvSpPr/>
            <p:nvPr/>
          </p:nvSpPr>
          <p:spPr>
            <a:xfrm>
              <a:off x="2971451" y="3034375"/>
              <a:ext cx="73960" cy="453967"/>
            </a:xfrm>
            <a:custGeom>
              <a:avLst/>
              <a:gdLst/>
              <a:ahLst/>
              <a:cxnLst/>
              <a:rect l="l" t="t" r="r" b="b"/>
              <a:pathLst>
                <a:path w="4080" h="25043" extrusionOk="0">
                  <a:moveTo>
                    <a:pt x="0" y="0"/>
                  </a:moveTo>
                  <a:lnTo>
                    <a:pt x="0" y="25043"/>
                  </a:lnTo>
                  <a:lnTo>
                    <a:pt x="4080" y="25043"/>
                  </a:lnTo>
                  <a:lnTo>
                    <a:pt x="408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0" name="Google Shape;1380;p46"/>
            <p:cNvSpPr/>
            <p:nvPr/>
          </p:nvSpPr>
          <p:spPr>
            <a:xfrm>
              <a:off x="3975200" y="2286000"/>
              <a:ext cx="446100" cy="324000"/>
            </a:xfrm>
            <a:prstGeom prst="snip1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05831" y="1337889"/>
            <a:ext cx="5246311" cy="3795288"/>
          </a:xfrm>
        </p:spPr>
        <p:txBody>
          <a:bodyPr/>
          <a:lstStyle/>
          <a:p>
            <a:r>
              <a:rPr lang="en-US" sz="6000" dirty="0"/>
              <a:t>REMEMBER WHAT HAVE YOU LEARNT TODAY!</a:t>
            </a:r>
          </a:p>
        </p:txBody>
      </p:sp>
    </p:spTree>
    <p:extLst>
      <p:ext uri="{BB962C8B-B14F-4D97-AF65-F5344CB8AC3E}">
        <p14:creationId xmlns:p14="http://schemas.microsoft.com/office/powerpoint/2010/main" val="713675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9" name="Google Shape;1769;p60"/>
          <p:cNvSpPr txBox="1">
            <a:spLocks noGrp="1"/>
          </p:cNvSpPr>
          <p:nvPr>
            <p:ph type="title"/>
          </p:nvPr>
        </p:nvSpPr>
        <p:spPr>
          <a:xfrm>
            <a:off x="1883474" y="545233"/>
            <a:ext cx="6365740" cy="1482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7200" dirty="0"/>
              <a:t>HOME WORK</a:t>
            </a:r>
            <a:endParaRPr sz="7200" dirty="0"/>
          </a:p>
        </p:txBody>
      </p:sp>
      <p:grpSp>
        <p:nvGrpSpPr>
          <p:cNvPr id="51" name="Google Shape;2027;p64"/>
          <p:cNvGrpSpPr/>
          <p:nvPr/>
        </p:nvGrpSpPr>
        <p:grpSpPr>
          <a:xfrm>
            <a:off x="3279258" y="4803757"/>
            <a:ext cx="5716883" cy="1395151"/>
            <a:chOff x="10862050" y="2543950"/>
            <a:chExt cx="6172850" cy="1506425"/>
          </a:xfrm>
        </p:grpSpPr>
        <p:sp>
          <p:nvSpPr>
            <p:cNvPr id="52" name="Google Shape;2028;p64"/>
            <p:cNvSpPr/>
            <p:nvPr/>
          </p:nvSpPr>
          <p:spPr>
            <a:xfrm>
              <a:off x="11045925" y="3405950"/>
              <a:ext cx="4327200" cy="139450"/>
            </a:xfrm>
            <a:custGeom>
              <a:avLst/>
              <a:gdLst/>
              <a:ahLst/>
              <a:cxnLst/>
              <a:rect l="l" t="t" r="r" b="b"/>
              <a:pathLst>
                <a:path w="173088" h="5578" extrusionOk="0">
                  <a:moveTo>
                    <a:pt x="1" y="0"/>
                  </a:moveTo>
                  <a:lnTo>
                    <a:pt x="1" y="5577"/>
                  </a:lnTo>
                  <a:lnTo>
                    <a:pt x="173088" y="5577"/>
                  </a:lnTo>
                  <a:lnTo>
                    <a:pt x="17308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2029;p64"/>
            <p:cNvSpPr/>
            <p:nvPr/>
          </p:nvSpPr>
          <p:spPr>
            <a:xfrm>
              <a:off x="14928400" y="3574700"/>
              <a:ext cx="253225" cy="105700"/>
            </a:xfrm>
            <a:custGeom>
              <a:avLst/>
              <a:gdLst/>
              <a:ahLst/>
              <a:cxnLst/>
              <a:rect l="l" t="t" r="r" b="b"/>
              <a:pathLst>
                <a:path w="10129" h="4228" extrusionOk="0">
                  <a:moveTo>
                    <a:pt x="0" y="0"/>
                  </a:moveTo>
                  <a:lnTo>
                    <a:pt x="0" y="4228"/>
                  </a:lnTo>
                  <a:lnTo>
                    <a:pt x="10129" y="4228"/>
                  </a:lnTo>
                  <a:lnTo>
                    <a:pt x="10129" y="0"/>
                  </a:lnTo>
                  <a:close/>
                </a:path>
              </a:pathLst>
            </a:custGeom>
            <a:solidFill>
              <a:srgbClr val="1D222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2030;p64"/>
            <p:cNvSpPr/>
            <p:nvPr/>
          </p:nvSpPr>
          <p:spPr>
            <a:xfrm>
              <a:off x="15765475" y="3574700"/>
              <a:ext cx="357075" cy="211350"/>
            </a:xfrm>
            <a:custGeom>
              <a:avLst/>
              <a:gdLst/>
              <a:ahLst/>
              <a:cxnLst/>
              <a:rect l="l" t="t" r="r" b="b"/>
              <a:pathLst>
                <a:path w="14283" h="8454" extrusionOk="0">
                  <a:moveTo>
                    <a:pt x="0" y="0"/>
                  </a:moveTo>
                  <a:lnTo>
                    <a:pt x="0" y="8454"/>
                  </a:lnTo>
                  <a:lnTo>
                    <a:pt x="14282" y="8454"/>
                  </a:lnTo>
                  <a:lnTo>
                    <a:pt x="1428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2031;p64"/>
            <p:cNvSpPr/>
            <p:nvPr/>
          </p:nvSpPr>
          <p:spPr>
            <a:xfrm>
              <a:off x="15791525" y="3612775"/>
              <a:ext cx="271125" cy="32250"/>
            </a:xfrm>
            <a:custGeom>
              <a:avLst/>
              <a:gdLst/>
              <a:ahLst/>
              <a:cxnLst/>
              <a:rect l="l" t="t" r="r" b="b"/>
              <a:pathLst>
                <a:path w="10845" h="1290" extrusionOk="0">
                  <a:moveTo>
                    <a:pt x="0" y="1"/>
                  </a:moveTo>
                  <a:lnTo>
                    <a:pt x="0" y="1289"/>
                  </a:lnTo>
                  <a:lnTo>
                    <a:pt x="10844" y="1289"/>
                  </a:lnTo>
                  <a:lnTo>
                    <a:pt x="10844" y="1"/>
                  </a:lnTo>
                  <a:close/>
                </a:path>
              </a:pathLst>
            </a:custGeom>
            <a:solidFill>
              <a:srgbClr val="9EB7C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2032;p64"/>
            <p:cNvSpPr/>
            <p:nvPr/>
          </p:nvSpPr>
          <p:spPr>
            <a:xfrm>
              <a:off x="15791525" y="3712025"/>
              <a:ext cx="271125" cy="32275"/>
            </a:xfrm>
            <a:custGeom>
              <a:avLst/>
              <a:gdLst/>
              <a:ahLst/>
              <a:cxnLst/>
              <a:rect l="l" t="t" r="r" b="b"/>
              <a:pathLst>
                <a:path w="10845" h="1291" extrusionOk="0">
                  <a:moveTo>
                    <a:pt x="0" y="0"/>
                  </a:moveTo>
                  <a:lnTo>
                    <a:pt x="0" y="1290"/>
                  </a:lnTo>
                  <a:lnTo>
                    <a:pt x="10844" y="1290"/>
                  </a:lnTo>
                  <a:lnTo>
                    <a:pt x="10844" y="0"/>
                  </a:lnTo>
                  <a:close/>
                </a:path>
              </a:pathLst>
            </a:custGeom>
            <a:solidFill>
              <a:srgbClr val="9EB7C7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2033;p64"/>
            <p:cNvSpPr/>
            <p:nvPr/>
          </p:nvSpPr>
          <p:spPr>
            <a:xfrm>
              <a:off x="15157075" y="3560275"/>
              <a:ext cx="608425" cy="240225"/>
            </a:xfrm>
            <a:custGeom>
              <a:avLst/>
              <a:gdLst/>
              <a:ahLst/>
              <a:cxnLst/>
              <a:rect l="l" t="t" r="r" b="b"/>
              <a:pathLst>
                <a:path w="24337" h="9609" extrusionOk="0">
                  <a:moveTo>
                    <a:pt x="1" y="1"/>
                  </a:moveTo>
                  <a:lnTo>
                    <a:pt x="1" y="9609"/>
                  </a:lnTo>
                  <a:lnTo>
                    <a:pt x="24336" y="9609"/>
                  </a:lnTo>
                  <a:lnTo>
                    <a:pt x="2433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2034;p64"/>
            <p:cNvSpPr/>
            <p:nvPr/>
          </p:nvSpPr>
          <p:spPr>
            <a:xfrm>
              <a:off x="15668875" y="3560275"/>
              <a:ext cx="25175" cy="240225"/>
            </a:xfrm>
            <a:custGeom>
              <a:avLst/>
              <a:gdLst/>
              <a:ahLst/>
              <a:cxnLst/>
              <a:rect l="l" t="t" r="r" b="b"/>
              <a:pathLst>
                <a:path w="1007" h="9609" extrusionOk="0">
                  <a:moveTo>
                    <a:pt x="0" y="1"/>
                  </a:moveTo>
                  <a:lnTo>
                    <a:pt x="0" y="9609"/>
                  </a:lnTo>
                  <a:lnTo>
                    <a:pt x="1007" y="9609"/>
                  </a:lnTo>
                  <a:lnTo>
                    <a:pt x="10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2035;p64"/>
            <p:cNvSpPr/>
            <p:nvPr/>
          </p:nvSpPr>
          <p:spPr>
            <a:xfrm>
              <a:off x="15448675" y="3560275"/>
              <a:ext cx="25200" cy="240225"/>
            </a:xfrm>
            <a:custGeom>
              <a:avLst/>
              <a:gdLst/>
              <a:ahLst/>
              <a:cxnLst/>
              <a:rect l="l" t="t" r="r" b="b"/>
              <a:pathLst>
                <a:path w="1008" h="9609" extrusionOk="0">
                  <a:moveTo>
                    <a:pt x="1" y="1"/>
                  </a:moveTo>
                  <a:lnTo>
                    <a:pt x="1" y="9609"/>
                  </a:lnTo>
                  <a:lnTo>
                    <a:pt x="1007" y="9609"/>
                  </a:lnTo>
                  <a:lnTo>
                    <a:pt x="10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2036;p64"/>
            <p:cNvSpPr/>
            <p:nvPr/>
          </p:nvSpPr>
          <p:spPr>
            <a:xfrm>
              <a:off x="15228525" y="3560275"/>
              <a:ext cx="25200" cy="240225"/>
            </a:xfrm>
            <a:custGeom>
              <a:avLst/>
              <a:gdLst/>
              <a:ahLst/>
              <a:cxnLst/>
              <a:rect l="l" t="t" r="r" b="b"/>
              <a:pathLst>
                <a:path w="1008" h="9609" extrusionOk="0">
                  <a:moveTo>
                    <a:pt x="0" y="1"/>
                  </a:moveTo>
                  <a:lnTo>
                    <a:pt x="0" y="9609"/>
                  </a:lnTo>
                  <a:lnTo>
                    <a:pt x="1007" y="9609"/>
                  </a:lnTo>
                  <a:lnTo>
                    <a:pt x="1007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2037;p64"/>
            <p:cNvSpPr/>
            <p:nvPr/>
          </p:nvSpPr>
          <p:spPr>
            <a:xfrm>
              <a:off x="14360200" y="3602225"/>
              <a:ext cx="62600" cy="109825"/>
            </a:xfrm>
            <a:custGeom>
              <a:avLst/>
              <a:gdLst/>
              <a:ahLst/>
              <a:cxnLst/>
              <a:rect l="l" t="t" r="r" b="b"/>
              <a:pathLst>
                <a:path w="2504" h="4393" extrusionOk="0">
                  <a:moveTo>
                    <a:pt x="0" y="0"/>
                  </a:moveTo>
                  <a:lnTo>
                    <a:pt x="0" y="4392"/>
                  </a:lnTo>
                  <a:lnTo>
                    <a:pt x="2503" y="4392"/>
                  </a:lnTo>
                  <a:lnTo>
                    <a:pt x="2503" y="0"/>
                  </a:lnTo>
                  <a:close/>
                </a:path>
              </a:pathLst>
            </a:custGeom>
            <a:solidFill>
              <a:srgbClr val="36363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2038;p64"/>
            <p:cNvSpPr/>
            <p:nvPr/>
          </p:nvSpPr>
          <p:spPr>
            <a:xfrm>
              <a:off x="14356550" y="3634675"/>
              <a:ext cx="51975" cy="51950"/>
            </a:xfrm>
            <a:custGeom>
              <a:avLst/>
              <a:gdLst/>
              <a:ahLst/>
              <a:cxnLst/>
              <a:rect l="l" t="t" r="r" b="b"/>
              <a:pathLst>
                <a:path w="2079" h="2078" extrusionOk="0">
                  <a:moveTo>
                    <a:pt x="1" y="1"/>
                  </a:moveTo>
                  <a:lnTo>
                    <a:pt x="1" y="2078"/>
                  </a:lnTo>
                  <a:lnTo>
                    <a:pt x="1460" y="2078"/>
                  </a:lnTo>
                  <a:lnTo>
                    <a:pt x="207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2039;p64"/>
            <p:cNvSpPr/>
            <p:nvPr/>
          </p:nvSpPr>
          <p:spPr>
            <a:xfrm>
              <a:off x="14384925" y="3405950"/>
              <a:ext cx="709900" cy="457475"/>
            </a:xfrm>
            <a:custGeom>
              <a:avLst/>
              <a:gdLst/>
              <a:ahLst/>
              <a:cxnLst/>
              <a:rect l="l" t="t" r="r" b="b"/>
              <a:pathLst>
                <a:path w="28396" h="18299" extrusionOk="0">
                  <a:moveTo>
                    <a:pt x="14236" y="0"/>
                  </a:moveTo>
                  <a:cubicBezTo>
                    <a:pt x="6977" y="0"/>
                    <a:pt x="984" y="5436"/>
                    <a:pt x="115" y="12466"/>
                  </a:cubicBezTo>
                  <a:cubicBezTo>
                    <a:pt x="40" y="13054"/>
                    <a:pt x="2" y="13644"/>
                    <a:pt x="3" y="14237"/>
                  </a:cubicBezTo>
                  <a:cubicBezTo>
                    <a:pt x="1" y="15612"/>
                    <a:pt x="199" y="16980"/>
                    <a:pt x="592" y="18299"/>
                  </a:cubicBezTo>
                  <a:lnTo>
                    <a:pt x="2407" y="18299"/>
                  </a:lnTo>
                  <a:cubicBezTo>
                    <a:pt x="2357" y="17832"/>
                    <a:pt x="2331" y="17363"/>
                    <a:pt x="2331" y="16895"/>
                  </a:cubicBezTo>
                  <a:cubicBezTo>
                    <a:pt x="2331" y="15409"/>
                    <a:pt x="2525" y="13928"/>
                    <a:pt x="2909" y="12493"/>
                  </a:cubicBezTo>
                  <a:lnTo>
                    <a:pt x="25623" y="12730"/>
                  </a:lnTo>
                  <a:lnTo>
                    <a:pt x="28395" y="12762"/>
                  </a:lnTo>
                  <a:cubicBezTo>
                    <a:pt x="27658" y="5592"/>
                    <a:pt x="21597" y="0"/>
                    <a:pt x="1423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2040;p64"/>
            <p:cNvSpPr/>
            <p:nvPr/>
          </p:nvSpPr>
          <p:spPr>
            <a:xfrm>
              <a:off x="14457650" y="3480275"/>
              <a:ext cx="567875" cy="243950"/>
            </a:xfrm>
            <a:custGeom>
              <a:avLst/>
              <a:gdLst/>
              <a:ahLst/>
              <a:cxnLst/>
              <a:rect l="l" t="t" r="r" b="b"/>
              <a:pathLst>
                <a:path w="22715" h="9758" extrusionOk="0">
                  <a:moveTo>
                    <a:pt x="11327" y="0"/>
                  </a:moveTo>
                  <a:cubicBezTo>
                    <a:pt x="5281" y="0"/>
                    <a:pt x="1391" y="4323"/>
                    <a:pt x="0" y="9520"/>
                  </a:cubicBezTo>
                  <a:lnTo>
                    <a:pt x="22714" y="9757"/>
                  </a:lnTo>
                  <a:cubicBezTo>
                    <a:pt x="21376" y="4454"/>
                    <a:pt x="17465" y="0"/>
                    <a:pt x="113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2041;p64"/>
            <p:cNvSpPr/>
            <p:nvPr/>
          </p:nvSpPr>
          <p:spPr>
            <a:xfrm>
              <a:off x="14490850" y="3550425"/>
              <a:ext cx="499950" cy="499950"/>
            </a:xfrm>
            <a:custGeom>
              <a:avLst/>
              <a:gdLst/>
              <a:ahLst/>
              <a:cxnLst/>
              <a:rect l="l" t="t" r="r" b="b"/>
              <a:pathLst>
                <a:path w="19998" h="19998" extrusionOk="0">
                  <a:moveTo>
                    <a:pt x="9999" y="0"/>
                  </a:moveTo>
                  <a:cubicBezTo>
                    <a:pt x="7348" y="0"/>
                    <a:pt x="4805" y="1053"/>
                    <a:pt x="2930" y="2928"/>
                  </a:cubicBezTo>
                  <a:cubicBezTo>
                    <a:pt x="1054" y="4803"/>
                    <a:pt x="1" y="7347"/>
                    <a:pt x="1" y="9998"/>
                  </a:cubicBezTo>
                  <a:cubicBezTo>
                    <a:pt x="1" y="12651"/>
                    <a:pt x="1054" y="15194"/>
                    <a:pt x="2930" y="17069"/>
                  </a:cubicBezTo>
                  <a:cubicBezTo>
                    <a:pt x="4805" y="18944"/>
                    <a:pt x="7348" y="19998"/>
                    <a:pt x="9999" y="19998"/>
                  </a:cubicBezTo>
                  <a:cubicBezTo>
                    <a:pt x="12651" y="19998"/>
                    <a:pt x="15194" y="18944"/>
                    <a:pt x="17069" y="17069"/>
                  </a:cubicBezTo>
                  <a:cubicBezTo>
                    <a:pt x="18944" y="15194"/>
                    <a:pt x="19998" y="12651"/>
                    <a:pt x="19998" y="9998"/>
                  </a:cubicBezTo>
                  <a:cubicBezTo>
                    <a:pt x="19998" y="7347"/>
                    <a:pt x="18944" y="4803"/>
                    <a:pt x="17069" y="2928"/>
                  </a:cubicBezTo>
                  <a:cubicBezTo>
                    <a:pt x="15194" y="1053"/>
                    <a:pt x="12651" y="0"/>
                    <a:pt x="99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2042;p64"/>
            <p:cNvSpPr/>
            <p:nvPr/>
          </p:nvSpPr>
          <p:spPr>
            <a:xfrm>
              <a:off x="14553250" y="3612775"/>
              <a:ext cx="375175" cy="375200"/>
            </a:xfrm>
            <a:custGeom>
              <a:avLst/>
              <a:gdLst/>
              <a:ahLst/>
              <a:cxnLst/>
              <a:rect l="l" t="t" r="r" b="b"/>
              <a:pathLst>
                <a:path w="15007" h="15008" extrusionOk="0">
                  <a:moveTo>
                    <a:pt x="7503" y="1"/>
                  </a:moveTo>
                  <a:cubicBezTo>
                    <a:pt x="5514" y="1"/>
                    <a:pt x="3604" y="793"/>
                    <a:pt x="2198" y="2199"/>
                  </a:cubicBezTo>
                  <a:cubicBezTo>
                    <a:pt x="791" y="3606"/>
                    <a:pt x="1" y="5514"/>
                    <a:pt x="1" y="7504"/>
                  </a:cubicBezTo>
                  <a:cubicBezTo>
                    <a:pt x="1" y="9495"/>
                    <a:pt x="791" y="11403"/>
                    <a:pt x="2198" y="12809"/>
                  </a:cubicBezTo>
                  <a:cubicBezTo>
                    <a:pt x="3604" y="14217"/>
                    <a:pt x="5514" y="15008"/>
                    <a:pt x="7503" y="15008"/>
                  </a:cubicBezTo>
                  <a:cubicBezTo>
                    <a:pt x="9493" y="15008"/>
                    <a:pt x="11401" y="14217"/>
                    <a:pt x="12809" y="12809"/>
                  </a:cubicBezTo>
                  <a:cubicBezTo>
                    <a:pt x="14216" y="11403"/>
                    <a:pt x="15006" y="9495"/>
                    <a:pt x="15006" y="7504"/>
                  </a:cubicBezTo>
                  <a:cubicBezTo>
                    <a:pt x="15006" y="5514"/>
                    <a:pt x="14216" y="3606"/>
                    <a:pt x="12809" y="2199"/>
                  </a:cubicBezTo>
                  <a:cubicBezTo>
                    <a:pt x="11401" y="793"/>
                    <a:pt x="9493" y="1"/>
                    <a:pt x="75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2043;p64"/>
            <p:cNvSpPr/>
            <p:nvPr/>
          </p:nvSpPr>
          <p:spPr>
            <a:xfrm>
              <a:off x="14585475" y="3645000"/>
              <a:ext cx="310725" cy="310775"/>
            </a:xfrm>
            <a:custGeom>
              <a:avLst/>
              <a:gdLst/>
              <a:ahLst/>
              <a:cxnLst/>
              <a:rect l="l" t="t" r="r" b="b"/>
              <a:pathLst>
                <a:path w="12429" h="12431" extrusionOk="0">
                  <a:moveTo>
                    <a:pt x="6214" y="0"/>
                  </a:moveTo>
                  <a:cubicBezTo>
                    <a:pt x="4566" y="0"/>
                    <a:pt x="2986" y="655"/>
                    <a:pt x="1820" y="1821"/>
                  </a:cubicBezTo>
                  <a:cubicBezTo>
                    <a:pt x="655" y="2986"/>
                    <a:pt x="0" y="4567"/>
                    <a:pt x="0" y="6215"/>
                  </a:cubicBezTo>
                  <a:cubicBezTo>
                    <a:pt x="0" y="7864"/>
                    <a:pt x="655" y="9444"/>
                    <a:pt x="1820" y="10609"/>
                  </a:cubicBezTo>
                  <a:cubicBezTo>
                    <a:pt x="2986" y="11775"/>
                    <a:pt x="4566" y="12430"/>
                    <a:pt x="6214" y="12430"/>
                  </a:cubicBezTo>
                  <a:cubicBezTo>
                    <a:pt x="7862" y="12430"/>
                    <a:pt x="9443" y="11775"/>
                    <a:pt x="10609" y="10609"/>
                  </a:cubicBezTo>
                  <a:cubicBezTo>
                    <a:pt x="11774" y="9444"/>
                    <a:pt x="12428" y="7864"/>
                    <a:pt x="12428" y="6215"/>
                  </a:cubicBezTo>
                  <a:cubicBezTo>
                    <a:pt x="12428" y="4567"/>
                    <a:pt x="11774" y="2986"/>
                    <a:pt x="10609" y="1821"/>
                  </a:cubicBezTo>
                  <a:cubicBezTo>
                    <a:pt x="9443" y="655"/>
                    <a:pt x="7862" y="0"/>
                    <a:pt x="62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2044;p64"/>
            <p:cNvSpPr/>
            <p:nvPr/>
          </p:nvSpPr>
          <p:spPr>
            <a:xfrm>
              <a:off x="14599325" y="3658875"/>
              <a:ext cx="283000" cy="283000"/>
            </a:xfrm>
            <a:custGeom>
              <a:avLst/>
              <a:gdLst/>
              <a:ahLst/>
              <a:cxnLst/>
              <a:rect l="l" t="t" r="r" b="b"/>
              <a:pathLst>
                <a:path w="11320" h="11320" extrusionOk="0">
                  <a:moveTo>
                    <a:pt x="5660" y="1"/>
                  </a:moveTo>
                  <a:cubicBezTo>
                    <a:pt x="4159" y="1"/>
                    <a:pt x="2720" y="597"/>
                    <a:pt x="1657" y="1658"/>
                  </a:cubicBezTo>
                  <a:cubicBezTo>
                    <a:pt x="597" y="2720"/>
                    <a:pt x="0" y="4160"/>
                    <a:pt x="0" y="5660"/>
                  </a:cubicBezTo>
                  <a:cubicBezTo>
                    <a:pt x="0" y="7161"/>
                    <a:pt x="597" y="8600"/>
                    <a:pt x="1657" y="9663"/>
                  </a:cubicBezTo>
                  <a:cubicBezTo>
                    <a:pt x="2720" y="10723"/>
                    <a:pt x="4159" y="11320"/>
                    <a:pt x="5660" y="11320"/>
                  </a:cubicBezTo>
                  <a:cubicBezTo>
                    <a:pt x="7162" y="11320"/>
                    <a:pt x="8601" y="10723"/>
                    <a:pt x="9662" y="9663"/>
                  </a:cubicBezTo>
                  <a:cubicBezTo>
                    <a:pt x="10724" y="8600"/>
                    <a:pt x="11319" y="7161"/>
                    <a:pt x="11319" y="5660"/>
                  </a:cubicBezTo>
                  <a:cubicBezTo>
                    <a:pt x="11319" y="4160"/>
                    <a:pt x="10724" y="2720"/>
                    <a:pt x="9662" y="1658"/>
                  </a:cubicBezTo>
                  <a:cubicBezTo>
                    <a:pt x="8601" y="597"/>
                    <a:pt x="7162" y="1"/>
                    <a:pt x="56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2045;p64"/>
            <p:cNvSpPr/>
            <p:nvPr/>
          </p:nvSpPr>
          <p:spPr>
            <a:xfrm>
              <a:off x="14600750" y="3672725"/>
              <a:ext cx="267725" cy="255300"/>
            </a:xfrm>
            <a:custGeom>
              <a:avLst/>
              <a:gdLst/>
              <a:ahLst/>
              <a:cxnLst/>
              <a:rect l="l" t="t" r="r" b="b"/>
              <a:pathLst>
                <a:path w="10709" h="10212" extrusionOk="0">
                  <a:moveTo>
                    <a:pt x="5603" y="1"/>
                  </a:moveTo>
                  <a:cubicBezTo>
                    <a:pt x="4296" y="1"/>
                    <a:pt x="2990" y="500"/>
                    <a:pt x="1993" y="1497"/>
                  </a:cubicBezTo>
                  <a:cubicBezTo>
                    <a:pt x="0" y="3490"/>
                    <a:pt x="0" y="6722"/>
                    <a:pt x="1993" y="8717"/>
                  </a:cubicBezTo>
                  <a:cubicBezTo>
                    <a:pt x="2950" y="9674"/>
                    <a:pt x="4249" y="10212"/>
                    <a:pt x="5603" y="10212"/>
                  </a:cubicBezTo>
                  <a:cubicBezTo>
                    <a:pt x="6957" y="10212"/>
                    <a:pt x="8255" y="9674"/>
                    <a:pt x="9213" y="8717"/>
                  </a:cubicBezTo>
                  <a:cubicBezTo>
                    <a:pt x="10170" y="7759"/>
                    <a:pt x="10708" y="6460"/>
                    <a:pt x="10708" y="5106"/>
                  </a:cubicBezTo>
                  <a:cubicBezTo>
                    <a:pt x="10708" y="3752"/>
                    <a:pt x="10170" y="2454"/>
                    <a:pt x="9213" y="1497"/>
                  </a:cubicBezTo>
                  <a:cubicBezTo>
                    <a:pt x="8216" y="500"/>
                    <a:pt x="6909" y="1"/>
                    <a:pt x="56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2046;p64"/>
            <p:cNvSpPr/>
            <p:nvPr/>
          </p:nvSpPr>
          <p:spPr>
            <a:xfrm>
              <a:off x="14632750" y="3692275"/>
              <a:ext cx="216175" cy="216225"/>
            </a:xfrm>
            <a:custGeom>
              <a:avLst/>
              <a:gdLst/>
              <a:ahLst/>
              <a:cxnLst/>
              <a:rect l="l" t="t" r="r" b="b"/>
              <a:pathLst>
                <a:path w="8647" h="8649" extrusionOk="0">
                  <a:moveTo>
                    <a:pt x="4323" y="0"/>
                  </a:moveTo>
                  <a:cubicBezTo>
                    <a:pt x="1935" y="0"/>
                    <a:pt x="0" y="1937"/>
                    <a:pt x="0" y="4324"/>
                  </a:cubicBezTo>
                  <a:cubicBezTo>
                    <a:pt x="0" y="6712"/>
                    <a:pt x="1935" y="8648"/>
                    <a:pt x="4323" y="8648"/>
                  </a:cubicBezTo>
                  <a:cubicBezTo>
                    <a:pt x="6710" y="8648"/>
                    <a:pt x="8647" y="6712"/>
                    <a:pt x="8647" y="4324"/>
                  </a:cubicBezTo>
                  <a:cubicBezTo>
                    <a:pt x="8647" y="1937"/>
                    <a:pt x="6712" y="0"/>
                    <a:pt x="43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2047;p64"/>
            <p:cNvSpPr/>
            <p:nvPr/>
          </p:nvSpPr>
          <p:spPr>
            <a:xfrm>
              <a:off x="14684500" y="3744050"/>
              <a:ext cx="112675" cy="112700"/>
            </a:xfrm>
            <a:custGeom>
              <a:avLst/>
              <a:gdLst/>
              <a:ahLst/>
              <a:cxnLst/>
              <a:rect l="l" t="t" r="r" b="b"/>
              <a:pathLst>
                <a:path w="4507" h="4508" extrusionOk="0">
                  <a:moveTo>
                    <a:pt x="2253" y="1"/>
                  </a:moveTo>
                  <a:cubicBezTo>
                    <a:pt x="1008" y="1"/>
                    <a:pt x="0" y="1009"/>
                    <a:pt x="0" y="2253"/>
                  </a:cubicBezTo>
                  <a:cubicBezTo>
                    <a:pt x="0" y="3498"/>
                    <a:pt x="1008" y="4507"/>
                    <a:pt x="2253" y="4507"/>
                  </a:cubicBezTo>
                  <a:cubicBezTo>
                    <a:pt x="3497" y="4507"/>
                    <a:pt x="4507" y="3498"/>
                    <a:pt x="4507" y="2253"/>
                  </a:cubicBezTo>
                  <a:cubicBezTo>
                    <a:pt x="4507" y="1009"/>
                    <a:pt x="3497" y="1"/>
                    <a:pt x="2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2048;p64"/>
            <p:cNvSpPr/>
            <p:nvPr/>
          </p:nvSpPr>
          <p:spPr>
            <a:xfrm>
              <a:off x="14700975" y="3760550"/>
              <a:ext cx="82850" cy="79675"/>
            </a:xfrm>
            <a:custGeom>
              <a:avLst/>
              <a:gdLst/>
              <a:ahLst/>
              <a:cxnLst/>
              <a:rect l="l" t="t" r="r" b="b"/>
              <a:pathLst>
                <a:path w="3314" h="3187" extrusionOk="0">
                  <a:moveTo>
                    <a:pt x="1594" y="0"/>
                  </a:moveTo>
                  <a:cubicBezTo>
                    <a:pt x="714" y="0"/>
                    <a:pt x="0" y="713"/>
                    <a:pt x="0" y="1593"/>
                  </a:cubicBezTo>
                  <a:cubicBezTo>
                    <a:pt x="0" y="2238"/>
                    <a:pt x="389" y="2819"/>
                    <a:pt x="984" y="3065"/>
                  </a:cubicBezTo>
                  <a:cubicBezTo>
                    <a:pt x="1181" y="3147"/>
                    <a:pt x="1388" y="3187"/>
                    <a:pt x="1593" y="3187"/>
                  </a:cubicBezTo>
                  <a:cubicBezTo>
                    <a:pt x="2008" y="3187"/>
                    <a:pt x="2416" y="3024"/>
                    <a:pt x="2721" y="2720"/>
                  </a:cubicBezTo>
                  <a:cubicBezTo>
                    <a:pt x="3177" y="2264"/>
                    <a:pt x="3314" y="1579"/>
                    <a:pt x="3066" y="984"/>
                  </a:cubicBezTo>
                  <a:cubicBezTo>
                    <a:pt x="2820" y="389"/>
                    <a:pt x="2239" y="0"/>
                    <a:pt x="15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2049;p64"/>
            <p:cNvSpPr/>
            <p:nvPr/>
          </p:nvSpPr>
          <p:spPr>
            <a:xfrm>
              <a:off x="14712650" y="3772225"/>
              <a:ext cx="58575" cy="56350"/>
            </a:xfrm>
            <a:custGeom>
              <a:avLst/>
              <a:gdLst/>
              <a:ahLst/>
              <a:cxnLst/>
              <a:rect l="l" t="t" r="r" b="b"/>
              <a:pathLst>
                <a:path w="2343" h="2254" extrusionOk="0">
                  <a:moveTo>
                    <a:pt x="1127" y="0"/>
                  </a:moveTo>
                  <a:cubicBezTo>
                    <a:pt x="504" y="0"/>
                    <a:pt x="0" y="504"/>
                    <a:pt x="0" y="1126"/>
                  </a:cubicBezTo>
                  <a:cubicBezTo>
                    <a:pt x="0" y="1582"/>
                    <a:pt x="275" y="1993"/>
                    <a:pt x="697" y="2167"/>
                  </a:cubicBezTo>
                  <a:cubicBezTo>
                    <a:pt x="836" y="2225"/>
                    <a:pt x="982" y="2253"/>
                    <a:pt x="1128" y="2253"/>
                  </a:cubicBezTo>
                  <a:cubicBezTo>
                    <a:pt x="1421" y="2253"/>
                    <a:pt x="1709" y="2139"/>
                    <a:pt x="1924" y="1924"/>
                  </a:cubicBezTo>
                  <a:cubicBezTo>
                    <a:pt x="2246" y="1600"/>
                    <a:pt x="2343" y="1116"/>
                    <a:pt x="2167" y="695"/>
                  </a:cubicBezTo>
                  <a:cubicBezTo>
                    <a:pt x="1994" y="273"/>
                    <a:pt x="1582" y="0"/>
                    <a:pt x="11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2050;p64"/>
            <p:cNvSpPr/>
            <p:nvPr/>
          </p:nvSpPr>
          <p:spPr>
            <a:xfrm>
              <a:off x="14705350" y="3706625"/>
              <a:ext cx="70975" cy="18950"/>
            </a:xfrm>
            <a:custGeom>
              <a:avLst/>
              <a:gdLst/>
              <a:ahLst/>
              <a:cxnLst/>
              <a:rect l="l" t="t" r="r" b="b"/>
              <a:pathLst>
                <a:path w="2839" h="758" extrusionOk="0">
                  <a:moveTo>
                    <a:pt x="1419" y="0"/>
                  </a:moveTo>
                  <a:cubicBezTo>
                    <a:pt x="636" y="0"/>
                    <a:pt x="1" y="169"/>
                    <a:pt x="1" y="379"/>
                  </a:cubicBezTo>
                  <a:cubicBezTo>
                    <a:pt x="1" y="588"/>
                    <a:pt x="636" y="758"/>
                    <a:pt x="1419" y="758"/>
                  </a:cubicBezTo>
                  <a:cubicBezTo>
                    <a:pt x="2203" y="758"/>
                    <a:pt x="2838" y="588"/>
                    <a:pt x="2838" y="379"/>
                  </a:cubicBezTo>
                  <a:cubicBezTo>
                    <a:pt x="2838" y="169"/>
                    <a:pt x="2203" y="0"/>
                    <a:pt x="14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2051;p64"/>
            <p:cNvSpPr/>
            <p:nvPr/>
          </p:nvSpPr>
          <p:spPr>
            <a:xfrm>
              <a:off x="14809825" y="3745175"/>
              <a:ext cx="28225" cy="68875"/>
            </a:xfrm>
            <a:custGeom>
              <a:avLst/>
              <a:gdLst/>
              <a:ahLst/>
              <a:cxnLst/>
              <a:rect l="l" t="t" r="r" b="b"/>
              <a:pathLst>
                <a:path w="1129" h="2755" extrusionOk="0">
                  <a:moveTo>
                    <a:pt x="235" y="1"/>
                  </a:moveTo>
                  <a:cubicBezTo>
                    <a:pt x="226" y="1"/>
                    <a:pt x="217" y="2"/>
                    <a:pt x="208" y="4"/>
                  </a:cubicBezTo>
                  <a:cubicBezTo>
                    <a:pt x="6" y="57"/>
                    <a:pt x="0" y="715"/>
                    <a:pt x="197" y="1472"/>
                  </a:cubicBezTo>
                  <a:cubicBezTo>
                    <a:pt x="385" y="2199"/>
                    <a:pt x="690" y="2754"/>
                    <a:pt x="894" y="2754"/>
                  </a:cubicBezTo>
                  <a:cubicBezTo>
                    <a:pt x="903" y="2754"/>
                    <a:pt x="912" y="2753"/>
                    <a:pt x="920" y="2751"/>
                  </a:cubicBezTo>
                  <a:cubicBezTo>
                    <a:pt x="1122" y="2698"/>
                    <a:pt x="1128" y="2042"/>
                    <a:pt x="932" y="1283"/>
                  </a:cubicBezTo>
                  <a:cubicBezTo>
                    <a:pt x="742" y="556"/>
                    <a:pt x="438" y="1"/>
                    <a:pt x="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2052;p64"/>
            <p:cNvSpPr/>
            <p:nvPr/>
          </p:nvSpPr>
          <p:spPr>
            <a:xfrm>
              <a:off x="14757925" y="3848625"/>
              <a:ext cx="64375" cy="43175"/>
            </a:xfrm>
            <a:custGeom>
              <a:avLst/>
              <a:gdLst/>
              <a:ahLst/>
              <a:cxnLst/>
              <a:rect l="l" t="t" r="r" b="b"/>
              <a:pathLst>
                <a:path w="2575" h="1727" extrusionOk="0">
                  <a:moveTo>
                    <a:pt x="2300" y="1"/>
                  </a:moveTo>
                  <a:cubicBezTo>
                    <a:pt x="2051" y="1"/>
                    <a:pt x="1570" y="210"/>
                    <a:pt x="1073" y="551"/>
                  </a:cubicBezTo>
                  <a:cubicBezTo>
                    <a:pt x="428" y="995"/>
                    <a:pt x="1" y="1496"/>
                    <a:pt x="119" y="1668"/>
                  </a:cubicBezTo>
                  <a:cubicBezTo>
                    <a:pt x="146" y="1708"/>
                    <a:pt x="200" y="1727"/>
                    <a:pt x="275" y="1727"/>
                  </a:cubicBezTo>
                  <a:cubicBezTo>
                    <a:pt x="525" y="1727"/>
                    <a:pt x="1006" y="1517"/>
                    <a:pt x="1503" y="1176"/>
                  </a:cubicBezTo>
                  <a:cubicBezTo>
                    <a:pt x="2148" y="731"/>
                    <a:pt x="2575" y="232"/>
                    <a:pt x="2457" y="59"/>
                  </a:cubicBezTo>
                  <a:cubicBezTo>
                    <a:pt x="2429" y="20"/>
                    <a:pt x="2375" y="1"/>
                    <a:pt x="23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2053;p64"/>
            <p:cNvSpPr/>
            <p:nvPr/>
          </p:nvSpPr>
          <p:spPr>
            <a:xfrm>
              <a:off x="14661500" y="3847425"/>
              <a:ext cx="63875" cy="44000"/>
            </a:xfrm>
            <a:custGeom>
              <a:avLst/>
              <a:gdLst/>
              <a:ahLst/>
              <a:cxnLst/>
              <a:rect l="l" t="t" r="r" b="b"/>
              <a:pathLst>
                <a:path w="2555" h="1760" extrusionOk="0">
                  <a:moveTo>
                    <a:pt x="273" y="1"/>
                  </a:moveTo>
                  <a:cubicBezTo>
                    <a:pt x="201" y="1"/>
                    <a:pt x="149" y="19"/>
                    <a:pt x="121" y="58"/>
                  </a:cubicBezTo>
                  <a:cubicBezTo>
                    <a:pt x="0" y="228"/>
                    <a:pt x="419" y="734"/>
                    <a:pt x="1057" y="1189"/>
                  </a:cubicBezTo>
                  <a:cubicBezTo>
                    <a:pt x="1553" y="1542"/>
                    <a:pt x="2035" y="1760"/>
                    <a:pt x="2282" y="1760"/>
                  </a:cubicBezTo>
                  <a:cubicBezTo>
                    <a:pt x="2353" y="1760"/>
                    <a:pt x="2405" y="1742"/>
                    <a:pt x="2432" y="1703"/>
                  </a:cubicBezTo>
                  <a:cubicBezTo>
                    <a:pt x="2555" y="1533"/>
                    <a:pt x="2135" y="1027"/>
                    <a:pt x="1497" y="571"/>
                  </a:cubicBezTo>
                  <a:cubicBezTo>
                    <a:pt x="1002" y="218"/>
                    <a:pt x="520" y="1"/>
                    <a:pt x="2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2054;p64"/>
            <p:cNvSpPr/>
            <p:nvPr/>
          </p:nvSpPr>
          <p:spPr>
            <a:xfrm>
              <a:off x="14646575" y="3744000"/>
              <a:ext cx="29050" cy="68600"/>
            </a:xfrm>
            <a:custGeom>
              <a:avLst/>
              <a:gdLst/>
              <a:ahLst/>
              <a:cxnLst/>
              <a:rect l="l" t="t" r="r" b="b"/>
              <a:pathLst>
                <a:path w="1162" h="2744" extrusionOk="0">
                  <a:moveTo>
                    <a:pt x="931" y="1"/>
                  </a:moveTo>
                  <a:cubicBezTo>
                    <a:pt x="727" y="1"/>
                    <a:pt x="416" y="550"/>
                    <a:pt x="216" y="1271"/>
                  </a:cubicBezTo>
                  <a:cubicBezTo>
                    <a:pt x="7" y="2026"/>
                    <a:pt x="1" y="2684"/>
                    <a:pt x="203" y="2739"/>
                  </a:cubicBezTo>
                  <a:cubicBezTo>
                    <a:pt x="212" y="2742"/>
                    <a:pt x="222" y="2743"/>
                    <a:pt x="231" y="2743"/>
                  </a:cubicBezTo>
                  <a:cubicBezTo>
                    <a:pt x="434" y="2743"/>
                    <a:pt x="746" y="2194"/>
                    <a:pt x="946" y="1474"/>
                  </a:cubicBezTo>
                  <a:cubicBezTo>
                    <a:pt x="1156" y="718"/>
                    <a:pt x="1161" y="60"/>
                    <a:pt x="959" y="4"/>
                  </a:cubicBezTo>
                  <a:cubicBezTo>
                    <a:pt x="950" y="2"/>
                    <a:pt x="941" y="1"/>
                    <a:pt x="9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2055;p64"/>
            <p:cNvSpPr/>
            <p:nvPr/>
          </p:nvSpPr>
          <p:spPr>
            <a:xfrm>
              <a:off x="11365225" y="3400925"/>
              <a:ext cx="702575" cy="319000"/>
            </a:xfrm>
            <a:custGeom>
              <a:avLst/>
              <a:gdLst/>
              <a:ahLst/>
              <a:cxnLst/>
              <a:rect l="l" t="t" r="r" b="b"/>
              <a:pathLst>
                <a:path w="28103" h="12760" extrusionOk="0">
                  <a:moveTo>
                    <a:pt x="13975" y="1"/>
                  </a:moveTo>
                  <a:lnTo>
                    <a:pt x="13975" y="3"/>
                  </a:lnTo>
                  <a:cubicBezTo>
                    <a:pt x="6699" y="100"/>
                    <a:pt x="731" y="5650"/>
                    <a:pt x="0" y="12759"/>
                  </a:cubicBezTo>
                  <a:lnTo>
                    <a:pt x="2771" y="12731"/>
                  </a:lnTo>
                  <a:lnTo>
                    <a:pt x="14053" y="12614"/>
                  </a:lnTo>
                  <a:lnTo>
                    <a:pt x="25332" y="12731"/>
                  </a:lnTo>
                  <a:lnTo>
                    <a:pt x="28103" y="12759"/>
                  </a:lnTo>
                  <a:cubicBezTo>
                    <a:pt x="27372" y="5650"/>
                    <a:pt x="21405" y="100"/>
                    <a:pt x="14128" y="3"/>
                  </a:cubicBezTo>
                  <a:lnTo>
                    <a:pt x="14128" y="1"/>
                  </a:lnTo>
                  <a:cubicBezTo>
                    <a:pt x="14103" y="1"/>
                    <a:pt x="14077" y="2"/>
                    <a:pt x="14052" y="2"/>
                  </a:cubicBezTo>
                  <a:cubicBezTo>
                    <a:pt x="14026" y="2"/>
                    <a:pt x="14000" y="1"/>
                    <a:pt x="139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2056;p64"/>
            <p:cNvSpPr/>
            <p:nvPr/>
          </p:nvSpPr>
          <p:spPr>
            <a:xfrm>
              <a:off x="11434475" y="3475225"/>
              <a:ext cx="564075" cy="243975"/>
            </a:xfrm>
            <a:custGeom>
              <a:avLst/>
              <a:gdLst/>
              <a:ahLst/>
              <a:cxnLst/>
              <a:rect l="l" t="t" r="r" b="b"/>
              <a:pathLst>
                <a:path w="22563" h="9759" extrusionOk="0">
                  <a:moveTo>
                    <a:pt x="11205" y="0"/>
                  </a:moveTo>
                  <a:lnTo>
                    <a:pt x="11205" y="7"/>
                  </a:lnTo>
                  <a:cubicBezTo>
                    <a:pt x="5175" y="97"/>
                    <a:pt x="1328" y="4508"/>
                    <a:pt x="1" y="9759"/>
                  </a:cubicBezTo>
                  <a:lnTo>
                    <a:pt x="11283" y="9642"/>
                  </a:lnTo>
                  <a:lnTo>
                    <a:pt x="22562" y="9759"/>
                  </a:lnTo>
                  <a:cubicBezTo>
                    <a:pt x="21237" y="4508"/>
                    <a:pt x="17388" y="95"/>
                    <a:pt x="11358" y="7"/>
                  </a:cubicBezTo>
                  <a:lnTo>
                    <a:pt x="11358" y="0"/>
                  </a:lnTo>
                  <a:cubicBezTo>
                    <a:pt x="11333" y="0"/>
                    <a:pt x="11307" y="3"/>
                    <a:pt x="11282" y="3"/>
                  </a:cubicBezTo>
                  <a:cubicBezTo>
                    <a:pt x="11256" y="3"/>
                    <a:pt x="11232" y="0"/>
                    <a:pt x="112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2057;p64"/>
            <p:cNvSpPr/>
            <p:nvPr/>
          </p:nvSpPr>
          <p:spPr>
            <a:xfrm>
              <a:off x="12630175" y="3400925"/>
              <a:ext cx="702600" cy="319000"/>
            </a:xfrm>
            <a:custGeom>
              <a:avLst/>
              <a:gdLst/>
              <a:ahLst/>
              <a:cxnLst/>
              <a:rect l="l" t="t" r="r" b="b"/>
              <a:pathLst>
                <a:path w="28104" h="12760" extrusionOk="0">
                  <a:moveTo>
                    <a:pt x="13975" y="1"/>
                  </a:moveTo>
                  <a:lnTo>
                    <a:pt x="13975" y="3"/>
                  </a:lnTo>
                  <a:cubicBezTo>
                    <a:pt x="6698" y="100"/>
                    <a:pt x="730" y="5650"/>
                    <a:pt x="1" y="12759"/>
                  </a:cubicBezTo>
                  <a:lnTo>
                    <a:pt x="2771" y="12731"/>
                  </a:lnTo>
                  <a:lnTo>
                    <a:pt x="14052" y="12614"/>
                  </a:lnTo>
                  <a:lnTo>
                    <a:pt x="25333" y="12731"/>
                  </a:lnTo>
                  <a:lnTo>
                    <a:pt x="28103" y="12759"/>
                  </a:lnTo>
                  <a:cubicBezTo>
                    <a:pt x="27373" y="5650"/>
                    <a:pt x="21405" y="100"/>
                    <a:pt x="14129" y="3"/>
                  </a:cubicBezTo>
                  <a:lnTo>
                    <a:pt x="14129" y="1"/>
                  </a:lnTo>
                  <a:cubicBezTo>
                    <a:pt x="14103" y="1"/>
                    <a:pt x="14078" y="2"/>
                    <a:pt x="14052" y="2"/>
                  </a:cubicBezTo>
                  <a:cubicBezTo>
                    <a:pt x="14026" y="2"/>
                    <a:pt x="14001" y="1"/>
                    <a:pt x="139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" name="Google Shape;2058;p64"/>
            <p:cNvSpPr/>
            <p:nvPr/>
          </p:nvSpPr>
          <p:spPr>
            <a:xfrm>
              <a:off x="12699450" y="3475225"/>
              <a:ext cx="564050" cy="243975"/>
            </a:xfrm>
            <a:custGeom>
              <a:avLst/>
              <a:gdLst/>
              <a:ahLst/>
              <a:cxnLst/>
              <a:rect l="l" t="t" r="r" b="b"/>
              <a:pathLst>
                <a:path w="22562" h="9759" extrusionOk="0">
                  <a:moveTo>
                    <a:pt x="11204" y="0"/>
                  </a:moveTo>
                  <a:lnTo>
                    <a:pt x="11204" y="7"/>
                  </a:lnTo>
                  <a:cubicBezTo>
                    <a:pt x="5174" y="97"/>
                    <a:pt x="1327" y="4508"/>
                    <a:pt x="0" y="9759"/>
                  </a:cubicBezTo>
                  <a:lnTo>
                    <a:pt x="11281" y="9642"/>
                  </a:lnTo>
                  <a:lnTo>
                    <a:pt x="22562" y="9759"/>
                  </a:lnTo>
                  <a:cubicBezTo>
                    <a:pt x="21235" y="4508"/>
                    <a:pt x="17388" y="95"/>
                    <a:pt x="11358" y="7"/>
                  </a:cubicBezTo>
                  <a:lnTo>
                    <a:pt x="11358" y="0"/>
                  </a:lnTo>
                  <a:cubicBezTo>
                    <a:pt x="11331" y="0"/>
                    <a:pt x="11307" y="3"/>
                    <a:pt x="11281" y="3"/>
                  </a:cubicBezTo>
                  <a:cubicBezTo>
                    <a:pt x="11254" y="3"/>
                    <a:pt x="11230" y="0"/>
                    <a:pt x="112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" name="Google Shape;2059;p64"/>
            <p:cNvSpPr/>
            <p:nvPr/>
          </p:nvSpPr>
          <p:spPr>
            <a:xfrm>
              <a:off x="12736425" y="3545375"/>
              <a:ext cx="499950" cy="499950"/>
            </a:xfrm>
            <a:custGeom>
              <a:avLst/>
              <a:gdLst/>
              <a:ahLst/>
              <a:cxnLst/>
              <a:rect l="l" t="t" r="r" b="b"/>
              <a:pathLst>
                <a:path w="19998" h="19998" extrusionOk="0">
                  <a:moveTo>
                    <a:pt x="10000" y="0"/>
                  </a:moveTo>
                  <a:cubicBezTo>
                    <a:pt x="7347" y="0"/>
                    <a:pt x="4805" y="1052"/>
                    <a:pt x="2929" y="2928"/>
                  </a:cubicBezTo>
                  <a:cubicBezTo>
                    <a:pt x="1054" y="4803"/>
                    <a:pt x="1" y="7347"/>
                    <a:pt x="1" y="9998"/>
                  </a:cubicBezTo>
                  <a:cubicBezTo>
                    <a:pt x="1" y="12651"/>
                    <a:pt x="1054" y="15194"/>
                    <a:pt x="2929" y="17069"/>
                  </a:cubicBezTo>
                  <a:cubicBezTo>
                    <a:pt x="4805" y="18944"/>
                    <a:pt x="7347" y="19997"/>
                    <a:pt x="10000" y="19997"/>
                  </a:cubicBezTo>
                  <a:cubicBezTo>
                    <a:pt x="12651" y="19997"/>
                    <a:pt x="15195" y="18944"/>
                    <a:pt x="17071" y="17069"/>
                  </a:cubicBezTo>
                  <a:cubicBezTo>
                    <a:pt x="18946" y="15194"/>
                    <a:pt x="19998" y="12651"/>
                    <a:pt x="19998" y="9998"/>
                  </a:cubicBezTo>
                  <a:cubicBezTo>
                    <a:pt x="19998" y="7347"/>
                    <a:pt x="18946" y="4803"/>
                    <a:pt x="17071" y="2928"/>
                  </a:cubicBezTo>
                  <a:cubicBezTo>
                    <a:pt x="15195" y="1052"/>
                    <a:pt x="12651" y="0"/>
                    <a:pt x="1000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" name="Google Shape;2060;p64"/>
            <p:cNvSpPr/>
            <p:nvPr/>
          </p:nvSpPr>
          <p:spPr>
            <a:xfrm>
              <a:off x="12798825" y="3607725"/>
              <a:ext cx="375200" cy="375200"/>
            </a:xfrm>
            <a:custGeom>
              <a:avLst/>
              <a:gdLst/>
              <a:ahLst/>
              <a:cxnLst/>
              <a:rect l="l" t="t" r="r" b="b"/>
              <a:pathLst>
                <a:path w="15008" h="15008" extrusionOk="0">
                  <a:moveTo>
                    <a:pt x="7504" y="1"/>
                  </a:moveTo>
                  <a:cubicBezTo>
                    <a:pt x="5514" y="1"/>
                    <a:pt x="3606" y="792"/>
                    <a:pt x="2199" y="2199"/>
                  </a:cubicBezTo>
                  <a:cubicBezTo>
                    <a:pt x="791" y="3606"/>
                    <a:pt x="1" y="5515"/>
                    <a:pt x="1" y="7504"/>
                  </a:cubicBezTo>
                  <a:cubicBezTo>
                    <a:pt x="1" y="9495"/>
                    <a:pt x="791" y="11402"/>
                    <a:pt x="2199" y="12809"/>
                  </a:cubicBezTo>
                  <a:cubicBezTo>
                    <a:pt x="3606" y="14217"/>
                    <a:pt x="5514" y="15007"/>
                    <a:pt x="7504" y="15007"/>
                  </a:cubicBezTo>
                  <a:cubicBezTo>
                    <a:pt x="9493" y="15007"/>
                    <a:pt x="11402" y="14217"/>
                    <a:pt x="12809" y="12809"/>
                  </a:cubicBezTo>
                  <a:cubicBezTo>
                    <a:pt x="14216" y="11402"/>
                    <a:pt x="15007" y="9495"/>
                    <a:pt x="15007" y="7504"/>
                  </a:cubicBezTo>
                  <a:cubicBezTo>
                    <a:pt x="15007" y="5515"/>
                    <a:pt x="14216" y="3606"/>
                    <a:pt x="12809" y="2199"/>
                  </a:cubicBezTo>
                  <a:cubicBezTo>
                    <a:pt x="11402" y="792"/>
                    <a:pt x="9493" y="1"/>
                    <a:pt x="7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2061;p64"/>
            <p:cNvSpPr/>
            <p:nvPr/>
          </p:nvSpPr>
          <p:spPr>
            <a:xfrm>
              <a:off x="12831050" y="3639975"/>
              <a:ext cx="310725" cy="310725"/>
            </a:xfrm>
            <a:custGeom>
              <a:avLst/>
              <a:gdLst/>
              <a:ahLst/>
              <a:cxnLst/>
              <a:rect l="l" t="t" r="r" b="b"/>
              <a:pathLst>
                <a:path w="12429" h="12429" extrusionOk="0">
                  <a:moveTo>
                    <a:pt x="6215" y="1"/>
                  </a:moveTo>
                  <a:cubicBezTo>
                    <a:pt x="4566" y="1"/>
                    <a:pt x="2986" y="654"/>
                    <a:pt x="1821" y="1820"/>
                  </a:cubicBezTo>
                  <a:cubicBezTo>
                    <a:pt x="655" y="2985"/>
                    <a:pt x="0" y="4567"/>
                    <a:pt x="0" y="6214"/>
                  </a:cubicBezTo>
                  <a:cubicBezTo>
                    <a:pt x="0" y="7863"/>
                    <a:pt x="655" y="9443"/>
                    <a:pt x="1821" y="10608"/>
                  </a:cubicBezTo>
                  <a:cubicBezTo>
                    <a:pt x="2986" y="11774"/>
                    <a:pt x="4566" y="12429"/>
                    <a:pt x="6215" y="12429"/>
                  </a:cubicBezTo>
                  <a:cubicBezTo>
                    <a:pt x="7862" y="12429"/>
                    <a:pt x="9444" y="11774"/>
                    <a:pt x="10609" y="10608"/>
                  </a:cubicBezTo>
                  <a:cubicBezTo>
                    <a:pt x="11775" y="9443"/>
                    <a:pt x="12428" y="7863"/>
                    <a:pt x="12428" y="6214"/>
                  </a:cubicBezTo>
                  <a:cubicBezTo>
                    <a:pt x="12428" y="4567"/>
                    <a:pt x="11775" y="2985"/>
                    <a:pt x="10609" y="1820"/>
                  </a:cubicBezTo>
                  <a:cubicBezTo>
                    <a:pt x="9444" y="654"/>
                    <a:pt x="7862" y="1"/>
                    <a:pt x="62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2062;p64"/>
            <p:cNvSpPr/>
            <p:nvPr/>
          </p:nvSpPr>
          <p:spPr>
            <a:xfrm>
              <a:off x="12844925" y="3653825"/>
              <a:ext cx="283000" cy="283000"/>
            </a:xfrm>
            <a:custGeom>
              <a:avLst/>
              <a:gdLst/>
              <a:ahLst/>
              <a:cxnLst/>
              <a:rect l="l" t="t" r="r" b="b"/>
              <a:pathLst>
                <a:path w="11320" h="11320" extrusionOk="0">
                  <a:moveTo>
                    <a:pt x="5660" y="1"/>
                  </a:moveTo>
                  <a:cubicBezTo>
                    <a:pt x="2535" y="1"/>
                    <a:pt x="0" y="2535"/>
                    <a:pt x="0" y="5660"/>
                  </a:cubicBezTo>
                  <a:cubicBezTo>
                    <a:pt x="0" y="8785"/>
                    <a:pt x="2533" y="11320"/>
                    <a:pt x="5660" y="11320"/>
                  </a:cubicBezTo>
                  <a:cubicBezTo>
                    <a:pt x="8785" y="11320"/>
                    <a:pt x="11320" y="8785"/>
                    <a:pt x="11320" y="5660"/>
                  </a:cubicBezTo>
                  <a:cubicBezTo>
                    <a:pt x="11320" y="2535"/>
                    <a:pt x="8785" y="1"/>
                    <a:pt x="56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2063;p64"/>
            <p:cNvSpPr/>
            <p:nvPr/>
          </p:nvSpPr>
          <p:spPr>
            <a:xfrm>
              <a:off x="12846300" y="3667675"/>
              <a:ext cx="267750" cy="255300"/>
            </a:xfrm>
            <a:custGeom>
              <a:avLst/>
              <a:gdLst/>
              <a:ahLst/>
              <a:cxnLst/>
              <a:rect l="l" t="t" r="r" b="b"/>
              <a:pathLst>
                <a:path w="10710" h="10212" extrusionOk="0">
                  <a:moveTo>
                    <a:pt x="5605" y="1"/>
                  </a:moveTo>
                  <a:cubicBezTo>
                    <a:pt x="4298" y="1"/>
                    <a:pt x="2992" y="499"/>
                    <a:pt x="1994" y="1497"/>
                  </a:cubicBezTo>
                  <a:cubicBezTo>
                    <a:pt x="1" y="3490"/>
                    <a:pt x="1" y="6722"/>
                    <a:pt x="1994" y="8717"/>
                  </a:cubicBezTo>
                  <a:cubicBezTo>
                    <a:pt x="2952" y="9674"/>
                    <a:pt x="4251" y="10212"/>
                    <a:pt x="5605" y="10212"/>
                  </a:cubicBezTo>
                  <a:cubicBezTo>
                    <a:pt x="6959" y="10212"/>
                    <a:pt x="8258" y="9674"/>
                    <a:pt x="9214" y="8717"/>
                  </a:cubicBezTo>
                  <a:cubicBezTo>
                    <a:pt x="10173" y="7759"/>
                    <a:pt x="10709" y="6460"/>
                    <a:pt x="10709" y="5106"/>
                  </a:cubicBezTo>
                  <a:cubicBezTo>
                    <a:pt x="10709" y="3752"/>
                    <a:pt x="10173" y="2454"/>
                    <a:pt x="9214" y="1497"/>
                  </a:cubicBezTo>
                  <a:cubicBezTo>
                    <a:pt x="8218" y="499"/>
                    <a:pt x="6911" y="1"/>
                    <a:pt x="56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8" name="Google Shape;2064;p64"/>
            <p:cNvSpPr/>
            <p:nvPr/>
          </p:nvSpPr>
          <p:spPr>
            <a:xfrm>
              <a:off x="12867775" y="3687225"/>
              <a:ext cx="237300" cy="216200"/>
            </a:xfrm>
            <a:custGeom>
              <a:avLst/>
              <a:gdLst/>
              <a:ahLst/>
              <a:cxnLst/>
              <a:rect l="l" t="t" r="r" b="b"/>
              <a:pathLst>
                <a:path w="9492" h="8648" extrusionOk="0">
                  <a:moveTo>
                    <a:pt x="4745" y="1"/>
                  </a:moveTo>
                  <a:cubicBezTo>
                    <a:pt x="3639" y="1"/>
                    <a:pt x="2532" y="423"/>
                    <a:pt x="1688" y="1267"/>
                  </a:cubicBezTo>
                  <a:cubicBezTo>
                    <a:pt x="1" y="2956"/>
                    <a:pt x="1" y="5694"/>
                    <a:pt x="1688" y="7381"/>
                  </a:cubicBezTo>
                  <a:cubicBezTo>
                    <a:pt x="2532" y="8225"/>
                    <a:pt x="3639" y="8647"/>
                    <a:pt x="4745" y="8647"/>
                  </a:cubicBezTo>
                  <a:cubicBezTo>
                    <a:pt x="5852" y="8647"/>
                    <a:pt x="6959" y="8225"/>
                    <a:pt x="7803" y="7381"/>
                  </a:cubicBezTo>
                  <a:cubicBezTo>
                    <a:pt x="9491" y="5694"/>
                    <a:pt x="9491" y="2956"/>
                    <a:pt x="7803" y="1267"/>
                  </a:cubicBezTo>
                  <a:cubicBezTo>
                    <a:pt x="6959" y="423"/>
                    <a:pt x="5852" y="1"/>
                    <a:pt x="47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9" name="Google Shape;2065;p64"/>
            <p:cNvSpPr/>
            <p:nvPr/>
          </p:nvSpPr>
          <p:spPr>
            <a:xfrm>
              <a:off x="12930075" y="3738975"/>
              <a:ext cx="112675" cy="112700"/>
            </a:xfrm>
            <a:custGeom>
              <a:avLst/>
              <a:gdLst/>
              <a:ahLst/>
              <a:cxnLst/>
              <a:rect l="l" t="t" r="r" b="b"/>
              <a:pathLst>
                <a:path w="4507" h="4508" extrusionOk="0">
                  <a:moveTo>
                    <a:pt x="2254" y="0"/>
                  </a:moveTo>
                  <a:cubicBezTo>
                    <a:pt x="1010" y="0"/>
                    <a:pt x="0" y="1010"/>
                    <a:pt x="0" y="2254"/>
                  </a:cubicBezTo>
                  <a:cubicBezTo>
                    <a:pt x="0" y="3499"/>
                    <a:pt x="1010" y="4508"/>
                    <a:pt x="2254" y="4508"/>
                  </a:cubicBezTo>
                  <a:cubicBezTo>
                    <a:pt x="3498" y="4508"/>
                    <a:pt x="4506" y="3499"/>
                    <a:pt x="4506" y="2254"/>
                  </a:cubicBezTo>
                  <a:cubicBezTo>
                    <a:pt x="4506" y="1010"/>
                    <a:pt x="3498" y="0"/>
                    <a:pt x="225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0" name="Google Shape;2066;p64"/>
            <p:cNvSpPr/>
            <p:nvPr/>
          </p:nvSpPr>
          <p:spPr>
            <a:xfrm>
              <a:off x="12946575" y="3755475"/>
              <a:ext cx="82825" cy="79700"/>
            </a:xfrm>
            <a:custGeom>
              <a:avLst/>
              <a:gdLst/>
              <a:ahLst/>
              <a:cxnLst/>
              <a:rect l="l" t="t" r="r" b="b"/>
              <a:pathLst>
                <a:path w="3313" h="3188" extrusionOk="0">
                  <a:moveTo>
                    <a:pt x="1594" y="1"/>
                  </a:moveTo>
                  <a:cubicBezTo>
                    <a:pt x="714" y="1"/>
                    <a:pt x="1" y="714"/>
                    <a:pt x="1" y="1594"/>
                  </a:cubicBezTo>
                  <a:cubicBezTo>
                    <a:pt x="1" y="2239"/>
                    <a:pt x="388" y="2820"/>
                    <a:pt x="985" y="3066"/>
                  </a:cubicBezTo>
                  <a:cubicBezTo>
                    <a:pt x="1182" y="3148"/>
                    <a:pt x="1389" y="3188"/>
                    <a:pt x="1595" y="3188"/>
                  </a:cubicBezTo>
                  <a:cubicBezTo>
                    <a:pt x="2009" y="3188"/>
                    <a:pt x="2416" y="3026"/>
                    <a:pt x="2720" y="2722"/>
                  </a:cubicBezTo>
                  <a:cubicBezTo>
                    <a:pt x="3176" y="2266"/>
                    <a:pt x="3313" y="1580"/>
                    <a:pt x="3066" y="985"/>
                  </a:cubicBezTo>
                  <a:cubicBezTo>
                    <a:pt x="2820" y="390"/>
                    <a:pt x="2239" y="1"/>
                    <a:pt x="15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1" name="Google Shape;2067;p64"/>
            <p:cNvSpPr/>
            <p:nvPr/>
          </p:nvSpPr>
          <p:spPr>
            <a:xfrm>
              <a:off x="12958225" y="3767150"/>
              <a:ext cx="58575" cy="56375"/>
            </a:xfrm>
            <a:custGeom>
              <a:avLst/>
              <a:gdLst/>
              <a:ahLst/>
              <a:cxnLst/>
              <a:rect l="l" t="t" r="r" b="b"/>
              <a:pathLst>
                <a:path w="2343" h="2255" extrusionOk="0">
                  <a:moveTo>
                    <a:pt x="1128" y="1"/>
                  </a:moveTo>
                  <a:cubicBezTo>
                    <a:pt x="506" y="1"/>
                    <a:pt x="2" y="505"/>
                    <a:pt x="2" y="1127"/>
                  </a:cubicBezTo>
                  <a:cubicBezTo>
                    <a:pt x="0" y="1583"/>
                    <a:pt x="275" y="1994"/>
                    <a:pt x="697" y="2168"/>
                  </a:cubicBezTo>
                  <a:cubicBezTo>
                    <a:pt x="836" y="2226"/>
                    <a:pt x="983" y="2254"/>
                    <a:pt x="1128" y="2254"/>
                  </a:cubicBezTo>
                  <a:cubicBezTo>
                    <a:pt x="1421" y="2254"/>
                    <a:pt x="1709" y="2140"/>
                    <a:pt x="1924" y="1924"/>
                  </a:cubicBezTo>
                  <a:cubicBezTo>
                    <a:pt x="2247" y="1603"/>
                    <a:pt x="2342" y="1117"/>
                    <a:pt x="2169" y="696"/>
                  </a:cubicBezTo>
                  <a:cubicBezTo>
                    <a:pt x="1995" y="276"/>
                    <a:pt x="1584" y="1"/>
                    <a:pt x="112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" name="Google Shape;2068;p64"/>
            <p:cNvSpPr/>
            <p:nvPr/>
          </p:nvSpPr>
          <p:spPr>
            <a:xfrm>
              <a:off x="12950925" y="3701550"/>
              <a:ext cx="70975" cy="18975"/>
            </a:xfrm>
            <a:custGeom>
              <a:avLst/>
              <a:gdLst/>
              <a:ahLst/>
              <a:cxnLst/>
              <a:rect l="l" t="t" r="r" b="b"/>
              <a:pathLst>
                <a:path w="2839" h="759" extrusionOk="0">
                  <a:moveTo>
                    <a:pt x="1420" y="1"/>
                  </a:moveTo>
                  <a:cubicBezTo>
                    <a:pt x="637" y="1"/>
                    <a:pt x="0" y="170"/>
                    <a:pt x="0" y="380"/>
                  </a:cubicBezTo>
                  <a:cubicBezTo>
                    <a:pt x="0" y="589"/>
                    <a:pt x="637" y="758"/>
                    <a:pt x="1420" y="758"/>
                  </a:cubicBezTo>
                  <a:cubicBezTo>
                    <a:pt x="2203" y="758"/>
                    <a:pt x="2838" y="589"/>
                    <a:pt x="2838" y="380"/>
                  </a:cubicBezTo>
                  <a:cubicBezTo>
                    <a:pt x="2838" y="170"/>
                    <a:pt x="2203" y="1"/>
                    <a:pt x="14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" name="Google Shape;2069;p64"/>
            <p:cNvSpPr/>
            <p:nvPr/>
          </p:nvSpPr>
          <p:spPr>
            <a:xfrm>
              <a:off x="13055425" y="3740125"/>
              <a:ext cx="28175" cy="68850"/>
            </a:xfrm>
            <a:custGeom>
              <a:avLst/>
              <a:gdLst/>
              <a:ahLst/>
              <a:cxnLst/>
              <a:rect l="l" t="t" r="r" b="b"/>
              <a:pathLst>
                <a:path w="1127" h="2754" extrusionOk="0">
                  <a:moveTo>
                    <a:pt x="234" y="1"/>
                  </a:moveTo>
                  <a:cubicBezTo>
                    <a:pt x="225" y="1"/>
                    <a:pt x="216" y="2"/>
                    <a:pt x="207" y="4"/>
                  </a:cubicBezTo>
                  <a:cubicBezTo>
                    <a:pt x="5" y="57"/>
                    <a:pt x="1" y="715"/>
                    <a:pt x="197" y="1473"/>
                  </a:cubicBezTo>
                  <a:cubicBezTo>
                    <a:pt x="385" y="2198"/>
                    <a:pt x="689" y="2754"/>
                    <a:pt x="892" y="2754"/>
                  </a:cubicBezTo>
                  <a:cubicBezTo>
                    <a:pt x="902" y="2754"/>
                    <a:pt x="910" y="2753"/>
                    <a:pt x="919" y="2751"/>
                  </a:cubicBezTo>
                  <a:cubicBezTo>
                    <a:pt x="1123" y="2698"/>
                    <a:pt x="1127" y="2042"/>
                    <a:pt x="930" y="1283"/>
                  </a:cubicBezTo>
                  <a:cubicBezTo>
                    <a:pt x="742" y="556"/>
                    <a:pt x="438" y="1"/>
                    <a:pt x="2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" name="Google Shape;2070;p64"/>
            <p:cNvSpPr/>
            <p:nvPr/>
          </p:nvSpPr>
          <p:spPr>
            <a:xfrm>
              <a:off x="13003500" y="3843600"/>
              <a:ext cx="64425" cy="43175"/>
            </a:xfrm>
            <a:custGeom>
              <a:avLst/>
              <a:gdLst/>
              <a:ahLst/>
              <a:cxnLst/>
              <a:rect l="l" t="t" r="r" b="b"/>
              <a:pathLst>
                <a:path w="2577" h="1727" extrusionOk="0">
                  <a:moveTo>
                    <a:pt x="2300" y="0"/>
                  </a:moveTo>
                  <a:cubicBezTo>
                    <a:pt x="2050" y="0"/>
                    <a:pt x="1569" y="210"/>
                    <a:pt x="1074" y="551"/>
                  </a:cubicBezTo>
                  <a:cubicBezTo>
                    <a:pt x="428" y="995"/>
                    <a:pt x="0" y="1495"/>
                    <a:pt x="120" y="1667"/>
                  </a:cubicBezTo>
                  <a:cubicBezTo>
                    <a:pt x="147" y="1707"/>
                    <a:pt x="202" y="1726"/>
                    <a:pt x="277" y="1726"/>
                  </a:cubicBezTo>
                  <a:cubicBezTo>
                    <a:pt x="527" y="1726"/>
                    <a:pt x="1007" y="1517"/>
                    <a:pt x="1504" y="1176"/>
                  </a:cubicBezTo>
                  <a:cubicBezTo>
                    <a:pt x="2149" y="732"/>
                    <a:pt x="2576" y="230"/>
                    <a:pt x="2458" y="60"/>
                  </a:cubicBezTo>
                  <a:cubicBezTo>
                    <a:pt x="2430" y="19"/>
                    <a:pt x="2376" y="0"/>
                    <a:pt x="230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" name="Google Shape;2071;p64"/>
            <p:cNvSpPr/>
            <p:nvPr/>
          </p:nvSpPr>
          <p:spPr>
            <a:xfrm>
              <a:off x="12907075" y="3842375"/>
              <a:ext cx="63875" cy="44000"/>
            </a:xfrm>
            <a:custGeom>
              <a:avLst/>
              <a:gdLst/>
              <a:ahLst/>
              <a:cxnLst/>
              <a:rect l="l" t="t" r="r" b="b"/>
              <a:pathLst>
                <a:path w="2555" h="1760" extrusionOk="0">
                  <a:moveTo>
                    <a:pt x="274" y="1"/>
                  </a:moveTo>
                  <a:cubicBezTo>
                    <a:pt x="202" y="1"/>
                    <a:pt x="150" y="19"/>
                    <a:pt x="123" y="57"/>
                  </a:cubicBezTo>
                  <a:cubicBezTo>
                    <a:pt x="0" y="227"/>
                    <a:pt x="420" y="734"/>
                    <a:pt x="1058" y="1189"/>
                  </a:cubicBezTo>
                  <a:cubicBezTo>
                    <a:pt x="1553" y="1542"/>
                    <a:pt x="2035" y="1760"/>
                    <a:pt x="2283" y="1760"/>
                  </a:cubicBezTo>
                  <a:cubicBezTo>
                    <a:pt x="2355" y="1760"/>
                    <a:pt x="2407" y="1741"/>
                    <a:pt x="2434" y="1703"/>
                  </a:cubicBezTo>
                  <a:cubicBezTo>
                    <a:pt x="2555" y="1532"/>
                    <a:pt x="2136" y="1027"/>
                    <a:pt x="1498" y="571"/>
                  </a:cubicBezTo>
                  <a:cubicBezTo>
                    <a:pt x="1002" y="218"/>
                    <a:pt x="521" y="1"/>
                    <a:pt x="2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" name="Google Shape;2072;p64"/>
            <p:cNvSpPr/>
            <p:nvPr/>
          </p:nvSpPr>
          <p:spPr>
            <a:xfrm>
              <a:off x="12892150" y="3738950"/>
              <a:ext cx="29050" cy="68575"/>
            </a:xfrm>
            <a:custGeom>
              <a:avLst/>
              <a:gdLst/>
              <a:ahLst/>
              <a:cxnLst/>
              <a:rect l="l" t="t" r="r" b="b"/>
              <a:pathLst>
                <a:path w="1162" h="2743" extrusionOk="0">
                  <a:moveTo>
                    <a:pt x="932" y="0"/>
                  </a:moveTo>
                  <a:cubicBezTo>
                    <a:pt x="728" y="0"/>
                    <a:pt x="417" y="550"/>
                    <a:pt x="216" y="1271"/>
                  </a:cubicBezTo>
                  <a:cubicBezTo>
                    <a:pt x="6" y="2026"/>
                    <a:pt x="1" y="2684"/>
                    <a:pt x="203" y="2739"/>
                  </a:cubicBezTo>
                  <a:cubicBezTo>
                    <a:pt x="212" y="2742"/>
                    <a:pt x="222" y="2743"/>
                    <a:pt x="231" y="2743"/>
                  </a:cubicBezTo>
                  <a:cubicBezTo>
                    <a:pt x="435" y="2743"/>
                    <a:pt x="746" y="2194"/>
                    <a:pt x="946" y="1473"/>
                  </a:cubicBezTo>
                  <a:cubicBezTo>
                    <a:pt x="1157" y="717"/>
                    <a:pt x="1161" y="60"/>
                    <a:pt x="960" y="4"/>
                  </a:cubicBezTo>
                  <a:cubicBezTo>
                    <a:pt x="951" y="2"/>
                    <a:pt x="942" y="0"/>
                    <a:pt x="9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" name="Google Shape;2073;p64"/>
            <p:cNvSpPr/>
            <p:nvPr/>
          </p:nvSpPr>
          <p:spPr>
            <a:xfrm>
              <a:off x="12002250" y="3400925"/>
              <a:ext cx="702600" cy="319000"/>
            </a:xfrm>
            <a:custGeom>
              <a:avLst/>
              <a:gdLst/>
              <a:ahLst/>
              <a:cxnLst/>
              <a:rect l="l" t="t" r="r" b="b"/>
              <a:pathLst>
                <a:path w="28104" h="12760" extrusionOk="0">
                  <a:moveTo>
                    <a:pt x="13975" y="1"/>
                  </a:moveTo>
                  <a:lnTo>
                    <a:pt x="13975" y="3"/>
                  </a:lnTo>
                  <a:cubicBezTo>
                    <a:pt x="6698" y="100"/>
                    <a:pt x="730" y="5650"/>
                    <a:pt x="1" y="12759"/>
                  </a:cubicBezTo>
                  <a:lnTo>
                    <a:pt x="2771" y="12731"/>
                  </a:lnTo>
                  <a:lnTo>
                    <a:pt x="14052" y="12614"/>
                  </a:lnTo>
                  <a:lnTo>
                    <a:pt x="25333" y="12731"/>
                  </a:lnTo>
                  <a:lnTo>
                    <a:pt x="28103" y="12759"/>
                  </a:lnTo>
                  <a:cubicBezTo>
                    <a:pt x="27373" y="5650"/>
                    <a:pt x="21404" y="100"/>
                    <a:pt x="14129" y="3"/>
                  </a:cubicBezTo>
                  <a:lnTo>
                    <a:pt x="14129" y="1"/>
                  </a:lnTo>
                  <a:cubicBezTo>
                    <a:pt x="14103" y="1"/>
                    <a:pt x="14078" y="2"/>
                    <a:pt x="14052" y="2"/>
                  </a:cubicBezTo>
                  <a:cubicBezTo>
                    <a:pt x="14026" y="2"/>
                    <a:pt x="14001" y="1"/>
                    <a:pt x="139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" name="Google Shape;2074;p64"/>
            <p:cNvSpPr/>
            <p:nvPr/>
          </p:nvSpPr>
          <p:spPr>
            <a:xfrm>
              <a:off x="12071525" y="3475225"/>
              <a:ext cx="564050" cy="243975"/>
            </a:xfrm>
            <a:custGeom>
              <a:avLst/>
              <a:gdLst/>
              <a:ahLst/>
              <a:cxnLst/>
              <a:rect l="l" t="t" r="r" b="b"/>
              <a:pathLst>
                <a:path w="22562" h="9759" extrusionOk="0">
                  <a:moveTo>
                    <a:pt x="11204" y="0"/>
                  </a:moveTo>
                  <a:lnTo>
                    <a:pt x="11204" y="7"/>
                  </a:lnTo>
                  <a:cubicBezTo>
                    <a:pt x="5174" y="97"/>
                    <a:pt x="1327" y="4508"/>
                    <a:pt x="0" y="9759"/>
                  </a:cubicBezTo>
                  <a:lnTo>
                    <a:pt x="11281" y="9642"/>
                  </a:lnTo>
                  <a:lnTo>
                    <a:pt x="22562" y="9759"/>
                  </a:lnTo>
                  <a:cubicBezTo>
                    <a:pt x="21235" y="4508"/>
                    <a:pt x="17388" y="95"/>
                    <a:pt x="11358" y="7"/>
                  </a:cubicBezTo>
                  <a:lnTo>
                    <a:pt x="11358" y="0"/>
                  </a:lnTo>
                  <a:cubicBezTo>
                    <a:pt x="11331" y="0"/>
                    <a:pt x="11307" y="3"/>
                    <a:pt x="11281" y="3"/>
                  </a:cubicBezTo>
                  <a:cubicBezTo>
                    <a:pt x="11255" y="3"/>
                    <a:pt x="11230" y="0"/>
                    <a:pt x="112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" name="Google Shape;2075;p64"/>
            <p:cNvSpPr/>
            <p:nvPr/>
          </p:nvSpPr>
          <p:spPr>
            <a:xfrm>
              <a:off x="12106250" y="3545375"/>
              <a:ext cx="499975" cy="499950"/>
            </a:xfrm>
            <a:custGeom>
              <a:avLst/>
              <a:gdLst/>
              <a:ahLst/>
              <a:cxnLst/>
              <a:rect l="l" t="t" r="r" b="b"/>
              <a:pathLst>
                <a:path w="19999" h="19998" extrusionOk="0">
                  <a:moveTo>
                    <a:pt x="9999" y="0"/>
                  </a:moveTo>
                  <a:cubicBezTo>
                    <a:pt x="7348" y="0"/>
                    <a:pt x="4805" y="1052"/>
                    <a:pt x="2930" y="2928"/>
                  </a:cubicBezTo>
                  <a:cubicBezTo>
                    <a:pt x="1055" y="4803"/>
                    <a:pt x="1" y="7347"/>
                    <a:pt x="1" y="9998"/>
                  </a:cubicBezTo>
                  <a:cubicBezTo>
                    <a:pt x="1" y="12651"/>
                    <a:pt x="1055" y="15194"/>
                    <a:pt x="2930" y="17069"/>
                  </a:cubicBezTo>
                  <a:cubicBezTo>
                    <a:pt x="4805" y="18944"/>
                    <a:pt x="7348" y="19997"/>
                    <a:pt x="9999" y="19997"/>
                  </a:cubicBezTo>
                  <a:cubicBezTo>
                    <a:pt x="12651" y="19997"/>
                    <a:pt x="15194" y="18944"/>
                    <a:pt x="17069" y="17069"/>
                  </a:cubicBezTo>
                  <a:cubicBezTo>
                    <a:pt x="18944" y="15194"/>
                    <a:pt x="19998" y="12651"/>
                    <a:pt x="19998" y="9998"/>
                  </a:cubicBezTo>
                  <a:cubicBezTo>
                    <a:pt x="19998" y="7347"/>
                    <a:pt x="18944" y="4803"/>
                    <a:pt x="17069" y="2928"/>
                  </a:cubicBezTo>
                  <a:cubicBezTo>
                    <a:pt x="15194" y="1052"/>
                    <a:pt x="12651" y="0"/>
                    <a:pt x="99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" name="Google Shape;2076;p64"/>
            <p:cNvSpPr/>
            <p:nvPr/>
          </p:nvSpPr>
          <p:spPr>
            <a:xfrm>
              <a:off x="12168625" y="3607725"/>
              <a:ext cx="375200" cy="375200"/>
            </a:xfrm>
            <a:custGeom>
              <a:avLst/>
              <a:gdLst/>
              <a:ahLst/>
              <a:cxnLst/>
              <a:rect l="l" t="t" r="r" b="b"/>
              <a:pathLst>
                <a:path w="15008" h="15008" extrusionOk="0">
                  <a:moveTo>
                    <a:pt x="7504" y="1"/>
                  </a:moveTo>
                  <a:cubicBezTo>
                    <a:pt x="5515" y="1"/>
                    <a:pt x="3605" y="792"/>
                    <a:pt x="2199" y="2199"/>
                  </a:cubicBezTo>
                  <a:cubicBezTo>
                    <a:pt x="792" y="3606"/>
                    <a:pt x="0" y="5514"/>
                    <a:pt x="0" y="7504"/>
                  </a:cubicBezTo>
                  <a:cubicBezTo>
                    <a:pt x="0" y="9495"/>
                    <a:pt x="792" y="11402"/>
                    <a:pt x="2199" y="12809"/>
                  </a:cubicBezTo>
                  <a:cubicBezTo>
                    <a:pt x="3605" y="14217"/>
                    <a:pt x="5515" y="15007"/>
                    <a:pt x="7504" y="15007"/>
                  </a:cubicBezTo>
                  <a:cubicBezTo>
                    <a:pt x="9494" y="15007"/>
                    <a:pt x="11402" y="14217"/>
                    <a:pt x="12810" y="12809"/>
                  </a:cubicBezTo>
                  <a:cubicBezTo>
                    <a:pt x="14217" y="11402"/>
                    <a:pt x="15007" y="9495"/>
                    <a:pt x="15007" y="7504"/>
                  </a:cubicBezTo>
                  <a:cubicBezTo>
                    <a:pt x="15007" y="5514"/>
                    <a:pt x="14217" y="3606"/>
                    <a:pt x="12810" y="2199"/>
                  </a:cubicBezTo>
                  <a:cubicBezTo>
                    <a:pt x="11402" y="792"/>
                    <a:pt x="9494" y="1"/>
                    <a:pt x="7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" name="Google Shape;2077;p64"/>
            <p:cNvSpPr/>
            <p:nvPr/>
          </p:nvSpPr>
          <p:spPr>
            <a:xfrm>
              <a:off x="12200875" y="3639950"/>
              <a:ext cx="310725" cy="310750"/>
            </a:xfrm>
            <a:custGeom>
              <a:avLst/>
              <a:gdLst/>
              <a:ahLst/>
              <a:cxnLst/>
              <a:rect l="l" t="t" r="r" b="b"/>
              <a:pathLst>
                <a:path w="12429" h="12430" extrusionOk="0">
                  <a:moveTo>
                    <a:pt x="6214" y="0"/>
                  </a:moveTo>
                  <a:cubicBezTo>
                    <a:pt x="4566" y="0"/>
                    <a:pt x="2986" y="655"/>
                    <a:pt x="1820" y="1821"/>
                  </a:cubicBezTo>
                  <a:cubicBezTo>
                    <a:pt x="654" y="2986"/>
                    <a:pt x="0" y="4568"/>
                    <a:pt x="0" y="6215"/>
                  </a:cubicBezTo>
                  <a:cubicBezTo>
                    <a:pt x="0" y="7864"/>
                    <a:pt x="654" y="9444"/>
                    <a:pt x="1820" y="10609"/>
                  </a:cubicBezTo>
                  <a:cubicBezTo>
                    <a:pt x="2986" y="11775"/>
                    <a:pt x="4566" y="12430"/>
                    <a:pt x="6214" y="12430"/>
                  </a:cubicBezTo>
                  <a:cubicBezTo>
                    <a:pt x="7863" y="12430"/>
                    <a:pt x="9443" y="11775"/>
                    <a:pt x="10609" y="10609"/>
                  </a:cubicBezTo>
                  <a:cubicBezTo>
                    <a:pt x="11774" y="9444"/>
                    <a:pt x="12429" y="7864"/>
                    <a:pt x="12429" y="6215"/>
                  </a:cubicBezTo>
                  <a:cubicBezTo>
                    <a:pt x="12429" y="4568"/>
                    <a:pt x="11774" y="2986"/>
                    <a:pt x="10609" y="1821"/>
                  </a:cubicBezTo>
                  <a:cubicBezTo>
                    <a:pt x="9443" y="655"/>
                    <a:pt x="7863" y="0"/>
                    <a:pt x="62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" name="Google Shape;2078;p64"/>
            <p:cNvSpPr/>
            <p:nvPr/>
          </p:nvSpPr>
          <p:spPr>
            <a:xfrm>
              <a:off x="12214725" y="3653825"/>
              <a:ext cx="283000" cy="283000"/>
            </a:xfrm>
            <a:custGeom>
              <a:avLst/>
              <a:gdLst/>
              <a:ahLst/>
              <a:cxnLst/>
              <a:rect l="l" t="t" r="r" b="b"/>
              <a:pathLst>
                <a:path w="11320" h="11320" extrusionOk="0">
                  <a:moveTo>
                    <a:pt x="5660" y="1"/>
                  </a:moveTo>
                  <a:cubicBezTo>
                    <a:pt x="2535" y="1"/>
                    <a:pt x="0" y="2535"/>
                    <a:pt x="0" y="5660"/>
                  </a:cubicBezTo>
                  <a:cubicBezTo>
                    <a:pt x="0" y="8785"/>
                    <a:pt x="2535" y="11320"/>
                    <a:pt x="5660" y="11320"/>
                  </a:cubicBezTo>
                  <a:cubicBezTo>
                    <a:pt x="8786" y="11320"/>
                    <a:pt x="11319" y="8785"/>
                    <a:pt x="11319" y="5660"/>
                  </a:cubicBezTo>
                  <a:cubicBezTo>
                    <a:pt x="11319" y="2535"/>
                    <a:pt x="8786" y="1"/>
                    <a:pt x="56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" name="Google Shape;2079;p64"/>
            <p:cNvSpPr/>
            <p:nvPr/>
          </p:nvSpPr>
          <p:spPr>
            <a:xfrm>
              <a:off x="12228600" y="3667675"/>
              <a:ext cx="255275" cy="255300"/>
            </a:xfrm>
            <a:custGeom>
              <a:avLst/>
              <a:gdLst/>
              <a:ahLst/>
              <a:cxnLst/>
              <a:rect l="l" t="t" r="r" b="b"/>
              <a:pathLst>
                <a:path w="10211" h="10212" extrusionOk="0">
                  <a:moveTo>
                    <a:pt x="5105" y="0"/>
                  </a:moveTo>
                  <a:cubicBezTo>
                    <a:pt x="2286" y="0"/>
                    <a:pt x="1" y="2287"/>
                    <a:pt x="1" y="5106"/>
                  </a:cubicBezTo>
                  <a:cubicBezTo>
                    <a:pt x="1" y="7927"/>
                    <a:pt x="2286" y="10212"/>
                    <a:pt x="5105" y="10212"/>
                  </a:cubicBezTo>
                  <a:cubicBezTo>
                    <a:pt x="7925" y="10212"/>
                    <a:pt x="10211" y="7927"/>
                    <a:pt x="10211" y="5106"/>
                  </a:cubicBezTo>
                  <a:cubicBezTo>
                    <a:pt x="10211" y="2287"/>
                    <a:pt x="7925" y="0"/>
                    <a:pt x="510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" name="Google Shape;2080;p64"/>
            <p:cNvSpPr/>
            <p:nvPr/>
          </p:nvSpPr>
          <p:spPr>
            <a:xfrm>
              <a:off x="12248150" y="3687225"/>
              <a:ext cx="216175" cy="216225"/>
            </a:xfrm>
            <a:custGeom>
              <a:avLst/>
              <a:gdLst/>
              <a:ahLst/>
              <a:cxnLst/>
              <a:rect l="l" t="t" r="r" b="b"/>
              <a:pathLst>
                <a:path w="8647" h="8649" extrusionOk="0">
                  <a:moveTo>
                    <a:pt x="4323" y="0"/>
                  </a:moveTo>
                  <a:cubicBezTo>
                    <a:pt x="1935" y="0"/>
                    <a:pt x="0" y="1936"/>
                    <a:pt x="0" y="4324"/>
                  </a:cubicBezTo>
                  <a:cubicBezTo>
                    <a:pt x="0" y="6712"/>
                    <a:pt x="1935" y="8648"/>
                    <a:pt x="4323" y="8648"/>
                  </a:cubicBezTo>
                  <a:cubicBezTo>
                    <a:pt x="6711" y="8648"/>
                    <a:pt x="8647" y="6712"/>
                    <a:pt x="8647" y="4324"/>
                  </a:cubicBezTo>
                  <a:cubicBezTo>
                    <a:pt x="8647" y="1936"/>
                    <a:pt x="6711" y="0"/>
                    <a:pt x="43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" name="Google Shape;2081;p64"/>
            <p:cNvSpPr/>
            <p:nvPr/>
          </p:nvSpPr>
          <p:spPr>
            <a:xfrm>
              <a:off x="12299900" y="3738975"/>
              <a:ext cx="112675" cy="112700"/>
            </a:xfrm>
            <a:custGeom>
              <a:avLst/>
              <a:gdLst/>
              <a:ahLst/>
              <a:cxnLst/>
              <a:rect l="l" t="t" r="r" b="b"/>
              <a:pathLst>
                <a:path w="4507" h="4508" extrusionOk="0">
                  <a:moveTo>
                    <a:pt x="2253" y="0"/>
                  </a:moveTo>
                  <a:cubicBezTo>
                    <a:pt x="1008" y="0"/>
                    <a:pt x="0" y="1010"/>
                    <a:pt x="0" y="2254"/>
                  </a:cubicBezTo>
                  <a:cubicBezTo>
                    <a:pt x="0" y="3499"/>
                    <a:pt x="1008" y="4508"/>
                    <a:pt x="2253" y="4508"/>
                  </a:cubicBezTo>
                  <a:cubicBezTo>
                    <a:pt x="3497" y="4508"/>
                    <a:pt x="4507" y="3499"/>
                    <a:pt x="4507" y="2254"/>
                  </a:cubicBezTo>
                  <a:cubicBezTo>
                    <a:pt x="4507" y="1010"/>
                    <a:pt x="3497" y="0"/>
                    <a:pt x="22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" name="Google Shape;2082;p64"/>
            <p:cNvSpPr/>
            <p:nvPr/>
          </p:nvSpPr>
          <p:spPr>
            <a:xfrm>
              <a:off x="12313250" y="3755475"/>
              <a:ext cx="82825" cy="79700"/>
            </a:xfrm>
            <a:custGeom>
              <a:avLst/>
              <a:gdLst/>
              <a:ahLst/>
              <a:cxnLst/>
              <a:rect l="l" t="t" r="r" b="b"/>
              <a:pathLst>
                <a:path w="3313" h="3188" extrusionOk="0">
                  <a:moveTo>
                    <a:pt x="1719" y="1"/>
                  </a:moveTo>
                  <a:cubicBezTo>
                    <a:pt x="1075" y="1"/>
                    <a:pt x="494" y="390"/>
                    <a:pt x="247" y="985"/>
                  </a:cubicBezTo>
                  <a:cubicBezTo>
                    <a:pt x="0" y="1580"/>
                    <a:pt x="137" y="2265"/>
                    <a:pt x="593" y="2720"/>
                  </a:cubicBezTo>
                  <a:cubicBezTo>
                    <a:pt x="898" y="3025"/>
                    <a:pt x="1305" y="3187"/>
                    <a:pt x="1720" y="3187"/>
                  </a:cubicBezTo>
                  <a:cubicBezTo>
                    <a:pt x="1925" y="3187"/>
                    <a:pt x="2131" y="3148"/>
                    <a:pt x="2328" y="3066"/>
                  </a:cubicBezTo>
                  <a:cubicBezTo>
                    <a:pt x="2925" y="2820"/>
                    <a:pt x="3312" y="2239"/>
                    <a:pt x="3312" y="1594"/>
                  </a:cubicBezTo>
                  <a:cubicBezTo>
                    <a:pt x="3312" y="714"/>
                    <a:pt x="2599" y="1"/>
                    <a:pt x="17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" name="Google Shape;2083;p64"/>
            <p:cNvSpPr/>
            <p:nvPr/>
          </p:nvSpPr>
          <p:spPr>
            <a:xfrm>
              <a:off x="12325800" y="3767150"/>
              <a:ext cx="58600" cy="56375"/>
            </a:xfrm>
            <a:custGeom>
              <a:avLst/>
              <a:gdLst/>
              <a:ahLst/>
              <a:cxnLst/>
              <a:rect l="l" t="t" r="r" b="b"/>
              <a:pathLst>
                <a:path w="2344" h="2255" extrusionOk="0">
                  <a:moveTo>
                    <a:pt x="1217" y="1"/>
                  </a:moveTo>
                  <a:cubicBezTo>
                    <a:pt x="761" y="1"/>
                    <a:pt x="350" y="276"/>
                    <a:pt x="176" y="696"/>
                  </a:cubicBezTo>
                  <a:cubicBezTo>
                    <a:pt x="1" y="1117"/>
                    <a:pt x="98" y="1601"/>
                    <a:pt x="420" y="1924"/>
                  </a:cubicBezTo>
                  <a:cubicBezTo>
                    <a:pt x="636" y="2140"/>
                    <a:pt x="924" y="2254"/>
                    <a:pt x="1217" y="2254"/>
                  </a:cubicBezTo>
                  <a:cubicBezTo>
                    <a:pt x="1362" y="2254"/>
                    <a:pt x="1509" y="2226"/>
                    <a:pt x="1648" y="2168"/>
                  </a:cubicBezTo>
                  <a:cubicBezTo>
                    <a:pt x="2068" y="1994"/>
                    <a:pt x="2343" y="1583"/>
                    <a:pt x="2343" y="1127"/>
                  </a:cubicBezTo>
                  <a:cubicBezTo>
                    <a:pt x="2343" y="505"/>
                    <a:pt x="1839" y="1"/>
                    <a:pt x="12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" name="Google Shape;2084;p64"/>
            <p:cNvSpPr/>
            <p:nvPr/>
          </p:nvSpPr>
          <p:spPr>
            <a:xfrm>
              <a:off x="12320750" y="3701550"/>
              <a:ext cx="70975" cy="18975"/>
            </a:xfrm>
            <a:custGeom>
              <a:avLst/>
              <a:gdLst/>
              <a:ahLst/>
              <a:cxnLst/>
              <a:rect l="l" t="t" r="r" b="b"/>
              <a:pathLst>
                <a:path w="2839" h="759" extrusionOk="0">
                  <a:moveTo>
                    <a:pt x="1419" y="1"/>
                  </a:moveTo>
                  <a:cubicBezTo>
                    <a:pt x="636" y="1"/>
                    <a:pt x="1" y="170"/>
                    <a:pt x="1" y="380"/>
                  </a:cubicBezTo>
                  <a:cubicBezTo>
                    <a:pt x="1" y="589"/>
                    <a:pt x="636" y="758"/>
                    <a:pt x="1419" y="758"/>
                  </a:cubicBezTo>
                  <a:cubicBezTo>
                    <a:pt x="2203" y="758"/>
                    <a:pt x="2838" y="589"/>
                    <a:pt x="2838" y="380"/>
                  </a:cubicBezTo>
                  <a:cubicBezTo>
                    <a:pt x="2838" y="170"/>
                    <a:pt x="2203" y="1"/>
                    <a:pt x="14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" name="Google Shape;2085;p64"/>
            <p:cNvSpPr/>
            <p:nvPr/>
          </p:nvSpPr>
          <p:spPr>
            <a:xfrm>
              <a:off x="12259025" y="3740125"/>
              <a:ext cx="28225" cy="68850"/>
            </a:xfrm>
            <a:custGeom>
              <a:avLst/>
              <a:gdLst/>
              <a:ahLst/>
              <a:cxnLst/>
              <a:rect l="l" t="t" r="r" b="b"/>
              <a:pathLst>
                <a:path w="1129" h="2754" extrusionOk="0">
                  <a:moveTo>
                    <a:pt x="894" y="1"/>
                  </a:moveTo>
                  <a:cubicBezTo>
                    <a:pt x="691" y="1"/>
                    <a:pt x="385" y="556"/>
                    <a:pt x="197" y="1283"/>
                  </a:cubicBezTo>
                  <a:cubicBezTo>
                    <a:pt x="1" y="2042"/>
                    <a:pt x="7" y="2698"/>
                    <a:pt x="209" y="2751"/>
                  </a:cubicBezTo>
                  <a:cubicBezTo>
                    <a:pt x="217" y="2753"/>
                    <a:pt x="226" y="2754"/>
                    <a:pt x="235" y="2754"/>
                  </a:cubicBezTo>
                  <a:cubicBezTo>
                    <a:pt x="438" y="2754"/>
                    <a:pt x="743" y="2198"/>
                    <a:pt x="932" y="1473"/>
                  </a:cubicBezTo>
                  <a:cubicBezTo>
                    <a:pt x="1129" y="715"/>
                    <a:pt x="1123" y="57"/>
                    <a:pt x="921" y="4"/>
                  </a:cubicBezTo>
                  <a:cubicBezTo>
                    <a:pt x="912" y="2"/>
                    <a:pt x="903" y="1"/>
                    <a:pt x="8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" name="Google Shape;2086;p64"/>
            <p:cNvSpPr/>
            <p:nvPr/>
          </p:nvSpPr>
          <p:spPr>
            <a:xfrm>
              <a:off x="12274725" y="3843600"/>
              <a:ext cx="64425" cy="43175"/>
            </a:xfrm>
            <a:custGeom>
              <a:avLst/>
              <a:gdLst/>
              <a:ahLst/>
              <a:cxnLst/>
              <a:rect l="l" t="t" r="r" b="b"/>
              <a:pathLst>
                <a:path w="2577" h="1727" extrusionOk="0">
                  <a:moveTo>
                    <a:pt x="277" y="0"/>
                  </a:moveTo>
                  <a:cubicBezTo>
                    <a:pt x="202" y="0"/>
                    <a:pt x="148" y="19"/>
                    <a:pt x="120" y="60"/>
                  </a:cubicBezTo>
                  <a:cubicBezTo>
                    <a:pt x="1" y="230"/>
                    <a:pt x="428" y="732"/>
                    <a:pt x="1074" y="1176"/>
                  </a:cubicBezTo>
                  <a:cubicBezTo>
                    <a:pt x="1570" y="1517"/>
                    <a:pt x="2050" y="1726"/>
                    <a:pt x="2300" y="1726"/>
                  </a:cubicBezTo>
                  <a:cubicBezTo>
                    <a:pt x="2375" y="1726"/>
                    <a:pt x="2429" y="1707"/>
                    <a:pt x="2457" y="1667"/>
                  </a:cubicBezTo>
                  <a:cubicBezTo>
                    <a:pt x="2576" y="1495"/>
                    <a:pt x="2149" y="995"/>
                    <a:pt x="1503" y="551"/>
                  </a:cubicBezTo>
                  <a:cubicBezTo>
                    <a:pt x="1007" y="210"/>
                    <a:pt x="527" y="0"/>
                    <a:pt x="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" name="Google Shape;2087;p64"/>
            <p:cNvSpPr/>
            <p:nvPr/>
          </p:nvSpPr>
          <p:spPr>
            <a:xfrm>
              <a:off x="12371700" y="3842375"/>
              <a:ext cx="63875" cy="44000"/>
            </a:xfrm>
            <a:custGeom>
              <a:avLst/>
              <a:gdLst/>
              <a:ahLst/>
              <a:cxnLst/>
              <a:rect l="l" t="t" r="r" b="b"/>
              <a:pathLst>
                <a:path w="2555" h="1760" extrusionOk="0">
                  <a:moveTo>
                    <a:pt x="2282" y="1"/>
                  </a:moveTo>
                  <a:cubicBezTo>
                    <a:pt x="2034" y="1"/>
                    <a:pt x="1553" y="218"/>
                    <a:pt x="1058" y="571"/>
                  </a:cubicBezTo>
                  <a:cubicBezTo>
                    <a:pt x="419" y="1027"/>
                    <a:pt x="0" y="1532"/>
                    <a:pt x="121" y="1703"/>
                  </a:cubicBezTo>
                  <a:cubicBezTo>
                    <a:pt x="149" y="1741"/>
                    <a:pt x="201" y="1760"/>
                    <a:pt x="272" y="1760"/>
                  </a:cubicBezTo>
                  <a:cubicBezTo>
                    <a:pt x="520" y="1760"/>
                    <a:pt x="1002" y="1542"/>
                    <a:pt x="1497" y="1189"/>
                  </a:cubicBezTo>
                  <a:cubicBezTo>
                    <a:pt x="2136" y="734"/>
                    <a:pt x="2554" y="227"/>
                    <a:pt x="2433" y="57"/>
                  </a:cubicBezTo>
                  <a:cubicBezTo>
                    <a:pt x="2406" y="19"/>
                    <a:pt x="2354" y="1"/>
                    <a:pt x="22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" name="Google Shape;2088;p64"/>
            <p:cNvSpPr/>
            <p:nvPr/>
          </p:nvSpPr>
          <p:spPr>
            <a:xfrm>
              <a:off x="12421450" y="3738950"/>
              <a:ext cx="29050" cy="68575"/>
            </a:xfrm>
            <a:custGeom>
              <a:avLst/>
              <a:gdLst/>
              <a:ahLst/>
              <a:cxnLst/>
              <a:rect l="l" t="t" r="r" b="b"/>
              <a:pathLst>
                <a:path w="1162" h="2743" extrusionOk="0">
                  <a:moveTo>
                    <a:pt x="231" y="0"/>
                  </a:moveTo>
                  <a:cubicBezTo>
                    <a:pt x="221" y="0"/>
                    <a:pt x="212" y="2"/>
                    <a:pt x="203" y="4"/>
                  </a:cubicBezTo>
                  <a:cubicBezTo>
                    <a:pt x="1" y="60"/>
                    <a:pt x="6" y="717"/>
                    <a:pt x="216" y="1473"/>
                  </a:cubicBezTo>
                  <a:cubicBezTo>
                    <a:pt x="415" y="2194"/>
                    <a:pt x="727" y="2743"/>
                    <a:pt x="931" y="2743"/>
                  </a:cubicBezTo>
                  <a:cubicBezTo>
                    <a:pt x="940" y="2743"/>
                    <a:pt x="950" y="2742"/>
                    <a:pt x="959" y="2739"/>
                  </a:cubicBezTo>
                  <a:cubicBezTo>
                    <a:pt x="1161" y="2684"/>
                    <a:pt x="1155" y="2026"/>
                    <a:pt x="946" y="1271"/>
                  </a:cubicBezTo>
                  <a:cubicBezTo>
                    <a:pt x="746" y="550"/>
                    <a:pt x="434" y="0"/>
                    <a:pt x="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" name="Google Shape;2089;p64"/>
            <p:cNvSpPr/>
            <p:nvPr/>
          </p:nvSpPr>
          <p:spPr>
            <a:xfrm>
              <a:off x="11466550" y="3545375"/>
              <a:ext cx="499950" cy="499950"/>
            </a:xfrm>
            <a:custGeom>
              <a:avLst/>
              <a:gdLst/>
              <a:ahLst/>
              <a:cxnLst/>
              <a:rect l="l" t="t" r="r" b="b"/>
              <a:pathLst>
                <a:path w="19998" h="19998" extrusionOk="0">
                  <a:moveTo>
                    <a:pt x="9999" y="0"/>
                  </a:moveTo>
                  <a:cubicBezTo>
                    <a:pt x="7347" y="0"/>
                    <a:pt x="4803" y="1052"/>
                    <a:pt x="2928" y="2928"/>
                  </a:cubicBezTo>
                  <a:cubicBezTo>
                    <a:pt x="1053" y="4803"/>
                    <a:pt x="1" y="7347"/>
                    <a:pt x="1" y="9998"/>
                  </a:cubicBezTo>
                  <a:cubicBezTo>
                    <a:pt x="1" y="12651"/>
                    <a:pt x="1053" y="15194"/>
                    <a:pt x="2928" y="17069"/>
                  </a:cubicBezTo>
                  <a:cubicBezTo>
                    <a:pt x="4803" y="18944"/>
                    <a:pt x="7347" y="19997"/>
                    <a:pt x="9999" y="19997"/>
                  </a:cubicBezTo>
                  <a:cubicBezTo>
                    <a:pt x="12651" y="19997"/>
                    <a:pt x="15194" y="18944"/>
                    <a:pt x="17069" y="17069"/>
                  </a:cubicBezTo>
                  <a:cubicBezTo>
                    <a:pt x="18944" y="15194"/>
                    <a:pt x="19998" y="12651"/>
                    <a:pt x="19998" y="9998"/>
                  </a:cubicBezTo>
                  <a:cubicBezTo>
                    <a:pt x="19998" y="7347"/>
                    <a:pt x="18944" y="4803"/>
                    <a:pt x="17069" y="2928"/>
                  </a:cubicBezTo>
                  <a:cubicBezTo>
                    <a:pt x="15194" y="1052"/>
                    <a:pt x="12651" y="0"/>
                    <a:pt x="99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" name="Google Shape;2090;p64"/>
            <p:cNvSpPr/>
            <p:nvPr/>
          </p:nvSpPr>
          <p:spPr>
            <a:xfrm>
              <a:off x="11528925" y="3607725"/>
              <a:ext cx="375175" cy="375200"/>
            </a:xfrm>
            <a:custGeom>
              <a:avLst/>
              <a:gdLst/>
              <a:ahLst/>
              <a:cxnLst/>
              <a:rect l="l" t="t" r="r" b="b"/>
              <a:pathLst>
                <a:path w="15007" h="15008" extrusionOk="0">
                  <a:moveTo>
                    <a:pt x="7504" y="1"/>
                  </a:moveTo>
                  <a:cubicBezTo>
                    <a:pt x="5514" y="1"/>
                    <a:pt x="3605" y="792"/>
                    <a:pt x="2198" y="2199"/>
                  </a:cubicBezTo>
                  <a:cubicBezTo>
                    <a:pt x="792" y="3606"/>
                    <a:pt x="0" y="5515"/>
                    <a:pt x="0" y="7504"/>
                  </a:cubicBezTo>
                  <a:cubicBezTo>
                    <a:pt x="0" y="9495"/>
                    <a:pt x="792" y="11402"/>
                    <a:pt x="2198" y="12809"/>
                  </a:cubicBezTo>
                  <a:cubicBezTo>
                    <a:pt x="3605" y="14217"/>
                    <a:pt x="5514" y="15007"/>
                    <a:pt x="7504" y="15007"/>
                  </a:cubicBezTo>
                  <a:cubicBezTo>
                    <a:pt x="9494" y="15007"/>
                    <a:pt x="11402" y="14217"/>
                    <a:pt x="12809" y="12809"/>
                  </a:cubicBezTo>
                  <a:cubicBezTo>
                    <a:pt x="14217" y="11402"/>
                    <a:pt x="15007" y="9495"/>
                    <a:pt x="15007" y="7504"/>
                  </a:cubicBezTo>
                  <a:cubicBezTo>
                    <a:pt x="15007" y="5515"/>
                    <a:pt x="14217" y="3606"/>
                    <a:pt x="12809" y="2199"/>
                  </a:cubicBezTo>
                  <a:cubicBezTo>
                    <a:pt x="11402" y="792"/>
                    <a:pt x="9494" y="1"/>
                    <a:pt x="750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5" name="Google Shape;2091;p64"/>
            <p:cNvSpPr/>
            <p:nvPr/>
          </p:nvSpPr>
          <p:spPr>
            <a:xfrm>
              <a:off x="11561175" y="3639975"/>
              <a:ext cx="310725" cy="310725"/>
            </a:xfrm>
            <a:custGeom>
              <a:avLst/>
              <a:gdLst/>
              <a:ahLst/>
              <a:cxnLst/>
              <a:rect l="l" t="t" r="r" b="b"/>
              <a:pathLst>
                <a:path w="12429" h="12429" extrusionOk="0">
                  <a:moveTo>
                    <a:pt x="6214" y="1"/>
                  </a:moveTo>
                  <a:cubicBezTo>
                    <a:pt x="4566" y="1"/>
                    <a:pt x="2984" y="654"/>
                    <a:pt x="1820" y="1820"/>
                  </a:cubicBezTo>
                  <a:cubicBezTo>
                    <a:pt x="654" y="2985"/>
                    <a:pt x="0" y="4567"/>
                    <a:pt x="0" y="6214"/>
                  </a:cubicBezTo>
                  <a:cubicBezTo>
                    <a:pt x="0" y="7863"/>
                    <a:pt x="654" y="9443"/>
                    <a:pt x="1820" y="10608"/>
                  </a:cubicBezTo>
                  <a:cubicBezTo>
                    <a:pt x="2984" y="11774"/>
                    <a:pt x="4566" y="12429"/>
                    <a:pt x="6214" y="12429"/>
                  </a:cubicBezTo>
                  <a:cubicBezTo>
                    <a:pt x="7862" y="12429"/>
                    <a:pt x="9443" y="11774"/>
                    <a:pt x="10607" y="10608"/>
                  </a:cubicBezTo>
                  <a:cubicBezTo>
                    <a:pt x="11773" y="9443"/>
                    <a:pt x="12428" y="7863"/>
                    <a:pt x="12428" y="6214"/>
                  </a:cubicBezTo>
                  <a:cubicBezTo>
                    <a:pt x="12428" y="4567"/>
                    <a:pt x="11773" y="2985"/>
                    <a:pt x="10607" y="1820"/>
                  </a:cubicBezTo>
                  <a:cubicBezTo>
                    <a:pt x="9443" y="654"/>
                    <a:pt x="7862" y="1"/>
                    <a:pt x="621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6" name="Google Shape;2092;p64"/>
            <p:cNvSpPr/>
            <p:nvPr/>
          </p:nvSpPr>
          <p:spPr>
            <a:xfrm>
              <a:off x="11575050" y="3653825"/>
              <a:ext cx="283000" cy="283000"/>
            </a:xfrm>
            <a:custGeom>
              <a:avLst/>
              <a:gdLst/>
              <a:ahLst/>
              <a:cxnLst/>
              <a:rect l="l" t="t" r="r" b="b"/>
              <a:pathLst>
                <a:path w="11320" h="11320" extrusionOk="0">
                  <a:moveTo>
                    <a:pt x="5660" y="1"/>
                  </a:moveTo>
                  <a:cubicBezTo>
                    <a:pt x="2533" y="1"/>
                    <a:pt x="0" y="2535"/>
                    <a:pt x="0" y="5660"/>
                  </a:cubicBezTo>
                  <a:cubicBezTo>
                    <a:pt x="0" y="8785"/>
                    <a:pt x="2533" y="11320"/>
                    <a:pt x="5660" y="11320"/>
                  </a:cubicBezTo>
                  <a:cubicBezTo>
                    <a:pt x="8785" y="11320"/>
                    <a:pt x="11319" y="8785"/>
                    <a:pt x="11319" y="5660"/>
                  </a:cubicBezTo>
                  <a:cubicBezTo>
                    <a:pt x="11319" y="2535"/>
                    <a:pt x="8785" y="1"/>
                    <a:pt x="566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7" name="Google Shape;2093;p64"/>
            <p:cNvSpPr/>
            <p:nvPr/>
          </p:nvSpPr>
          <p:spPr>
            <a:xfrm>
              <a:off x="11576400" y="3667675"/>
              <a:ext cx="267775" cy="255300"/>
            </a:xfrm>
            <a:custGeom>
              <a:avLst/>
              <a:gdLst/>
              <a:ahLst/>
              <a:cxnLst/>
              <a:rect l="l" t="t" r="r" b="b"/>
              <a:pathLst>
                <a:path w="10711" h="10212" extrusionOk="0">
                  <a:moveTo>
                    <a:pt x="5605" y="1"/>
                  </a:moveTo>
                  <a:cubicBezTo>
                    <a:pt x="4298" y="1"/>
                    <a:pt x="2992" y="499"/>
                    <a:pt x="1995" y="1497"/>
                  </a:cubicBezTo>
                  <a:cubicBezTo>
                    <a:pt x="0" y="3490"/>
                    <a:pt x="0" y="6722"/>
                    <a:pt x="1995" y="8717"/>
                  </a:cubicBezTo>
                  <a:cubicBezTo>
                    <a:pt x="2952" y="9674"/>
                    <a:pt x="4250" y="10212"/>
                    <a:pt x="5605" y="10212"/>
                  </a:cubicBezTo>
                  <a:cubicBezTo>
                    <a:pt x="6959" y="10212"/>
                    <a:pt x="8257" y="9674"/>
                    <a:pt x="9215" y="8717"/>
                  </a:cubicBezTo>
                  <a:cubicBezTo>
                    <a:pt x="10172" y="7759"/>
                    <a:pt x="10710" y="6460"/>
                    <a:pt x="10710" y="5106"/>
                  </a:cubicBezTo>
                  <a:cubicBezTo>
                    <a:pt x="10710" y="3752"/>
                    <a:pt x="10172" y="2454"/>
                    <a:pt x="9215" y="1497"/>
                  </a:cubicBezTo>
                  <a:cubicBezTo>
                    <a:pt x="8218" y="499"/>
                    <a:pt x="6911" y="1"/>
                    <a:pt x="56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8" name="Google Shape;2094;p64"/>
            <p:cNvSpPr/>
            <p:nvPr/>
          </p:nvSpPr>
          <p:spPr>
            <a:xfrm>
              <a:off x="11597875" y="3687225"/>
              <a:ext cx="237275" cy="216200"/>
            </a:xfrm>
            <a:custGeom>
              <a:avLst/>
              <a:gdLst/>
              <a:ahLst/>
              <a:cxnLst/>
              <a:rect l="l" t="t" r="r" b="b"/>
              <a:pathLst>
                <a:path w="9491" h="8648" extrusionOk="0">
                  <a:moveTo>
                    <a:pt x="4746" y="1"/>
                  </a:moveTo>
                  <a:cubicBezTo>
                    <a:pt x="3640" y="1"/>
                    <a:pt x="2533" y="423"/>
                    <a:pt x="1689" y="1267"/>
                  </a:cubicBezTo>
                  <a:cubicBezTo>
                    <a:pt x="0" y="2956"/>
                    <a:pt x="0" y="5694"/>
                    <a:pt x="1689" y="7381"/>
                  </a:cubicBezTo>
                  <a:cubicBezTo>
                    <a:pt x="2533" y="8225"/>
                    <a:pt x="3640" y="8647"/>
                    <a:pt x="4746" y="8647"/>
                  </a:cubicBezTo>
                  <a:cubicBezTo>
                    <a:pt x="5852" y="8647"/>
                    <a:pt x="6959" y="8225"/>
                    <a:pt x="7802" y="7381"/>
                  </a:cubicBezTo>
                  <a:cubicBezTo>
                    <a:pt x="9491" y="5694"/>
                    <a:pt x="9491" y="2956"/>
                    <a:pt x="7802" y="1267"/>
                  </a:cubicBezTo>
                  <a:cubicBezTo>
                    <a:pt x="6959" y="423"/>
                    <a:pt x="5852" y="1"/>
                    <a:pt x="47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9" name="Google Shape;2095;p64"/>
            <p:cNvSpPr/>
            <p:nvPr/>
          </p:nvSpPr>
          <p:spPr>
            <a:xfrm>
              <a:off x="11660200" y="3738975"/>
              <a:ext cx="112675" cy="112700"/>
            </a:xfrm>
            <a:custGeom>
              <a:avLst/>
              <a:gdLst/>
              <a:ahLst/>
              <a:cxnLst/>
              <a:rect l="l" t="t" r="r" b="b"/>
              <a:pathLst>
                <a:path w="4507" h="4508" extrusionOk="0">
                  <a:moveTo>
                    <a:pt x="2253" y="0"/>
                  </a:moveTo>
                  <a:cubicBezTo>
                    <a:pt x="1008" y="0"/>
                    <a:pt x="0" y="1010"/>
                    <a:pt x="0" y="2254"/>
                  </a:cubicBezTo>
                  <a:cubicBezTo>
                    <a:pt x="0" y="3499"/>
                    <a:pt x="1008" y="4508"/>
                    <a:pt x="2253" y="4508"/>
                  </a:cubicBezTo>
                  <a:cubicBezTo>
                    <a:pt x="3497" y="4508"/>
                    <a:pt x="4506" y="3499"/>
                    <a:pt x="4506" y="2254"/>
                  </a:cubicBezTo>
                  <a:cubicBezTo>
                    <a:pt x="4506" y="1010"/>
                    <a:pt x="3497" y="0"/>
                    <a:pt x="22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0" name="Google Shape;2096;p64"/>
            <p:cNvSpPr/>
            <p:nvPr/>
          </p:nvSpPr>
          <p:spPr>
            <a:xfrm>
              <a:off x="11673525" y="3755475"/>
              <a:ext cx="82825" cy="79700"/>
            </a:xfrm>
            <a:custGeom>
              <a:avLst/>
              <a:gdLst/>
              <a:ahLst/>
              <a:cxnLst/>
              <a:rect l="l" t="t" r="r" b="b"/>
              <a:pathLst>
                <a:path w="3313" h="3188" extrusionOk="0">
                  <a:moveTo>
                    <a:pt x="1720" y="1"/>
                  </a:moveTo>
                  <a:cubicBezTo>
                    <a:pt x="1075" y="1"/>
                    <a:pt x="494" y="390"/>
                    <a:pt x="247" y="985"/>
                  </a:cubicBezTo>
                  <a:cubicBezTo>
                    <a:pt x="1" y="1580"/>
                    <a:pt x="138" y="2266"/>
                    <a:pt x="593" y="2722"/>
                  </a:cubicBezTo>
                  <a:cubicBezTo>
                    <a:pt x="898" y="3026"/>
                    <a:pt x="1305" y="3188"/>
                    <a:pt x="1719" y="3188"/>
                  </a:cubicBezTo>
                  <a:cubicBezTo>
                    <a:pt x="1924" y="3188"/>
                    <a:pt x="2132" y="3148"/>
                    <a:pt x="2329" y="3066"/>
                  </a:cubicBezTo>
                  <a:cubicBezTo>
                    <a:pt x="2925" y="2820"/>
                    <a:pt x="3313" y="2239"/>
                    <a:pt x="3313" y="1594"/>
                  </a:cubicBezTo>
                  <a:cubicBezTo>
                    <a:pt x="3313" y="714"/>
                    <a:pt x="2599" y="1"/>
                    <a:pt x="17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" name="Google Shape;2097;p64"/>
            <p:cNvSpPr/>
            <p:nvPr/>
          </p:nvSpPr>
          <p:spPr>
            <a:xfrm>
              <a:off x="11686150" y="3767150"/>
              <a:ext cx="58575" cy="56375"/>
            </a:xfrm>
            <a:custGeom>
              <a:avLst/>
              <a:gdLst/>
              <a:ahLst/>
              <a:cxnLst/>
              <a:rect l="l" t="t" r="r" b="b"/>
              <a:pathLst>
                <a:path w="2343" h="2255" extrusionOk="0">
                  <a:moveTo>
                    <a:pt x="1215" y="1"/>
                  </a:moveTo>
                  <a:cubicBezTo>
                    <a:pt x="759" y="1"/>
                    <a:pt x="347" y="276"/>
                    <a:pt x="174" y="696"/>
                  </a:cubicBezTo>
                  <a:cubicBezTo>
                    <a:pt x="0" y="1117"/>
                    <a:pt x="95" y="1603"/>
                    <a:pt x="419" y="1924"/>
                  </a:cubicBezTo>
                  <a:cubicBezTo>
                    <a:pt x="634" y="2140"/>
                    <a:pt x="921" y="2254"/>
                    <a:pt x="1214" y="2254"/>
                  </a:cubicBezTo>
                  <a:cubicBezTo>
                    <a:pt x="1360" y="2254"/>
                    <a:pt x="1506" y="2226"/>
                    <a:pt x="1646" y="2168"/>
                  </a:cubicBezTo>
                  <a:cubicBezTo>
                    <a:pt x="2067" y="1994"/>
                    <a:pt x="2342" y="1583"/>
                    <a:pt x="2342" y="1127"/>
                  </a:cubicBezTo>
                  <a:cubicBezTo>
                    <a:pt x="2341" y="505"/>
                    <a:pt x="1837" y="1"/>
                    <a:pt x="12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" name="Google Shape;2098;p64"/>
            <p:cNvSpPr/>
            <p:nvPr/>
          </p:nvSpPr>
          <p:spPr>
            <a:xfrm>
              <a:off x="11681050" y="3701550"/>
              <a:ext cx="70975" cy="18975"/>
            </a:xfrm>
            <a:custGeom>
              <a:avLst/>
              <a:gdLst/>
              <a:ahLst/>
              <a:cxnLst/>
              <a:rect l="l" t="t" r="r" b="b"/>
              <a:pathLst>
                <a:path w="2839" h="759" extrusionOk="0">
                  <a:moveTo>
                    <a:pt x="1419" y="1"/>
                  </a:moveTo>
                  <a:cubicBezTo>
                    <a:pt x="635" y="1"/>
                    <a:pt x="0" y="170"/>
                    <a:pt x="0" y="380"/>
                  </a:cubicBezTo>
                  <a:cubicBezTo>
                    <a:pt x="0" y="589"/>
                    <a:pt x="635" y="758"/>
                    <a:pt x="1419" y="758"/>
                  </a:cubicBezTo>
                  <a:cubicBezTo>
                    <a:pt x="2203" y="758"/>
                    <a:pt x="2838" y="589"/>
                    <a:pt x="2838" y="380"/>
                  </a:cubicBezTo>
                  <a:cubicBezTo>
                    <a:pt x="2838" y="170"/>
                    <a:pt x="2202" y="1"/>
                    <a:pt x="14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" name="Google Shape;2099;p64"/>
            <p:cNvSpPr/>
            <p:nvPr/>
          </p:nvSpPr>
          <p:spPr>
            <a:xfrm>
              <a:off x="11619325" y="3740125"/>
              <a:ext cx="28175" cy="68850"/>
            </a:xfrm>
            <a:custGeom>
              <a:avLst/>
              <a:gdLst/>
              <a:ahLst/>
              <a:cxnLst/>
              <a:rect l="l" t="t" r="r" b="b"/>
              <a:pathLst>
                <a:path w="1127" h="2754" extrusionOk="0">
                  <a:moveTo>
                    <a:pt x="894" y="1"/>
                  </a:moveTo>
                  <a:cubicBezTo>
                    <a:pt x="689" y="1"/>
                    <a:pt x="385" y="556"/>
                    <a:pt x="197" y="1283"/>
                  </a:cubicBezTo>
                  <a:cubicBezTo>
                    <a:pt x="1" y="2042"/>
                    <a:pt x="5" y="2698"/>
                    <a:pt x="208" y="2751"/>
                  </a:cubicBezTo>
                  <a:cubicBezTo>
                    <a:pt x="217" y="2753"/>
                    <a:pt x="226" y="2754"/>
                    <a:pt x="235" y="2754"/>
                  </a:cubicBezTo>
                  <a:cubicBezTo>
                    <a:pt x="438" y="2754"/>
                    <a:pt x="742" y="2198"/>
                    <a:pt x="930" y="1473"/>
                  </a:cubicBezTo>
                  <a:cubicBezTo>
                    <a:pt x="1127" y="715"/>
                    <a:pt x="1123" y="57"/>
                    <a:pt x="920" y="4"/>
                  </a:cubicBezTo>
                  <a:cubicBezTo>
                    <a:pt x="912" y="2"/>
                    <a:pt x="903" y="1"/>
                    <a:pt x="89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" name="Google Shape;2100;p64"/>
            <p:cNvSpPr/>
            <p:nvPr/>
          </p:nvSpPr>
          <p:spPr>
            <a:xfrm>
              <a:off x="11635025" y="3843600"/>
              <a:ext cx="64425" cy="43175"/>
            </a:xfrm>
            <a:custGeom>
              <a:avLst/>
              <a:gdLst/>
              <a:ahLst/>
              <a:cxnLst/>
              <a:rect l="l" t="t" r="r" b="b"/>
              <a:pathLst>
                <a:path w="2577" h="1727" extrusionOk="0">
                  <a:moveTo>
                    <a:pt x="277" y="0"/>
                  </a:moveTo>
                  <a:cubicBezTo>
                    <a:pt x="201" y="0"/>
                    <a:pt x="146" y="19"/>
                    <a:pt x="119" y="60"/>
                  </a:cubicBezTo>
                  <a:cubicBezTo>
                    <a:pt x="0" y="230"/>
                    <a:pt x="428" y="732"/>
                    <a:pt x="1074" y="1176"/>
                  </a:cubicBezTo>
                  <a:cubicBezTo>
                    <a:pt x="1569" y="1517"/>
                    <a:pt x="2050" y="1726"/>
                    <a:pt x="2299" y="1726"/>
                  </a:cubicBezTo>
                  <a:cubicBezTo>
                    <a:pt x="2375" y="1726"/>
                    <a:pt x="2429" y="1707"/>
                    <a:pt x="2456" y="1667"/>
                  </a:cubicBezTo>
                  <a:cubicBezTo>
                    <a:pt x="2576" y="1495"/>
                    <a:pt x="2149" y="995"/>
                    <a:pt x="1503" y="551"/>
                  </a:cubicBezTo>
                  <a:cubicBezTo>
                    <a:pt x="1007" y="210"/>
                    <a:pt x="527" y="0"/>
                    <a:pt x="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" name="Google Shape;2101;p64"/>
            <p:cNvSpPr/>
            <p:nvPr/>
          </p:nvSpPr>
          <p:spPr>
            <a:xfrm>
              <a:off x="11731975" y="3842375"/>
              <a:ext cx="63900" cy="44000"/>
            </a:xfrm>
            <a:custGeom>
              <a:avLst/>
              <a:gdLst/>
              <a:ahLst/>
              <a:cxnLst/>
              <a:rect l="l" t="t" r="r" b="b"/>
              <a:pathLst>
                <a:path w="2556" h="1760" extrusionOk="0">
                  <a:moveTo>
                    <a:pt x="2282" y="1"/>
                  </a:moveTo>
                  <a:cubicBezTo>
                    <a:pt x="2034" y="1"/>
                    <a:pt x="1553" y="218"/>
                    <a:pt x="1057" y="571"/>
                  </a:cubicBezTo>
                  <a:cubicBezTo>
                    <a:pt x="419" y="1027"/>
                    <a:pt x="1" y="1532"/>
                    <a:pt x="122" y="1703"/>
                  </a:cubicBezTo>
                  <a:cubicBezTo>
                    <a:pt x="149" y="1741"/>
                    <a:pt x="201" y="1760"/>
                    <a:pt x="272" y="1760"/>
                  </a:cubicBezTo>
                  <a:cubicBezTo>
                    <a:pt x="520" y="1760"/>
                    <a:pt x="1002" y="1542"/>
                    <a:pt x="1497" y="1189"/>
                  </a:cubicBezTo>
                  <a:cubicBezTo>
                    <a:pt x="2135" y="734"/>
                    <a:pt x="2555" y="227"/>
                    <a:pt x="2433" y="57"/>
                  </a:cubicBezTo>
                  <a:cubicBezTo>
                    <a:pt x="2406" y="19"/>
                    <a:pt x="2353" y="1"/>
                    <a:pt x="22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" name="Google Shape;2102;p64"/>
            <p:cNvSpPr/>
            <p:nvPr/>
          </p:nvSpPr>
          <p:spPr>
            <a:xfrm>
              <a:off x="11781750" y="3738950"/>
              <a:ext cx="29025" cy="68575"/>
            </a:xfrm>
            <a:custGeom>
              <a:avLst/>
              <a:gdLst/>
              <a:ahLst/>
              <a:cxnLst/>
              <a:rect l="l" t="t" r="r" b="b"/>
              <a:pathLst>
                <a:path w="1161" h="2743" extrusionOk="0">
                  <a:moveTo>
                    <a:pt x="231" y="0"/>
                  </a:moveTo>
                  <a:cubicBezTo>
                    <a:pt x="221" y="0"/>
                    <a:pt x="212" y="2"/>
                    <a:pt x="202" y="4"/>
                  </a:cubicBezTo>
                  <a:cubicBezTo>
                    <a:pt x="0" y="60"/>
                    <a:pt x="6" y="717"/>
                    <a:pt x="215" y="1473"/>
                  </a:cubicBezTo>
                  <a:cubicBezTo>
                    <a:pt x="415" y="2194"/>
                    <a:pt x="727" y="2743"/>
                    <a:pt x="930" y="2743"/>
                  </a:cubicBezTo>
                  <a:cubicBezTo>
                    <a:pt x="940" y="2743"/>
                    <a:pt x="949" y="2742"/>
                    <a:pt x="959" y="2739"/>
                  </a:cubicBezTo>
                  <a:cubicBezTo>
                    <a:pt x="1161" y="2684"/>
                    <a:pt x="1155" y="2026"/>
                    <a:pt x="946" y="1271"/>
                  </a:cubicBezTo>
                  <a:cubicBezTo>
                    <a:pt x="746" y="550"/>
                    <a:pt x="433" y="0"/>
                    <a:pt x="2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" name="Google Shape;2103;p64"/>
            <p:cNvSpPr/>
            <p:nvPr/>
          </p:nvSpPr>
          <p:spPr>
            <a:xfrm>
              <a:off x="14827200" y="2594200"/>
              <a:ext cx="79750" cy="116600"/>
            </a:xfrm>
            <a:custGeom>
              <a:avLst/>
              <a:gdLst/>
              <a:ahLst/>
              <a:cxnLst/>
              <a:rect l="l" t="t" r="r" b="b"/>
              <a:pathLst>
                <a:path w="3190" h="4664" extrusionOk="0">
                  <a:moveTo>
                    <a:pt x="1595" y="1"/>
                  </a:moveTo>
                  <a:cubicBezTo>
                    <a:pt x="714" y="1"/>
                    <a:pt x="0" y="716"/>
                    <a:pt x="0" y="1595"/>
                  </a:cubicBezTo>
                  <a:lnTo>
                    <a:pt x="0" y="4664"/>
                  </a:lnTo>
                  <a:lnTo>
                    <a:pt x="3189" y="4664"/>
                  </a:lnTo>
                  <a:lnTo>
                    <a:pt x="3189" y="1595"/>
                  </a:lnTo>
                  <a:cubicBezTo>
                    <a:pt x="3189" y="716"/>
                    <a:pt x="2476" y="1"/>
                    <a:pt x="15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8" name="Google Shape;2104;p64"/>
            <p:cNvSpPr/>
            <p:nvPr/>
          </p:nvSpPr>
          <p:spPr>
            <a:xfrm>
              <a:off x="13228200" y="2594200"/>
              <a:ext cx="79775" cy="116600"/>
            </a:xfrm>
            <a:custGeom>
              <a:avLst/>
              <a:gdLst/>
              <a:ahLst/>
              <a:cxnLst/>
              <a:rect l="l" t="t" r="r" b="b"/>
              <a:pathLst>
                <a:path w="3191" h="4664" extrusionOk="0">
                  <a:moveTo>
                    <a:pt x="1595" y="1"/>
                  </a:moveTo>
                  <a:cubicBezTo>
                    <a:pt x="714" y="1"/>
                    <a:pt x="1" y="716"/>
                    <a:pt x="1" y="1595"/>
                  </a:cubicBezTo>
                  <a:lnTo>
                    <a:pt x="1" y="4664"/>
                  </a:lnTo>
                  <a:lnTo>
                    <a:pt x="3190" y="4664"/>
                  </a:lnTo>
                  <a:lnTo>
                    <a:pt x="3190" y="1595"/>
                  </a:lnTo>
                  <a:cubicBezTo>
                    <a:pt x="3190" y="716"/>
                    <a:pt x="2475" y="1"/>
                    <a:pt x="15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9" name="Google Shape;2105;p64"/>
            <p:cNvSpPr/>
            <p:nvPr/>
          </p:nvSpPr>
          <p:spPr>
            <a:xfrm>
              <a:off x="11629175" y="2594200"/>
              <a:ext cx="79775" cy="116600"/>
            </a:xfrm>
            <a:custGeom>
              <a:avLst/>
              <a:gdLst/>
              <a:ahLst/>
              <a:cxnLst/>
              <a:rect l="l" t="t" r="r" b="b"/>
              <a:pathLst>
                <a:path w="3191" h="4664" extrusionOk="0">
                  <a:moveTo>
                    <a:pt x="1596" y="1"/>
                  </a:moveTo>
                  <a:cubicBezTo>
                    <a:pt x="716" y="1"/>
                    <a:pt x="1" y="716"/>
                    <a:pt x="1" y="1595"/>
                  </a:cubicBezTo>
                  <a:lnTo>
                    <a:pt x="1" y="4664"/>
                  </a:lnTo>
                  <a:lnTo>
                    <a:pt x="3190" y="4664"/>
                  </a:lnTo>
                  <a:lnTo>
                    <a:pt x="3190" y="1595"/>
                  </a:lnTo>
                  <a:cubicBezTo>
                    <a:pt x="3190" y="716"/>
                    <a:pt x="2477" y="1"/>
                    <a:pt x="15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0" name="Google Shape;2106;p64"/>
            <p:cNvSpPr/>
            <p:nvPr/>
          </p:nvSpPr>
          <p:spPr>
            <a:xfrm>
              <a:off x="10862050" y="2652500"/>
              <a:ext cx="4826600" cy="753500"/>
            </a:xfrm>
            <a:custGeom>
              <a:avLst/>
              <a:gdLst/>
              <a:ahLst/>
              <a:cxnLst/>
              <a:rect l="l" t="t" r="r" b="b"/>
              <a:pathLst>
                <a:path w="193064" h="30140" extrusionOk="0">
                  <a:moveTo>
                    <a:pt x="10354" y="1"/>
                  </a:moveTo>
                  <a:cubicBezTo>
                    <a:pt x="4618" y="1"/>
                    <a:pt x="0" y="4618"/>
                    <a:pt x="0" y="10355"/>
                  </a:cubicBezTo>
                  <a:lnTo>
                    <a:pt x="0" y="19785"/>
                  </a:lnTo>
                  <a:cubicBezTo>
                    <a:pt x="0" y="25521"/>
                    <a:pt x="4618" y="30140"/>
                    <a:pt x="10354" y="30140"/>
                  </a:cubicBezTo>
                  <a:lnTo>
                    <a:pt x="182708" y="30140"/>
                  </a:lnTo>
                  <a:cubicBezTo>
                    <a:pt x="188445" y="30140"/>
                    <a:pt x="193063" y="25521"/>
                    <a:pt x="193063" y="19785"/>
                  </a:cubicBezTo>
                  <a:lnTo>
                    <a:pt x="193063" y="10355"/>
                  </a:lnTo>
                  <a:cubicBezTo>
                    <a:pt x="193063" y="4618"/>
                    <a:pt x="188445" y="1"/>
                    <a:pt x="182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1" name="Google Shape;2107;p64"/>
            <p:cNvSpPr/>
            <p:nvPr/>
          </p:nvSpPr>
          <p:spPr>
            <a:xfrm>
              <a:off x="10862050" y="3002300"/>
              <a:ext cx="4832000" cy="132575"/>
            </a:xfrm>
            <a:custGeom>
              <a:avLst/>
              <a:gdLst/>
              <a:ahLst/>
              <a:cxnLst/>
              <a:rect l="l" t="t" r="r" b="b"/>
              <a:pathLst>
                <a:path w="193280" h="5303" extrusionOk="0">
                  <a:moveTo>
                    <a:pt x="0" y="1"/>
                  </a:moveTo>
                  <a:lnTo>
                    <a:pt x="0" y="5303"/>
                  </a:lnTo>
                  <a:lnTo>
                    <a:pt x="193280" y="5303"/>
                  </a:lnTo>
                  <a:lnTo>
                    <a:pt x="19328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2" name="Google Shape;2108;p64"/>
            <p:cNvSpPr/>
            <p:nvPr/>
          </p:nvSpPr>
          <p:spPr>
            <a:xfrm>
              <a:off x="16703075" y="3724225"/>
              <a:ext cx="259300" cy="203800"/>
            </a:xfrm>
            <a:custGeom>
              <a:avLst/>
              <a:gdLst/>
              <a:ahLst/>
              <a:cxnLst/>
              <a:rect l="l" t="t" r="r" b="b"/>
              <a:pathLst>
                <a:path w="10372" h="8152" extrusionOk="0">
                  <a:moveTo>
                    <a:pt x="0" y="1"/>
                  </a:moveTo>
                  <a:lnTo>
                    <a:pt x="0" y="8152"/>
                  </a:lnTo>
                  <a:lnTo>
                    <a:pt x="6688" y="8152"/>
                  </a:lnTo>
                  <a:cubicBezTo>
                    <a:pt x="8722" y="8152"/>
                    <a:pt x="10371" y="6503"/>
                    <a:pt x="10371" y="4469"/>
                  </a:cubicBezTo>
                  <a:lnTo>
                    <a:pt x="103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3" name="Google Shape;2109;p64"/>
            <p:cNvSpPr/>
            <p:nvPr/>
          </p:nvSpPr>
          <p:spPr>
            <a:xfrm>
              <a:off x="16703075" y="3772225"/>
              <a:ext cx="259300" cy="56350"/>
            </a:xfrm>
            <a:custGeom>
              <a:avLst/>
              <a:gdLst/>
              <a:ahLst/>
              <a:cxnLst/>
              <a:rect l="l" t="t" r="r" b="b"/>
              <a:pathLst>
                <a:path w="10372" h="2254" extrusionOk="0">
                  <a:moveTo>
                    <a:pt x="0" y="0"/>
                  </a:moveTo>
                  <a:lnTo>
                    <a:pt x="0" y="2254"/>
                  </a:lnTo>
                  <a:lnTo>
                    <a:pt x="10371" y="2254"/>
                  </a:lnTo>
                  <a:lnTo>
                    <a:pt x="10371" y="0"/>
                  </a:lnTo>
                  <a:close/>
                </a:path>
              </a:pathLst>
            </a:custGeom>
            <a:solidFill>
              <a:srgbClr val="1D222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4" name="Google Shape;2110;p64"/>
            <p:cNvSpPr/>
            <p:nvPr/>
          </p:nvSpPr>
          <p:spPr>
            <a:xfrm>
              <a:off x="16935150" y="3755100"/>
              <a:ext cx="27225" cy="70100"/>
            </a:xfrm>
            <a:custGeom>
              <a:avLst/>
              <a:gdLst/>
              <a:ahLst/>
              <a:cxnLst/>
              <a:rect l="l" t="t" r="r" b="b"/>
              <a:pathLst>
                <a:path w="1089" h="2804" extrusionOk="0">
                  <a:moveTo>
                    <a:pt x="0" y="0"/>
                  </a:moveTo>
                  <a:lnTo>
                    <a:pt x="0" y="2804"/>
                  </a:lnTo>
                  <a:lnTo>
                    <a:pt x="1088" y="2804"/>
                  </a:lnTo>
                  <a:lnTo>
                    <a:pt x="108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5" name="Google Shape;2111;p64"/>
            <p:cNvSpPr/>
            <p:nvPr/>
          </p:nvSpPr>
          <p:spPr>
            <a:xfrm>
              <a:off x="15860075" y="2727800"/>
              <a:ext cx="1174825" cy="1000375"/>
            </a:xfrm>
            <a:custGeom>
              <a:avLst/>
              <a:gdLst/>
              <a:ahLst/>
              <a:cxnLst/>
              <a:rect l="l" t="t" r="r" b="b"/>
              <a:pathLst>
                <a:path w="46993" h="40015" extrusionOk="0">
                  <a:moveTo>
                    <a:pt x="13965" y="0"/>
                  </a:moveTo>
                  <a:cubicBezTo>
                    <a:pt x="11807" y="0"/>
                    <a:pt x="314" y="101"/>
                    <a:pt x="1" y="1330"/>
                  </a:cubicBezTo>
                  <a:lnTo>
                    <a:pt x="1" y="29181"/>
                  </a:lnTo>
                  <a:lnTo>
                    <a:pt x="24587" y="29181"/>
                  </a:lnTo>
                  <a:lnTo>
                    <a:pt x="34899" y="39946"/>
                  </a:lnTo>
                  <a:lnTo>
                    <a:pt x="45603" y="40014"/>
                  </a:lnTo>
                  <a:cubicBezTo>
                    <a:pt x="46993" y="40014"/>
                    <a:pt x="44322" y="17514"/>
                    <a:pt x="44322" y="17514"/>
                  </a:cubicBezTo>
                  <a:cubicBezTo>
                    <a:pt x="44322" y="17514"/>
                    <a:pt x="35790" y="0"/>
                    <a:pt x="323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6" name="Google Shape;2112;p64"/>
            <p:cNvSpPr/>
            <p:nvPr/>
          </p:nvSpPr>
          <p:spPr>
            <a:xfrm>
              <a:off x="16248175" y="2830675"/>
              <a:ext cx="618225" cy="315625"/>
            </a:xfrm>
            <a:custGeom>
              <a:avLst/>
              <a:gdLst/>
              <a:ahLst/>
              <a:cxnLst/>
              <a:rect l="l" t="t" r="r" b="b"/>
              <a:pathLst>
                <a:path w="24729" h="12625" extrusionOk="0">
                  <a:moveTo>
                    <a:pt x="0" y="0"/>
                  </a:moveTo>
                  <a:lnTo>
                    <a:pt x="0" y="3430"/>
                  </a:lnTo>
                  <a:cubicBezTo>
                    <a:pt x="0" y="6303"/>
                    <a:pt x="2072" y="8756"/>
                    <a:pt x="4902" y="9240"/>
                  </a:cubicBezTo>
                  <a:lnTo>
                    <a:pt x="24729" y="12625"/>
                  </a:lnTo>
                  <a:lnTo>
                    <a:pt x="20379" y="1783"/>
                  </a:lnTo>
                  <a:lnTo>
                    <a:pt x="191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7" name="Google Shape;2113;p64"/>
            <p:cNvSpPr/>
            <p:nvPr/>
          </p:nvSpPr>
          <p:spPr>
            <a:xfrm>
              <a:off x="16382925" y="2801375"/>
              <a:ext cx="613675" cy="639025"/>
            </a:xfrm>
            <a:custGeom>
              <a:avLst/>
              <a:gdLst/>
              <a:ahLst/>
              <a:cxnLst/>
              <a:rect l="l" t="t" r="r" b="b"/>
              <a:pathLst>
                <a:path w="24547" h="25561" fill="none" extrusionOk="0">
                  <a:moveTo>
                    <a:pt x="19340" y="25560"/>
                  </a:moveTo>
                  <a:lnTo>
                    <a:pt x="19340" y="13795"/>
                  </a:lnTo>
                  <a:lnTo>
                    <a:pt x="14989" y="2955"/>
                  </a:lnTo>
                  <a:cubicBezTo>
                    <a:pt x="14273" y="1171"/>
                    <a:pt x="12544" y="0"/>
                    <a:pt x="10622" y="0"/>
                  </a:cubicBezTo>
                  <a:lnTo>
                    <a:pt x="1" y="0"/>
                  </a:lnTo>
                  <a:lnTo>
                    <a:pt x="1" y="25560"/>
                  </a:lnTo>
                  <a:lnTo>
                    <a:pt x="24547" y="25560"/>
                  </a:lnTo>
                </a:path>
              </a:pathLst>
            </a:custGeom>
            <a:solidFill>
              <a:schemeClr val="accent1"/>
            </a:solidFill>
            <a:ln w="5550" cap="flat" cmpd="sng">
              <a:solidFill>
                <a:schemeClr val="accent1"/>
              </a:solidFill>
              <a:prstDash val="solid"/>
              <a:miter lim="1423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8" name="Google Shape;2114;p64"/>
            <p:cNvSpPr/>
            <p:nvPr/>
          </p:nvSpPr>
          <p:spPr>
            <a:xfrm>
              <a:off x="16408925" y="2844125"/>
              <a:ext cx="401350" cy="284750"/>
            </a:xfrm>
            <a:custGeom>
              <a:avLst/>
              <a:gdLst/>
              <a:ahLst/>
              <a:cxnLst/>
              <a:rect l="l" t="t" r="r" b="b"/>
              <a:pathLst>
                <a:path w="16054" h="11390" extrusionOk="0">
                  <a:moveTo>
                    <a:pt x="1180" y="0"/>
                  </a:moveTo>
                  <a:cubicBezTo>
                    <a:pt x="528" y="0"/>
                    <a:pt x="0" y="528"/>
                    <a:pt x="0" y="1181"/>
                  </a:cubicBezTo>
                  <a:lnTo>
                    <a:pt x="0" y="7961"/>
                  </a:lnTo>
                  <a:cubicBezTo>
                    <a:pt x="0" y="8532"/>
                    <a:pt x="410" y="9021"/>
                    <a:pt x="973" y="9121"/>
                  </a:cubicBezTo>
                  <a:lnTo>
                    <a:pt x="14538" y="11371"/>
                  </a:lnTo>
                  <a:cubicBezTo>
                    <a:pt x="14610" y="11383"/>
                    <a:pt x="14681" y="11390"/>
                    <a:pt x="14750" y="11390"/>
                  </a:cubicBezTo>
                  <a:cubicBezTo>
                    <a:pt x="15475" y="11390"/>
                    <a:pt x="16053" y="10720"/>
                    <a:pt x="15902" y="9975"/>
                  </a:cubicBezTo>
                  <a:lnTo>
                    <a:pt x="12845" y="947"/>
                  </a:lnTo>
                  <a:cubicBezTo>
                    <a:pt x="12733" y="396"/>
                    <a:pt x="12249" y="0"/>
                    <a:pt x="1168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9" name="Google Shape;2115;p64"/>
            <p:cNvSpPr/>
            <p:nvPr/>
          </p:nvSpPr>
          <p:spPr>
            <a:xfrm>
              <a:off x="16435250" y="3217575"/>
              <a:ext cx="91875" cy="47150"/>
            </a:xfrm>
            <a:custGeom>
              <a:avLst/>
              <a:gdLst/>
              <a:ahLst/>
              <a:cxnLst/>
              <a:rect l="l" t="t" r="r" b="b"/>
              <a:pathLst>
                <a:path w="3675" h="1886" extrusionOk="0">
                  <a:moveTo>
                    <a:pt x="294" y="1"/>
                  </a:moveTo>
                  <a:cubicBezTo>
                    <a:pt x="132" y="1"/>
                    <a:pt x="1" y="132"/>
                    <a:pt x="1" y="294"/>
                  </a:cubicBezTo>
                  <a:lnTo>
                    <a:pt x="1" y="1592"/>
                  </a:lnTo>
                  <a:cubicBezTo>
                    <a:pt x="1" y="1755"/>
                    <a:pt x="132" y="1886"/>
                    <a:pt x="294" y="1886"/>
                  </a:cubicBezTo>
                  <a:lnTo>
                    <a:pt x="3381" y="1886"/>
                  </a:lnTo>
                  <a:cubicBezTo>
                    <a:pt x="3543" y="1886"/>
                    <a:pt x="3674" y="1755"/>
                    <a:pt x="3674" y="1592"/>
                  </a:cubicBezTo>
                  <a:lnTo>
                    <a:pt x="3674" y="294"/>
                  </a:lnTo>
                  <a:cubicBezTo>
                    <a:pt x="3674" y="132"/>
                    <a:pt x="3543" y="1"/>
                    <a:pt x="338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0" name="Google Shape;2116;p64"/>
            <p:cNvSpPr/>
            <p:nvPr/>
          </p:nvSpPr>
          <p:spPr>
            <a:xfrm>
              <a:off x="16435250" y="3230225"/>
              <a:ext cx="91875" cy="21875"/>
            </a:xfrm>
            <a:custGeom>
              <a:avLst/>
              <a:gdLst/>
              <a:ahLst/>
              <a:cxnLst/>
              <a:rect l="l" t="t" r="r" b="b"/>
              <a:pathLst>
                <a:path w="3675" h="875" extrusionOk="0">
                  <a:moveTo>
                    <a:pt x="200" y="0"/>
                  </a:moveTo>
                  <a:cubicBezTo>
                    <a:pt x="90" y="0"/>
                    <a:pt x="1" y="88"/>
                    <a:pt x="1" y="199"/>
                  </a:cubicBezTo>
                  <a:lnTo>
                    <a:pt x="1" y="675"/>
                  </a:lnTo>
                  <a:cubicBezTo>
                    <a:pt x="1" y="786"/>
                    <a:pt x="90" y="874"/>
                    <a:pt x="200" y="874"/>
                  </a:cubicBezTo>
                  <a:lnTo>
                    <a:pt x="3475" y="874"/>
                  </a:lnTo>
                  <a:cubicBezTo>
                    <a:pt x="3586" y="874"/>
                    <a:pt x="3674" y="786"/>
                    <a:pt x="3674" y="675"/>
                  </a:cubicBezTo>
                  <a:lnTo>
                    <a:pt x="3674" y="199"/>
                  </a:lnTo>
                  <a:cubicBezTo>
                    <a:pt x="3674" y="88"/>
                    <a:pt x="3586" y="0"/>
                    <a:pt x="347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1" name="Google Shape;2117;p64"/>
            <p:cNvSpPr/>
            <p:nvPr/>
          </p:nvSpPr>
          <p:spPr>
            <a:xfrm>
              <a:off x="16952650" y="3499200"/>
              <a:ext cx="60675" cy="203525"/>
            </a:xfrm>
            <a:custGeom>
              <a:avLst/>
              <a:gdLst/>
              <a:ahLst/>
              <a:cxnLst/>
              <a:rect l="l" t="t" r="r" b="b"/>
              <a:pathLst>
                <a:path w="2427" h="8141" extrusionOk="0">
                  <a:moveTo>
                    <a:pt x="2137" y="1"/>
                  </a:moveTo>
                  <a:lnTo>
                    <a:pt x="1" y="78"/>
                  </a:lnTo>
                  <a:lnTo>
                    <a:pt x="226" y="6322"/>
                  </a:lnTo>
                  <a:cubicBezTo>
                    <a:pt x="262" y="7340"/>
                    <a:pt x="1099" y="8140"/>
                    <a:pt x="2110" y="8140"/>
                  </a:cubicBezTo>
                  <a:cubicBezTo>
                    <a:pt x="2132" y="8140"/>
                    <a:pt x="2155" y="8140"/>
                    <a:pt x="2178" y="8139"/>
                  </a:cubicBezTo>
                  <a:lnTo>
                    <a:pt x="2427" y="8129"/>
                  </a:lnTo>
                  <a:lnTo>
                    <a:pt x="213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2" name="Google Shape;2118;p64"/>
            <p:cNvSpPr/>
            <p:nvPr/>
          </p:nvSpPr>
          <p:spPr>
            <a:xfrm>
              <a:off x="16062550" y="3405950"/>
              <a:ext cx="709850" cy="457475"/>
            </a:xfrm>
            <a:custGeom>
              <a:avLst/>
              <a:gdLst/>
              <a:ahLst/>
              <a:cxnLst/>
              <a:rect l="l" t="t" r="r" b="b"/>
              <a:pathLst>
                <a:path w="28394" h="18299" extrusionOk="0">
                  <a:moveTo>
                    <a:pt x="14234" y="0"/>
                  </a:moveTo>
                  <a:cubicBezTo>
                    <a:pt x="6975" y="0"/>
                    <a:pt x="983" y="5436"/>
                    <a:pt x="113" y="12466"/>
                  </a:cubicBezTo>
                  <a:cubicBezTo>
                    <a:pt x="39" y="13054"/>
                    <a:pt x="2" y="13644"/>
                    <a:pt x="2" y="14237"/>
                  </a:cubicBezTo>
                  <a:cubicBezTo>
                    <a:pt x="0" y="15612"/>
                    <a:pt x="198" y="16980"/>
                    <a:pt x="590" y="18299"/>
                  </a:cubicBezTo>
                  <a:lnTo>
                    <a:pt x="2405" y="18299"/>
                  </a:lnTo>
                  <a:cubicBezTo>
                    <a:pt x="2355" y="17832"/>
                    <a:pt x="2330" y="17363"/>
                    <a:pt x="2330" y="16895"/>
                  </a:cubicBezTo>
                  <a:cubicBezTo>
                    <a:pt x="2330" y="15409"/>
                    <a:pt x="2523" y="13928"/>
                    <a:pt x="2908" y="12493"/>
                  </a:cubicBezTo>
                  <a:lnTo>
                    <a:pt x="25621" y="12730"/>
                  </a:lnTo>
                  <a:lnTo>
                    <a:pt x="28393" y="12762"/>
                  </a:lnTo>
                  <a:cubicBezTo>
                    <a:pt x="27656" y="5592"/>
                    <a:pt x="21595" y="0"/>
                    <a:pt x="142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3" name="Google Shape;2119;p64"/>
            <p:cNvSpPr/>
            <p:nvPr/>
          </p:nvSpPr>
          <p:spPr>
            <a:xfrm>
              <a:off x="16135225" y="3480275"/>
              <a:ext cx="567875" cy="243950"/>
            </a:xfrm>
            <a:custGeom>
              <a:avLst/>
              <a:gdLst/>
              <a:ahLst/>
              <a:cxnLst/>
              <a:rect l="l" t="t" r="r" b="b"/>
              <a:pathLst>
                <a:path w="22715" h="9758" extrusionOk="0">
                  <a:moveTo>
                    <a:pt x="11327" y="0"/>
                  </a:moveTo>
                  <a:cubicBezTo>
                    <a:pt x="5281" y="0"/>
                    <a:pt x="1392" y="4323"/>
                    <a:pt x="1" y="9520"/>
                  </a:cubicBezTo>
                  <a:lnTo>
                    <a:pt x="22714" y="9757"/>
                  </a:lnTo>
                  <a:cubicBezTo>
                    <a:pt x="21376" y="4454"/>
                    <a:pt x="17463" y="0"/>
                    <a:pt x="113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4" name="Google Shape;2120;p64"/>
            <p:cNvSpPr/>
            <p:nvPr/>
          </p:nvSpPr>
          <p:spPr>
            <a:xfrm>
              <a:off x="16168425" y="3550425"/>
              <a:ext cx="499975" cy="499950"/>
            </a:xfrm>
            <a:custGeom>
              <a:avLst/>
              <a:gdLst/>
              <a:ahLst/>
              <a:cxnLst/>
              <a:rect l="l" t="t" r="r" b="b"/>
              <a:pathLst>
                <a:path w="19999" h="19998" extrusionOk="0">
                  <a:moveTo>
                    <a:pt x="9999" y="0"/>
                  </a:moveTo>
                  <a:cubicBezTo>
                    <a:pt x="7348" y="0"/>
                    <a:pt x="4805" y="1053"/>
                    <a:pt x="2930" y="2928"/>
                  </a:cubicBezTo>
                  <a:cubicBezTo>
                    <a:pt x="1055" y="4803"/>
                    <a:pt x="1" y="7347"/>
                    <a:pt x="1" y="9998"/>
                  </a:cubicBezTo>
                  <a:cubicBezTo>
                    <a:pt x="1" y="12651"/>
                    <a:pt x="1055" y="15194"/>
                    <a:pt x="2930" y="17069"/>
                  </a:cubicBezTo>
                  <a:cubicBezTo>
                    <a:pt x="4805" y="18944"/>
                    <a:pt x="7348" y="19998"/>
                    <a:pt x="9999" y="19998"/>
                  </a:cubicBezTo>
                  <a:cubicBezTo>
                    <a:pt x="12651" y="19998"/>
                    <a:pt x="15194" y="18944"/>
                    <a:pt x="17069" y="17069"/>
                  </a:cubicBezTo>
                  <a:cubicBezTo>
                    <a:pt x="18944" y="15194"/>
                    <a:pt x="19998" y="12651"/>
                    <a:pt x="19998" y="9998"/>
                  </a:cubicBezTo>
                  <a:cubicBezTo>
                    <a:pt x="19998" y="7347"/>
                    <a:pt x="18944" y="4803"/>
                    <a:pt x="17069" y="2928"/>
                  </a:cubicBezTo>
                  <a:cubicBezTo>
                    <a:pt x="15194" y="1053"/>
                    <a:pt x="12651" y="0"/>
                    <a:pt x="99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5" name="Google Shape;2121;p64"/>
            <p:cNvSpPr/>
            <p:nvPr/>
          </p:nvSpPr>
          <p:spPr>
            <a:xfrm>
              <a:off x="16230825" y="3612775"/>
              <a:ext cx="375175" cy="375200"/>
            </a:xfrm>
            <a:custGeom>
              <a:avLst/>
              <a:gdLst/>
              <a:ahLst/>
              <a:cxnLst/>
              <a:rect l="l" t="t" r="r" b="b"/>
              <a:pathLst>
                <a:path w="15007" h="15008" extrusionOk="0">
                  <a:moveTo>
                    <a:pt x="7503" y="1"/>
                  </a:moveTo>
                  <a:cubicBezTo>
                    <a:pt x="5514" y="1"/>
                    <a:pt x="3604" y="793"/>
                    <a:pt x="2198" y="2199"/>
                  </a:cubicBezTo>
                  <a:cubicBezTo>
                    <a:pt x="791" y="3606"/>
                    <a:pt x="1" y="5515"/>
                    <a:pt x="1" y="7504"/>
                  </a:cubicBezTo>
                  <a:cubicBezTo>
                    <a:pt x="1" y="9495"/>
                    <a:pt x="791" y="11403"/>
                    <a:pt x="2198" y="12809"/>
                  </a:cubicBezTo>
                  <a:cubicBezTo>
                    <a:pt x="3604" y="14217"/>
                    <a:pt x="5514" y="15008"/>
                    <a:pt x="7503" y="15008"/>
                  </a:cubicBezTo>
                  <a:cubicBezTo>
                    <a:pt x="9493" y="15008"/>
                    <a:pt x="11401" y="14217"/>
                    <a:pt x="12809" y="12809"/>
                  </a:cubicBezTo>
                  <a:cubicBezTo>
                    <a:pt x="14216" y="11403"/>
                    <a:pt x="15006" y="9495"/>
                    <a:pt x="15006" y="7504"/>
                  </a:cubicBezTo>
                  <a:cubicBezTo>
                    <a:pt x="15006" y="5515"/>
                    <a:pt x="14216" y="3606"/>
                    <a:pt x="12809" y="2199"/>
                  </a:cubicBezTo>
                  <a:cubicBezTo>
                    <a:pt x="11401" y="793"/>
                    <a:pt x="9493" y="1"/>
                    <a:pt x="75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6" name="Google Shape;2122;p64"/>
            <p:cNvSpPr/>
            <p:nvPr/>
          </p:nvSpPr>
          <p:spPr>
            <a:xfrm>
              <a:off x="16263050" y="3645025"/>
              <a:ext cx="310725" cy="310750"/>
            </a:xfrm>
            <a:custGeom>
              <a:avLst/>
              <a:gdLst/>
              <a:ahLst/>
              <a:cxnLst/>
              <a:rect l="l" t="t" r="r" b="b"/>
              <a:pathLst>
                <a:path w="12429" h="12430" extrusionOk="0">
                  <a:moveTo>
                    <a:pt x="6214" y="1"/>
                  </a:moveTo>
                  <a:cubicBezTo>
                    <a:pt x="4566" y="1"/>
                    <a:pt x="2986" y="654"/>
                    <a:pt x="1820" y="1820"/>
                  </a:cubicBezTo>
                  <a:cubicBezTo>
                    <a:pt x="655" y="2985"/>
                    <a:pt x="0" y="4567"/>
                    <a:pt x="0" y="6214"/>
                  </a:cubicBezTo>
                  <a:cubicBezTo>
                    <a:pt x="0" y="7863"/>
                    <a:pt x="655" y="9443"/>
                    <a:pt x="1820" y="10608"/>
                  </a:cubicBezTo>
                  <a:cubicBezTo>
                    <a:pt x="2986" y="11774"/>
                    <a:pt x="4566" y="12429"/>
                    <a:pt x="6214" y="12429"/>
                  </a:cubicBezTo>
                  <a:cubicBezTo>
                    <a:pt x="7863" y="12429"/>
                    <a:pt x="9443" y="11774"/>
                    <a:pt x="10609" y="10608"/>
                  </a:cubicBezTo>
                  <a:cubicBezTo>
                    <a:pt x="11774" y="9443"/>
                    <a:pt x="12429" y="7863"/>
                    <a:pt x="12429" y="6214"/>
                  </a:cubicBezTo>
                  <a:cubicBezTo>
                    <a:pt x="12429" y="4567"/>
                    <a:pt x="11774" y="2985"/>
                    <a:pt x="10609" y="1820"/>
                  </a:cubicBezTo>
                  <a:cubicBezTo>
                    <a:pt x="9443" y="654"/>
                    <a:pt x="7863" y="1"/>
                    <a:pt x="621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7" name="Google Shape;2123;p64"/>
            <p:cNvSpPr/>
            <p:nvPr/>
          </p:nvSpPr>
          <p:spPr>
            <a:xfrm>
              <a:off x="16276900" y="3658875"/>
              <a:ext cx="283025" cy="283000"/>
            </a:xfrm>
            <a:custGeom>
              <a:avLst/>
              <a:gdLst/>
              <a:ahLst/>
              <a:cxnLst/>
              <a:rect l="l" t="t" r="r" b="b"/>
              <a:pathLst>
                <a:path w="11321" h="11320" extrusionOk="0">
                  <a:moveTo>
                    <a:pt x="5660" y="1"/>
                  </a:moveTo>
                  <a:cubicBezTo>
                    <a:pt x="4159" y="1"/>
                    <a:pt x="2720" y="597"/>
                    <a:pt x="1659" y="1658"/>
                  </a:cubicBezTo>
                  <a:cubicBezTo>
                    <a:pt x="597" y="2720"/>
                    <a:pt x="0" y="4160"/>
                    <a:pt x="0" y="5660"/>
                  </a:cubicBezTo>
                  <a:cubicBezTo>
                    <a:pt x="0" y="7161"/>
                    <a:pt x="597" y="8600"/>
                    <a:pt x="1659" y="9663"/>
                  </a:cubicBezTo>
                  <a:cubicBezTo>
                    <a:pt x="2720" y="10723"/>
                    <a:pt x="4159" y="11320"/>
                    <a:pt x="5660" y="11320"/>
                  </a:cubicBezTo>
                  <a:cubicBezTo>
                    <a:pt x="7162" y="11320"/>
                    <a:pt x="8601" y="10723"/>
                    <a:pt x="9662" y="9663"/>
                  </a:cubicBezTo>
                  <a:cubicBezTo>
                    <a:pt x="10724" y="8600"/>
                    <a:pt x="11321" y="7161"/>
                    <a:pt x="11321" y="5660"/>
                  </a:cubicBezTo>
                  <a:cubicBezTo>
                    <a:pt x="11321" y="4160"/>
                    <a:pt x="10724" y="2720"/>
                    <a:pt x="9662" y="1658"/>
                  </a:cubicBezTo>
                  <a:cubicBezTo>
                    <a:pt x="8601" y="597"/>
                    <a:pt x="7162" y="1"/>
                    <a:pt x="56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8" name="Google Shape;2124;p64"/>
            <p:cNvSpPr/>
            <p:nvPr/>
          </p:nvSpPr>
          <p:spPr>
            <a:xfrm>
              <a:off x="16278325" y="3672725"/>
              <a:ext cx="267725" cy="255300"/>
            </a:xfrm>
            <a:custGeom>
              <a:avLst/>
              <a:gdLst/>
              <a:ahLst/>
              <a:cxnLst/>
              <a:rect l="l" t="t" r="r" b="b"/>
              <a:pathLst>
                <a:path w="10709" h="10212" extrusionOk="0">
                  <a:moveTo>
                    <a:pt x="5604" y="1"/>
                  </a:moveTo>
                  <a:cubicBezTo>
                    <a:pt x="4297" y="1"/>
                    <a:pt x="2990" y="500"/>
                    <a:pt x="1994" y="1497"/>
                  </a:cubicBezTo>
                  <a:cubicBezTo>
                    <a:pt x="0" y="3490"/>
                    <a:pt x="0" y="6722"/>
                    <a:pt x="1994" y="8717"/>
                  </a:cubicBezTo>
                  <a:cubicBezTo>
                    <a:pt x="2950" y="9674"/>
                    <a:pt x="4249" y="10212"/>
                    <a:pt x="5603" y="10212"/>
                  </a:cubicBezTo>
                  <a:cubicBezTo>
                    <a:pt x="6957" y="10212"/>
                    <a:pt x="8255" y="9674"/>
                    <a:pt x="9214" y="8717"/>
                  </a:cubicBezTo>
                  <a:cubicBezTo>
                    <a:pt x="10170" y="7759"/>
                    <a:pt x="10709" y="6460"/>
                    <a:pt x="10709" y="5106"/>
                  </a:cubicBezTo>
                  <a:cubicBezTo>
                    <a:pt x="10709" y="3752"/>
                    <a:pt x="10170" y="2454"/>
                    <a:pt x="9214" y="1497"/>
                  </a:cubicBezTo>
                  <a:cubicBezTo>
                    <a:pt x="8217" y="500"/>
                    <a:pt x="6910" y="1"/>
                    <a:pt x="560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49" name="Google Shape;2125;p64"/>
            <p:cNvSpPr/>
            <p:nvPr/>
          </p:nvSpPr>
          <p:spPr>
            <a:xfrm>
              <a:off x="16291450" y="3714325"/>
              <a:ext cx="230775" cy="216175"/>
            </a:xfrm>
            <a:custGeom>
              <a:avLst/>
              <a:gdLst/>
              <a:ahLst/>
              <a:cxnLst/>
              <a:rect l="l" t="t" r="r" b="b"/>
              <a:pathLst>
                <a:path w="9231" h="8647" extrusionOk="0">
                  <a:moveTo>
                    <a:pt x="4622" y="1"/>
                  </a:moveTo>
                  <a:cubicBezTo>
                    <a:pt x="4420" y="1"/>
                    <a:pt x="4216" y="15"/>
                    <a:pt x="4010" y="44"/>
                  </a:cubicBezTo>
                  <a:cubicBezTo>
                    <a:pt x="1646" y="377"/>
                    <a:pt x="1" y="2565"/>
                    <a:pt x="335" y="4929"/>
                  </a:cubicBezTo>
                  <a:cubicBezTo>
                    <a:pt x="641" y="7087"/>
                    <a:pt x="2491" y="8647"/>
                    <a:pt x="4610" y="8647"/>
                  </a:cubicBezTo>
                  <a:cubicBezTo>
                    <a:pt x="4812" y="8647"/>
                    <a:pt x="5016" y="8633"/>
                    <a:pt x="5222" y="8604"/>
                  </a:cubicBezTo>
                  <a:cubicBezTo>
                    <a:pt x="7585" y="8269"/>
                    <a:pt x="9231" y="6082"/>
                    <a:pt x="8896" y="3719"/>
                  </a:cubicBezTo>
                  <a:cubicBezTo>
                    <a:pt x="8591" y="1559"/>
                    <a:pt x="6741" y="1"/>
                    <a:pt x="462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" name="Google Shape;2126;p64"/>
            <p:cNvSpPr/>
            <p:nvPr/>
          </p:nvSpPr>
          <p:spPr>
            <a:xfrm>
              <a:off x="16362075" y="3744050"/>
              <a:ext cx="112675" cy="112700"/>
            </a:xfrm>
            <a:custGeom>
              <a:avLst/>
              <a:gdLst/>
              <a:ahLst/>
              <a:cxnLst/>
              <a:rect l="l" t="t" r="r" b="b"/>
              <a:pathLst>
                <a:path w="4507" h="4508" extrusionOk="0">
                  <a:moveTo>
                    <a:pt x="2253" y="1"/>
                  </a:moveTo>
                  <a:cubicBezTo>
                    <a:pt x="1008" y="1"/>
                    <a:pt x="0" y="1009"/>
                    <a:pt x="0" y="2253"/>
                  </a:cubicBezTo>
                  <a:cubicBezTo>
                    <a:pt x="0" y="3498"/>
                    <a:pt x="1008" y="4507"/>
                    <a:pt x="2253" y="4507"/>
                  </a:cubicBezTo>
                  <a:cubicBezTo>
                    <a:pt x="3497" y="4507"/>
                    <a:pt x="4507" y="3498"/>
                    <a:pt x="4507" y="2253"/>
                  </a:cubicBezTo>
                  <a:cubicBezTo>
                    <a:pt x="4507" y="1009"/>
                    <a:pt x="3497" y="1"/>
                    <a:pt x="22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" name="Google Shape;2127;p64"/>
            <p:cNvSpPr/>
            <p:nvPr/>
          </p:nvSpPr>
          <p:spPr>
            <a:xfrm>
              <a:off x="16378550" y="3760550"/>
              <a:ext cx="82850" cy="79675"/>
            </a:xfrm>
            <a:custGeom>
              <a:avLst/>
              <a:gdLst/>
              <a:ahLst/>
              <a:cxnLst/>
              <a:rect l="l" t="t" r="r" b="b"/>
              <a:pathLst>
                <a:path w="3314" h="3187" extrusionOk="0">
                  <a:moveTo>
                    <a:pt x="1594" y="0"/>
                  </a:moveTo>
                  <a:cubicBezTo>
                    <a:pt x="714" y="0"/>
                    <a:pt x="1" y="713"/>
                    <a:pt x="1" y="1593"/>
                  </a:cubicBezTo>
                  <a:cubicBezTo>
                    <a:pt x="1" y="2238"/>
                    <a:pt x="389" y="2819"/>
                    <a:pt x="984" y="3065"/>
                  </a:cubicBezTo>
                  <a:cubicBezTo>
                    <a:pt x="1181" y="3147"/>
                    <a:pt x="1388" y="3187"/>
                    <a:pt x="1593" y="3187"/>
                  </a:cubicBezTo>
                  <a:cubicBezTo>
                    <a:pt x="2008" y="3187"/>
                    <a:pt x="2417" y="3024"/>
                    <a:pt x="2721" y="2720"/>
                  </a:cubicBezTo>
                  <a:cubicBezTo>
                    <a:pt x="3177" y="2264"/>
                    <a:pt x="3314" y="1579"/>
                    <a:pt x="3066" y="984"/>
                  </a:cubicBezTo>
                  <a:cubicBezTo>
                    <a:pt x="2820" y="389"/>
                    <a:pt x="2239" y="0"/>
                    <a:pt x="159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" name="Google Shape;2128;p64"/>
            <p:cNvSpPr/>
            <p:nvPr/>
          </p:nvSpPr>
          <p:spPr>
            <a:xfrm>
              <a:off x="16390225" y="3772225"/>
              <a:ext cx="58575" cy="56350"/>
            </a:xfrm>
            <a:custGeom>
              <a:avLst/>
              <a:gdLst/>
              <a:ahLst/>
              <a:cxnLst/>
              <a:rect l="l" t="t" r="r" b="b"/>
              <a:pathLst>
                <a:path w="2343" h="2254" extrusionOk="0">
                  <a:moveTo>
                    <a:pt x="1127" y="0"/>
                  </a:moveTo>
                  <a:cubicBezTo>
                    <a:pt x="505" y="0"/>
                    <a:pt x="1" y="504"/>
                    <a:pt x="1" y="1126"/>
                  </a:cubicBezTo>
                  <a:cubicBezTo>
                    <a:pt x="1" y="1582"/>
                    <a:pt x="275" y="1993"/>
                    <a:pt x="697" y="2167"/>
                  </a:cubicBezTo>
                  <a:cubicBezTo>
                    <a:pt x="836" y="2225"/>
                    <a:pt x="982" y="2253"/>
                    <a:pt x="1128" y="2253"/>
                  </a:cubicBezTo>
                  <a:cubicBezTo>
                    <a:pt x="1421" y="2253"/>
                    <a:pt x="1709" y="2139"/>
                    <a:pt x="1924" y="1924"/>
                  </a:cubicBezTo>
                  <a:cubicBezTo>
                    <a:pt x="2246" y="1600"/>
                    <a:pt x="2343" y="1116"/>
                    <a:pt x="2169" y="695"/>
                  </a:cubicBezTo>
                  <a:cubicBezTo>
                    <a:pt x="1994" y="273"/>
                    <a:pt x="1582" y="0"/>
                    <a:pt x="112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" name="Google Shape;2129;p64"/>
            <p:cNvSpPr/>
            <p:nvPr/>
          </p:nvSpPr>
          <p:spPr>
            <a:xfrm>
              <a:off x="16382925" y="3706625"/>
              <a:ext cx="70975" cy="18950"/>
            </a:xfrm>
            <a:custGeom>
              <a:avLst/>
              <a:gdLst/>
              <a:ahLst/>
              <a:cxnLst/>
              <a:rect l="l" t="t" r="r" b="b"/>
              <a:pathLst>
                <a:path w="2839" h="758" extrusionOk="0">
                  <a:moveTo>
                    <a:pt x="1419" y="0"/>
                  </a:moveTo>
                  <a:cubicBezTo>
                    <a:pt x="636" y="0"/>
                    <a:pt x="1" y="169"/>
                    <a:pt x="1" y="379"/>
                  </a:cubicBezTo>
                  <a:cubicBezTo>
                    <a:pt x="1" y="588"/>
                    <a:pt x="636" y="758"/>
                    <a:pt x="1419" y="758"/>
                  </a:cubicBezTo>
                  <a:cubicBezTo>
                    <a:pt x="2203" y="758"/>
                    <a:pt x="2838" y="588"/>
                    <a:pt x="2838" y="379"/>
                  </a:cubicBezTo>
                  <a:cubicBezTo>
                    <a:pt x="2838" y="169"/>
                    <a:pt x="2203" y="0"/>
                    <a:pt x="14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" name="Google Shape;2130;p64"/>
            <p:cNvSpPr/>
            <p:nvPr/>
          </p:nvSpPr>
          <p:spPr>
            <a:xfrm>
              <a:off x="16487400" y="3745175"/>
              <a:ext cx="28225" cy="68875"/>
            </a:xfrm>
            <a:custGeom>
              <a:avLst/>
              <a:gdLst/>
              <a:ahLst/>
              <a:cxnLst/>
              <a:rect l="l" t="t" r="r" b="b"/>
              <a:pathLst>
                <a:path w="1129" h="2755" extrusionOk="0">
                  <a:moveTo>
                    <a:pt x="235" y="1"/>
                  </a:moveTo>
                  <a:cubicBezTo>
                    <a:pt x="226" y="1"/>
                    <a:pt x="217" y="2"/>
                    <a:pt x="208" y="4"/>
                  </a:cubicBezTo>
                  <a:cubicBezTo>
                    <a:pt x="6" y="57"/>
                    <a:pt x="1" y="715"/>
                    <a:pt x="197" y="1472"/>
                  </a:cubicBezTo>
                  <a:cubicBezTo>
                    <a:pt x="386" y="2199"/>
                    <a:pt x="691" y="2754"/>
                    <a:pt x="894" y="2754"/>
                  </a:cubicBezTo>
                  <a:cubicBezTo>
                    <a:pt x="903" y="2754"/>
                    <a:pt x="912" y="2753"/>
                    <a:pt x="920" y="2751"/>
                  </a:cubicBezTo>
                  <a:cubicBezTo>
                    <a:pt x="1124" y="2698"/>
                    <a:pt x="1128" y="2042"/>
                    <a:pt x="932" y="1283"/>
                  </a:cubicBezTo>
                  <a:cubicBezTo>
                    <a:pt x="744" y="556"/>
                    <a:pt x="438" y="1"/>
                    <a:pt x="2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" name="Google Shape;2131;p64"/>
            <p:cNvSpPr/>
            <p:nvPr/>
          </p:nvSpPr>
          <p:spPr>
            <a:xfrm>
              <a:off x="16435500" y="3848625"/>
              <a:ext cx="64375" cy="43175"/>
            </a:xfrm>
            <a:custGeom>
              <a:avLst/>
              <a:gdLst/>
              <a:ahLst/>
              <a:cxnLst/>
              <a:rect l="l" t="t" r="r" b="b"/>
              <a:pathLst>
                <a:path w="2575" h="1727" extrusionOk="0">
                  <a:moveTo>
                    <a:pt x="2301" y="1"/>
                  </a:moveTo>
                  <a:cubicBezTo>
                    <a:pt x="2051" y="1"/>
                    <a:pt x="1570" y="210"/>
                    <a:pt x="1073" y="551"/>
                  </a:cubicBezTo>
                  <a:cubicBezTo>
                    <a:pt x="428" y="995"/>
                    <a:pt x="1" y="1496"/>
                    <a:pt x="119" y="1668"/>
                  </a:cubicBezTo>
                  <a:cubicBezTo>
                    <a:pt x="146" y="1708"/>
                    <a:pt x="200" y="1727"/>
                    <a:pt x="275" y="1727"/>
                  </a:cubicBezTo>
                  <a:cubicBezTo>
                    <a:pt x="525" y="1727"/>
                    <a:pt x="1007" y="1517"/>
                    <a:pt x="1503" y="1176"/>
                  </a:cubicBezTo>
                  <a:cubicBezTo>
                    <a:pt x="2149" y="731"/>
                    <a:pt x="2575" y="232"/>
                    <a:pt x="2457" y="59"/>
                  </a:cubicBezTo>
                  <a:cubicBezTo>
                    <a:pt x="2429" y="20"/>
                    <a:pt x="2375" y="1"/>
                    <a:pt x="230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6" name="Google Shape;2132;p64"/>
            <p:cNvSpPr/>
            <p:nvPr/>
          </p:nvSpPr>
          <p:spPr>
            <a:xfrm>
              <a:off x="16339075" y="3847425"/>
              <a:ext cx="63875" cy="44000"/>
            </a:xfrm>
            <a:custGeom>
              <a:avLst/>
              <a:gdLst/>
              <a:ahLst/>
              <a:cxnLst/>
              <a:rect l="l" t="t" r="r" b="b"/>
              <a:pathLst>
                <a:path w="2555" h="1760" extrusionOk="0">
                  <a:moveTo>
                    <a:pt x="273" y="1"/>
                  </a:moveTo>
                  <a:cubicBezTo>
                    <a:pt x="201" y="1"/>
                    <a:pt x="149" y="19"/>
                    <a:pt x="122" y="58"/>
                  </a:cubicBezTo>
                  <a:cubicBezTo>
                    <a:pt x="1" y="228"/>
                    <a:pt x="419" y="734"/>
                    <a:pt x="1058" y="1189"/>
                  </a:cubicBezTo>
                  <a:cubicBezTo>
                    <a:pt x="1554" y="1542"/>
                    <a:pt x="2035" y="1760"/>
                    <a:pt x="2283" y="1760"/>
                  </a:cubicBezTo>
                  <a:cubicBezTo>
                    <a:pt x="2354" y="1760"/>
                    <a:pt x="2406" y="1742"/>
                    <a:pt x="2434" y="1703"/>
                  </a:cubicBezTo>
                  <a:cubicBezTo>
                    <a:pt x="2555" y="1533"/>
                    <a:pt x="2136" y="1027"/>
                    <a:pt x="1497" y="571"/>
                  </a:cubicBezTo>
                  <a:cubicBezTo>
                    <a:pt x="1002" y="218"/>
                    <a:pt x="521" y="1"/>
                    <a:pt x="2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7" name="Google Shape;2133;p64"/>
            <p:cNvSpPr/>
            <p:nvPr/>
          </p:nvSpPr>
          <p:spPr>
            <a:xfrm>
              <a:off x="16324175" y="3744000"/>
              <a:ext cx="29025" cy="68600"/>
            </a:xfrm>
            <a:custGeom>
              <a:avLst/>
              <a:gdLst/>
              <a:ahLst/>
              <a:cxnLst/>
              <a:rect l="l" t="t" r="r" b="b"/>
              <a:pathLst>
                <a:path w="1161" h="2744" extrusionOk="0">
                  <a:moveTo>
                    <a:pt x="930" y="1"/>
                  </a:moveTo>
                  <a:cubicBezTo>
                    <a:pt x="726" y="1"/>
                    <a:pt x="415" y="550"/>
                    <a:pt x="215" y="1271"/>
                  </a:cubicBezTo>
                  <a:cubicBezTo>
                    <a:pt x="6" y="2026"/>
                    <a:pt x="0" y="2684"/>
                    <a:pt x="202" y="2739"/>
                  </a:cubicBezTo>
                  <a:cubicBezTo>
                    <a:pt x="211" y="2742"/>
                    <a:pt x="221" y="2743"/>
                    <a:pt x="230" y="2743"/>
                  </a:cubicBezTo>
                  <a:cubicBezTo>
                    <a:pt x="433" y="2743"/>
                    <a:pt x="746" y="2194"/>
                    <a:pt x="945" y="1474"/>
                  </a:cubicBezTo>
                  <a:cubicBezTo>
                    <a:pt x="1155" y="718"/>
                    <a:pt x="1160" y="60"/>
                    <a:pt x="958" y="4"/>
                  </a:cubicBezTo>
                  <a:cubicBezTo>
                    <a:pt x="949" y="2"/>
                    <a:pt x="940" y="1"/>
                    <a:pt x="9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8" name="Google Shape;2134;p64"/>
            <p:cNvSpPr/>
            <p:nvPr/>
          </p:nvSpPr>
          <p:spPr>
            <a:xfrm>
              <a:off x="16825650" y="3040750"/>
              <a:ext cx="61925" cy="105550"/>
            </a:xfrm>
            <a:custGeom>
              <a:avLst/>
              <a:gdLst/>
              <a:ahLst/>
              <a:cxnLst/>
              <a:rect l="l" t="t" r="r" b="b"/>
              <a:pathLst>
                <a:path w="2477" h="4222" extrusionOk="0">
                  <a:moveTo>
                    <a:pt x="1" y="0"/>
                  </a:moveTo>
                  <a:lnTo>
                    <a:pt x="1631" y="4222"/>
                  </a:lnTo>
                  <a:lnTo>
                    <a:pt x="2477" y="4222"/>
                  </a:lnTo>
                  <a:lnTo>
                    <a:pt x="24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9" name="Google Shape;2135;p64"/>
            <p:cNvSpPr/>
            <p:nvPr/>
          </p:nvSpPr>
          <p:spPr>
            <a:xfrm>
              <a:off x="16853925" y="2892675"/>
              <a:ext cx="74050" cy="181525"/>
            </a:xfrm>
            <a:custGeom>
              <a:avLst/>
              <a:gdLst/>
              <a:ahLst/>
              <a:cxnLst/>
              <a:rect l="l" t="t" r="r" b="b"/>
              <a:pathLst>
                <a:path w="2962" h="7261" extrusionOk="0">
                  <a:moveTo>
                    <a:pt x="1295" y="0"/>
                  </a:moveTo>
                  <a:cubicBezTo>
                    <a:pt x="1289" y="0"/>
                    <a:pt x="1284" y="0"/>
                    <a:pt x="1279" y="0"/>
                  </a:cubicBezTo>
                  <a:lnTo>
                    <a:pt x="0" y="12"/>
                  </a:lnTo>
                  <a:lnTo>
                    <a:pt x="67" y="7260"/>
                  </a:lnTo>
                  <a:lnTo>
                    <a:pt x="1346" y="7247"/>
                  </a:lnTo>
                  <a:cubicBezTo>
                    <a:pt x="2241" y="7239"/>
                    <a:pt x="2962" y="6506"/>
                    <a:pt x="2953" y="5610"/>
                  </a:cubicBezTo>
                  <a:lnTo>
                    <a:pt x="2916" y="1608"/>
                  </a:lnTo>
                  <a:cubicBezTo>
                    <a:pt x="2909" y="717"/>
                    <a:pt x="2184" y="0"/>
                    <a:pt x="12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0" name="Google Shape;2136;p64"/>
            <p:cNvSpPr/>
            <p:nvPr/>
          </p:nvSpPr>
          <p:spPr>
            <a:xfrm>
              <a:off x="16878700" y="3004475"/>
              <a:ext cx="50100" cy="20050"/>
            </a:xfrm>
            <a:custGeom>
              <a:avLst/>
              <a:gdLst/>
              <a:ahLst/>
              <a:cxnLst/>
              <a:rect l="l" t="t" r="r" b="b"/>
              <a:pathLst>
                <a:path w="2004" h="802" extrusionOk="0">
                  <a:moveTo>
                    <a:pt x="1996" y="0"/>
                  </a:moveTo>
                  <a:lnTo>
                    <a:pt x="0" y="19"/>
                  </a:lnTo>
                  <a:lnTo>
                    <a:pt x="7" y="802"/>
                  </a:lnTo>
                  <a:lnTo>
                    <a:pt x="2004" y="783"/>
                  </a:lnTo>
                  <a:lnTo>
                    <a:pt x="199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61" name="Google Shape;2137;p64"/>
            <p:cNvSpPr/>
            <p:nvPr/>
          </p:nvSpPr>
          <p:spPr>
            <a:xfrm>
              <a:off x="15860075" y="2543950"/>
              <a:ext cx="450275" cy="217125"/>
            </a:xfrm>
            <a:custGeom>
              <a:avLst/>
              <a:gdLst/>
              <a:ahLst/>
              <a:cxnLst/>
              <a:rect l="l" t="t" r="r" b="b"/>
              <a:pathLst>
                <a:path w="18011" h="8685" extrusionOk="0">
                  <a:moveTo>
                    <a:pt x="1" y="0"/>
                  </a:moveTo>
                  <a:lnTo>
                    <a:pt x="1" y="8684"/>
                  </a:lnTo>
                  <a:lnTo>
                    <a:pt x="18010" y="8684"/>
                  </a:lnTo>
                  <a:cubicBezTo>
                    <a:pt x="18010" y="8684"/>
                    <a:pt x="14442" y="4609"/>
                    <a:pt x="8728" y="2026"/>
                  </a:cubicBezTo>
                  <a:cubicBezTo>
                    <a:pt x="4246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" name="Rectangle 3"/>
          <p:cNvSpPr/>
          <p:nvPr/>
        </p:nvSpPr>
        <p:spPr>
          <a:xfrm>
            <a:off x="1551709" y="2297766"/>
            <a:ext cx="85066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altLang="en-US" sz="3600" kern="0" dirty="0">
                <a:solidFill>
                  <a:schemeClr val="accent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Arial"/>
              </a:rPr>
              <a:t>Learn by heart the new words/ compound nouns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en-US" altLang="en-US" sz="4000" kern="0" dirty="0">
                <a:solidFill>
                  <a:schemeClr val="accent1">
                    <a:lumMod val="75000"/>
                    <a:lumOff val="25000"/>
                  </a:schemeClr>
                </a:solidFill>
                <a:latin typeface="Comic Sans MS" panose="030F0702030302020204" pitchFamily="66" charset="0"/>
                <a:cs typeface="Arial"/>
              </a:rPr>
              <a:t>Do exercise B3,4 in WB</a:t>
            </a:r>
          </a:p>
        </p:txBody>
      </p:sp>
    </p:spTree>
    <p:extLst>
      <p:ext uri="{BB962C8B-B14F-4D97-AF65-F5344CB8AC3E}">
        <p14:creationId xmlns:p14="http://schemas.microsoft.com/office/powerpoint/2010/main" val="155926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1" name="Google Shape;821;p36"/>
          <p:cNvGrpSpPr/>
          <p:nvPr/>
        </p:nvGrpSpPr>
        <p:grpSpPr>
          <a:xfrm>
            <a:off x="2990476" y="4057071"/>
            <a:ext cx="4814472" cy="2661031"/>
            <a:chOff x="8339025" y="-225900"/>
            <a:chExt cx="2848575" cy="1574450"/>
          </a:xfrm>
        </p:grpSpPr>
        <p:sp>
          <p:nvSpPr>
            <p:cNvPr id="822" name="Google Shape;822;p36"/>
            <p:cNvSpPr/>
            <p:nvPr/>
          </p:nvSpPr>
          <p:spPr>
            <a:xfrm>
              <a:off x="10752400" y="992650"/>
              <a:ext cx="221575" cy="110800"/>
            </a:xfrm>
            <a:custGeom>
              <a:avLst/>
              <a:gdLst/>
              <a:ahLst/>
              <a:cxnLst/>
              <a:rect l="l" t="t" r="r" b="b"/>
              <a:pathLst>
                <a:path w="8863" h="4432" extrusionOk="0">
                  <a:moveTo>
                    <a:pt x="0" y="1"/>
                  </a:moveTo>
                  <a:lnTo>
                    <a:pt x="0" y="4432"/>
                  </a:lnTo>
                  <a:lnTo>
                    <a:pt x="8863" y="4432"/>
                  </a:lnTo>
                  <a:lnTo>
                    <a:pt x="8863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3" name="Google Shape;823;p36"/>
            <p:cNvSpPr/>
            <p:nvPr/>
          </p:nvSpPr>
          <p:spPr>
            <a:xfrm>
              <a:off x="10776125" y="992650"/>
              <a:ext cx="23750" cy="87075"/>
            </a:xfrm>
            <a:custGeom>
              <a:avLst/>
              <a:gdLst/>
              <a:ahLst/>
              <a:cxnLst/>
              <a:rect l="l" t="t" r="r" b="b"/>
              <a:pathLst>
                <a:path w="950" h="3483" extrusionOk="0">
                  <a:moveTo>
                    <a:pt x="1" y="1"/>
                  </a:moveTo>
                  <a:lnTo>
                    <a:pt x="1" y="3482"/>
                  </a:lnTo>
                  <a:lnTo>
                    <a:pt x="950" y="3482"/>
                  </a:lnTo>
                  <a:lnTo>
                    <a:pt x="95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4" name="Google Shape;824;p36"/>
            <p:cNvSpPr/>
            <p:nvPr/>
          </p:nvSpPr>
          <p:spPr>
            <a:xfrm>
              <a:off x="10926475" y="992650"/>
              <a:ext cx="23775" cy="87075"/>
            </a:xfrm>
            <a:custGeom>
              <a:avLst/>
              <a:gdLst/>
              <a:ahLst/>
              <a:cxnLst/>
              <a:rect l="l" t="t" r="r" b="b"/>
              <a:pathLst>
                <a:path w="951" h="3483" extrusionOk="0">
                  <a:moveTo>
                    <a:pt x="1" y="1"/>
                  </a:moveTo>
                  <a:lnTo>
                    <a:pt x="1" y="3482"/>
                  </a:lnTo>
                  <a:lnTo>
                    <a:pt x="950" y="3482"/>
                  </a:lnTo>
                  <a:lnTo>
                    <a:pt x="95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5" name="Google Shape;825;p36"/>
            <p:cNvSpPr/>
            <p:nvPr/>
          </p:nvSpPr>
          <p:spPr>
            <a:xfrm>
              <a:off x="10728650" y="1079700"/>
              <a:ext cx="276975" cy="71225"/>
            </a:xfrm>
            <a:custGeom>
              <a:avLst/>
              <a:gdLst/>
              <a:ahLst/>
              <a:cxnLst/>
              <a:rect l="l" t="t" r="r" b="b"/>
              <a:pathLst>
                <a:path w="11079" h="2849" extrusionOk="0">
                  <a:moveTo>
                    <a:pt x="1368" y="0"/>
                  </a:moveTo>
                  <a:cubicBezTo>
                    <a:pt x="612" y="0"/>
                    <a:pt x="1" y="612"/>
                    <a:pt x="1" y="1367"/>
                  </a:cubicBezTo>
                  <a:lnTo>
                    <a:pt x="1" y="1481"/>
                  </a:lnTo>
                  <a:cubicBezTo>
                    <a:pt x="1" y="2236"/>
                    <a:pt x="614" y="2849"/>
                    <a:pt x="1368" y="2849"/>
                  </a:cubicBezTo>
                  <a:lnTo>
                    <a:pt x="9711" y="2849"/>
                  </a:lnTo>
                  <a:cubicBezTo>
                    <a:pt x="10466" y="2849"/>
                    <a:pt x="11078" y="2237"/>
                    <a:pt x="11078" y="1481"/>
                  </a:cubicBezTo>
                  <a:lnTo>
                    <a:pt x="11078" y="1367"/>
                  </a:lnTo>
                  <a:cubicBezTo>
                    <a:pt x="11078" y="612"/>
                    <a:pt x="10466" y="0"/>
                    <a:pt x="97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6" name="Google Shape;826;p36"/>
            <p:cNvSpPr/>
            <p:nvPr/>
          </p:nvSpPr>
          <p:spPr>
            <a:xfrm>
              <a:off x="10356775" y="945175"/>
              <a:ext cx="688400" cy="63300"/>
            </a:xfrm>
            <a:custGeom>
              <a:avLst/>
              <a:gdLst/>
              <a:ahLst/>
              <a:cxnLst/>
              <a:rect l="l" t="t" r="r" b="b"/>
              <a:pathLst>
                <a:path w="27536" h="2532" extrusionOk="0">
                  <a:moveTo>
                    <a:pt x="0" y="1"/>
                  </a:moveTo>
                  <a:lnTo>
                    <a:pt x="0" y="2532"/>
                  </a:lnTo>
                  <a:lnTo>
                    <a:pt x="27536" y="2532"/>
                  </a:lnTo>
                  <a:lnTo>
                    <a:pt x="275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7" name="Google Shape;827;p36"/>
            <p:cNvSpPr/>
            <p:nvPr/>
          </p:nvSpPr>
          <p:spPr>
            <a:xfrm>
              <a:off x="9138050" y="375675"/>
              <a:ext cx="91175" cy="514125"/>
            </a:xfrm>
            <a:custGeom>
              <a:avLst/>
              <a:gdLst/>
              <a:ahLst/>
              <a:cxnLst/>
              <a:rect l="l" t="t" r="r" b="b"/>
              <a:pathLst>
                <a:path w="3647" h="20565" fill="none" extrusionOk="0">
                  <a:moveTo>
                    <a:pt x="0" y="1"/>
                  </a:moveTo>
                  <a:lnTo>
                    <a:pt x="3647" y="858"/>
                  </a:lnTo>
                  <a:lnTo>
                    <a:pt x="3647" y="20564"/>
                  </a:lnTo>
                </a:path>
              </a:pathLst>
            </a:custGeom>
            <a:noFill/>
            <a:ln w="23725" cap="rnd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8" name="Google Shape;828;p36"/>
            <p:cNvSpPr/>
            <p:nvPr/>
          </p:nvSpPr>
          <p:spPr>
            <a:xfrm>
              <a:off x="8578300" y="842300"/>
              <a:ext cx="1913000" cy="292800"/>
            </a:xfrm>
            <a:custGeom>
              <a:avLst/>
              <a:gdLst/>
              <a:ahLst/>
              <a:cxnLst/>
              <a:rect l="l" t="t" r="r" b="b"/>
              <a:pathLst>
                <a:path w="76520" h="11712" extrusionOk="0">
                  <a:moveTo>
                    <a:pt x="7293" y="1"/>
                  </a:moveTo>
                  <a:cubicBezTo>
                    <a:pt x="3014" y="1"/>
                    <a:pt x="1" y="1577"/>
                    <a:pt x="1" y="5856"/>
                  </a:cubicBezTo>
                  <a:cubicBezTo>
                    <a:pt x="1" y="10135"/>
                    <a:pt x="3014" y="11711"/>
                    <a:pt x="7293" y="11711"/>
                  </a:cubicBezTo>
                  <a:lnTo>
                    <a:pt x="76520" y="11711"/>
                  </a:lnTo>
                  <a:lnTo>
                    <a:pt x="76520" y="2222"/>
                  </a:lnTo>
                  <a:cubicBezTo>
                    <a:pt x="76520" y="2222"/>
                    <a:pt x="30386" y="2263"/>
                    <a:pt x="29145" y="2263"/>
                  </a:cubicBezTo>
                  <a:lnTo>
                    <a:pt x="2620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29" name="Google Shape;829;p36"/>
            <p:cNvSpPr/>
            <p:nvPr/>
          </p:nvSpPr>
          <p:spPr>
            <a:xfrm>
              <a:off x="8368475" y="209275"/>
              <a:ext cx="817225" cy="902075"/>
            </a:xfrm>
            <a:custGeom>
              <a:avLst/>
              <a:gdLst/>
              <a:ahLst/>
              <a:cxnLst/>
              <a:rect l="l" t="t" r="r" b="b"/>
              <a:pathLst>
                <a:path w="32689" h="36083" extrusionOk="0">
                  <a:moveTo>
                    <a:pt x="7938" y="1"/>
                  </a:moveTo>
                  <a:lnTo>
                    <a:pt x="3865" y="6776"/>
                  </a:lnTo>
                  <a:lnTo>
                    <a:pt x="38" y="18477"/>
                  </a:lnTo>
                  <a:lnTo>
                    <a:pt x="0" y="36083"/>
                  </a:lnTo>
                  <a:lnTo>
                    <a:pt x="14015" y="36083"/>
                  </a:lnTo>
                  <a:cubicBezTo>
                    <a:pt x="14015" y="28803"/>
                    <a:pt x="20699" y="28487"/>
                    <a:pt x="20699" y="28487"/>
                  </a:cubicBezTo>
                  <a:lnTo>
                    <a:pt x="32689" y="28487"/>
                  </a:lnTo>
                  <a:lnTo>
                    <a:pt x="32689" y="2643"/>
                  </a:lnTo>
                  <a:cubicBezTo>
                    <a:pt x="32689" y="1305"/>
                    <a:pt x="31465" y="1"/>
                    <a:pt x="30128" y="1"/>
                  </a:cubicBezTo>
                  <a:lnTo>
                    <a:pt x="29958" y="1"/>
                  </a:lnTo>
                  <a:cubicBezTo>
                    <a:pt x="29912" y="1"/>
                    <a:pt x="29870" y="12"/>
                    <a:pt x="29826" y="15"/>
                  </a:cubicBezTo>
                  <a:lnTo>
                    <a:pt x="29814" y="1"/>
                  </a:lnTo>
                  <a:close/>
                </a:path>
              </a:pathLst>
            </a:custGeom>
            <a:solidFill>
              <a:srgbClr val="FFE03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0" name="Google Shape;830;p36"/>
            <p:cNvSpPr/>
            <p:nvPr/>
          </p:nvSpPr>
          <p:spPr>
            <a:xfrm>
              <a:off x="8522775" y="264675"/>
              <a:ext cx="552150" cy="417575"/>
            </a:xfrm>
            <a:custGeom>
              <a:avLst/>
              <a:gdLst/>
              <a:ahLst/>
              <a:cxnLst/>
              <a:rect l="l" t="t" r="r" b="b"/>
              <a:pathLst>
                <a:path w="22086" h="16703" extrusionOk="0">
                  <a:moveTo>
                    <a:pt x="7386" y="1"/>
                  </a:moveTo>
                  <a:cubicBezTo>
                    <a:pt x="854" y="4432"/>
                    <a:pt x="0" y="16702"/>
                    <a:pt x="0" y="16702"/>
                  </a:cubicBezTo>
                  <a:cubicBezTo>
                    <a:pt x="19903" y="14196"/>
                    <a:pt x="22085" y="10768"/>
                    <a:pt x="22085" y="10768"/>
                  </a:cubicBezTo>
                  <a:lnTo>
                    <a:pt x="220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1" name="Google Shape;831;p36"/>
            <p:cNvSpPr/>
            <p:nvPr/>
          </p:nvSpPr>
          <p:spPr>
            <a:xfrm>
              <a:off x="8979950" y="715675"/>
              <a:ext cx="87075" cy="142475"/>
            </a:xfrm>
            <a:custGeom>
              <a:avLst/>
              <a:gdLst/>
              <a:ahLst/>
              <a:cxnLst/>
              <a:rect l="l" t="t" r="r" b="b"/>
              <a:pathLst>
                <a:path w="3483" h="5699" extrusionOk="0">
                  <a:moveTo>
                    <a:pt x="1" y="1"/>
                  </a:moveTo>
                  <a:lnTo>
                    <a:pt x="1" y="5699"/>
                  </a:lnTo>
                  <a:lnTo>
                    <a:pt x="3482" y="5699"/>
                  </a:lnTo>
                  <a:lnTo>
                    <a:pt x="348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2" name="Google Shape;832;p36"/>
            <p:cNvSpPr/>
            <p:nvPr/>
          </p:nvSpPr>
          <p:spPr>
            <a:xfrm>
              <a:off x="8979950" y="810650"/>
              <a:ext cx="87075" cy="47500"/>
            </a:xfrm>
            <a:custGeom>
              <a:avLst/>
              <a:gdLst/>
              <a:ahLst/>
              <a:cxnLst/>
              <a:rect l="l" t="t" r="r" b="b"/>
              <a:pathLst>
                <a:path w="3483" h="1900" extrusionOk="0">
                  <a:moveTo>
                    <a:pt x="1" y="1"/>
                  </a:moveTo>
                  <a:lnTo>
                    <a:pt x="1" y="1900"/>
                  </a:lnTo>
                  <a:lnTo>
                    <a:pt x="3482" y="1900"/>
                  </a:lnTo>
                  <a:lnTo>
                    <a:pt x="348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3" name="Google Shape;833;p36"/>
            <p:cNvSpPr/>
            <p:nvPr/>
          </p:nvSpPr>
          <p:spPr>
            <a:xfrm>
              <a:off x="8457725" y="1032225"/>
              <a:ext cx="158275" cy="55400"/>
            </a:xfrm>
            <a:custGeom>
              <a:avLst/>
              <a:gdLst/>
              <a:ahLst/>
              <a:cxnLst/>
              <a:rect l="l" t="t" r="r" b="b"/>
              <a:pathLst>
                <a:path w="6331" h="2216" extrusionOk="0">
                  <a:moveTo>
                    <a:pt x="1067" y="0"/>
                  </a:moveTo>
                  <a:cubicBezTo>
                    <a:pt x="475" y="0"/>
                    <a:pt x="0" y="476"/>
                    <a:pt x="0" y="1066"/>
                  </a:cubicBezTo>
                  <a:lnTo>
                    <a:pt x="0" y="1149"/>
                  </a:lnTo>
                  <a:cubicBezTo>
                    <a:pt x="0" y="1740"/>
                    <a:pt x="475" y="2215"/>
                    <a:pt x="1067" y="2215"/>
                  </a:cubicBezTo>
                  <a:lnTo>
                    <a:pt x="5264" y="2215"/>
                  </a:lnTo>
                  <a:cubicBezTo>
                    <a:pt x="5855" y="2215"/>
                    <a:pt x="6330" y="1740"/>
                    <a:pt x="6330" y="1149"/>
                  </a:cubicBezTo>
                  <a:lnTo>
                    <a:pt x="6330" y="1066"/>
                  </a:lnTo>
                  <a:cubicBezTo>
                    <a:pt x="6330" y="476"/>
                    <a:pt x="5855" y="0"/>
                    <a:pt x="526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4" name="Google Shape;834;p36"/>
            <p:cNvSpPr/>
            <p:nvPr/>
          </p:nvSpPr>
          <p:spPr>
            <a:xfrm>
              <a:off x="8521025" y="1032025"/>
              <a:ext cx="94975" cy="55600"/>
            </a:xfrm>
            <a:custGeom>
              <a:avLst/>
              <a:gdLst/>
              <a:ahLst/>
              <a:cxnLst/>
              <a:rect l="l" t="t" r="r" b="b"/>
              <a:pathLst>
                <a:path w="3799" h="2224" extrusionOk="0">
                  <a:moveTo>
                    <a:pt x="2692" y="1"/>
                  </a:moveTo>
                  <a:cubicBezTo>
                    <a:pt x="2642" y="1"/>
                    <a:pt x="2591" y="3"/>
                    <a:pt x="2539" y="8"/>
                  </a:cubicBezTo>
                  <a:lnTo>
                    <a:pt x="0" y="8"/>
                  </a:lnTo>
                  <a:lnTo>
                    <a:pt x="0" y="2223"/>
                  </a:lnTo>
                  <a:lnTo>
                    <a:pt x="2539" y="2223"/>
                  </a:lnTo>
                  <a:cubicBezTo>
                    <a:pt x="3416" y="2223"/>
                    <a:pt x="3798" y="1903"/>
                    <a:pt x="3798" y="1285"/>
                  </a:cubicBezTo>
                  <a:lnTo>
                    <a:pt x="3798" y="931"/>
                  </a:lnTo>
                  <a:cubicBezTo>
                    <a:pt x="3798" y="361"/>
                    <a:pt x="3293" y="1"/>
                    <a:pt x="26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5" name="Google Shape;835;p36"/>
            <p:cNvSpPr/>
            <p:nvPr/>
          </p:nvSpPr>
          <p:spPr>
            <a:xfrm>
              <a:off x="8368475" y="214800"/>
              <a:ext cx="198450" cy="482475"/>
            </a:xfrm>
            <a:custGeom>
              <a:avLst/>
              <a:gdLst/>
              <a:ahLst/>
              <a:cxnLst/>
              <a:rect l="l" t="t" r="r" b="b"/>
              <a:pathLst>
                <a:path w="7938" h="19299" extrusionOk="0">
                  <a:moveTo>
                    <a:pt x="7938" y="0"/>
                  </a:moveTo>
                  <a:cubicBezTo>
                    <a:pt x="7938" y="0"/>
                    <a:pt x="0" y="6191"/>
                    <a:pt x="39" y="19295"/>
                  </a:cubicBezTo>
                  <a:cubicBezTo>
                    <a:pt x="39" y="19295"/>
                    <a:pt x="96" y="19299"/>
                    <a:pt x="188" y="19299"/>
                  </a:cubicBezTo>
                  <a:cubicBezTo>
                    <a:pt x="523" y="19299"/>
                    <a:pt x="1311" y="19247"/>
                    <a:pt x="1368" y="18763"/>
                  </a:cubicBezTo>
                  <a:cubicBezTo>
                    <a:pt x="2583" y="8374"/>
                    <a:pt x="6969" y="3191"/>
                    <a:pt x="79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6" name="Google Shape;836;p36"/>
            <p:cNvSpPr/>
            <p:nvPr/>
          </p:nvSpPr>
          <p:spPr>
            <a:xfrm>
              <a:off x="8362775" y="810650"/>
              <a:ext cx="31650" cy="253225"/>
            </a:xfrm>
            <a:custGeom>
              <a:avLst/>
              <a:gdLst/>
              <a:ahLst/>
              <a:cxnLst/>
              <a:rect l="l" t="t" r="r" b="b"/>
              <a:pathLst>
                <a:path w="1266" h="10129" extrusionOk="0">
                  <a:moveTo>
                    <a:pt x="610" y="1"/>
                  </a:moveTo>
                  <a:cubicBezTo>
                    <a:pt x="272" y="1"/>
                    <a:pt x="0" y="273"/>
                    <a:pt x="0" y="611"/>
                  </a:cubicBezTo>
                  <a:lnTo>
                    <a:pt x="0" y="9519"/>
                  </a:lnTo>
                  <a:cubicBezTo>
                    <a:pt x="0" y="9857"/>
                    <a:pt x="272" y="10129"/>
                    <a:pt x="610" y="10129"/>
                  </a:cubicBezTo>
                  <a:lnTo>
                    <a:pt x="656" y="10129"/>
                  </a:lnTo>
                  <a:cubicBezTo>
                    <a:pt x="994" y="10129"/>
                    <a:pt x="1266" y="9857"/>
                    <a:pt x="1266" y="9519"/>
                  </a:cubicBezTo>
                  <a:lnTo>
                    <a:pt x="1266" y="611"/>
                  </a:lnTo>
                  <a:cubicBezTo>
                    <a:pt x="1266" y="273"/>
                    <a:pt x="994" y="1"/>
                    <a:pt x="6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7" name="Google Shape;837;p36"/>
            <p:cNvSpPr/>
            <p:nvPr/>
          </p:nvSpPr>
          <p:spPr>
            <a:xfrm>
              <a:off x="8339025" y="1111325"/>
              <a:ext cx="411500" cy="55425"/>
            </a:xfrm>
            <a:custGeom>
              <a:avLst/>
              <a:gdLst/>
              <a:ahLst/>
              <a:cxnLst/>
              <a:rect l="l" t="t" r="r" b="b"/>
              <a:pathLst>
                <a:path w="16460" h="2217" extrusionOk="0">
                  <a:moveTo>
                    <a:pt x="1066" y="1"/>
                  </a:moveTo>
                  <a:cubicBezTo>
                    <a:pt x="478" y="1"/>
                    <a:pt x="1" y="478"/>
                    <a:pt x="1" y="1068"/>
                  </a:cubicBezTo>
                  <a:lnTo>
                    <a:pt x="1" y="1150"/>
                  </a:lnTo>
                  <a:cubicBezTo>
                    <a:pt x="1" y="1739"/>
                    <a:pt x="478" y="2216"/>
                    <a:pt x="1066" y="2216"/>
                  </a:cubicBezTo>
                  <a:lnTo>
                    <a:pt x="15392" y="2216"/>
                  </a:lnTo>
                  <a:cubicBezTo>
                    <a:pt x="15982" y="2216"/>
                    <a:pt x="16459" y="1739"/>
                    <a:pt x="16459" y="1150"/>
                  </a:cubicBezTo>
                  <a:lnTo>
                    <a:pt x="16459" y="1068"/>
                  </a:lnTo>
                  <a:cubicBezTo>
                    <a:pt x="16459" y="478"/>
                    <a:pt x="15982" y="1"/>
                    <a:pt x="1539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8" name="Google Shape;838;p36"/>
            <p:cNvSpPr/>
            <p:nvPr/>
          </p:nvSpPr>
          <p:spPr>
            <a:xfrm>
              <a:off x="8565475" y="-92050"/>
              <a:ext cx="632400" cy="301350"/>
            </a:xfrm>
            <a:custGeom>
              <a:avLst/>
              <a:gdLst/>
              <a:ahLst/>
              <a:cxnLst/>
              <a:rect l="l" t="t" r="r" b="b"/>
              <a:pathLst>
                <a:path w="25296" h="12054" extrusionOk="0">
                  <a:moveTo>
                    <a:pt x="24514" y="1"/>
                  </a:moveTo>
                  <a:cubicBezTo>
                    <a:pt x="2439" y="1"/>
                    <a:pt x="1" y="12054"/>
                    <a:pt x="1" y="12054"/>
                  </a:cubicBezTo>
                  <a:lnTo>
                    <a:pt x="22675" y="12054"/>
                  </a:lnTo>
                  <a:cubicBezTo>
                    <a:pt x="23587" y="12054"/>
                    <a:pt x="24328" y="10471"/>
                    <a:pt x="24328" y="10471"/>
                  </a:cubicBezTo>
                  <a:cubicBezTo>
                    <a:pt x="25296" y="8819"/>
                    <a:pt x="24670" y="1"/>
                    <a:pt x="24670" y="1"/>
                  </a:cubicBezTo>
                  <a:cubicBezTo>
                    <a:pt x="24618" y="1"/>
                    <a:pt x="24566" y="1"/>
                    <a:pt x="2451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39" name="Google Shape;839;p36"/>
            <p:cNvSpPr/>
            <p:nvPr/>
          </p:nvSpPr>
          <p:spPr>
            <a:xfrm>
              <a:off x="8800525" y="958275"/>
              <a:ext cx="390250" cy="390275"/>
            </a:xfrm>
            <a:custGeom>
              <a:avLst/>
              <a:gdLst/>
              <a:ahLst/>
              <a:cxnLst/>
              <a:rect l="l" t="t" r="r" b="b"/>
              <a:pathLst>
                <a:path w="15610" h="15611" extrusionOk="0">
                  <a:moveTo>
                    <a:pt x="7804" y="0"/>
                  </a:moveTo>
                  <a:cubicBezTo>
                    <a:pt x="3495" y="0"/>
                    <a:pt x="0" y="3495"/>
                    <a:pt x="0" y="7806"/>
                  </a:cubicBezTo>
                  <a:cubicBezTo>
                    <a:pt x="0" y="12115"/>
                    <a:pt x="3495" y="15610"/>
                    <a:pt x="7804" y="15610"/>
                  </a:cubicBezTo>
                  <a:cubicBezTo>
                    <a:pt x="12115" y="15610"/>
                    <a:pt x="15610" y="12115"/>
                    <a:pt x="15610" y="7806"/>
                  </a:cubicBezTo>
                  <a:cubicBezTo>
                    <a:pt x="15610" y="3495"/>
                    <a:pt x="12115" y="0"/>
                    <a:pt x="78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0" name="Google Shape;840;p36"/>
            <p:cNvSpPr/>
            <p:nvPr/>
          </p:nvSpPr>
          <p:spPr>
            <a:xfrm>
              <a:off x="8868850" y="1026625"/>
              <a:ext cx="253550" cy="253550"/>
            </a:xfrm>
            <a:custGeom>
              <a:avLst/>
              <a:gdLst/>
              <a:ahLst/>
              <a:cxnLst/>
              <a:rect l="l" t="t" r="r" b="b"/>
              <a:pathLst>
                <a:path w="10142" h="10142" extrusionOk="0">
                  <a:moveTo>
                    <a:pt x="5071" y="1"/>
                  </a:moveTo>
                  <a:cubicBezTo>
                    <a:pt x="2270" y="1"/>
                    <a:pt x="0" y="2272"/>
                    <a:pt x="0" y="5072"/>
                  </a:cubicBezTo>
                  <a:cubicBezTo>
                    <a:pt x="0" y="7872"/>
                    <a:pt x="2271" y="10142"/>
                    <a:pt x="5071" y="10142"/>
                  </a:cubicBezTo>
                  <a:cubicBezTo>
                    <a:pt x="7872" y="10142"/>
                    <a:pt x="10141" y="7872"/>
                    <a:pt x="10141" y="5072"/>
                  </a:cubicBezTo>
                  <a:cubicBezTo>
                    <a:pt x="10141" y="2271"/>
                    <a:pt x="7872" y="1"/>
                    <a:pt x="50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1" name="Google Shape;841;p36"/>
            <p:cNvSpPr/>
            <p:nvPr/>
          </p:nvSpPr>
          <p:spPr>
            <a:xfrm>
              <a:off x="8955675" y="1116375"/>
              <a:ext cx="77000" cy="74075"/>
            </a:xfrm>
            <a:custGeom>
              <a:avLst/>
              <a:gdLst/>
              <a:ahLst/>
              <a:cxnLst/>
              <a:rect l="l" t="t" r="r" b="b"/>
              <a:pathLst>
                <a:path w="3080" h="2963" extrusionOk="0">
                  <a:moveTo>
                    <a:pt x="1598" y="0"/>
                  </a:moveTo>
                  <a:cubicBezTo>
                    <a:pt x="1000" y="0"/>
                    <a:pt x="459" y="361"/>
                    <a:pt x="230" y="914"/>
                  </a:cubicBezTo>
                  <a:cubicBezTo>
                    <a:pt x="1" y="1468"/>
                    <a:pt x="128" y="2104"/>
                    <a:pt x="551" y="2528"/>
                  </a:cubicBezTo>
                  <a:cubicBezTo>
                    <a:pt x="835" y="2811"/>
                    <a:pt x="1213" y="2962"/>
                    <a:pt x="1599" y="2962"/>
                  </a:cubicBezTo>
                  <a:cubicBezTo>
                    <a:pt x="1790" y="2962"/>
                    <a:pt x="1982" y="2925"/>
                    <a:pt x="2165" y="2850"/>
                  </a:cubicBezTo>
                  <a:cubicBezTo>
                    <a:pt x="2719" y="2620"/>
                    <a:pt x="3079" y="2081"/>
                    <a:pt x="3079" y="1482"/>
                  </a:cubicBezTo>
                  <a:cubicBezTo>
                    <a:pt x="3079" y="663"/>
                    <a:pt x="2417" y="0"/>
                    <a:pt x="1598" y="0"/>
                  </a:cubicBezTo>
                  <a:close/>
                </a:path>
              </a:pathLst>
            </a:custGeom>
            <a:solidFill>
              <a:schemeClr val="accent1"/>
            </a:solidFill>
            <a:ln w="7900" cap="flat" cmpd="sng">
              <a:solidFill>
                <a:schemeClr val="accent2"/>
              </a:solidFill>
              <a:prstDash val="solid"/>
              <a:miter lim="107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2" name="Google Shape;842;p36"/>
            <p:cNvSpPr/>
            <p:nvPr/>
          </p:nvSpPr>
          <p:spPr>
            <a:xfrm>
              <a:off x="8964125" y="1048025"/>
              <a:ext cx="63325" cy="15850"/>
            </a:xfrm>
            <a:custGeom>
              <a:avLst/>
              <a:gdLst/>
              <a:ahLst/>
              <a:cxnLst/>
              <a:rect l="l" t="t" r="r" b="b"/>
              <a:pathLst>
                <a:path w="2533" h="634" extrusionOk="0">
                  <a:moveTo>
                    <a:pt x="0" y="1"/>
                  </a:moveTo>
                  <a:lnTo>
                    <a:pt x="0" y="634"/>
                  </a:lnTo>
                  <a:lnTo>
                    <a:pt x="2533" y="634"/>
                  </a:lnTo>
                  <a:lnTo>
                    <a:pt x="25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3" name="Google Shape;843;p36"/>
            <p:cNvSpPr/>
            <p:nvPr/>
          </p:nvSpPr>
          <p:spPr>
            <a:xfrm>
              <a:off x="8964125" y="1245850"/>
              <a:ext cx="63325" cy="15850"/>
            </a:xfrm>
            <a:custGeom>
              <a:avLst/>
              <a:gdLst/>
              <a:ahLst/>
              <a:cxnLst/>
              <a:rect l="l" t="t" r="r" b="b"/>
              <a:pathLst>
                <a:path w="2533" h="634" extrusionOk="0">
                  <a:moveTo>
                    <a:pt x="0" y="1"/>
                  </a:moveTo>
                  <a:lnTo>
                    <a:pt x="0" y="634"/>
                  </a:lnTo>
                  <a:lnTo>
                    <a:pt x="2533" y="634"/>
                  </a:lnTo>
                  <a:lnTo>
                    <a:pt x="25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4" name="Google Shape;844;p36"/>
            <p:cNvSpPr/>
            <p:nvPr/>
          </p:nvSpPr>
          <p:spPr>
            <a:xfrm>
              <a:off x="9074900" y="1127175"/>
              <a:ext cx="15850" cy="55400"/>
            </a:xfrm>
            <a:custGeom>
              <a:avLst/>
              <a:gdLst/>
              <a:ahLst/>
              <a:cxnLst/>
              <a:rect l="l" t="t" r="r" b="b"/>
              <a:pathLst>
                <a:path w="634" h="2216" extrusionOk="0">
                  <a:moveTo>
                    <a:pt x="0" y="0"/>
                  </a:moveTo>
                  <a:lnTo>
                    <a:pt x="0" y="2215"/>
                  </a:lnTo>
                  <a:lnTo>
                    <a:pt x="634" y="2215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5" name="Google Shape;845;p36"/>
            <p:cNvSpPr/>
            <p:nvPr/>
          </p:nvSpPr>
          <p:spPr>
            <a:xfrm>
              <a:off x="8892900" y="1127175"/>
              <a:ext cx="15875" cy="55400"/>
            </a:xfrm>
            <a:custGeom>
              <a:avLst/>
              <a:gdLst/>
              <a:ahLst/>
              <a:cxnLst/>
              <a:rect l="l" t="t" r="r" b="b"/>
              <a:pathLst>
                <a:path w="635" h="2216" extrusionOk="0">
                  <a:moveTo>
                    <a:pt x="1" y="0"/>
                  </a:moveTo>
                  <a:lnTo>
                    <a:pt x="1" y="2215"/>
                  </a:lnTo>
                  <a:lnTo>
                    <a:pt x="634" y="2215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6" name="Google Shape;846;p36"/>
            <p:cNvSpPr/>
            <p:nvPr/>
          </p:nvSpPr>
          <p:spPr>
            <a:xfrm>
              <a:off x="9478450" y="1055950"/>
              <a:ext cx="862500" cy="55400"/>
            </a:xfrm>
            <a:custGeom>
              <a:avLst/>
              <a:gdLst/>
              <a:ahLst/>
              <a:cxnLst/>
              <a:rect l="l" t="t" r="r" b="b"/>
              <a:pathLst>
                <a:path w="34500" h="2216" extrusionOk="0">
                  <a:moveTo>
                    <a:pt x="1" y="1"/>
                  </a:moveTo>
                  <a:lnTo>
                    <a:pt x="1" y="2216"/>
                  </a:lnTo>
                  <a:lnTo>
                    <a:pt x="34500" y="2216"/>
                  </a:lnTo>
                  <a:lnTo>
                    <a:pt x="3450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7" name="Google Shape;847;p36"/>
            <p:cNvSpPr/>
            <p:nvPr/>
          </p:nvSpPr>
          <p:spPr>
            <a:xfrm>
              <a:off x="10293150" y="958275"/>
              <a:ext cx="390250" cy="390275"/>
            </a:xfrm>
            <a:custGeom>
              <a:avLst/>
              <a:gdLst/>
              <a:ahLst/>
              <a:cxnLst/>
              <a:rect l="l" t="t" r="r" b="b"/>
              <a:pathLst>
                <a:path w="15610" h="15611" extrusionOk="0">
                  <a:moveTo>
                    <a:pt x="7805" y="0"/>
                  </a:moveTo>
                  <a:cubicBezTo>
                    <a:pt x="3495" y="0"/>
                    <a:pt x="0" y="3495"/>
                    <a:pt x="0" y="7806"/>
                  </a:cubicBezTo>
                  <a:cubicBezTo>
                    <a:pt x="0" y="12115"/>
                    <a:pt x="3495" y="15610"/>
                    <a:pt x="7805" y="15610"/>
                  </a:cubicBezTo>
                  <a:cubicBezTo>
                    <a:pt x="12115" y="15610"/>
                    <a:pt x="15610" y="12115"/>
                    <a:pt x="15610" y="7806"/>
                  </a:cubicBezTo>
                  <a:cubicBezTo>
                    <a:pt x="15610" y="3495"/>
                    <a:pt x="12115" y="0"/>
                    <a:pt x="7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8" name="Google Shape;848;p36"/>
            <p:cNvSpPr/>
            <p:nvPr/>
          </p:nvSpPr>
          <p:spPr>
            <a:xfrm>
              <a:off x="10361525" y="1026625"/>
              <a:ext cx="253525" cy="253550"/>
            </a:xfrm>
            <a:custGeom>
              <a:avLst/>
              <a:gdLst/>
              <a:ahLst/>
              <a:cxnLst/>
              <a:rect l="l" t="t" r="r" b="b"/>
              <a:pathLst>
                <a:path w="10141" h="10142" extrusionOk="0">
                  <a:moveTo>
                    <a:pt x="5070" y="1"/>
                  </a:moveTo>
                  <a:cubicBezTo>
                    <a:pt x="2270" y="1"/>
                    <a:pt x="1" y="2272"/>
                    <a:pt x="1" y="5072"/>
                  </a:cubicBezTo>
                  <a:cubicBezTo>
                    <a:pt x="1" y="7872"/>
                    <a:pt x="2270" y="10142"/>
                    <a:pt x="5070" y="10142"/>
                  </a:cubicBezTo>
                  <a:cubicBezTo>
                    <a:pt x="7870" y="10142"/>
                    <a:pt x="10140" y="7872"/>
                    <a:pt x="10140" y="5072"/>
                  </a:cubicBezTo>
                  <a:cubicBezTo>
                    <a:pt x="10140" y="2271"/>
                    <a:pt x="7870" y="1"/>
                    <a:pt x="50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49" name="Google Shape;849;p36"/>
            <p:cNvSpPr/>
            <p:nvPr/>
          </p:nvSpPr>
          <p:spPr>
            <a:xfrm>
              <a:off x="10448325" y="1116375"/>
              <a:ext cx="77000" cy="74075"/>
            </a:xfrm>
            <a:custGeom>
              <a:avLst/>
              <a:gdLst/>
              <a:ahLst/>
              <a:cxnLst/>
              <a:rect l="l" t="t" r="r" b="b"/>
              <a:pathLst>
                <a:path w="3080" h="2963" extrusionOk="0">
                  <a:moveTo>
                    <a:pt x="1598" y="0"/>
                  </a:moveTo>
                  <a:cubicBezTo>
                    <a:pt x="1000" y="0"/>
                    <a:pt x="459" y="360"/>
                    <a:pt x="230" y="914"/>
                  </a:cubicBezTo>
                  <a:cubicBezTo>
                    <a:pt x="1" y="1468"/>
                    <a:pt x="126" y="2104"/>
                    <a:pt x="550" y="2529"/>
                  </a:cubicBezTo>
                  <a:cubicBezTo>
                    <a:pt x="833" y="2812"/>
                    <a:pt x="1212" y="2963"/>
                    <a:pt x="1597" y="2963"/>
                  </a:cubicBezTo>
                  <a:cubicBezTo>
                    <a:pt x="1789" y="2963"/>
                    <a:pt x="1982" y="2926"/>
                    <a:pt x="2165" y="2850"/>
                  </a:cubicBezTo>
                  <a:cubicBezTo>
                    <a:pt x="2719" y="2620"/>
                    <a:pt x="3079" y="2081"/>
                    <a:pt x="3079" y="1482"/>
                  </a:cubicBezTo>
                  <a:cubicBezTo>
                    <a:pt x="3079" y="663"/>
                    <a:pt x="2417" y="0"/>
                    <a:pt x="1598" y="0"/>
                  </a:cubicBezTo>
                  <a:close/>
                </a:path>
              </a:pathLst>
            </a:custGeom>
            <a:solidFill>
              <a:schemeClr val="accent1"/>
            </a:solidFill>
            <a:ln w="7900" cap="flat" cmpd="sng">
              <a:solidFill>
                <a:schemeClr val="accent2"/>
              </a:solidFill>
              <a:prstDash val="solid"/>
              <a:miter lim="107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0" name="Google Shape;850;p36"/>
            <p:cNvSpPr/>
            <p:nvPr/>
          </p:nvSpPr>
          <p:spPr>
            <a:xfrm>
              <a:off x="10459625" y="1048025"/>
              <a:ext cx="55425" cy="15850"/>
            </a:xfrm>
            <a:custGeom>
              <a:avLst/>
              <a:gdLst/>
              <a:ahLst/>
              <a:cxnLst/>
              <a:rect l="l" t="t" r="r" b="b"/>
              <a:pathLst>
                <a:path w="2217" h="634" extrusionOk="0">
                  <a:moveTo>
                    <a:pt x="0" y="1"/>
                  </a:moveTo>
                  <a:lnTo>
                    <a:pt x="0" y="634"/>
                  </a:lnTo>
                  <a:lnTo>
                    <a:pt x="2216" y="634"/>
                  </a:lnTo>
                  <a:lnTo>
                    <a:pt x="22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1" name="Google Shape;851;p36"/>
            <p:cNvSpPr/>
            <p:nvPr/>
          </p:nvSpPr>
          <p:spPr>
            <a:xfrm>
              <a:off x="10459625" y="1245850"/>
              <a:ext cx="55425" cy="15850"/>
            </a:xfrm>
            <a:custGeom>
              <a:avLst/>
              <a:gdLst/>
              <a:ahLst/>
              <a:cxnLst/>
              <a:rect l="l" t="t" r="r" b="b"/>
              <a:pathLst>
                <a:path w="2217" h="634" extrusionOk="0">
                  <a:moveTo>
                    <a:pt x="0" y="1"/>
                  </a:moveTo>
                  <a:lnTo>
                    <a:pt x="0" y="634"/>
                  </a:lnTo>
                  <a:lnTo>
                    <a:pt x="2216" y="634"/>
                  </a:lnTo>
                  <a:lnTo>
                    <a:pt x="221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2" name="Google Shape;852;p36"/>
            <p:cNvSpPr/>
            <p:nvPr/>
          </p:nvSpPr>
          <p:spPr>
            <a:xfrm>
              <a:off x="10570400" y="1127175"/>
              <a:ext cx="15850" cy="55400"/>
            </a:xfrm>
            <a:custGeom>
              <a:avLst/>
              <a:gdLst/>
              <a:ahLst/>
              <a:cxnLst/>
              <a:rect l="l" t="t" r="r" b="b"/>
              <a:pathLst>
                <a:path w="634" h="2216" extrusionOk="0">
                  <a:moveTo>
                    <a:pt x="0" y="0"/>
                  </a:moveTo>
                  <a:lnTo>
                    <a:pt x="0" y="2215"/>
                  </a:lnTo>
                  <a:lnTo>
                    <a:pt x="634" y="2215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3" name="Google Shape;853;p36"/>
            <p:cNvSpPr/>
            <p:nvPr/>
          </p:nvSpPr>
          <p:spPr>
            <a:xfrm>
              <a:off x="10388400" y="1127175"/>
              <a:ext cx="15875" cy="55400"/>
            </a:xfrm>
            <a:custGeom>
              <a:avLst/>
              <a:gdLst/>
              <a:ahLst/>
              <a:cxnLst/>
              <a:rect l="l" t="t" r="r" b="b"/>
              <a:pathLst>
                <a:path w="635" h="2216" extrusionOk="0">
                  <a:moveTo>
                    <a:pt x="1" y="0"/>
                  </a:moveTo>
                  <a:lnTo>
                    <a:pt x="1" y="2215"/>
                  </a:lnTo>
                  <a:lnTo>
                    <a:pt x="634" y="2215"/>
                  </a:lnTo>
                  <a:lnTo>
                    <a:pt x="6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4" name="Google Shape;854;p36"/>
            <p:cNvSpPr/>
            <p:nvPr/>
          </p:nvSpPr>
          <p:spPr>
            <a:xfrm>
              <a:off x="8469600" y="270325"/>
              <a:ext cx="424850" cy="685125"/>
            </a:xfrm>
            <a:custGeom>
              <a:avLst/>
              <a:gdLst/>
              <a:ahLst/>
              <a:cxnLst/>
              <a:rect l="l" t="t" r="r" b="b"/>
              <a:pathLst>
                <a:path w="16994" h="27405" fill="none" extrusionOk="0">
                  <a:moveTo>
                    <a:pt x="5979" y="1"/>
                  </a:moveTo>
                  <a:cubicBezTo>
                    <a:pt x="5979" y="1"/>
                    <a:pt x="0" y="8794"/>
                    <a:pt x="317" y="17533"/>
                  </a:cubicBezTo>
                  <a:lnTo>
                    <a:pt x="317" y="27404"/>
                  </a:lnTo>
                  <a:lnTo>
                    <a:pt x="9778" y="27390"/>
                  </a:lnTo>
                  <a:cubicBezTo>
                    <a:pt x="9778" y="27390"/>
                    <a:pt x="11485" y="23834"/>
                    <a:pt x="16993" y="23834"/>
                  </a:cubicBezTo>
                </a:path>
              </a:pathLst>
            </a:custGeom>
            <a:noFill/>
            <a:ln w="7900" cap="rnd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5" name="Google Shape;855;p36"/>
            <p:cNvSpPr/>
            <p:nvPr/>
          </p:nvSpPr>
          <p:spPr>
            <a:xfrm>
              <a:off x="8521025" y="715700"/>
              <a:ext cx="102900" cy="31675"/>
            </a:xfrm>
            <a:custGeom>
              <a:avLst/>
              <a:gdLst/>
              <a:ahLst/>
              <a:cxnLst/>
              <a:rect l="l" t="t" r="r" b="b"/>
              <a:pathLst>
                <a:path w="4116" h="1267" extrusionOk="0">
                  <a:moveTo>
                    <a:pt x="568" y="1"/>
                  </a:moveTo>
                  <a:cubicBezTo>
                    <a:pt x="254" y="1"/>
                    <a:pt x="0" y="257"/>
                    <a:pt x="0" y="571"/>
                  </a:cubicBezTo>
                  <a:lnTo>
                    <a:pt x="0" y="697"/>
                  </a:lnTo>
                  <a:cubicBezTo>
                    <a:pt x="0" y="1012"/>
                    <a:pt x="255" y="1267"/>
                    <a:pt x="570" y="1267"/>
                  </a:cubicBezTo>
                  <a:lnTo>
                    <a:pt x="3546" y="1267"/>
                  </a:lnTo>
                  <a:cubicBezTo>
                    <a:pt x="3860" y="1267"/>
                    <a:pt x="4116" y="1012"/>
                    <a:pt x="4116" y="697"/>
                  </a:cubicBezTo>
                  <a:lnTo>
                    <a:pt x="4114" y="571"/>
                  </a:lnTo>
                  <a:cubicBezTo>
                    <a:pt x="4114" y="256"/>
                    <a:pt x="3860" y="1"/>
                    <a:pt x="3545" y="1"/>
                  </a:cubicBezTo>
                  <a:lnTo>
                    <a:pt x="570" y="1"/>
                  </a:lnTo>
                  <a:cubicBezTo>
                    <a:pt x="570" y="1"/>
                    <a:pt x="569" y="1"/>
                    <a:pt x="5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6" name="Google Shape;856;p36"/>
            <p:cNvSpPr/>
            <p:nvPr/>
          </p:nvSpPr>
          <p:spPr>
            <a:xfrm>
              <a:off x="9288550" y="1032225"/>
              <a:ext cx="292775" cy="126600"/>
            </a:xfrm>
            <a:custGeom>
              <a:avLst/>
              <a:gdLst/>
              <a:ahLst/>
              <a:cxnLst/>
              <a:rect l="l" t="t" r="r" b="b"/>
              <a:pathLst>
                <a:path w="11711" h="5064" extrusionOk="0">
                  <a:moveTo>
                    <a:pt x="1" y="0"/>
                  </a:moveTo>
                  <a:lnTo>
                    <a:pt x="1" y="5064"/>
                  </a:lnTo>
                  <a:lnTo>
                    <a:pt x="11711" y="5064"/>
                  </a:lnTo>
                  <a:lnTo>
                    <a:pt x="11711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7" name="Google Shape;857;p36"/>
            <p:cNvSpPr/>
            <p:nvPr/>
          </p:nvSpPr>
          <p:spPr>
            <a:xfrm>
              <a:off x="10993900" y="897700"/>
              <a:ext cx="185800" cy="166175"/>
            </a:xfrm>
            <a:custGeom>
              <a:avLst/>
              <a:gdLst/>
              <a:ahLst/>
              <a:cxnLst/>
              <a:rect l="l" t="t" r="r" b="b"/>
              <a:pathLst>
                <a:path w="7432" h="6647" extrusionOk="0">
                  <a:moveTo>
                    <a:pt x="0" y="1"/>
                  </a:moveTo>
                  <a:lnTo>
                    <a:pt x="2279" y="6647"/>
                  </a:lnTo>
                  <a:lnTo>
                    <a:pt x="7432" y="6647"/>
                  </a:lnTo>
                  <a:lnTo>
                    <a:pt x="743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8" name="Google Shape;858;p36"/>
            <p:cNvSpPr/>
            <p:nvPr/>
          </p:nvSpPr>
          <p:spPr>
            <a:xfrm>
              <a:off x="9304375" y="-225900"/>
              <a:ext cx="1875325" cy="1179000"/>
            </a:xfrm>
            <a:custGeom>
              <a:avLst/>
              <a:gdLst/>
              <a:ahLst/>
              <a:cxnLst/>
              <a:rect l="l" t="t" r="r" b="b"/>
              <a:pathLst>
                <a:path w="75013" h="47160" extrusionOk="0">
                  <a:moveTo>
                    <a:pt x="0" y="0"/>
                  </a:moveTo>
                  <a:lnTo>
                    <a:pt x="0" y="47160"/>
                  </a:lnTo>
                  <a:lnTo>
                    <a:pt x="75013" y="47160"/>
                  </a:lnTo>
                  <a:lnTo>
                    <a:pt x="750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36"/>
            <p:cNvSpPr/>
            <p:nvPr/>
          </p:nvSpPr>
          <p:spPr>
            <a:xfrm>
              <a:off x="9399350" y="-154700"/>
              <a:ext cx="482675" cy="1004950"/>
            </a:xfrm>
            <a:custGeom>
              <a:avLst/>
              <a:gdLst/>
              <a:ahLst/>
              <a:cxnLst/>
              <a:rect l="l" t="t" r="r" b="b"/>
              <a:pathLst>
                <a:path w="19307" h="40198" extrusionOk="0">
                  <a:moveTo>
                    <a:pt x="2279" y="0"/>
                  </a:moveTo>
                  <a:cubicBezTo>
                    <a:pt x="1019" y="0"/>
                    <a:pt x="0" y="1021"/>
                    <a:pt x="0" y="2279"/>
                  </a:cubicBezTo>
                  <a:lnTo>
                    <a:pt x="0" y="37919"/>
                  </a:lnTo>
                  <a:cubicBezTo>
                    <a:pt x="0" y="39177"/>
                    <a:pt x="1019" y="40198"/>
                    <a:pt x="2279" y="40198"/>
                  </a:cubicBezTo>
                  <a:lnTo>
                    <a:pt x="17027" y="40198"/>
                  </a:lnTo>
                  <a:cubicBezTo>
                    <a:pt x="18286" y="40198"/>
                    <a:pt x="19307" y="39177"/>
                    <a:pt x="19307" y="37919"/>
                  </a:cubicBezTo>
                  <a:lnTo>
                    <a:pt x="19307" y="2279"/>
                  </a:lnTo>
                  <a:cubicBezTo>
                    <a:pt x="19307" y="1021"/>
                    <a:pt x="18286" y="0"/>
                    <a:pt x="1702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36"/>
            <p:cNvSpPr/>
            <p:nvPr/>
          </p:nvSpPr>
          <p:spPr>
            <a:xfrm>
              <a:off x="9976950" y="-154700"/>
              <a:ext cx="482700" cy="1004950"/>
            </a:xfrm>
            <a:custGeom>
              <a:avLst/>
              <a:gdLst/>
              <a:ahLst/>
              <a:cxnLst/>
              <a:rect l="l" t="t" r="r" b="b"/>
              <a:pathLst>
                <a:path w="19308" h="40198" extrusionOk="0">
                  <a:moveTo>
                    <a:pt x="2280" y="0"/>
                  </a:moveTo>
                  <a:cubicBezTo>
                    <a:pt x="1021" y="0"/>
                    <a:pt x="1" y="1021"/>
                    <a:pt x="1" y="2279"/>
                  </a:cubicBezTo>
                  <a:lnTo>
                    <a:pt x="1" y="37919"/>
                  </a:lnTo>
                  <a:cubicBezTo>
                    <a:pt x="1" y="39177"/>
                    <a:pt x="1021" y="40198"/>
                    <a:pt x="2280" y="40198"/>
                  </a:cubicBezTo>
                  <a:lnTo>
                    <a:pt x="17029" y="40198"/>
                  </a:lnTo>
                  <a:cubicBezTo>
                    <a:pt x="18287" y="40198"/>
                    <a:pt x="19307" y="39177"/>
                    <a:pt x="19307" y="37919"/>
                  </a:cubicBezTo>
                  <a:lnTo>
                    <a:pt x="19307" y="2279"/>
                  </a:lnTo>
                  <a:cubicBezTo>
                    <a:pt x="19307" y="1021"/>
                    <a:pt x="18287" y="0"/>
                    <a:pt x="170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36"/>
            <p:cNvSpPr/>
            <p:nvPr/>
          </p:nvSpPr>
          <p:spPr>
            <a:xfrm>
              <a:off x="10570400" y="-154700"/>
              <a:ext cx="482725" cy="1004950"/>
            </a:xfrm>
            <a:custGeom>
              <a:avLst/>
              <a:gdLst/>
              <a:ahLst/>
              <a:cxnLst/>
              <a:rect l="l" t="t" r="r" b="b"/>
              <a:pathLst>
                <a:path w="19309" h="40198" extrusionOk="0">
                  <a:moveTo>
                    <a:pt x="2279" y="0"/>
                  </a:moveTo>
                  <a:cubicBezTo>
                    <a:pt x="1021" y="0"/>
                    <a:pt x="0" y="1021"/>
                    <a:pt x="0" y="2279"/>
                  </a:cubicBezTo>
                  <a:lnTo>
                    <a:pt x="0" y="37919"/>
                  </a:lnTo>
                  <a:cubicBezTo>
                    <a:pt x="0" y="39177"/>
                    <a:pt x="1021" y="40198"/>
                    <a:pt x="2279" y="40198"/>
                  </a:cubicBezTo>
                  <a:lnTo>
                    <a:pt x="17029" y="40198"/>
                  </a:lnTo>
                  <a:cubicBezTo>
                    <a:pt x="18288" y="40198"/>
                    <a:pt x="19308" y="39177"/>
                    <a:pt x="19308" y="37919"/>
                  </a:cubicBezTo>
                  <a:lnTo>
                    <a:pt x="19308" y="2279"/>
                  </a:lnTo>
                  <a:cubicBezTo>
                    <a:pt x="19308" y="1021"/>
                    <a:pt x="18288" y="0"/>
                    <a:pt x="1702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36"/>
            <p:cNvSpPr/>
            <p:nvPr/>
          </p:nvSpPr>
          <p:spPr>
            <a:xfrm>
              <a:off x="9367675" y="881875"/>
              <a:ext cx="1717075" cy="39600"/>
            </a:xfrm>
            <a:custGeom>
              <a:avLst/>
              <a:gdLst/>
              <a:ahLst/>
              <a:cxnLst/>
              <a:rect l="l" t="t" r="r" b="b"/>
              <a:pathLst>
                <a:path w="68683" h="1584" extrusionOk="0">
                  <a:moveTo>
                    <a:pt x="0" y="0"/>
                  </a:moveTo>
                  <a:lnTo>
                    <a:pt x="0" y="1583"/>
                  </a:lnTo>
                  <a:lnTo>
                    <a:pt x="68683" y="1583"/>
                  </a:lnTo>
                  <a:lnTo>
                    <a:pt x="6868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3" name="Google Shape;863;p36"/>
            <p:cNvSpPr/>
            <p:nvPr/>
          </p:nvSpPr>
          <p:spPr>
            <a:xfrm>
              <a:off x="9328125" y="-202175"/>
              <a:ext cx="79150" cy="31700"/>
            </a:xfrm>
            <a:custGeom>
              <a:avLst/>
              <a:gdLst/>
              <a:ahLst/>
              <a:cxnLst/>
              <a:rect l="l" t="t" r="r" b="b"/>
              <a:pathLst>
                <a:path w="3166" h="1268" extrusionOk="0">
                  <a:moveTo>
                    <a:pt x="608" y="0"/>
                  </a:moveTo>
                  <a:cubicBezTo>
                    <a:pt x="273" y="0"/>
                    <a:pt x="1" y="273"/>
                    <a:pt x="1" y="608"/>
                  </a:cubicBezTo>
                  <a:lnTo>
                    <a:pt x="1" y="659"/>
                  </a:lnTo>
                  <a:cubicBezTo>
                    <a:pt x="1" y="995"/>
                    <a:pt x="273" y="1267"/>
                    <a:pt x="608" y="1267"/>
                  </a:cubicBezTo>
                  <a:lnTo>
                    <a:pt x="2558" y="1267"/>
                  </a:lnTo>
                  <a:cubicBezTo>
                    <a:pt x="2893" y="1267"/>
                    <a:pt x="3165" y="995"/>
                    <a:pt x="3165" y="659"/>
                  </a:cubicBezTo>
                  <a:lnTo>
                    <a:pt x="3165" y="608"/>
                  </a:lnTo>
                  <a:cubicBezTo>
                    <a:pt x="3165" y="273"/>
                    <a:pt x="2893" y="0"/>
                    <a:pt x="25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4" name="Google Shape;864;p36"/>
            <p:cNvSpPr/>
            <p:nvPr/>
          </p:nvSpPr>
          <p:spPr>
            <a:xfrm>
              <a:off x="11068900" y="-202175"/>
              <a:ext cx="79175" cy="31675"/>
            </a:xfrm>
            <a:custGeom>
              <a:avLst/>
              <a:gdLst/>
              <a:ahLst/>
              <a:cxnLst/>
              <a:rect l="l" t="t" r="r" b="b"/>
              <a:pathLst>
                <a:path w="3167" h="1267" extrusionOk="0">
                  <a:moveTo>
                    <a:pt x="608" y="0"/>
                  </a:moveTo>
                  <a:cubicBezTo>
                    <a:pt x="271" y="0"/>
                    <a:pt x="0" y="271"/>
                    <a:pt x="0" y="608"/>
                  </a:cubicBezTo>
                  <a:lnTo>
                    <a:pt x="0" y="659"/>
                  </a:lnTo>
                  <a:cubicBezTo>
                    <a:pt x="0" y="995"/>
                    <a:pt x="271" y="1266"/>
                    <a:pt x="608" y="1266"/>
                  </a:cubicBezTo>
                  <a:lnTo>
                    <a:pt x="2558" y="1266"/>
                  </a:lnTo>
                  <a:cubicBezTo>
                    <a:pt x="2895" y="1266"/>
                    <a:pt x="3166" y="995"/>
                    <a:pt x="3166" y="659"/>
                  </a:cubicBezTo>
                  <a:lnTo>
                    <a:pt x="3166" y="608"/>
                  </a:lnTo>
                  <a:cubicBezTo>
                    <a:pt x="3166" y="271"/>
                    <a:pt x="2895" y="0"/>
                    <a:pt x="25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5" name="Google Shape;865;p36"/>
            <p:cNvSpPr/>
            <p:nvPr/>
          </p:nvSpPr>
          <p:spPr>
            <a:xfrm>
              <a:off x="9882000" y="1016400"/>
              <a:ext cx="237400" cy="71225"/>
            </a:xfrm>
            <a:custGeom>
              <a:avLst/>
              <a:gdLst/>
              <a:ahLst/>
              <a:cxnLst/>
              <a:rect l="l" t="t" r="r" b="b"/>
              <a:pathLst>
                <a:path w="9496" h="2849" extrusionOk="0">
                  <a:moveTo>
                    <a:pt x="1" y="0"/>
                  </a:moveTo>
                  <a:lnTo>
                    <a:pt x="1" y="2848"/>
                  </a:lnTo>
                  <a:lnTo>
                    <a:pt x="9495" y="2848"/>
                  </a:lnTo>
                  <a:lnTo>
                    <a:pt x="949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6" name="Google Shape;866;p36"/>
            <p:cNvSpPr/>
            <p:nvPr/>
          </p:nvSpPr>
          <p:spPr>
            <a:xfrm>
              <a:off x="9882000" y="1087600"/>
              <a:ext cx="237400" cy="71225"/>
            </a:xfrm>
            <a:custGeom>
              <a:avLst/>
              <a:gdLst/>
              <a:ahLst/>
              <a:cxnLst/>
              <a:rect l="l" t="t" r="r" b="b"/>
              <a:pathLst>
                <a:path w="9496" h="2849" extrusionOk="0">
                  <a:moveTo>
                    <a:pt x="1" y="0"/>
                  </a:moveTo>
                  <a:lnTo>
                    <a:pt x="1" y="2849"/>
                  </a:lnTo>
                  <a:lnTo>
                    <a:pt x="9495" y="2849"/>
                  </a:lnTo>
                  <a:lnTo>
                    <a:pt x="949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7" name="Google Shape;867;p36"/>
            <p:cNvSpPr/>
            <p:nvPr/>
          </p:nvSpPr>
          <p:spPr>
            <a:xfrm>
              <a:off x="11061000" y="992650"/>
              <a:ext cx="102875" cy="31675"/>
            </a:xfrm>
            <a:custGeom>
              <a:avLst/>
              <a:gdLst/>
              <a:ahLst/>
              <a:cxnLst/>
              <a:rect l="l" t="t" r="r" b="b"/>
              <a:pathLst>
                <a:path w="4115" h="1267" extrusionOk="0">
                  <a:moveTo>
                    <a:pt x="609" y="1"/>
                  </a:moveTo>
                  <a:cubicBezTo>
                    <a:pt x="272" y="1"/>
                    <a:pt x="0" y="273"/>
                    <a:pt x="0" y="609"/>
                  </a:cubicBezTo>
                  <a:lnTo>
                    <a:pt x="0" y="658"/>
                  </a:lnTo>
                  <a:cubicBezTo>
                    <a:pt x="0" y="994"/>
                    <a:pt x="272" y="1266"/>
                    <a:pt x="609" y="1266"/>
                  </a:cubicBezTo>
                  <a:lnTo>
                    <a:pt x="3506" y="1266"/>
                  </a:lnTo>
                  <a:cubicBezTo>
                    <a:pt x="3842" y="1266"/>
                    <a:pt x="4114" y="994"/>
                    <a:pt x="4114" y="658"/>
                  </a:cubicBezTo>
                  <a:lnTo>
                    <a:pt x="4114" y="609"/>
                  </a:lnTo>
                  <a:cubicBezTo>
                    <a:pt x="4114" y="273"/>
                    <a:pt x="3842" y="1"/>
                    <a:pt x="350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868" name="Google Shape;868;p36"/>
            <p:cNvSpPr/>
            <p:nvPr/>
          </p:nvSpPr>
          <p:spPr>
            <a:xfrm>
              <a:off x="11045150" y="1048025"/>
              <a:ext cx="142450" cy="102900"/>
            </a:xfrm>
            <a:custGeom>
              <a:avLst/>
              <a:gdLst/>
              <a:ahLst/>
              <a:cxnLst/>
              <a:rect l="l" t="t" r="r" b="b"/>
              <a:pathLst>
                <a:path w="5698" h="4116" extrusionOk="0">
                  <a:moveTo>
                    <a:pt x="457" y="1"/>
                  </a:moveTo>
                  <a:cubicBezTo>
                    <a:pt x="205" y="1"/>
                    <a:pt x="1" y="205"/>
                    <a:pt x="1" y="457"/>
                  </a:cubicBezTo>
                  <a:lnTo>
                    <a:pt x="1" y="3660"/>
                  </a:lnTo>
                  <a:cubicBezTo>
                    <a:pt x="1" y="3911"/>
                    <a:pt x="205" y="4116"/>
                    <a:pt x="457" y="4116"/>
                  </a:cubicBezTo>
                  <a:lnTo>
                    <a:pt x="5242" y="4116"/>
                  </a:lnTo>
                  <a:cubicBezTo>
                    <a:pt x="5495" y="4116"/>
                    <a:pt x="5698" y="3911"/>
                    <a:pt x="5698" y="3660"/>
                  </a:cubicBezTo>
                  <a:lnTo>
                    <a:pt x="5698" y="457"/>
                  </a:lnTo>
                  <a:cubicBezTo>
                    <a:pt x="5698" y="205"/>
                    <a:pt x="5495" y="1"/>
                    <a:pt x="5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69" name="Google Shape;869;p36"/>
          <p:cNvSpPr txBox="1">
            <a:spLocks noGrp="1"/>
          </p:cNvSpPr>
          <p:nvPr>
            <p:ph type="title"/>
          </p:nvPr>
        </p:nvSpPr>
        <p:spPr>
          <a:xfrm>
            <a:off x="3030617" y="1846203"/>
            <a:ext cx="7194038" cy="1482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8000" dirty="0"/>
              <a:t>VOCABULARY</a:t>
            </a:r>
            <a:endParaRPr sz="8000" dirty="0"/>
          </a:p>
        </p:txBody>
      </p:sp>
    </p:spTree>
    <p:extLst>
      <p:ext uri="{BB962C8B-B14F-4D97-AF65-F5344CB8AC3E}">
        <p14:creationId xmlns:p14="http://schemas.microsoft.com/office/powerpoint/2010/main" val="1502652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7" name="Google Shape;1717;p59"/>
          <p:cNvSpPr/>
          <p:nvPr/>
        </p:nvSpPr>
        <p:spPr>
          <a:xfrm>
            <a:off x="3980800" y="936567"/>
            <a:ext cx="4230400" cy="4230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1524000" y="915988"/>
            <a:ext cx="9144000" cy="47688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expedition /ˌ</a:t>
            </a:r>
            <a:r>
              <a:rPr kumimoji="0" lang="en-US" alt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ekspəˈdɪʃn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 (n)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an organized journey with a particular purpose, especially to find out about a place that is not well known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excursion/</a:t>
            </a:r>
            <a:r>
              <a:rPr kumimoji="0" lang="en-US" alt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ɪkˈskɜːʃn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/ (n)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 short journey made for pleasure, especially one that has been organized for a group of people</a:t>
            </a: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108721" y="1807009"/>
            <a:ext cx="2832827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thám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95920" y="3887644"/>
            <a:ext cx="2813591" cy="52322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chuyến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023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7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6" name="Google Shape;926;p40"/>
          <p:cNvGrpSpPr/>
          <p:nvPr/>
        </p:nvGrpSpPr>
        <p:grpSpPr>
          <a:xfrm>
            <a:off x="181609" y="5439693"/>
            <a:ext cx="2196253" cy="1303121"/>
            <a:chOff x="3956550" y="354950"/>
            <a:chExt cx="3162200" cy="1875175"/>
          </a:xfrm>
        </p:grpSpPr>
        <p:sp>
          <p:nvSpPr>
            <p:cNvPr id="927" name="Google Shape;927;p40"/>
            <p:cNvSpPr/>
            <p:nvPr/>
          </p:nvSpPr>
          <p:spPr>
            <a:xfrm>
              <a:off x="4940200" y="1888875"/>
              <a:ext cx="129350" cy="102150"/>
            </a:xfrm>
            <a:custGeom>
              <a:avLst/>
              <a:gdLst/>
              <a:ahLst/>
              <a:cxnLst/>
              <a:rect l="l" t="t" r="r" b="b"/>
              <a:pathLst>
                <a:path w="5174" h="4086" extrusionOk="0">
                  <a:moveTo>
                    <a:pt x="2586" y="0"/>
                  </a:moveTo>
                  <a:cubicBezTo>
                    <a:pt x="1158" y="0"/>
                    <a:pt x="0" y="915"/>
                    <a:pt x="0" y="2043"/>
                  </a:cubicBezTo>
                  <a:cubicBezTo>
                    <a:pt x="0" y="3170"/>
                    <a:pt x="1158" y="4085"/>
                    <a:pt x="2586" y="4085"/>
                  </a:cubicBezTo>
                  <a:cubicBezTo>
                    <a:pt x="4015" y="4085"/>
                    <a:pt x="5174" y="3170"/>
                    <a:pt x="5174" y="2043"/>
                  </a:cubicBezTo>
                  <a:cubicBezTo>
                    <a:pt x="5174" y="915"/>
                    <a:pt x="4016" y="0"/>
                    <a:pt x="25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8" name="Google Shape;928;p40"/>
            <p:cNvSpPr/>
            <p:nvPr/>
          </p:nvSpPr>
          <p:spPr>
            <a:xfrm>
              <a:off x="5134175" y="1909275"/>
              <a:ext cx="34050" cy="74925"/>
            </a:xfrm>
            <a:custGeom>
              <a:avLst/>
              <a:gdLst/>
              <a:ahLst/>
              <a:cxnLst/>
              <a:rect l="l" t="t" r="r" b="b"/>
              <a:pathLst>
                <a:path w="1362" h="2997" extrusionOk="0">
                  <a:moveTo>
                    <a:pt x="682" y="1"/>
                  </a:moveTo>
                  <a:cubicBezTo>
                    <a:pt x="305" y="1"/>
                    <a:pt x="1" y="671"/>
                    <a:pt x="1" y="1500"/>
                  </a:cubicBezTo>
                  <a:cubicBezTo>
                    <a:pt x="1" y="2327"/>
                    <a:pt x="305" y="2996"/>
                    <a:pt x="682" y="2996"/>
                  </a:cubicBezTo>
                  <a:cubicBezTo>
                    <a:pt x="1057" y="2996"/>
                    <a:pt x="1362" y="2327"/>
                    <a:pt x="1362" y="1500"/>
                  </a:cubicBezTo>
                  <a:cubicBezTo>
                    <a:pt x="1362" y="671"/>
                    <a:pt x="1057" y="1"/>
                    <a:pt x="6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29" name="Google Shape;929;p40"/>
            <p:cNvSpPr/>
            <p:nvPr/>
          </p:nvSpPr>
          <p:spPr>
            <a:xfrm>
              <a:off x="4936775" y="1875275"/>
              <a:ext cx="428850" cy="98700"/>
            </a:xfrm>
            <a:custGeom>
              <a:avLst/>
              <a:gdLst/>
              <a:ahLst/>
              <a:cxnLst/>
              <a:rect l="l" t="t" r="r" b="b"/>
              <a:pathLst>
                <a:path w="17154" h="3948" extrusionOk="0">
                  <a:moveTo>
                    <a:pt x="280" y="1"/>
                  </a:moveTo>
                  <a:cubicBezTo>
                    <a:pt x="126" y="1"/>
                    <a:pt x="1" y="125"/>
                    <a:pt x="1" y="280"/>
                  </a:cubicBezTo>
                  <a:lnTo>
                    <a:pt x="1" y="3667"/>
                  </a:lnTo>
                  <a:cubicBezTo>
                    <a:pt x="1" y="3823"/>
                    <a:pt x="126" y="3948"/>
                    <a:pt x="280" y="3948"/>
                  </a:cubicBezTo>
                  <a:lnTo>
                    <a:pt x="16873" y="3948"/>
                  </a:lnTo>
                  <a:cubicBezTo>
                    <a:pt x="17029" y="3948"/>
                    <a:pt x="17154" y="3823"/>
                    <a:pt x="17154" y="3667"/>
                  </a:cubicBezTo>
                  <a:lnTo>
                    <a:pt x="17154" y="280"/>
                  </a:lnTo>
                  <a:cubicBezTo>
                    <a:pt x="17154" y="125"/>
                    <a:pt x="17029" y="1"/>
                    <a:pt x="168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0" name="Google Shape;930;p40"/>
            <p:cNvSpPr/>
            <p:nvPr/>
          </p:nvSpPr>
          <p:spPr>
            <a:xfrm>
              <a:off x="4034050" y="1814000"/>
              <a:ext cx="2368875" cy="142950"/>
            </a:xfrm>
            <a:custGeom>
              <a:avLst/>
              <a:gdLst/>
              <a:ahLst/>
              <a:cxnLst/>
              <a:rect l="l" t="t" r="r" b="b"/>
              <a:pathLst>
                <a:path w="94755" h="5718" extrusionOk="0">
                  <a:moveTo>
                    <a:pt x="282" y="1"/>
                  </a:moveTo>
                  <a:cubicBezTo>
                    <a:pt x="126" y="1"/>
                    <a:pt x="1" y="126"/>
                    <a:pt x="1" y="282"/>
                  </a:cubicBezTo>
                  <a:lnTo>
                    <a:pt x="1" y="5438"/>
                  </a:lnTo>
                  <a:cubicBezTo>
                    <a:pt x="1" y="5593"/>
                    <a:pt x="127" y="5718"/>
                    <a:pt x="282" y="5718"/>
                  </a:cubicBezTo>
                  <a:lnTo>
                    <a:pt x="94474" y="5718"/>
                  </a:lnTo>
                  <a:cubicBezTo>
                    <a:pt x="94629" y="5718"/>
                    <a:pt x="94755" y="5593"/>
                    <a:pt x="94755" y="5438"/>
                  </a:cubicBezTo>
                  <a:lnTo>
                    <a:pt x="94755" y="282"/>
                  </a:lnTo>
                  <a:cubicBezTo>
                    <a:pt x="94755" y="126"/>
                    <a:pt x="94629" y="1"/>
                    <a:pt x="944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1" name="Google Shape;931;p40"/>
            <p:cNvSpPr/>
            <p:nvPr/>
          </p:nvSpPr>
          <p:spPr>
            <a:xfrm>
              <a:off x="3964350" y="354950"/>
              <a:ext cx="3077400" cy="1566300"/>
            </a:xfrm>
            <a:custGeom>
              <a:avLst/>
              <a:gdLst/>
              <a:ahLst/>
              <a:cxnLst/>
              <a:rect l="l" t="t" r="r" b="b"/>
              <a:pathLst>
                <a:path w="123096" h="62652" extrusionOk="0">
                  <a:moveTo>
                    <a:pt x="87458" y="0"/>
                  </a:moveTo>
                  <a:cubicBezTo>
                    <a:pt x="68679" y="0"/>
                    <a:pt x="47833" y="1396"/>
                    <a:pt x="41349" y="3361"/>
                  </a:cubicBezTo>
                  <a:cubicBezTo>
                    <a:pt x="36586" y="4803"/>
                    <a:pt x="27054" y="27220"/>
                    <a:pt x="24263" y="27873"/>
                  </a:cubicBezTo>
                  <a:cubicBezTo>
                    <a:pt x="19352" y="29022"/>
                    <a:pt x="9524" y="31164"/>
                    <a:pt x="4762" y="33040"/>
                  </a:cubicBezTo>
                  <a:cubicBezTo>
                    <a:pt x="1" y="34916"/>
                    <a:pt x="1732" y="62651"/>
                    <a:pt x="4762" y="62651"/>
                  </a:cubicBezTo>
                  <a:lnTo>
                    <a:pt x="115591" y="62651"/>
                  </a:lnTo>
                  <a:cubicBezTo>
                    <a:pt x="123095" y="62651"/>
                    <a:pt x="122081" y="1183"/>
                    <a:pt x="112278" y="1183"/>
                  </a:cubicBezTo>
                  <a:cubicBezTo>
                    <a:pt x="105959" y="359"/>
                    <a:pt x="96974" y="0"/>
                    <a:pt x="874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2" name="Google Shape;932;p40"/>
            <p:cNvSpPr/>
            <p:nvPr/>
          </p:nvSpPr>
          <p:spPr>
            <a:xfrm>
              <a:off x="4780225" y="506550"/>
              <a:ext cx="570100" cy="537900"/>
            </a:xfrm>
            <a:custGeom>
              <a:avLst/>
              <a:gdLst/>
              <a:ahLst/>
              <a:cxnLst/>
              <a:rect l="l" t="t" r="r" b="b"/>
              <a:pathLst>
                <a:path w="22804" h="21516" extrusionOk="0">
                  <a:moveTo>
                    <a:pt x="19550" y="0"/>
                  </a:moveTo>
                  <a:cubicBezTo>
                    <a:pt x="17222" y="0"/>
                    <a:pt x="12819" y="86"/>
                    <a:pt x="10874" y="292"/>
                  </a:cubicBezTo>
                  <a:cubicBezTo>
                    <a:pt x="8308" y="565"/>
                    <a:pt x="1889" y="13141"/>
                    <a:pt x="919" y="15183"/>
                  </a:cubicBezTo>
                  <a:cubicBezTo>
                    <a:pt x="120" y="16866"/>
                    <a:pt x="0" y="17378"/>
                    <a:pt x="9" y="18715"/>
                  </a:cubicBezTo>
                  <a:cubicBezTo>
                    <a:pt x="22" y="20503"/>
                    <a:pt x="577" y="21516"/>
                    <a:pt x="1434" y="21516"/>
                  </a:cubicBezTo>
                  <a:cubicBezTo>
                    <a:pt x="1462" y="21516"/>
                    <a:pt x="1490" y="21515"/>
                    <a:pt x="1519" y="21513"/>
                  </a:cubicBezTo>
                  <a:cubicBezTo>
                    <a:pt x="2332" y="21452"/>
                    <a:pt x="16165" y="21448"/>
                    <a:pt x="19743" y="21448"/>
                  </a:cubicBezTo>
                  <a:cubicBezTo>
                    <a:pt x="20156" y="21448"/>
                    <a:pt x="20433" y="21448"/>
                    <a:pt x="20537" y="21448"/>
                  </a:cubicBezTo>
                  <a:cubicBezTo>
                    <a:pt x="21544" y="21448"/>
                    <a:pt x="22186" y="20187"/>
                    <a:pt x="22246" y="19713"/>
                  </a:cubicBezTo>
                  <a:cubicBezTo>
                    <a:pt x="22804" y="15268"/>
                    <a:pt x="22107" y="3095"/>
                    <a:pt x="22157" y="1936"/>
                  </a:cubicBezTo>
                  <a:cubicBezTo>
                    <a:pt x="22207" y="775"/>
                    <a:pt x="21704" y="94"/>
                    <a:pt x="20999" y="26"/>
                  </a:cubicBezTo>
                  <a:cubicBezTo>
                    <a:pt x="20828" y="9"/>
                    <a:pt x="20295" y="0"/>
                    <a:pt x="1955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3" name="Google Shape;933;p40"/>
            <p:cNvSpPr/>
            <p:nvPr/>
          </p:nvSpPr>
          <p:spPr>
            <a:xfrm>
              <a:off x="4005350" y="1289750"/>
              <a:ext cx="164850" cy="382000"/>
            </a:xfrm>
            <a:custGeom>
              <a:avLst/>
              <a:gdLst/>
              <a:ahLst/>
              <a:cxnLst/>
              <a:rect l="l" t="t" r="r" b="b"/>
              <a:pathLst>
                <a:path w="6594" h="15280" extrusionOk="0">
                  <a:moveTo>
                    <a:pt x="5770" y="0"/>
                  </a:moveTo>
                  <a:cubicBezTo>
                    <a:pt x="5731" y="0"/>
                    <a:pt x="5708" y="5"/>
                    <a:pt x="5708" y="5"/>
                  </a:cubicBezTo>
                  <a:lnTo>
                    <a:pt x="881" y="5"/>
                  </a:lnTo>
                  <a:cubicBezTo>
                    <a:pt x="54" y="4031"/>
                    <a:pt x="0" y="10098"/>
                    <a:pt x="435" y="15279"/>
                  </a:cubicBezTo>
                  <a:cubicBezTo>
                    <a:pt x="2090" y="15237"/>
                    <a:pt x="3919" y="14774"/>
                    <a:pt x="4215" y="12969"/>
                  </a:cubicBezTo>
                  <a:cubicBezTo>
                    <a:pt x="4776" y="9565"/>
                    <a:pt x="6594" y="7747"/>
                    <a:pt x="6594" y="7327"/>
                  </a:cubicBezTo>
                  <a:lnTo>
                    <a:pt x="6594" y="1731"/>
                  </a:lnTo>
                  <a:cubicBezTo>
                    <a:pt x="6594" y="130"/>
                    <a:pt x="5972" y="0"/>
                    <a:pt x="57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4" name="Google Shape;934;p40"/>
            <p:cNvSpPr/>
            <p:nvPr/>
          </p:nvSpPr>
          <p:spPr>
            <a:xfrm>
              <a:off x="3956550" y="1649575"/>
              <a:ext cx="278250" cy="287000"/>
            </a:xfrm>
            <a:custGeom>
              <a:avLst/>
              <a:gdLst/>
              <a:ahLst/>
              <a:cxnLst/>
              <a:rect l="l" t="t" r="r" b="b"/>
              <a:pathLst>
                <a:path w="11130" h="11480" extrusionOk="0">
                  <a:moveTo>
                    <a:pt x="1457" y="0"/>
                  </a:moveTo>
                  <a:cubicBezTo>
                    <a:pt x="732" y="0"/>
                    <a:pt x="0" y="136"/>
                    <a:pt x="0" y="1384"/>
                  </a:cubicBezTo>
                  <a:lnTo>
                    <a:pt x="0" y="5856"/>
                  </a:lnTo>
                  <a:cubicBezTo>
                    <a:pt x="0" y="6520"/>
                    <a:pt x="613" y="6742"/>
                    <a:pt x="613" y="6742"/>
                  </a:cubicBezTo>
                  <a:cubicBezTo>
                    <a:pt x="613" y="6742"/>
                    <a:pt x="35" y="6742"/>
                    <a:pt x="171" y="7450"/>
                  </a:cubicBezTo>
                  <a:cubicBezTo>
                    <a:pt x="306" y="8158"/>
                    <a:pt x="1396" y="10550"/>
                    <a:pt x="1702" y="10903"/>
                  </a:cubicBezTo>
                  <a:cubicBezTo>
                    <a:pt x="2009" y="11258"/>
                    <a:pt x="3029" y="11479"/>
                    <a:pt x="5208" y="11479"/>
                  </a:cubicBezTo>
                  <a:lnTo>
                    <a:pt x="11129" y="11479"/>
                  </a:lnTo>
                  <a:lnTo>
                    <a:pt x="10483" y="11"/>
                  </a:lnTo>
                  <a:lnTo>
                    <a:pt x="2043" y="11"/>
                  </a:lnTo>
                  <a:cubicBezTo>
                    <a:pt x="1859" y="11"/>
                    <a:pt x="1658" y="0"/>
                    <a:pt x="145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5" name="Google Shape;935;p40"/>
            <p:cNvSpPr/>
            <p:nvPr/>
          </p:nvSpPr>
          <p:spPr>
            <a:xfrm>
              <a:off x="6744050" y="1649575"/>
              <a:ext cx="278225" cy="287000"/>
            </a:xfrm>
            <a:custGeom>
              <a:avLst/>
              <a:gdLst/>
              <a:ahLst/>
              <a:cxnLst/>
              <a:rect l="l" t="t" r="r" b="b"/>
              <a:pathLst>
                <a:path w="11129" h="11480" extrusionOk="0">
                  <a:moveTo>
                    <a:pt x="9673" y="0"/>
                  </a:moveTo>
                  <a:cubicBezTo>
                    <a:pt x="9472" y="0"/>
                    <a:pt x="9272" y="11"/>
                    <a:pt x="9088" y="11"/>
                  </a:cubicBezTo>
                  <a:lnTo>
                    <a:pt x="646" y="11"/>
                  </a:lnTo>
                  <a:lnTo>
                    <a:pt x="0" y="11479"/>
                  </a:lnTo>
                  <a:lnTo>
                    <a:pt x="5921" y="11479"/>
                  </a:lnTo>
                  <a:cubicBezTo>
                    <a:pt x="8100" y="11479"/>
                    <a:pt x="9122" y="11258"/>
                    <a:pt x="9428" y="10903"/>
                  </a:cubicBezTo>
                  <a:cubicBezTo>
                    <a:pt x="9733" y="10550"/>
                    <a:pt x="10823" y="8158"/>
                    <a:pt x="10958" y="7450"/>
                  </a:cubicBezTo>
                  <a:cubicBezTo>
                    <a:pt x="11095" y="6742"/>
                    <a:pt x="10517" y="6742"/>
                    <a:pt x="10517" y="6742"/>
                  </a:cubicBezTo>
                  <a:cubicBezTo>
                    <a:pt x="10517" y="6742"/>
                    <a:pt x="11129" y="6520"/>
                    <a:pt x="11129" y="5856"/>
                  </a:cubicBezTo>
                  <a:lnTo>
                    <a:pt x="11129" y="1384"/>
                  </a:lnTo>
                  <a:cubicBezTo>
                    <a:pt x="11129" y="136"/>
                    <a:pt x="10398" y="0"/>
                    <a:pt x="96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6" name="Google Shape;936;p40"/>
            <p:cNvSpPr/>
            <p:nvPr/>
          </p:nvSpPr>
          <p:spPr>
            <a:xfrm>
              <a:off x="4700050" y="476275"/>
              <a:ext cx="723475" cy="1290150"/>
            </a:xfrm>
            <a:custGeom>
              <a:avLst/>
              <a:gdLst/>
              <a:ahLst/>
              <a:cxnLst/>
              <a:rect l="l" t="t" r="r" b="b"/>
              <a:pathLst>
                <a:path w="28939" h="51606" fill="none" extrusionOk="0">
                  <a:moveTo>
                    <a:pt x="405" y="19057"/>
                  </a:moveTo>
                  <a:cubicBezTo>
                    <a:pt x="212" y="19464"/>
                    <a:pt x="0" y="20131"/>
                    <a:pt x="8" y="20581"/>
                  </a:cubicBezTo>
                  <a:lnTo>
                    <a:pt x="250" y="34417"/>
                  </a:lnTo>
                  <a:cubicBezTo>
                    <a:pt x="256" y="34866"/>
                    <a:pt x="596" y="35391"/>
                    <a:pt x="1010" y="35566"/>
                  </a:cubicBezTo>
                  <a:cubicBezTo>
                    <a:pt x="11717" y="40050"/>
                    <a:pt x="12374" y="50911"/>
                    <a:pt x="12374" y="50911"/>
                  </a:cubicBezTo>
                  <a:cubicBezTo>
                    <a:pt x="12611" y="51293"/>
                    <a:pt x="13173" y="51605"/>
                    <a:pt x="13622" y="51605"/>
                  </a:cubicBezTo>
                  <a:lnTo>
                    <a:pt x="26973" y="51605"/>
                  </a:lnTo>
                  <a:cubicBezTo>
                    <a:pt x="27422" y="51605"/>
                    <a:pt x="27816" y="51238"/>
                    <a:pt x="27850" y="50790"/>
                  </a:cubicBezTo>
                  <a:cubicBezTo>
                    <a:pt x="27850" y="50790"/>
                    <a:pt x="28938" y="16888"/>
                    <a:pt x="28122" y="1913"/>
                  </a:cubicBezTo>
                  <a:cubicBezTo>
                    <a:pt x="28097" y="1465"/>
                    <a:pt x="28105" y="0"/>
                    <a:pt x="26868" y="0"/>
                  </a:cubicBezTo>
                  <a:cubicBezTo>
                    <a:pt x="22607" y="0"/>
                    <a:pt x="18114" y="7"/>
                    <a:pt x="12396" y="280"/>
                  </a:cubicBezTo>
                  <a:cubicBezTo>
                    <a:pt x="11948" y="301"/>
                    <a:pt x="10164" y="2492"/>
                    <a:pt x="9890" y="2846"/>
                  </a:cubicBezTo>
                  <a:cubicBezTo>
                    <a:pt x="6900" y="6693"/>
                    <a:pt x="2918" y="13740"/>
                    <a:pt x="405" y="19057"/>
                  </a:cubicBezTo>
                  <a:close/>
                </a:path>
              </a:pathLst>
            </a:custGeom>
            <a:noFill/>
            <a:ln w="10625" cap="flat" cmpd="sng">
              <a:solidFill>
                <a:schemeClr val="accent6"/>
              </a:solidFill>
              <a:prstDash val="solid"/>
              <a:miter lim="1312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7" name="Google Shape;937;p40"/>
            <p:cNvSpPr/>
            <p:nvPr/>
          </p:nvSpPr>
          <p:spPr>
            <a:xfrm>
              <a:off x="4238175" y="1213375"/>
              <a:ext cx="2849800" cy="50050"/>
            </a:xfrm>
            <a:custGeom>
              <a:avLst/>
              <a:gdLst/>
              <a:ahLst/>
              <a:cxnLst/>
              <a:rect l="l" t="t" r="r" b="b"/>
              <a:pathLst>
                <a:path w="113992" h="2002" extrusionOk="0">
                  <a:moveTo>
                    <a:pt x="101641" y="0"/>
                  </a:moveTo>
                  <a:cubicBezTo>
                    <a:pt x="77401" y="0"/>
                    <a:pt x="1" y="1951"/>
                    <a:pt x="1" y="1951"/>
                  </a:cubicBezTo>
                  <a:cubicBezTo>
                    <a:pt x="493" y="1985"/>
                    <a:pt x="2144" y="2001"/>
                    <a:pt x="4698" y="2001"/>
                  </a:cubicBezTo>
                  <a:cubicBezTo>
                    <a:pt x="26485" y="2001"/>
                    <a:pt x="113992" y="839"/>
                    <a:pt x="108525" y="146"/>
                  </a:cubicBezTo>
                  <a:cubicBezTo>
                    <a:pt x="107726" y="44"/>
                    <a:pt x="105284" y="0"/>
                    <a:pt x="1016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8" name="Google Shape;938;p40"/>
            <p:cNvSpPr/>
            <p:nvPr/>
          </p:nvSpPr>
          <p:spPr>
            <a:xfrm>
              <a:off x="4968775" y="401725"/>
              <a:ext cx="1936775" cy="41175"/>
            </a:xfrm>
            <a:custGeom>
              <a:avLst/>
              <a:gdLst/>
              <a:ahLst/>
              <a:cxnLst/>
              <a:rect l="l" t="t" r="r" b="b"/>
              <a:pathLst>
                <a:path w="77471" h="1647" extrusionOk="0">
                  <a:moveTo>
                    <a:pt x="71616" y="0"/>
                  </a:moveTo>
                  <a:cubicBezTo>
                    <a:pt x="59707" y="0"/>
                    <a:pt x="1" y="1641"/>
                    <a:pt x="1" y="1641"/>
                  </a:cubicBezTo>
                  <a:cubicBezTo>
                    <a:pt x="119" y="1645"/>
                    <a:pt x="335" y="1647"/>
                    <a:pt x="642" y="1647"/>
                  </a:cubicBezTo>
                  <a:cubicBezTo>
                    <a:pt x="8600" y="1647"/>
                    <a:pt x="77470" y="316"/>
                    <a:pt x="73474" y="31"/>
                  </a:cubicBezTo>
                  <a:cubicBezTo>
                    <a:pt x="73175" y="10"/>
                    <a:pt x="72539" y="0"/>
                    <a:pt x="71616" y="0"/>
                  </a:cubicBezTo>
                  <a:close/>
                </a:path>
              </a:pathLst>
            </a:custGeom>
            <a:solidFill>
              <a:srgbClr val="8CA0B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39" name="Google Shape;939;p40"/>
            <p:cNvSpPr/>
            <p:nvPr/>
          </p:nvSpPr>
          <p:spPr>
            <a:xfrm>
              <a:off x="4079425" y="1556300"/>
              <a:ext cx="3039325" cy="45725"/>
            </a:xfrm>
            <a:custGeom>
              <a:avLst/>
              <a:gdLst/>
              <a:ahLst/>
              <a:cxnLst/>
              <a:rect l="l" t="t" r="r" b="b"/>
              <a:pathLst>
                <a:path w="121573" h="1829" extrusionOk="0">
                  <a:moveTo>
                    <a:pt x="107573" y="0"/>
                  </a:moveTo>
                  <a:cubicBezTo>
                    <a:pt x="80711" y="0"/>
                    <a:pt x="0" y="1769"/>
                    <a:pt x="0" y="1769"/>
                  </a:cubicBezTo>
                  <a:cubicBezTo>
                    <a:pt x="610" y="1810"/>
                    <a:pt x="2890" y="1829"/>
                    <a:pt x="6412" y="1829"/>
                  </a:cubicBezTo>
                  <a:cubicBezTo>
                    <a:pt x="31778" y="1829"/>
                    <a:pt x="121572" y="850"/>
                    <a:pt x="115847" y="158"/>
                  </a:cubicBezTo>
                  <a:cubicBezTo>
                    <a:pt x="114929" y="48"/>
                    <a:pt x="111974" y="0"/>
                    <a:pt x="1075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0" name="Google Shape;940;p40"/>
            <p:cNvSpPr/>
            <p:nvPr/>
          </p:nvSpPr>
          <p:spPr>
            <a:xfrm>
              <a:off x="4562900" y="511075"/>
              <a:ext cx="388775" cy="544050"/>
            </a:xfrm>
            <a:custGeom>
              <a:avLst/>
              <a:gdLst/>
              <a:ahLst/>
              <a:cxnLst/>
              <a:rect l="l" t="t" r="r" b="b"/>
              <a:pathLst>
                <a:path w="15551" h="21762" extrusionOk="0">
                  <a:moveTo>
                    <a:pt x="15551" y="1"/>
                  </a:moveTo>
                  <a:lnTo>
                    <a:pt x="13927" y="204"/>
                  </a:lnTo>
                  <a:cubicBezTo>
                    <a:pt x="10157" y="5418"/>
                    <a:pt x="5478" y="13180"/>
                    <a:pt x="1828" y="19104"/>
                  </a:cubicBezTo>
                  <a:cubicBezTo>
                    <a:pt x="1292" y="19974"/>
                    <a:pt x="671" y="20763"/>
                    <a:pt x="1" y="21493"/>
                  </a:cubicBezTo>
                  <a:cubicBezTo>
                    <a:pt x="35" y="21493"/>
                    <a:pt x="70" y="21492"/>
                    <a:pt x="105" y="21492"/>
                  </a:cubicBezTo>
                  <a:cubicBezTo>
                    <a:pt x="737" y="21492"/>
                    <a:pt x="1368" y="21583"/>
                    <a:pt x="1975" y="21761"/>
                  </a:cubicBezTo>
                  <a:cubicBezTo>
                    <a:pt x="6697" y="13529"/>
                    <a:pt x="15550" y="1"/>
                    <a:pt x="1555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1" name="Google Shape;941;p40"/>
            <p:cNvSpPr/>
            <p:nvPr/>
          </p:nvSpPr>
          <p:spPr>
            <a:xfrm>
              <a:off x="4587625" y="536575"/>
              <a:ext cx="333625" cy="492575"/>
            </a:xfrm>
            <a:custGeom>
              <a:avLst/>
              <a:gdLst/>
              <a:ahLst/>
              <a:cxnLst/>
              <a:rect l="l" t="t" r="r" b="b"/>
              <a:pathLst>
                <a:path w="13345" h="19703" extrusionOk="0">
                  <a:moveTo>
                    <a:pt x="12421" y="1"/>
                  </a:moveTo>
                  <a:cubicBezTo>
                    <a:pt x="9235" y="4445"/>
                    <a:pt x="5454" y="10605"/>
                    <a:pt x="2110" y="16051"/>
                  </a:cubicBezTo>
                  <a:cubicBezTo>
                    <a:pt x="1588" y="16899"/>
                    <a:pt x="1082" y="17724"/>
                    <a:pt x="593" y="18517"/>
                  </a:cubicBezTo>
                  <a:cubicBezTo>
                    <a:pt x="406" y="18821"/>
                    <a:pt x="209" y="19119"/>
                    <a:pt x="0" y="19411"/>
                  </a:cubicBezTo>
                  <a:cubicBezTo>
                    <a:pt x="248" y="19447"/>
                    <a:pt x="873" y="19640"/>
                    <a:pt x="1121" y="19703"/>
                  </a:cubicBezTo>
                  <a:cubicBezTo>
                    <a:pt x="4853" y="13255"/>
                    <a:pt x="10869" y="3895"/>
                    <a:pt x="13345" y="77"/>
                  </a:cubicBezTo>
                  <a:lnTo>
                    <a:pt x="124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2" name="Google Shape;942;p40"/>
            <p:cNvSpPr/>
            <p:nvPr/>
          </p:nvSpPr>
          <p:spPr>
            <a:xfrm>
              <a:off x="6112750" y="1497825"/>
              <a:ext cx="735875" cy="428475"/>
            </a:xfrm>
            <a:custGeom>
              <a:avLst/>
              <a:gdLst/>
              <a:ahLst/>
              <a:cxnLst/>
              <a:rect l="l" t="t" r="r" b="b"/>
              <a:pathLst>
                <a:path w="29435" h="17139" extrusionOk="0">
                  <a:moveTo>
                    <a:pt x="14973" y="1"/>
                  </a:moveTo>
                  <a:cubicBezTo>
                    <a:pt x="12868" y="1"/>
                    <a:pt x="10538" y="135"/>
                    <a:pt x="8611" y="563"/>
                  </a:cubicBezTo>
                  <a:cubicBezTo>
                    <a:pt x="7369" y="840"/>
                    <a:pt x="4887" y="1477"/>
                    <a:pt x="3235" y="3764"/>
                  </a:cubicBezTo>
                  <a:cubicBezTo>
                    <a:pt x="36" y="8189"/>
                    <a:pt x="0" y="17037"/>
                    <a:pt x="0" y="17037"/>
                  </a:cubicBezTo>
                  <a:lnTo>
                    <a:pt x="29407" y="17139"/>
                  </a:lnTo>
                  <a:cubicBezTo>
                    <a:pt x="29407" y="17139"/>
                    <a:pt x="29434" y="11711"/>
                    <a:pt x="28010" y="6963"/>
                  </a:cubicBezTo>
                  <a:cubicBezTo>
                    <a:pt x="26376" y="1516"/>
                    <a:pt x="24060" y="768"/>
                    <a:pt x="20385" y="292"/>
                  </a:cubicBezTo>
                  <a:cubicBezTo>
                    <a:pt x="19504" y="177"/>
                    <a:pt x="17386" y="1"/>
                    <a:pt x="14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3" name="Google Shape;943;p40"/>
            <p:cNvSpPr/>
            <p:nvPr/>
          </p:nvSpPr>
          <p:spPr>
            <a:xfrm>
              <a:off x="6469550" y="1764000"/>
              <a:ext cx="30475" cy="29300"/>
            </a:xfrm>
            <a:custGeom>
              <a:avLst/>
              <a:gdLst/>
              <a:ahLst/>
              <a:cxnLst/>
              <a:rect l="l" t="t" r="r" b="b"/>
              <a:pathLst>
                <a:path w="1219" h="1172" extrusionOk="0">
                  <a:moveTo>
                    <a:pt x="634" y="0"/>
                  </a:moveTo>
                  <a:cubicBezTo>
                    <a:pt x="396" y="0"/>
                    <a:pt x="182" y="143"/>
                    <a:pt x="91" y="361"/>
                  </a:cubicBezTo>
                  <a:cubicBezTo>
                    <a:pt x="1" y="581"/>
                    <a:pt x="52" y="833"/>
                    <a:pt x="219" y="999"/>
                  </a:cubicBezTo>
                  <a:cubicBezTo>
                    <a:pt x="331" y="1112"/>
                    <a:pt x="481" y="1171"/>
                    <a:pt x="633" y="1171"/>
                  </a:cubicBezTo>
                  <a:cubicBezTo>
                    <a:pt x="709" y="1171"/>
                    <a:pt x="785" y="1157"/>
                    <a:pt x="857" y="1127"/>
                  </a:cubicBezTo>
                  <a:cubicBezTo>
                    <a:pt x="1076" y="1036"/>
                    <a:pt x="1219" y="822"/>
                    <a:pt x="1219" y="586"/>
                  </a:cubicBezTo>
                  <a:cubicBezTo>
                    <a:pt x="1219" y="262"/>
                    <a:pt x="956" y="0"/>
                    <a:pt x="6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4" name="Google Shape;944;p40"/>
            <p:cNvSpPr/>
            <p:nvPr/>
          </p:nvSpPr>
          <p:spPr>
            <a:xfrm>
              <a:off x="6469550" y="2061050"/>
              <a:ext cx="30475" cy="29300"/>
            </a:xfrm>
            <a:custGeom>
              <a:avLst/>
              <a:gdLst/>
              <a:ahLst/>
              <a:cxnLst/>
              <a:rect l="l" t="t" r="r" b="b"/>
              <a:pathLst>
                <a:path w="1219" h="1172" extrusionOk="0">
                  <a:moveTo>
                    <a:pt x="636" y="1"/>
                  </a:moveTo>
                  <a:cubicBezTo>
                    <a:pt x="635" y="1"/>
                    <a:pt x="634" y="1"/>
                    <a:pt x="634" y="1"/>
                  </a:cubicBezTo>
                  <a:cubicBezTo>
                    <a:pt x="396" y="1"/>
                    <a:pt x="182" y="142"/>
                    <a:pt x="91" y="362"/>
                  </a:cubicBezTo>
                  <a:cubicBezTo>
                    <a:pt x="1" y="581"/>
                    <a:pt x="52" y="832"/>
                    <a:pt x="219" y="1000"/>
                  </a:cubicBezTo>
                  <a:cubicBezTo>
                    <a:pt x="331" y="1111"/>
                    <a:pt x="482" y="1171"/>
                    <a:pt x="634" y="1171"/>
                  </a:cubicBezTo>
                  <a:cubicBezTo>
                    <a:pt x="709" y="1171"/>
                    <a:pt x="785" y="1157"/>
                    <a:pt x="857" y="1127"/>
                  </a:cubicBezTo>
                  <a:cubicBezTo>
                    <a:pt x="1076" y="1035"/>
                    <a:pt x="1219" y="822"/>
                    <a:pt x="1219" y="585"/>
                  </a:cubicBezTo>
                  <a:cubicBezTo>
                    <a:pt x="1219" y="263"/>
                    <a:pt x="958" y="1"/>
                    <a:pt x="63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5" name="Google Shape;945;p40"/>
            <p:cNvSpPr/>
            <p:nvPr/>
          </p:nvSpPr>
          <p:spPr>
            <a:xfrm>
              <a:off x="6618075" y="1912500"/>
              <a:ext cx="30450" cy="29325"/>
            </a:xfrm>
            <a:custGeom>
              <a:avLst/>
              <a:gdLst/>
              <a:ahLst/>
              <a:cxnLst/>
              <a:rect l="l" t="t" r="r" b="b"/>
              <a:pathLst>
                <a:path w="1218" h="1173" extrusionOk="0">
                  <a:moveTo>
                    <a:pt x="632" y="1"/>
                  </a:moveTo>
                  <a:cubicBezTo>
                    <a:pt x="480" y="1"/>
                    <a:pt x="330" y="61"/>
                    <a:pt x="219" y="172"/>
                  </a:cubicBezTo>
                  <a:cubicBezTo>
                    <a:pt x="51" y="340"/>
                    <a:pt x="1" y="592"/>
                    <a:pt x="92" y="810"/>
                  </a:cubicBezTo>
                  <a:cubicBezTo>
                    <a:pt x="182" y="1029"/>
                    <a:pt x="396" y="1172"/>
                    <a:pt x="632" y="1172"/>
                  </a:cubicBezTo>
                  <a:cubicBezTo>
                    <a:pt x="955" y="1171"/>
                    <a:pt x="1218" y="910"/>
                    <a:pt x="1218" y="587"/>
                  </a:cubicBezTo>
                  <a:cubicBezTo>
                    <a:pt x="1218" y="349"/>
                    <a:pt x="1076" y="137"/>
                    <a:pt x="857" y="46"/>
                  </a:cubicBezTo>
                  <a:cubicBezTo>
                    <a:pt x="784" y="16"/>
                    <a:pt x="708" y="1"/>
                    <a:pt x="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6" name="Google Shape;946;p40"/>
            <p:cNvSpPr/>
            <p:nvPr/>
          </p:nvSpPr>
          <p:spPr>
            <a:xfrm>
              <a:off x="6321050" y="1912500"/>
              <a:ext cx="30500" cy="29325"/>
            </a:xfrm>
            <a:custGeom>
              <a:avLst/>
              <a:gdLst/>
              <a:ahLst/>
              <a:cxnLst/>
              <a:rect l="l" t="t" r="r" b="b"/>
              <a:pathLst>
                <a:path w="1220" h="1173" extrusionOk="0">
                  <a:moveTo>
                    <a:pt x="632" y="1"/>
                  </a:moveTo>
                  <a:cubicBezTo>
                    <a:pt x="480" y="1"/>
                    <a:pt x="331" y="60"/>
                    <a:pt x="220" y="171"/>
                  </a:cubicBezTo>
                  <a:cubicBezTo>
                    <a:pt x="52" y="339"/>
                    <a:pt x="1" y="590"/>
                    <a:pt x="92" y="809"/>
                  </a:cubicBezTo>
                  <a:cubicBezTo>
                    <a:pt x="181" y="1028"/>
                    <a:pt x="393" y="1171"/>
                    <a:pt x="631" y="1172"/>
                  </a:cubicBezTo>
                  <a:cubicBezTo>
                    <a:pt x="954" y="1172"/>
                    <a:pt x="1218" y="911"/>
                    <a:pt x="1219" y="587"/>
                  </a:cubicBezTo>
                  <a:cubicBezTo>
                    <a:pt x="1219" y="351"/>
                    <a:pt x="1076" y="137"/>
                    <a:pt x="858" y="46"/>
                  </a:cubicBezTo>
                  <a:cubicBezTo>
                    <a:pt x="785" y="16"/>
                    <a:pt x="708" y="1"/>
                    <a:pt x="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7" name="Google Shape;947;p40"/>
            <p:cNvSpPr/>
            <p:nvPr/>
          </p:nvSpPr>
          <p:spPr>
            <a:xfrm>
              <a:off x="6575725" y="1807525"/>
              <a:ext cx="30725" cy="29275"/>
            </a:xfrm>
            <a:custGeom>
              <a:avLst/>
              <a:gdLst/>
              <a:ahLst/>
              <a:cxnLst/>
              <a:rect l="l" t="t" r="r" b="b"/>
              <a:pathLst>
                <a:path w="1229" h="1171" extrusionOk="0">
                  <a:moveTo>
                    <a:pt x="586" y="0"/>
                  </a:moveTo>
                  <a:cubicBezTo>
                    <a:pt x="511" y="0"/>
                    <a:pt x="435" y="15"/>
                    <a:pt x="363" y="45"/>
                  </a:cubicBezTo>
                  <a:cubicBezTo>
                    <a:pt x="143" y="135"/>
                    <a:pt x="0" y="348"/>
                    <a:pt x="0" y="585"/>
                  </a:cubicBezTo>
                  <a:cubicBezTo>
                    <a:pt x="0" y="822"/>
                    <a:pt x="143" y="1036"/>
                    <a:pt x="363" y="1126"/>
                  </a:cubicBezTo>
                  <a:cubicBezTo>
                    <a:pt x="435" y="1156"/>
                    <a:pt x="511" y="1171"/>
                    <a:pt x="586" y="1171"/>
                  </a:cubicBezTo>
                  <a:cubicBezTo>
                    <a:pt x="738" y="1171"/>
                    <a:pt x="888" y="1111"/>
                    <a:pt x="1001" y="999"/>
                  </a:cubicBezTo>
                  <a:cubicBezTo>
                    <a:pt x="1229" y="771"/>
                    <a:pt x="1229" y="400"/>
                    <a:pt x="1001" y="171"/>
                  </a:cubicBezTo>
                  <a:cubicBezTo>
                    <a:pt x="888" y="59"/>
                    <a:pt x="738" y="0"/>
                    <a:pt x="5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8" name="Google Shape;948;p40"/>
            <p:cNvSpPr/>
            <p:nvPr/>
          </p:nvSpPr>
          <p:spPr>
            <a:xfrm>
              <a:off x="6365700" y="2017525"/>
              <a:ext cx="30725" cy="29275"/>
            </a:xfrm>
            <a:custGeom>
              <a:avLst/>
              <a:gdLst/>
              <a:ahLst/>
              <a:cxnLst/>
              <a:rect l="l" t="t" r="r" b="b"/>
              <a:pathLst>
                <a:path w="1229" h="1171" extrusionOk="0">
                  <a:moveTo>
                    <a:pt x="586" y="1"/>
                  </a:moveTo>
                  <a:cubicBezTo>
                    <a:pt x="511" y="1"/>
                    <a:pt x="435" y="15"/>
                    <a:pt x="364" y="44"/>
                  </a:cubicBezTo>
                  <a:cubicBezTo>
                    <a:pt x="145" y="135"/>
                    <a:pt x="2" y="348"/>
                    <a:pt x="2" y="584"/>
                  </a:cubicBezTo>
                  <a:cubicBezTo>
                    <a:pt x="0" y="822"/>
                    <a:pt x="143" y="1034"/>
                    <a:pt x="361" y="1126"/>
                  </a:cubicBezTo>
                  <a:cubicBezTo>
                    <a:pt x="433" y="1156"/>
                    <a:pt x="509" y="1171"/>
                    <a:pt x="585" y="1171"/>
                  </a:cubicBezTo>
                  <a:cubicBezTo>
                    <a:pt x="737" y="1171"/>
                    <a:pt x="887" y="1111"/>
                    <a:pt x="999" y="1000"/>
                  </a:cubicBezTo>
                  <a:cubicBezTo>
                    <a:pt x="1229" y="773"/>
                    <a:pt x="1229" y="401"/>
                    <a:pt x="1000" y="173"/>
                  </a:cubicBezTo>
                  <a:cubicBezTo>
                    <a:pt x="889" y="60"/>
                    <a:pt x="738" y="1"/>
                    <a:pt x="58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49" name="Google Shape;949;p40"/>
            <p:cNvSpPr/>
            <p:nvPr/>
          </p:nvSpPr>
          <p:spPr>
            <a:xfrm>
              <a:off x="6574600" y="2017550"/>
              <a:ext cx="31600" cy="29300"/>
            </a:xfrm>
            <a:custGeom>
              <a:avLst/>
              <a:gdLst/>
              <a:ahLst/>
              <a:cxnLst/>
              <a:rect l="l" t="t" r="r" b="b"/>
              <a:pathLst>
                <a:path w="1264" h="1172" extrusionOk="0">
                  <a:moveTo>
                    <a:pt x="632" y="0"/>
                  </a:moveTo>
                  <a:cubicBezTo>
                    <a:pt x="396" y="0"/>
                    <a:pt x="182" y="142"/>
                    <a:pt x="91" y="361"/>
                  </a:cubicBezTo>
                  <a:cubicBezTo>
                    <a:pt x="1" y="580"/>
                    <a:pt x="51" y="831"/>
                    <a:pt x="217" y="999"/>
                  </a:cubicBezTo>
                  <a:cubicBezTo>
                    <a:pt x="332" y="1114"/>
                    <a:pt x="482" y="1171"/>
                    <a:pt x="632" y="1171"/>
                  </a:cubicBezTo>
                  <a:cubicBezTo>
                    <a:pt x="782" y="1171"/>
                    <a:pt x="931" y="1114"/>
                    <a:pt x="1046" y="1000"/>
                  </a:cubicBezTo>
                  <a:cubicBezTo>
                    <a:pt x="1214" y="832"/>
                    <a:pt x="1263" y="582"/>
                    <a:pt x="1173" y="362"/>
                  </a:cubicBezTo>
                  <a:cubicBezTo>
                    <a:pt x="1082" y="143"/>
                    <a:pt x="870" y="0"/>
                    <a:pt x="6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0" name="Google Shape;950;p40"/>
            <p:cNvSpPr/>
            <p:nvPr/>
          </p:nvSpPr>
          <p:spPr>
            <a:xfrm>
              <a:off x="6364550" y="1807525"/>
              <a:ext cx="31600" cy="29275"/>
            </a:xfrm>
            <a:custGeom>
              <a:avLst/>
              <a:gdLst/>
              <a:ahLst/>
              <a:cxnLst/>
              <a:rect l="l" t="t" r="r" b="b"/>
              <a:pathLst>
                <a:path w="1264" h="1171" extrusionOk="0">
                  <a:moveTo>
                    <a:pt x="632" y="0"/>
                  </a:moveTo>
                  <a:cubicBezTo>
                    <a:pt x="395" y="0"/>
                    <a:pt x="181" y="142"/>
                    <a:pt x="91" y="361"/>
                  </a:cubicBezTo>
                  <a:cubicBezTo>
                    <a:pt x="0" y="579"/>
                    <a:pt x="50" y="831"/>
                    <a:pt x="217" y="999"/>
                  </a:cubicBezTo>
                  <a:cubicBezTo>
                    <a:pt x="331" y="1113"/>
                    <a:pt x="481" y="1170"/>
                    <a:pt x="631" y="1170"/>
                  </a:cubicBezTo>
                  <a:cubicBezTo>
                    <a:pt x="781" y="1170"/>
                    <a:pt x="930" y="1114"/>
                    <a:pt x="1045" y="1000"/>
                  </a:cubicBezTo>
                  <a:cubicBezTo>
                    <a:pt x="1213" y="832"/>
                    <a:pt x="1263" y="580"/>
                    <a:pt x="1172" y="362"/>
                  </a:cubicBezTo>
                  <a:cubicBezTo>
                    <a:pt x="1082" y="143"/>
                    <a:pt x="869" y="0"/>
                    <a:pt x="6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1" name="Google Shape;951;p40"/>
            <p:cNvSpPr/>
            <p:nvPr/>
          </p:nvSpPr>
          <p:spPr>
            <a:xfrm>
              <a:off x="6599375" y="1840200"/>
              <a:ext cx="32425" cy="29275"/>
            </a:xfrm>
            <a:custGeom>
              <a:avLst/>
              <a:gdLst/>
              <a:ahLst/>
              <a:cxnLst/>
              <a:rect l="l" t="t" r="r" b="b"/>
              <a:pathLst>
                <a:path w="1297" h="1171" extrusionOk="0">
                  <a:moveTo>
                    <a:pt x="630" y="0"/>
                  </a:moveTo>
                  <a:cubicBezTo>
                    <a:pt x="607" y="0"/>
                    <a:pt x="584" y="2"/>
                    <a:pt x="561" y="4"/>
                  </a:cubicBezTo>
                  <a:cubicBezTo>
                    <a:pt x="326" y="32"/>
                    <a:pt x="131" y="199"/>
                    <a:pt x="65" y="426"/>
                  </a:cubicBezTo>
                  <a:cubicBezTo>
                    <a:pt x="1" y="653"/>
                    <a:pt x="80" y="898"/>
                    <a:pt x="266" y="1044"/>
                  </a:cubicBezTo>
                  <a:cubicBezTo>
                    <a:pt x="371" y="1128"/>
                    <a:pt x="500" y="1171"/>
                    <a:pt x="629" y="1171"/>
                  </a:cubicBezTo>
                  <a:cubicBezTo>
                    <a:pt x="727" y="1171"/>
                    <a:pt x="824" y="1146"/>
                    <a:pt x="913" y="1097"/>
                  </a:cubicBezTo>
                  <a:cubicBezTo>
                    <a:pt x="1195" y="939"/>
                    <a:pt x="1296" y="583"/>
                    <a:pt x="1140" y="301"/>
                  </a:cubicBezTo>
                  <a:cubicBezTo>
                    <a:pt x="1036" y="114"/>
                    <a:pt x="840" y="0"/>
                    <a:pt x="63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2" name="Google Shape;952;p40"/>
            <p:cNvSpPr/>
            <p:nvPr/>
          </p:nvSpPr>
          <p:spPr>
            <a:xfrm>
              <a:off x="6339975" y="1984850"/>
              <a:ext cx="32400" cy="29300"/>
            </a:xfrm>
            <a:custGeom>
              <a:avLst/>
              <a:gdLst/>
              <a:ahLst/>
              <a:cxnLst/>
              <a:rect l="l" t="t" r="r" b="b"/>
              <a:pathLst>
                <a:path w="1296" h="1172" extrusionOk="0">
                  <a:moveTo>
                    <a:pt x="628" y="1"/>
                  </a:moveTo>
                  <a:cubicBezTo>
                    <a:pt x="606" y="1"/>
                    <a:pt x="583" y="2"/>
                    <a:pt x="561" y="5"/>
                  </a:cubicBezTo>
                  <a:cubicBezTo>
                    <a:pt x="326" y="31"/>
                    <a:pt x="130" y="198"/>
                    <a:pt x="64" y="425"/>
                  </a:cubicBezTo>
                  <a:cubicBezTo>
                    <a:pt x="0" y="652"/>
                    <a:pt x="78" y="896"/>
                    <a:pt x="264" y="1044"/>
                  </a:cubicBezTo>
                  <a:cubicBezTo>
                    <a:pt x="370" y="1128"/>
                    <a:pt x="498" y="1171"/>
                    <a:pt x="628" y="1171"/>
                  </a:cubicBezTo>
                  <a:cubicBezTo>
                    <a:pt x="725" y="1171"/>
                    <a:pt x="822" y="1147"/>
                    <a:pt x="911" y="1098"/>
                  </a:cubicBezTo>
                  <a:cubicBezTo>
                    <a:pt x="1193" y="941"/>
                    <a:pt x="1296" y="585"/>
                    <a:pt x="1139" y="301"/>
                  </a:cubicBezTo>
                  <a:cubicBezTo>
                    <a:pt x="1035" y="115"/>
                    <a:pt x="839" y="1"/>
                    <a:pt x="6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3" name="Google Shape;953;p40"/>
            <p:cNvSpPr/>
            <p:nvPr/>
          </p:nvSpPr>
          <p:spPr>
            <a:xfrm>
              <a:off x="6542025" y="2042250"/>
              <a:ext cx="30900" cy="29275"/>
            </a:xfrm>
            <a:custGeom>
              <a:avLst/>
              <a:gdLst/>
              <a:ahLst/>
              <a:cxnLst/>
              <a:rect l="l" t="t" r="r" b="b"/>
              <a:pathLst>
                <a:path w="1236" h="1171" extrusionOk="0">
                  <a:moveTo>
                    <a:pt x="627" y="1"/>
                  </a:moveTo>
                  <a:cubicBezTo>
                    <a:pt x="451" y="1"/>
                    <a:pt x="281" y="80"/>
                    <a:pt x="168" y="222"/>
                  </a:cubicBezTo>
                  <a:cubicBezTo>
                    <a:pt x="21" y="407"/>
                    <a:pt x="0" y="663"/>
                    <a:pt x="116" y="871"/>
                  </a:cubicBezTo>
                  <a:cubicBezTo>
                    <a:pt x="223" y="1062"/>
                    <a:pt x="423" y="1171"/>
                    <a:pt x="629" y="1171"/>
                  </a:cubicBezTo>
                  <a:cubicBezTo>
                    <a:pt x="725" y="1171"/>
                    <a:pt x="822" y="1147"/>
                    <a:pt x="913" y="1097"/>
                  </a:cubicBezTo>
                  <a:cubicBezTo>
                    <a:pt x="1119" y="981"/>
                    <a:pt x="1235" y="753"/>
                    <a:pt x="1208" y="518"/>
                  </a:cubicBezTo>
                  <a:cubicBezTo>
                    <a:pt x="1180" y="283"/>
                    <a:pt x="1015" y="87"/>
                    <a:pt x="786" y="23"/>
                  </a:cubicBezTo>
                  <a:cubicBezTo>
                    <a:pt x="734" y="8"/>
                    <a:pt x="680" y="1"/>
                    <a:pt x="6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4" name="Google Shape;954;p40"/>
            <p:cNvSpPr/>
            <p:nvPr/>
          </p:nvSpPr>
          <p:spPr>
            <a:xfrm>
              <a:off x="6397325" y="1782800"/>
              <a:ext cx="30950" cy="29325"/>
            </a:xfrm>
            <a:custGeom>
              <a:avLst/>
              <a:gdLst/>
              <a:ahLst/>
              <a:cxnLst/>
              <a:rect l="l" t="t" r="r" b="b"/>
              <a:pathLst>
                <a:path w="1238" h="1173" extrusionOk="0">
                  <a:moveTo>
                    <a:pt x="629" y="1"/>
                  </a:moveTo>
                  <a:cubicBezTo>
                    <a:pt x="453" y="1"/>
                    <a:pt x="283" y="80"/>
                    <a:pt x="169" y="222"/>
                  </a:cubicBezTo>
                  <a:cubicBezTo>
                    <a:pt x="22" y="407"/>
                    <a:pt x="1" y="663"/>
                    <a:pt x="116" y="871"/>
                  </a:cubicBezTo>
                  <a:cubicBezTo>
                    <a:pt x="223" y="1064"/>
                    <a:pt x="423" y="1172"/>
                    <a:pt x="628" y="1172"/>
                  </a:cubicBezTo>
                  <a:cubicBezTo>
                    <a:pt x="725" y="1172"/>
                    <a:pt x="823" y="1148"/>
                    <a:pt x="913" y="1098"/>
                  </a:cubicBezTo>
                  <a:cubicBezTo>
                    <a:pt x="1120" y="982"/>
                    <a:pt x="1237" y="754"/>
                    <a:pt x="1210" y="519"/>
                  </a:cubicBezTo>
                  <a:cubicBezTo>
                    <a:pt x="1182" y="284"/>
                    <a:pt x="1017" y="89"/>
                    <a:pt x="788" y="23"/>
                  </a:cubicBezTo>
                  <a:cubicBezTo>
                    <a:pt x="736" y="8"/>
                    <a:pt x="682" y="1"/>
                    <a:pt x="6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5" name="Google Shape;955;p40"/>
            <p:cNvSpPr/>
            <p:nvPr/>
          </p:nvSpPr>
          <p:spPr>
            <a:xfrm>
              <a:off x="6613000" y="1953100"/>
              <a:ext cx="30950" cy="29325"/>
            </a:xfrm>
            <a:custGeom>
              <a:avLst/>
              <a:gdLst/>
              <a:ahLst/>
              <a:cxnLst/>
              <a:rect l="l" t="t" r="r" b="b"/>
              <a:pathLst>
                <a:path w="1238" h="1173" extrusionOk="0">
                  <a:moveTo>
                    <a:pt x="609" y="1"/>
                  </a:moveTo>
                  <a:cubicBezTo>
                    <a:pt x="511" y="1"/>
                    <a:pt x="413" y="25"/>
                    <a:pt x="325" y="75"/>
                  </a:cubicBezTo>
                  <a:cubicBezTo>
                    <a:pt x="117" y="190"/>
                    <a:pt x="1" y="419"/>
                    <a:pt x="28" y="654"/>
                  </a:cubicBezTo>
                  <a:cubicBezTo>
                    <a:pt x="54" y="889"/>
                    <a:pt x="221" y="1084"/>
                    <a:pt x="449" y="1150"/>
                  </a:cubicBezTo>
                  <a:cubicBezTo>
                    <a:pt x="503" y="1165"/>
                    <a:pt x="557" y="1172"/>
                    <a:pt x="610" y="1172"/>
                  </a:cubicBezTo>
                  <a:cubicBezTo>
                    <a:pt x="865" y="1172"/>
                    <a:pt x="1099" y="1005"/>
                    <a:pt x="1173" y="747"/>
                  </a:cubicBezTo>
                  <a:cubicBezTo>
                    <a:pt x="1237" y="519"/>
                    <a:pt x="1158" y="274"/>
                    <a:pt x="973" y="127"/>
                  </a:cubicBezTo>
                  <a:cubicBezTo>
                    <a:pt x="867" y="44"/>
                    <a:pt x="738" y="1"/>
                    <a:pt x="6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6" name="Google Shape;956;p40"/>
            <p:cNvSpPr/>
            <p:nvPr/>
          </p:nvSpPr>
          <p:spPr>
            <a:xfrm>
              <a:off x="6327225" y="1871925"/>
              <a:ext cx="30975" cy="29300"/>
            </a:xfrm>
            <a:custGeom>
              <a:avLst/>
              <a:gdLst/>
              <a:ahLst/>
              <a:cxnLst/>
              <a:rect l="l" t="t" r="r" b="b"/>
              <a:pathLst>
                <a:path w="1239" h="1172" extrusionOk="0">
                  <a:moveTo>
                    <a:pt x="611" y="1"/>
                  </a:moveTo>
                  <a:cubicBezTo>
                    <a:pt x="513" y="1"/>
                    <a:pt x="414" y="25"/>
                    <a:pt x="325" y="74"/>
                  </a:cubicBezTo>
                  <a:cubicBezTo>
                    <a:pt x="119" y="190"/>
                    <a:pt x="1" y="418"/>
                    <a:pt x="28" y="654"/>
                  </a:cubicBezTo>
                  <a:cubicBezTo>
                    <a:pt x="56" y="889"/>
                    <a:pt x="223" y="1085"/>
                    <a:pt x="451" y="1149"/>
                  </a:cubicBezTo>
                  <a:cubicBezTo>
                    <a:pt x="504" y="1164"/>
                    <a:pt x="557" y="1171"/>
                    <a:pt x="609" y="1171"/>
                  </a:cubicBezTo>
                  <a:cubicBezTo>
                    <a:pt x="864" y="1171"/>
                    <a:pt x="1099" y="1004"/>
                    <a:pt x="1173" y="746"/>
                  </a:cubicBezTo>
                  <a:cubicBezTo>
                    <a:pt x="1239" y="519"/>
                    <a:pt x="1160" y="275"/>
                    <a:pt x="973" y="127"/>
                  </a:cubicBezTo>
                  <a:cubicBezTo>
                    <a:pt x="868" y="43"/>
                    <a:pt x="740" y="1"/>
                    <a:pt x="6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7" name="Google Shape;957;p40"/>
            <p:cNvSpPr/>
            <p:nvPr/>
          </p:nvSpPr>
          <p:spPr>
            <a:xfrm>
              <a:off x="6428475" y="2055375"/>
              <a:ext cx="31975" cy="29325"/>
            </a:xfrm>
            <a:custGeom>
              <a:avLst/>
              <a:gdLst/>
              <a:ahLst/>
              <a:cxnLst/>
              <a:rect l="l" t="t" r="r" b="b"/>
              <a:pathLst>
                <a:path w="1279" h="1173" extrusionOk="0">
                  <a:moveTo>
                    <a:pt x="650" y="1"/>
                  </a:moveTo>
                  <a:cubicBezTo>
                    <a:pt x="628" y="1"/>
                    <a:pt x="606" y="2"/>
                    <a:pt x="584" y="5"/>
                  </a:cubicBezTo>
                  <a:cubicBezTo>
                    <a:pt x="350" y="32"/>
                    <a:pt x="154" y="199"/>
                    <a:pt x="88" y="426"/>
                  </a:cubicBezTo>
                  <a:cubicBezTo>
                    <a:pt x="0" y="737"/>
                    <a:pt x="181" y="1061"/>
                    <a:pt x="493" y="1151"/>
                  </a:cubicBezTo>
                  <a:cubicBezTo>
                    <a:pt x="545" y="1165"/>
                    <a:pt x="599" y="1173"/>
                    <a:pt x="652" y="1173"/>
                  </a:cubicBezTo>
                  <a:cubicBezTo>
                    <a:pt x="827" y="1173"/>
                    <a:pt x="998" y="1093"/>
                    <a:pt x="1111" y="950"/>
                  </a:cubicBezTo>
                  <a:cubicBezTo>
                    <a:pt x="1258" y="765"/>
                    <a:pt x="1279" y="509"/>
                    <a:pt x="1163" y="301"/>
                  </a:cubicBezTo>
                  <a:cubicBezTo>
                    <a:pt x="1059" y="114"/>
                    <a:pt x="861" y="1"/>
                    <a:pt x="65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8" name="Google Shape;958;p40"/>
            <p:cNvSpPr/>
            <p:nvPr/>
          </p:nvSpPr>
          <p:spPr>
            <a:xfrm>
              <a:off x="6509625" y="1769600"/>
              <a:ext cx="32025" cy="29375"/>
            </a:xfrm>
            <a:custGeom>
              <a:avLst/>
              <a:gdLst/>
              <a:ahLst/>
              <a:cxnLst/>
              <a:rect l="l" t="t" r="r" b="b"/>
              <a:pathLst>
                <a:path w="1281" h="1175" extrusionOk="0">
                  <a:moveTo>
                    <a:pt x="653" y="1"/>
                  </a:moveTo>
                  <a:cubicBezTo>
                    <a:pt x="630" y="1"/>
                    <a:pt x="608" y="2"/>
                    <a:pt x="585" y="5"/>
                  </a:cubicBezTo>
                  <a:cubicBezTo>
                    <a:pt x="348" y="32"/>
                    <a:pt x="153" y="199"/>
                    <a:pt x="89" y="427"/>
                  </a:cubicBezTo>
                  <a:cubicBezTo>
                    <a:pt x="1" y="739"/>
                    <a:pt x="182" y="1063"/>
                    <a:pt x="493" y="1152"/>
                  </a:cubicBezTo>
                  <a:cubicBezTo>
                    <a:pt x="546" y="1167"/>
                    <a:pt x="599" y="1174"/>
                    <a:pt x="653" y="1174"/>
                  </a:cubicBezTo>
                  <a:cubicBezTo>
                    <a:pt x="829" y="1174"/>
                    <a:pt x="999" y="1095"/>
                    <a:pt x="1112" y="951"/>
                  </a:cubicBezTo>
                  <a:cubicBezTo>
                    <a:pt x="1259" y="765"/>
                    <a:pt x="1280" y="509"/>
                    <a:pt x="1165" y="301"/>
                  </a:cubicBezTo>
                  <a:cubicBezTo>
                    <a:pt x="1061" y="114"/>
                    <a:pt x="863" y="1"/>
                    <a:pt x="65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59" name="Google Shape;959;p40"/>
            <p:cNvSpPr/>
            <p:nvPr/>
          </p:nvSpPr>
          <p:spPr>
            <a:xfrm>
              <a:off x="6613700" y="1875975"/>
              <a:ext cx="31775" cy="29300"/>
            </a:xfrm>
            <a:custGeom>
              <a:avLst/>
              <a:gdLst/>
              <a:ahLst/>
              <a:cxnLst/>
              <a:rect l="l" t="t" r="r" b="b"/>
              <a:pathLst>
                <a:path w="1271" h="1172" extrusionOk="0">
                  <a:moveTo>
                    <a:pt x="623" y="0"/>
                  </a:moveTo>
                  <a:cubicBezTo>
                    <a:pt x="419" y="0"/>
                    <a:pt x="228" y="107"/>
                    <a:pt x="122" y="285"/>
                  </a:cubicBezTo>
                  <a:cubicBezTo>
                    <a:pt x="0" y="489"/>
                    <a:pt x="13" y="746"/>
                    <a:pt x="155" y="936"/>
                  </a:cubicBezTo>
                  <a:cubicBezTo>
                    <a:pt x="268" y="1086"/>
                    <a:pt x="444" y="1172"/>
                    <a:pt x="627" y="1172"/>
                  </a:cubicBezTo>
                  <a:cubicBezTo>
                    <a:pt x="674" y="1172"/>
                    <a:pt x="722" y="1166"/>
                    <a:pt x="769" y="1154"/>
                  </a:cubicBezTo>
                  <a:cubicBezTo>
                    <a:pt x="1082" y="1074"/>
                    <a:pt x="1271" y="756"/>
                    <a:pt x="1193" y="443"/>
                  </a:cubicBezTo>
                  <a:cubicBezTo>
                    <a:pt x="1136" y="213"/>
                    <a:pt x="944" y="41"/>
                    <a:pt x="710" y="7"/>
                  </a:cubicBezTo>
                  <a:cubicBezTo>
                    <a:pt x="681" y="2"/>
                    <a:pt x="652" y="0"/>
                    <a:pt x="62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0" name="Google Shape;960;p40"/>
            <p:cNvSpPr/>
            <p:nvPr/>
          </p:nvSpPr>
          <p:spPr>
            <a:xfrm>
              <a:off x="6325825" y="1949050"/>
              <a:ext cx="31750" cy="29275"/>
            </a:xfrm>
            <a:custGeom>
              <a:avLst/>
              <a:gdLst/>
              <a:ahLst/>
              <a:cxnLst/>
              <a:rect l="l" t="t" r="r" b="b"/>
              <a:pathLst>
                <a:path w="1270" h="1171" extrusionOk="0">
                  <a:moveTo>
                    <a:pt x="624" y="1"/>
                  </a:moveTo>
                  <a:cubicBezTo>
                    <a:pt x="420" y="1"/>
                    <a:pt x="228" y="108"/>
                    <a:pt x="121" y="285"/>
                  </a:cubicBezTo>
                  <a:cubicBezTo>
                    <a:pt x="0" y="489"/>
                    <a:pt x="13" y="745"/>
                    <a:pt x="155" y="935"/>
                  </a:cubicBezTo>
                  <a:cubicBezTo>
                    <a:pt x="267" y="1086"/>
                    <a:pt x="441" y="1171"/>
                    <a:pt x="623" y="1171"/>
                  </a:cubicBezTo>
                  <a:cubicBezTo>
                    <a:pt x="671" y="1171"/>
                    <a:pt x="719" y="1165"/>
                    <a:pt x="767" y="1153"/>
                  </a:cubicBezTo>
                  <a:cubicBezTo>
                    <a:pt x="1081" y="1074"/>
                    <a:pt x="1270" y="755"/>
                    <a:pt x="1191" y="443"/>
                  </a:cubicBezTo>
                  <a:cubicBezTo>
                    <a:pt x="1133" y="213"/>
                    <a:pt x="943" y="41"/>
                    <a:pt x="709" y="7"/>
                  </a:cubicBezTo>
                  <a:cubicBezTo>
                    <a:pt x="681" y="3"/>
                    <a:pt x="652" y="1"/>
                    <a:pt x="62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1" name="Google Shape;961;p40"/>
            <p:cNvSpPr/>
            <p:nvPr/>
          </p:nvSpPr>
          <p:spPr>
            <a:xfrm>
              <a:off x="6506250" y="2056475"/>
              <a:ext cx="31000" cy="29325"/>
            </a:xfrm>
            <a:custGeom>
              <a:avLst/>
              <a:gdLst/>
              <a:ahLst/>
              <a:cxnLst/>
              <a:rect l="l" t="t" r="r" b="b"/>
              <a:pathLst>
                <a:path w="1240" h="1173" extrusionOk="0">
                  <a:moveTo>
                    <a:pt x="626" y="1"/>
                  </a:moveTo>
                  <a:cubicBezTo>
                    <a:pt x="503" y="1"/>
                    <a:pt x="379" y="40"/>
                    <a:pt x="276" y="117"/>
                  </a:cubicBezTo>
                  <a:cubicBezTo>
                    <a:pt x="87" y="257"/>
                    <a:pt x="0" y="500"/>
                    <a:pt x="58" y="730"/>
                  </a:cubicBezTo>
                  <a:cubicBezTo>
                    <a:pt x="125" y="995"/>
                    <a:pt x="364" y="1172"/>
                    <a:pt x="627" y="1172"/>
                  </a:cubicBezTo>
                  <a:cubicBezTo>
                    <a:pt x="674" y="1172"/>
                    <a:pt x="721" y="1167"/>
                    <a:pt x="768" y="1155"/>
                  </a:cubicBezTo>
                  <a:cubicBezTo>
                    <a:pt x="998" y="1097"/>
                    <a:pt x="1171" y="906"/>
                    <a:pt x="1205" y="672"/>
                  </a:cubicBezTo>
                  <a:cubicBezTo>
                    <a:pt x="1240" y="437"/>
                    <a:pt x="1131" y="206"/>
                    <a:pt x="927" y="84"/>
                  </a:cubicBezTo>
                  <a:cubicBezTo>
                    <a:pt x="834" y="28"/>
                    <a:pt x="730" y="1"/>
                    <a:pt x="62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2" name="Google Shape;962;p40"/>
            <p:cNvSpPr/>
            <p:nvPr/>
          </p:nvSpPr>
          <p:spPr>
            <a:xfrm>
              <a:off x="6433125" y="1768550"/>
              <a:ext cx="31075" cy="29325"/>
            </a:xfrm>
            <a:custGeom>
              <a:avLst/>
              <a:gdLst/>
              <a:ahLst/>
              <a:cxnLst/>
              <a:rect l="l" t="t" r="r" b="b"/>
              <a:pathLst>
                <a:path w="1243" h="1173" extrusionOk="0">
                  <a:moveTo>
                    <a:pt x="628" y="0"/>
                  </a:moveTo>
                  <a:cubicBezTo>
                    <a:pt x="505" y="0"/>
                    <a:pt x="381" y="39"/>
                    <a:pt x="278" y="116"/>
                  </a:cubicBezTo>
                  <a:cubicBezTo>
                    <a:pt x="87" y="258"/>
                    <a:pt x="1" y="500"/>
                    <a:pt x="60" y="729"/>
                  </a:cubicBezTo>
                  <a:cubicBezTo>
                    <a:pt x="127" y="995"/>
                    <a:pt x="366" y="1172"/>
                    <a:pt x="628" y="1172"/>
                  </a:cubicBezTo>
                  <a:cubicBezTo>
                    <a:pt x="675" y="1172"/>
                    <a:pt x="723" y="1167"/>
                    <a:pt x="771" y="1155"/>
                  </a:cubicBezTo>
                  <a:cubicBezTo>
                    <a:pt x="1001" y="1097"/>
                    <a:pt x="1173" y="905"/>
                    <a:pt x="1208" y="672"/>
                  </a:cubicBezTo>
                  <a:cubicBezTo>
                    <a:pt x="1243" y="437"/>
                    <a:pt x="1132" y="204"/>
                    <a:pt x="929" y="82"/>
                  </a:cubicBezTo>
                  <a:cubicBezTo>
                    <a:pt x="836" y="27"/>
                    <a:pt x="732" y="0"/>
                    <a:pt x="6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3" name="Google Shape;963;p40"/>
            <p:cNvSpPr/>
            <p:nvPr/>
          </p:nvSpPr>
          <p:spPr>
            <a:xfrm>
              <a:off x="6597650" y="1988475"/>
              <a:ext cx="30950" cy="29300"/>
            </a:xfrm>
            <a:custGeom>
              <a:avLst/>
              <a:gdLst/>
              <a:ahLst/>
              <a:cxnLst/>
              <a:rect l="l" t="t" r="r" b="b"/>
              <a:pathLst>
                <a:path w="1238" h="1172" extrusionOk="0">
                  <a:moveTo>
                    <a:pt x="614" y="0"/>
                  </a:moveTo>
                  <a:cubicBezTo>
                    <a:pt x="565" y="0"/>
                    <a:pt x="517" y="6"/>
                    <a:pt x="469" y="18"/>
                  </a:cubicBezTo>
                  <a:cubicBezTo>
                    <a:pt x="239" y="78"/>
                    <a:pt x="67" y="268"/>
                    <a:pt x="34" y="503"/>
                  </a:cubicBezTo>
                  <a:cubicBezTo>
                    <a:pt x="0" y="738"/>
                    <a:pt x="112" y="969"/>
                    <a:pt x="315" y="1090"/>
                  </a:cubicBezTo>
                  <a:cubicBezTo>
                    <a:pt x="409" y="1145"/>
                    <a:pt x="511" y="1171"/>
                    <a:pt x="613" y="1171"/>
                  </a:cubicBezTo>
                  <a:cubicBezTo>
                    <a:pt x="812" y="1171"/>
                    <a:pt x="1006" y="1069"/>
                    <a:pt x="1116" y="886"/>
                  </a:cubicBezTo>
                  <a:cubicBezTo>
                    <a:pt x="1238" y="683"/>
                    <a:pt x="1225" y="425"/>
                    <a:pt x="1083" y="236"/>
                  </a:cubicBezTo>
                  <a:cubicBezTo>
                    <a:pt x="971" y="86"/>
                    <a:pt x="796" y="0"/>
                    <a:pt x="6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4" name="Google Shape;964;p40"/>
            <p:cNvSpPr/>
            <p:nvPr/>
          </p:nvSpPr>
          <p:spPr>
            <a:xfrm>
              <a:off x="6342425" y="1836600"/>
              <a:ext cx="30950" cy="29275"/>
            </a:xfrm>
            <a:custGeom>
              <a:avLst/>
              <a:gdLst/>
              <a:ahLst/>
              <a:cxnLst/>
              <a:rect l="l" t="t" r="r" b="b"/>
              <a:pathLst>
                <a:path w="1238" h="1171" extrusionOk="0">
                  <a:moveTo>
                    <a:pt x="615" y="0"/>
                  </a:moveTo>
                  <a:cubicBezTo>
                    <a:pt x="567" y="0"/>
                    <a:pt x="519" y="6"/>
                    <a:pt x="470" y="18"/>
                  </a:cubicBezTo>
                  <a:cubicBezTo>
                    <a:pt x="241" y="76"/>
                    <a:pt x="69" y="267"/>
                    <a:pt x="35" y="500"/>
                  </a:cubicBezTo>
                  <a:cubicBezTo>
                    <a:pt x="1" y="735"/>
                    <a:pt x="111" y="966"/>
                    <a:pt x="314" y="1088"/>
                  </a:cubicBezTo>
                  <a:cubicBezTo>
                    <a:pt x="408" y="1144"/>
                    <a:pt x="511" y="1171"/>
                    <a:pt x="612" y="1171"/>
                  </a:cubicBezTo>
                  <a:cubicBezTo>
                    <a:pt x="812" y="1171"/>
                    <a:pt x="1007" y="1068"/>
                    <a:pt x="1116" y="885"/>
                  </a:cubicBezTo>
                  <a:cubicBezTo>
                    <a:pt x="1237" y="681"/>
                    <a:pt x="1224" y="425"/>
                    <a:pt x="1083" y="235"/>
                  </a:cubicBezTo>
                  <a:cubicBezTo>
                    <a:pt x="971" y="86"/>
                    <a:pt x="797" y="0"/>
                    <a:pt x="61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5" name="Google Shape;965;p40"/>
            <p:cNvSpPr/>
            <p:nvPr/>
          </p:nvSpPr>
          <p:spPr>
            <a:xfrm>
              <a:off x="6392675" y="2040125"/>
              <a:ext cx="32375" cy="29325"/>
            </a:xfrm>
            <a:custGeom>
              <a:avLst/>
              <a:gdLst/>
              <a:ahLst/>
              <a:cxnLst/>
              <a:rect l="l" t="t" r="r" b="b"/>
              <a:pathLst>
                <a:path w="1295" h="1173" extrusionOk="0">
                  <a:moveTo>
                    <a:pt x="668" y="1"/>
                  </a:moveTo>
                  <a:cubicBezTo>
                    <a:pt x="464" y="1"/>
                    <a:pt x="272" y="108"/>
                    <a:pt x="166" y="286"/>
                  </a:cubicBezTo>
                  <a:cubicBezTo>
                    <a:pt x="0" y="565"/>
                    <a:pt x="92" y="924"/>
                    <a:pt x="370" y="1091"/>
                  </a:cubicBezTo>
                  <a:cubicBezTo>
                    <a:pt x="462" y="1146"/>
                    <a:pt x="565" y="1173"/>
                    <a:pt x="668" y="1173"/>
                  </a:cubicBezTo>
                  <a:cubicBezTo>
                    <a:pt x="792" y="1173"/>
                    <a:pt x="916" y="1133"/>
                    <a:pt x="1020" y="1056"/>
                  </a:cubicBezTo>
                  <a:cubicBezTo>
                    <a:pt x="1209" y="914"/>
                    <a:pt x="1295" y="672"/>
                    <a:pt x="1237" y="443"/>
                  </a:cubicBezTo>
                  <a:cubicBezTo>
                    <a:pt x="1178" y="213"/>
                    <a:pt x="987" y="41"/>
                    <a:pt x="752" y="7"/>
                  </a:cubicBezTo>
                  <a:cubicBezTo>
                    <a:pt x="724" y="3"/>
                    <a:pt x="696" y="1"/>
                    <a:pt x="6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6" name="Google Shape;966;p40"/>
            <p:cNvSpPr/>
            <p:nvPr/>
          </p:nvSpPr>
          <p:spPr>
            <a:xfrm>
              <a:off x="6544550" y="1784875"/>
              <a:ext cx="32400" cy="29350"/>
            </a:xfrm>
            <a:custGeom>
              <a:avLst/>
              <a:gdLst/>
              <a:ahLst/>
              <a:cxnLst/>
              <a:rect l="l" t="t" r="r" b="b"/>
              <a:pathLst>
                <a:path w="1296" h="1174" extrusionOk="0">
                  <a:moveTo>
                    <a:pt x="671" y="1"/>
                  </a:moveTo>
                  <a:cubicBezTo>
                    <a:pt x="467" y="1"/>
                    <a:pt x="274" y="108"/>
                    <a:pt x="167" y="286"/>
                  </a:cubicBezTo>
                  <a:cubicBezTo>
                    <a:pt x="0" y="565"/>
                    <a:pt x="92" y="924"/>
                    <a:pt x="370" y="1091"/>
                  </a:cubicBezTo>
                  <a:cubicBezTo>
                    <a:pt x="463" y="1146"/>
                    <a:pt x="566" y="1173"/>
                    <a:pt x="670" y="1173"/>
                  </a:cubicBezTo>
                  <a:cubicBezTo>
                    <a:pt x="793" y="1173"/>
                    <a:pt x="916" y="1134"/>
                    <a:pt x="1020" y="1057"/>
                  </a:cubicBezTo>
                  <a:cubicBezTo>
                    <a:pt x="1211" y="915"/>
                    <a:pt x="1296" y="674"/>
                    <a:pt x="1238" y="444"/>
                  </a:cubicBezTo>
                  <a:cubicBezTo>
                    <a:pt x="1180" y="214"/>
                    <a:pt x="990" y="42"/>
                    <a:pt x="755" y="7"/>
                  </a:cubicBezTo>
                  <a:cubicBezTo>
                    <a:pt x="727" y="3"/>
                    <a:pt x="699" y="1"/>
                    <a:pt x="67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7" name="Google Shape;967;p40"/>
            <p:cNvSpPr/>
            <p:nvPr/>
          </p:nvSpPr>
          <p:spPr>
            <a:xfrm>
              <a:off x="6180350" y="1624225"/>
              <a:ext cx="605850" cy="605900"/>
            </a:xfrm>
            <a:custGeom>
              <a:avLst/>
              <a:gdLst/>
              <a:ahLst/>
              <a:cxnLst/>
              <a:rect l="l" t="t" r="r" b="b"/>
              <a:pathLst>
                <a:path w="24234" h="24236" extrusionOk="0">
                  <a:moveTo>
                    <a:pt x="12118" y="1"/>
                  </a:moveTo>
                  <a:cubicBezTo>
                    <a:pt x="5424" y="1"/>
                    <a:pt x="0" y="5426"/>
                    <a:pt x="0" y="12118"/>
                  </a:cubicBezTo>
                  <a:cubicBezTo>
                    <a:pt x="0" y="18810"/>
                    <a:pt x="5426" y="24235"/>
                    <a:pt x="12118" y="24235"/>
                  </a:cubicBezTo>
                  <a:cubicBezTo>
                    <a:pt x="18808" y="24235"/>
                    <a:pt x="24233" y="18810"/>
                    <a:pt x="24233" y="12118"/>
                  </a:cubicBezTo>
                  <a:cubicBezTo>
                    <a:pt x="24233" y="5426"/>
                    <a:pt x="18810" y="1"/>
                    <a:pt x="121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8" name="Google Shape;968;p40"/>
            <p:cNvSpPr/>
            <p:nvPr/>
          </p:nvSpPr>
          <p:spPr>
            <a:xfrm>
              <a:off x="6199050" y="1642975"/>
              <a:ext cx="568400" cy="568400"/>
            </a:xfrm>
            <a:custGeom>
              <a:avLst/>
              <a:gdLst/>
              <a:ahLst/>
              <a:cxnLst/>
              <a:rect l="l" t="t" r="r" b="b"/>
              <a:pathLst>
                <a:path w="22736" h="22736" extrusionOk="0">
                  <a:moveTo>
                    <a:pt x="11370" y="0"/>
                  </a:moveTo>
                  <a:cubicBezTo>
                    <a:pt x="5090" y="0"/>
                    <a:pt x="0" y="5089"/>
                    <a:pt x="0" y="11368"/>
                  </a:cubicBezTo>
                  <a:cubicBezTo>
                    <a:pt x="0" y="17647"/>
                    <a:pt x="5090" y="22736"/>
                    <a:pt x="11370" y="22736"/>
                  </a:cubicBezTo>
                  <a:cubicBezTo>
                    <a:pt x="17645" y="22736"/>
                    <a:pt x="22736" y="17647"/>
                    <a:pt x="22736" y="11368"/>
                  </a:cubicBezTo>
                  <a:cubicBezTo>
                    <a:pt x="22736" y="5089"/>
                    <a:pt x="17645" y="0"/>
                    <a:pt x="11370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69" name="Google Shape;969;p40"/>
            <p:cNvSpPr/>
            <p:nvPr/>
          </p:nvSpPr>
          <p:spPr>
            <a:xfrm>
              <a:off x="6200550" y="1644475"/>
              <a:ext cx="565400" cy="565400"/>
            </a:xfrm>
            <a:custGeom>
              <a:avLst/>
              <a:gdLst/>
              <a:ahLst/>
              <a:cxnLst/>
              <a:rect l="l" t="t" r="r" b="b"/>
              <a:pathLst>
                <a:path w="22616" h="22616" extrusionOk="0">
                  <a:moveTo>
                    <a:pt x="11310" y="1"/>
                  </a:moveTo>
                  <a:cubicBezTo>
                    <a:pt x="5064" y="1"/>
                    <a:pt x="1" y="5064"/>
                    <a:pt x="1" y="11308"/>
                  </a:cubicBezTo>
                  <a:cubicBezTo>
                    <a:pt x="1" y="17552"/>
                    <a:pt x="5066" y="22615"/>
                    <a:pt x="11310" y="22615"/>
                  </a:cubicBezTo>
                  <a:cubicBezTo>
                    <a:pt x="17553" y="22615"/>
                    <a:pt x="22616" y="17552"/>
                    <a:pt x="22616" y="11308"/>
                  </a:cubicBezTo>
                  <a:cubicBezTo>
                    <a:pt x="22616" y="5064"/>
                    <a:pt x="17555" y="1"/>
                    <a:pt x="11310" y="1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0" name="Google Shape;970;p40"/>
            <p:cNvSpPr/>
            <p:nvPr/>
          </p:nvSpPr>
          <p:spPr>
            <a:xfrm>
              <a:off x="6202075" y="1646000"/>
              <a:ext cx="562375" cy="562350"/>
            </a:xfrm>
            <a:custGeom>
              <a:avLst/>
              <a:gdLst/>
              <a:ahLst/>
              <a:cxnLst/>
              <a:rect l="l" t="t" r="r" b="b"/>
              <a:pathLst>
                <a:path w="22495" h="22494" extrusionOk="0">
                  <a:moveTo>
                    <a:pt x="11249" y="0"/>
                  </a:moveTo>
                  <a:cubicBezTo>
                    <a:pt x="5036" y="0"/>
                    <a:pt x="0" y="5035"/>
                    <a:pt x="0" y="11247"/>
                  </a:cubicBezTo>
                  <a:cubicBezTo>
                    <a:pt x="0" y="17459"/>
                    <a:pt x="5040" y="22494"/>
                    <a:pt x="11249" y="22494"/>
                  </a:cubicBezTo>
                  <a:cubicBezTo>
                    <a:pt x="17457" y="22494"/>
                    <a:pt x="22494" y="17459"/>
                    <a:pt x="22494" y="11247"/>
                  </a:cubicBezTo>
                  <a:cubicBezTo>
                    <a:pt x="22494" y="5035"/>
                    <a:pt x="17460" y="0"/>
                    <a:pt x="11249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1" name="Google Shape;971;p40"/>
            <p:cNvSpPr/>
            <p:nvPr/>
          </p:nvSpPr>
          <p:spPr>
            <a:xfrm>
              <a:off x="6203575" y="1647500"/>
              <a:ext cx="559350" cy="559350"/>
            </a:xfrm>
            <a:custGeom>
              <a:avLst/>
              <a:gdLst/>
              <a:ahLst/>
              <a:cxnLst/>
              <a:rect l="l" t="t" r="r" b="b"/>
              <a:pathLst>
                <a:path w="22374" h="22374" extrusionOk="0">
                  <a:moveTo>
                    <a:pt x="11189" y="0"/>
                  </a:moveTo>
                  <a:cubicBezTo>
                    <a:pt x="5010" y="0"/>
                    <a:pt x="1" y="5008"/>
                    <a:pt x="1" y="11187"/>
                  </a:cubicBezTo>
                  <a:cubicBezTo>
                    <a:pt x="1" y="17364"/>
                    <a:pt x="5011" y="22374"/>
                    <a:pt x="11189" y="22374"/>
                  </a:cubicBezTo>
                  <a:cubicBezTo>
                    <a:pt x="17365" y="22374"/>
                    <a:pt x="22374" y="17364"/>
                    <a:pt x="22374" y="11187"/>
                  </a:cubicBezTo>
                  <a:cubicBezTo>
                    <a:pt x="22374" y="5008"/>
                    <a:pt x="17367" y="0"/>
                    <a:pt x="11189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2" name="Google Shape;972;p40"/>
            <p:cNvSpPr/>
            <p:nvPr/>
          </p:nvSpPr>
          <p:spPr>
            <a:xfrm>
              <a:off x="6205075" y="1649000"/>
              <a:ext cx="556350" cy="556300"/>
            </a:xfrm>
            <a:custGeom>
              <a:avLst/>
              <a:gdLst/>
              <a:ahLst/>
              <a:cxnLst/>
              <a:rect l="l" t="t" r="r" b="b"/>
              <a:pathLst>
                <a:path w="22254" h="22252" extrusionOk="0">
                  <a:moveTo>
                    <a:pt x="11129" y="1"/>
                  </a:moveTo>
                  <a:cubicBezTo>
                    <a:pt x="4983" y="1"/>
                    <a:pt x="1" y="4982"/>
                    <a:pt x="1" y="11127"/>
                  </a:cubicBezTo>
                  <a:cubicBezTo>
                    <a:pt x="1" y="17272"/>
                    <a:pt x="4985" y="22252"/>
                    <a:pt x="11129" y="22252"/>
                  </a:cubicBezTo>
                  <a:cubicBezTo>
                    <a:pt x="17271" y="22252"/>
                    <a:pt x="22253" y="17272"/>
                    <a:pt x="22253" y="11127"/>
                  </a:cubicBezTo>
                  <a:cubicBezTo>
                    <a:pt x="22253" y="4982"/>
                    <a:pt x="17273" y="1"/>
                    <a:pt x="11129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3" name="Google Shape;973;p40"/>
            <p:cNvSpPr/>
            <p:nvPr/>
          </p:nvSpPr>
          <p:spPr>
            <a:xfrm>
              <a:off x="6206600" y="1650525"/>
              <a:ext cx="553300" cy="553275"/>
            </a:xfrm>
            <a:custGeom>
              <a:avLst/>
              <a:gdLst/>
              <a:ahLst/>
              <a:cxnLst/>
              <a:rect l="l" t="t" r="r" b="b"/>
              <a:pathLst>
                <a:path w="22132" h="22131" extrusionOk="0">
                  <a:moveTo>
                    <a:pt x="11068" y="0"/>
                  </a:moveTo>
                  <a:cubicBezTo>
                    <a:pt x="4956" y="0"/>
                    <a:pt x="0" y="4954"/>
                    <a:pt x="0" y="11066"/>
                  </a:cubicBezTo>
                  <a:cubicBezTo>
                    <a:pt x="0" y="17177"/>
                    <a:pt x="4958" y="22131"/>
                    <a:pt x="11068" y="22131"/>
                  </a:cubicBezTo>
                  <a:cubicBezTo>
                    <a:pt x="17177" y="22131"/>
                    <a:pt x="22132" y="17177"/>
                    <a:pt x="22132" y="11066"/>
                  </a:cubicBezTo>
                  <a:cubicBezTo>
                    <a:pt x="22132" y="4954"/>
                    <a:pt x="17179" y="0"/>
                    <a:pt x="11068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4" name="Google Shape;974;p40"/>
            <p:cNvSpPr/>
            <p:nvPr/>
          </p:nvSpPr>
          <p:spPr>
            <a:xfrm>
              <a:off x="6208100" y="1652025"/>
              <a:ext cx="550275" cy="550275"/>
            </a:xfrm>
            <a:custGeom>
              <a:avLst/>
              <a:gdLst/>
              <a:ahLst/>
              <a:cxnLst/>
              <a:rect l="l" t="t" r="r" b="b"/>
              <a:pathLst>
                <a:path w="22011" h="22011" extrusionOk="0">
                  <a:moveTo>
                    <a:pt x="11008" y="1"/>
                  </a:moveTo>
                  <a:cubicBezTo>
                    <a:pt x="4929" y="1"/>
                    <a:pt x="1" y="4928"/>
                    <a:pt x="1" y="11006"/>
                  </a:cubicBezTo>
                  <a:cubicBezTo>
                    <a:pt x="1" y="17084"/>
                    <a:pt x="4931" y="22010"/>
                    <a:pt x="11008" y="22010"/>
                  </a:cubicBezTo>
                  <a:cubicBezTo>
                    <a:pt x="17084" y="22010"/>
                    <a:pt x="22010" y="17084"/>
                    <a:pt x="22010" y="11006"/>
                  </a:cubicBezTo>
                  <a:cubicBezTo>
                    <a:pt x="22010" y="4928"/>
                    <a:pt x="17085" y="1"/>
                    <a:pt x="11008" y="1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5" name="Google Shape;975;p40"/>
            <p:cNvSpPr/>
            <p:nvPr/>
          </p:nvSpPr>
          <p:spPr>
            <a:xfrm>
              <a:off x="6209625" y="1653525"/>
              <a:ext cx="547225" cy="547250"/>
            </a:xfrm>
            <a:custGeom>
              <a:avLst/>
              <a:gdLst/>
              <a:ahLst/>
              <a:cxnLst/>
              <a:rect l="l" t="t" r="r" b="b"/>
              <a:pathLst>
                <a:path w="21889" h="21890" extrusionOk="0">
                  <a:moveTo>
                    <a:pt x="10947" y="1"/>
                  </a:moveTo>
                  <a:cubicBezTo>
                    <a:pt x="4902" y="1"/>
                    <a:pt x="0" y="4901"/>
                    <a:pt x="0" y="10946"/>
                  </a:cubicBezTo>
                  <a:cubicBezTo>
                    <a:pt x="0" y="16990"/>
                    <a:pt x="4903" y="21890"/>
                    <a:pt x="10947" y="21890"/>
                  </a:cubicBezTo>
                  <a:cubicBezTo>
                    <a:pt x="16989" y="21890"/>
                    <a:pt x="21889" y="16991"/>
                    <a:pt x="21889" y="10946"/>
                  </a:cubicBezTo>
                  <a:cubicBezTo>
                    <a:pt x="21889" y="4901"/>
                    <a:pt x="16991" y="1"/>
                    <a:pt x="10947" y="1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6" name="Google Shape;976;p40"/>
            <p:cNvSpPr/>
            <p:nvPr/>
          </p:nvSpPr>
          <p:spPr>
            <a:xfrm>
              <a:off x="6211125" y="1655075"/>
              <a:ext cx="544225" cy="544200"/>
            </a:xfrm>
            <a:custGeom>
              <a:avLst/>
              <a:gdLst/>
              <a:ahLst/>
              <a:cxnLst/>
              <a:rect l="l" t="t" r="r" b="b"/>
              <a:pathLst>
                <a:path w="21769" h="21768" extrusionOk="0">
                  <a:moveTo>
                    <a:pt x="10887" y="1"/>
                  </a:moveTo>
                  <a:cubicBezTo>
                    <a:pt x="4874" y="1"/>
                    <a:pt x="1" y="4873"/>
                    <a:pt x="1" y="10884"/>
                  </a:cubicBezTo>
                  <a:cubicBezTo>
                    <a:pt x="1" y="16895"/>
                    <a:pt x="4877" y="21767"/>
                    <a:pt x="10887" y="21767"/>
                  </a:cubicBezTo>
                  <a:cubicBezTo>
                    <a:pt x="16896" y="21767"/>
                    <a:pt x="21769" y="16895"/>
                    <a:pt x="21769" y="10884"/>
                  </a:cubicBezTo>
                  <a:cubicBezTo>
                    <a:pt x="21769" y="4873"/>
                    <a:pt x="16897" y="1"/>
                    <a:pt x="10887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7" name="Google Shape;977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0827" y="0"/>
                  </a:moveTo>
                  <a:cubicBezTo>
                    <a:pt x="4849" y="0"/>
                    <a:pt x="1" y="4845"/>
                    <a:pt x="1" y="10823"/>
                  </a:cubicBezTo>
                  <a:cubicBezTo>
                    <a:pt x="1" y="16800"/>
                    <a:pt x="4850" y="21646"/>
                    <a:pt x="10827" y="21646"/>
                  </a:cubicBezTo>
                  <a:cubicBezTo>
                    <a:pt x="16803" y="21646"/>
                    <a:pt x="21648" y="16800"/>
                    <a:pt x="21648" y="10823"/>
                  </a:cubicBezTo>
                  <a:cubicBezTo>
                    <a:pt x="21648" y="4845"/>
                    <a:pt x="16804" y="0"/>
                    <a:pt x="10827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8" name="Google Shape;978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4646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79" name="Google Shape;979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6767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0" name="Google Shape;980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85858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1" name="Google Shape;981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2" name="Google Shape;982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B9B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3" name="Google Shape;983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CECEC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4" name="Google Shape;984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E1E1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5" name="Google Shape;985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6" name="Google Shape;986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7" name="Google Shape;987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8" name="Google Shape;988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89" name="Google Shape;989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0" name="Google Shape;990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1" name="Google Shape;991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2" name="Google Shape;992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3" name="Google Shape;993;p40"/>
            <p:cNvSpPr/>
            <p:nvPr/>
          </p:nvSpPr>
          <p:spPr>
            <a:xfrm>
              <a:off x="6212625" y="1656600"/>
              <a:ext cx="541225" cy="541175"/>
            </a:xfrm>
            <a:custGeom>
              <a:avLst/>
              <a:gdLst/>
              <a:ahLst/>
              <a:cxnLst/>
              <a:rect l="l" t="t" r="r" b="b"/>
              <a:pathLst>
                <a:path w="21649" h="21647" extrusionOk="0">
                  <a:moveTo>
                    <a:pt x="1" y="10823"/>
                  </a:moveTo>
                  <a:cubicBezTo>
                    <a:pt x="1" y="4845"/>
                    <a:pt x="4849" y="0"/>
                    <a:pt x="10827" y="0"/>
                  </a:cubicBezTo>
                  <a:cubicBezTo>
                    <a:pt x="16804" y="0"/>
                    <a:pt x="21648" y="4845"/>
                    <a:pt x="21648" y="10823"/>
                  </a:cubicBezTo>
                  <a:cubicBezTo>
                    <a:pt x="21648" y="16800"/>
                    <a:pt x="16803" y="21646"/>
                    <a:pt x="10827" y="21646"/>
                  </a:cubicBezTo>
                  <a:cubicBezTo>
                    <a:pt x="4850" y="21646"/>
                    <a:pt x="1" y="16800"/>
                    <a:pt x="1" y="1082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4" name="Google Shape;994;p40"/>
            <p:cNvSpPr/>
            <p:nvPr/>
          </p:nvSpPr>
          <p:spPr>
            <a:xfrm>
              <a:off x="6269050" y="1712975"/>
              <a:ext cx="428400" cy="428400"/>
            </a:xfrm>
            <a:custGeom>
              <a:avLst/>
              <a:gdLst/>
              <a:ahLst/>
              <a:cxnLst/>
              <a:rect l="l" t="t" r="r" b="b"/>
              <a:pathLst>
                <a:path w="17136" h="17136" extrusionOk="0">
                  <a:moveTo>
                    <a:pt x="8570" y="0"/>
                  </a:moveTo>
                  <a:cubicBezTo>
                    <a:pt x="3836" y="0"/>
                    <a:pt x="0" y="3836"/>
                    <a:pt x="0" y="8568"/>
                  </a:cubicBezTo>
                  <a:cubicBezTo>
                    <a:pt x="0" y="13300"/>
                    <a:pt x="3836" y="17136"/>
                    <a:pt x="8570" y="17136"/>
                  </a:cubicBezTo>
                  <a:cubicBezTo>
                    <a:pt x="13303" y="17136"/>
                    <a:pt x="17136" y="13300"/>
                    <a:pt x="17136" y="8568"/>
                  </a:cubicBezTo>
                  <a:cubicBezTo>
                    <a:pt x="17136" y="3836"/>
                    <a:pt x="13302" y="0"/>
                    <a:pt x="8570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5" name="Google Shape;995;p40"/>
            <p:cNvSpPr/>
            <p:nvPr/>
          </p:nvSpPr>
          <p:spPr>
            <a:xfrm>
              <a:off x="6283300" y="1727200"/>
              <a:ext cx="399925" cy="399950"/>
            </a:xfrm>
            <a:custGeom>
              <a:avLst/>
              <a:gdLst/>
              <a:ahLst/>
              <a:cxnLst/>
              <a:rect l="l" t="t" r="r" b="b"/>
              <a:pathLst>
                <a:path w="15997" h="15998" extrusionOk="0">
                  <a:moveTo>
                    <a:pt x="8000" y="1"/>
                  </a:moveTo>
                  <a:cubicBezTo>
                    <a:pt x="3581" y="1"/>
                    <a:pt x="0" y="3582"/>
                    <a:pt x="0" y="7999"/>
                  </a:cubicBezTo>
                  <a:cubicBezTo>
                    <a:pt x="0" y="12416"/>
                    <a:pt x="3582" y="15997"/>
                    <a:pt x="8000" y="15997"/>
                  </a:cubicBezTo>
                  <a:cubicBezTo>
                    <a:pt x="12415" y="15997"/>
                    <a:pt x="15996" y="12416"/>
                    <a:pt x="15996" y="7999"/>
                  </a:cubicBezTo>
                  <a:cubicBezTo>
                    <a:pt x="15996" y="3582"/>
                    <a:pt x="12417" y="1"/>
                    <a:pt x="8000" y="1"/>
                  </a:cubicBez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6" name="Google Shape;996;p40"/>
            <p:cNvSpPr/>
            <p:nvPr/>
          </p:nvSpPr>
          <p:spPr>
            <a:xfrm>
              <a:off x="6283300" y="1727200"/>
              <a:ext cx="399925" cy="399950"/>
            </a:xfrm>
            <a:custGeom>
              <a:avLst/>
              <a:gdLst/>
              <a:ahLst/>
              <a:cxnLst/>
              <a:rect l="l" t="t" r="r" b="b"/>
              <a:pathLst>
                <a:path w="15997" h="15998" extrusionOk="0">
                  <a:moveTo>
                    <a:pt x="0" y="7999"/>
                  </a:moveTo>
                  <a:cubicBezTo>
                    <a:pt x="0" y="3582"/>
                    <a:pt x="3581" y="1"/>
                    <a:pt x="8000" y="1"/>
                  </a:cubicBezTo>
                  <a:cubicBezTo>
                    <a:pt x="12417" y="1"/>
                    <a:pt x="15996" y="3582"/>
                    <a:pt x="15996" y="7999"/>
                  </a:cubicBezTo>
                  <a:cubicBezTo>
                    <a:pt x="15996" y="12416"/>
                    <a:pt x="12415" y="15997"/>
                    <a:pt x="8000" y="15997"/>
                  </a:cubicBezTo>
                  <a:cubicBezTo>
                    <a:pt x="3582" y="15997"/>
                    <a:pt x="0" y="12416"/>
                    <a:pt x="0" y="799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7" name="Google Shape;997;p40"/>
            <p:cNvSpPr/>
            <p:nvPr/>
          </p:nvSpPr>
          <p:spPr>
            <a:xfrm>
              <a:off x="6283300" y="1727200"/>
              <a:ext cx="399925" cy="399950"/>
            </a:xfrm>
            <a:custGeom>
              <a:avLst/>
              <a:gdLst/>
              <a:ahLst/>
              <a:cxnLst/>
              <a:rect l="l" t="t" r="r" b="b"/>
              <a:pathLst>
                <a:path w="15997" h="15998" extrusionOk="0">
                  <a:moveTo>
                    <a:pt x="0" y="7999"/>
                  </a:moveTo>
                  <a:cubicBezTo>
                    <a:pt x="0" y="3582"/>
                    <a:pt x="3581" y="1"/>
                    <a:pt x="8000" y="1"/>
                  </a:cubicBezTo>
                  <a:cubicBezTo>
                    <a:pt x="12417" y="1"/>
                    <a:pt x="15996" y="3582"/>
                    <a:pt x="15996" y="7999"/>
                  </a:cubicBezTo>
                  <a:cubicBezTo>
                    <a:pt x="15996" y="12416"/>
                    <a:pt x="12415" y="15997"/>
                    <a:pt x="8000" y="15997"/>
                  </a:cubicBezTo>
                  <a:cubicBezTo>
                    <a:pt x="3582" y="15997"/>
                    <a:pt x="0" y="12416"/>
                    <a:pt x="0" y="799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8" name="Google Shape;998;p40"/>
            <p:cNvSpPr/>
            <p:nvPr/>
          </p:nvSpPr>
          <p:spPr>
            <a:xfrm>
              <a:off x="6291950" y="1735850"/>
              <a:ext cx="382650" cy="382650"/>
            </a:xfrm>
            <a:custGeom>
              <a:avLst/>
              <a:gdLst/>
              <a:ahLst/>
              <a:cxnLst/>
              <a:rect l="l" t="t" r="r" b="b"/>
              <a:pathLst>
                <a:path w="15306" h="15306" extrusionOk="0">
                  <a:moveTo>
                    <a:pt x="7654" y="0"/>
                  </a:moveTo>
                  <a:cubicBezTo>
                    <a:pt x="3425" y="0"/>
                    <a:pt x="1" y="3426"/>
                    <a:pt x="1" y="7653"/>
                  </a:cubicBezTo>
                  <a:cubicBezTo>
                    <a:pt x="1" y="11879"/>
                    <a:pt x="3428" y="15306"/>
                    <a:pt x="7654" y="15306"/>
                  </a:cubicBezTo>
                  <a:cubicBezTo>
                    <a:pt x="11879" y="15306"/>
                    <a:pt x="15305" y="11880"/>
                    <a:pt x="15305" y="7653"/>
                  </a:cubicBezTo>
                  <a:cubicBezTo>
                    <a:pt x="15305" y="3426"/>
                    <a:pt x="11880" y="0"/>
                    <a:pt x="7654" y="0"/>
                  </a:cubicBezTo>
                  <a:close/>
                </a:path>
              </a:pathLst>
            </a:custGeom>
            <a:solidFill>
              <a:srgbClr val="9595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999" name="Google Shape;999;p40"/>
            <p:cNvSpPr/>
            <p:nvPr/>
          </p:nvSpPr>
          <p:spPr>
            <a:xfrm>
              <a:off x="6291950" y="1735850"/>
              <a:ext cx="382650" cy="382650"/>
            </a:xfrm>
            <a:custGeom>
              <a:avLst/>
              <a:gdLst/>
              <a:ahLst/>
              <a:cxnLst/>
              <a:rect l="l" t="t" r="r" b="b"/>
              <a:pathLst>
                <a:path w="15306" h="15306" extrusionOk="0">
                  <a:moveTo>
                    <a:pt x="1" y="7653"/>
                  </a:moveTo>
                  <a:cubicBezTo>
                    <a:pt x="1" y="3426"/>
                    <a:pt x="3425" y="0"/>
                    <a:pt x="7654" y="0"/>
                  </a:cubicBezTo>
                  <a:cubicBezTo>
                    <a:pt x="11880" y="0"/>
                    <a:pt x="15305" y="3426"/>
                    <a:pt x="15305" y="7653"/>
                  </a:cubicBezTo>
                  <a:cubicBezTo>
                    <a:pt x="15305" y="11880"/>
                    <a:pt x="11879" y="15306"/>
                    <a:pt x="7654" y="15306"/>
                  </a:cubicBezTo>
                  <a:cubicBezTo>
                    <a:pt x="3428" y="15306"/>
                    <a:pt x="1" y="11879"/>
                    <a:pt x="1" y="76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0" name="Google Shape;1000;p40"/>
            <p:cNvSpPr/>
            <p:nvPr/>
          </p:nvSpPr>
          <p:spPr>
            <a:xfrm>
              <a:off x="6402000" y="1845900"/>
              <a:ext cx="162550" cy="162550"/>
            </a:xfrm>
            <a:custGeom>
              <a:avLst/>
              <a:gdLst/>
              <a:ahLst/>
              <a:cxnLst/>
              <a:rect l="l" t="t" r="r" b="b"/>
              <a:pathLst>
                <a:path w="6502" h="6502" extrusionOk="0">
                  <a:moveTo>
                    <a:pt x="0" y="3251"/>
                  </a:moveTo>
                  <a:cubicBezTo>
                    <a:pt x="0" y="1455"/>
                    <a:pt x="1456" y="1"/>
                    <a:pt x="3252" y="1"/>
                  </a:cubicBezTo>
                  <a:cubicBezTo>
                    <a:pt x="5047" y="1"/>
                    <a:pt x="6502" y="1455"/>
                    <a:pt x="6502" y="3251"/>
                  </a:cubicBezTo>
                  <a:cubicBezTo>
                    <a:pt x="6502" y="5047"/>
                    <a:pt x="5045" y="6501"/>
                    <a:pt x="3252" y="6501"/>
                  </a:cubicBezTo>
                  <a:cubicBezTo>
                    <a:pt x="1457" y="6501"/>
                    <a:pt x="0" y="5045"/>
                    <a:pt x="0" y="32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1" name="Google Shape;1001;p40"/>
            <p:cNvSpPr/>
            <p:nvPr/>
          </p:nvSpPr>
          <p:spPr>
            <a:xfrm>
              <a:off x="6402000" y="1845900"/>
              <a:ext cx="162550" cy="162550"/>
            </a:xfrm>
            <a:custGeom>
              <a:avLst/>
              <a:gdLst/>
              <a:ahLst/>
              <a:cxnLst/>
              <a:rect l="l" t="t" r="r" b="b"/>
              <a:pathLst>
                <a:path w="6502" h="6502" extrusionOk="0">
                  <a:moveTo>
                    <a:pt x="0" y="3251"/>
                  </a:moveTo>
                  <a:cubicBezTo>
                    <a:pt x="0" y="1455"/>
                    <a:pt x="1456" y="1"/>
                    <a:pt x="3252" y="1"/>
                  </a:cubicBezTo>
                  <a:cubicBezTo>
                    <a:pt x="5047" y="1"/>
                    <a:pt x="6502" y="1455"/>
                    <a:pt x="6502" y="3251"/>
                  </a:cubicBezTo>
                  <a:cubicBezTo>
                    <a:pt x="6502" y="5047"/>
                    <a:pt x="5045" y="6501"/>
                    <a:pt x="3252" y="6501"/>
                  </a:cubicBezTo>
                  <a:cubicBezTo>
                    <a:pt x="1457" y="6501"/>
                    <a:pt x="0" y="5045"/>
                    <a:pt x="0" y="32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2" name="Google Shape;1002;p40"/>
            <p:cNvSpPr/>
            <p:nvPr/>
          </p:nvSpPr>
          <p:spPr>
            <a:xfrm>
              <a:off x="6469450" y="2016925"/>
              <a:ext cx="29400" cy="75325"/>
            </a:xfrm>
            <a:custGeom>
              <a:avLst/>
              <a:gdLst/>
              <a:ahLst/>
              <a:cxnLst/>
              <a:rect l="l" t="t" r="r" b="b"/>
              <a:pathLst>
                <a:path w="1176" h="3013" extrusionOk="0">
                  <a:moveTo>
                    <a:pt x="282" y="0"/>
                  </a:moveTo>
                  <a:cubicBezTo>
                    <a:pt x="127" y="0"/>
                    <a:pt x="1" y="126"/>
                    <a:pt x="1" y="281"/>
                  </a:cubicBezTo>
                  <a:lnTo>
                    <a:pt x="1" y="2732"/>
                  </a:lnTo>
                  <a:cubicBezTo>
                    <a:pt x="1" y="2887"/>
                    <a:pt x="127" y="3013"/>
                    <a:pt x="282" y="3013"/>
                  </a:cubicBezTo>
                  <a:lnTo>
                    <a:pt x="895" y="3013"/>
                  </a:lnTo>
                  <a:cubicBezTo>
                    <a:pt x="1050" y="3013"/>
                    <a:pt x="1176" y="2887"/>
                    <a:pt x="1176" y="2732"/>
                  </a:cubicBezTo>
                  <a:lnTo>
                    <a:pt x="1176" y="281"/>
                  </a:lnTo>
                  <a:cubicBezTo>
                    <a:pt x="1176" y="126"/>
                    <a:pt x="1050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p40"/>
            <p:cNvSpPr/>
            <p:nvPr/>
          </p:nvSpPr>
          <p:spPr>
            <a:xfrm>
              <a:off x="6469450" y="1764225"/>
              <a:ext cx="29400" cy="75300"/>
            </a:xfrm>
            <a:custGeom>
              <a:avLst/>
              <a:gdLst/>
              <a:ahLst/>
              <a:cxnLst/>
              <a:rect l="l" t="t" r="r" b="b"/>
              <a:pathLst>
                <a:path w="1176" h="3012" extrusionOk="0">
                  <a:moveTo>
                    <a:pt x="897" y="1"/>
                  </a:moveTo>
                  <a:cubicBezTo>
                    <a:pt x="896" y="1"/>
                    <a:pt x="896" y="1"/>
                    <a:pt x="895" y="1"/>
                  </a:cubicBezTo>
                  <a:lnTo>
                    <a:pt x="282" y="1"/>
                  </a:lnTo>
                  <a:cubicBezTo>
                    <a:pt x="127" y="1"/>
                    <a:pt x="1" y="125"/>
                    <a:pt x="1" y="280"/>
                  </a:cubicBezTo>
                  <a:lnTo>
                    <a:pt x="1" y="2731"/>
                  </a:lnTo>
                  <a:cubicBezTo>
                    <a:pt x="1" y="2886"/>
                    <a:pt x="127" y="3012"/>
                    <a:pt x="282" y="3012"/>
                  </a:cubicBezTo>
                  <a:lnTo>
                    <a:pt x="895" y="3012"/>
                  </a:lnTo>
                  <a:cubicBezTo>
                    <a:pt x="1050" y="3012"/>
                    <a:pt x="1176" y="2886"/>
                    <a:pt x="1176" y="2731"/>
                  </a:cubicBezTo>
                  <a:lnTo>
                    <a:pt x="1176" y="280"/>
                  </a:lnTo>
                  <a:cubicBezTo>
                    <a:pt x="1176" y="126"/>
                    <a:pt x="1051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4" name="Google Shape;1004;p40"/>
            <p:cNvSpPr/>
            <p:nvPr/>
          </p:nvSpPr>
          <p:spPr>
            <a:xfrm>
              <a:off x="6320150" y="1913550"/>
              <a:ext cx="75325" cy="29350"/>
            </a:xfrm>
            <a:custGeom>
              <a:avLst/>
              <a:gdLst/>
              <a:ahLst/>
              <a:cxnLst/>
              <a:rect l="l" t="t" r="r" b="b"/>
              <a:pathLst>
                <a:path w="3013" h="1174" extrusionOk="0">
                  <a:moveTo>
                    <a:pt x="281" y="0"/>
                  </a:moveTo>
                  <a:cubicBezTo>
                    <a:pt x="126" y="0"/>
                    <a:pt x="0" y="126"/>
                    <a:pt x="0" y="281"/>
                  </a:cubicBezTo>
                  <a:lnTo>
                    <a:pt x="0" y="893"/>
                  </a:lnTo>
                  <a:cubicBezTo>
                    <a:pt x="0" y="1049"/>
                    <a:pt x="126" y="1174"/>
                    <a:pt x="281" y="1174"/>
                  </a:cubicBezTo>
                  <a:lnTo>
                    <a:pt x="2732" y="1174"/>
                  </a:lnTo>
                  <a:cubicBezTo>
                    <a:pt x="2887" y="1174"/>
                    <a:pt x="3013" y="1049"/>
                    <a:pt x="3013" y="893"/>
                  </a:cubicBezTo>
                  <a:lnTo>
                    <a:pt x="3013" y="281"/>
                  </a:lnTo>
                  <a:cubicBezTo>
                    <a:pt x="3013" y="126"/>
                    <a:pt x="2887" y="0"/>
                    <a:pt x="27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5" name="Google Shape;1005;p40"/>
            <p:cNvSpPr/>
            <p:nvPr/>
          </p:nvSpPr>
          <p:spPr>
            <a:xfrm>
              <a:off x="6572875" y="1913550"/>
              <a:ext cx="75300" cy="29350"/>
            </a:xfrm>
            <a:custGeom>
              <a:avLst/>
              <a:gdLst/>
              <a:ahLst/>
              <a:cxnLst/>
              <a:rect l="l" t="t" r="r" b="b"/>
              <a:pathLst>
                <a:path w="3012" h="1174" extrusionOk="0">
                  <a:moveTo>
                    <a:pt x="281" y="0"/>
                  </a:moveTo>
                  <a:cubicBezTo>
                    <a:pt x="126" y="0"/>
                    <a:pt x="0" y="126"/>
                    <a:pt x="0" y="281"/>
                  </a:cubicBezTo>
                  <a:lnTo>
                    <a:pt x="0" y="893"/>
                  </a:lnTo>
                  <a:cubicBezTo>
                    <a:pt x="0" y="1049"/>
                    <a:pt x="126" y="1174"/>
                    <a:pt x="281" y="1174"/>
                  </a:cubicBezTo>
                  <a:lnTo>
                    <a:pt x="2730" y="1174"/>
                  </a:lnTo>
                  <a:cubicBezTo>
                    <a:pt x="2885" y="1174"/>
                    <a:pt x="3011" y="1049"/>
                    <a:pt x="3011" y="893"/>
                  </a:cubicBezTo>
                  <a:lnTo>
                    <a:pt x="3011" y="281"/>
                  </a:lnTo>
                  <a:cubicBezTo>
                    <a:pt x="3011" y="126"/>
                    <a:pt x="2885" y="0"/>
                    <a:pt x="27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6" name="Google Shape;1006;p40"/>
            <p:cNvSpPr/>
            <p:nvPr/>
          </p:nvSpPr>
          <p:spPr>
            <a:xfrm>
              <a:off x="6360025" y="1983475"/>
              <a:ext cx="69575" cy="68225"/>
            </a:xfrm>
            <a:custGeom>
              <a:avLst/>
              <a:gdLst/>
              <a:ahLst/>
              <a:cxnLst/>
              <a:rect l="l" t="t" r="r" b="b"/>
              <a:pathLst>
                <a:path w="2783" h="2729" extrusionOk="0">
                  <a:moveTo>
                    <a:pt x="2041" y="0"/>
                  </a:moveTo>
                  <a:cubicBezTo>
                    <a:pt x="1969" y="0"/>
                    <a:pt x="1897" y="27"/>
                    <a:pt x="1842" y="82"/>
                  </a:cubicBezTo>
                  <a:lnTo>
                    <a:pt x="110" y="1816"/>
                  </a:lnTo>
                  <a:cubicBezTo>
                    <a:pt x="0" y="1925"/>
                    <a:pt x="0" y="2103"/>
                    <a:pt x="110" y="2212"/>
                  </a:cubicBezTo>
                  <a:lnTo>
                    <a:pt x="542" y="2646"/>
                  </a:lnTo>
                  <a:cubicBezTo>
                    <a:pt x="597" y="2701"/>
                    <a:pt x="669" y="2728"/>
                    <a:pt x="741" y="2728"/>
                  </a:cubicBezTo>
                  <a:cubicBezTo>
                    <a:pt x="813" y="2728"/>
                    <a:pt x="885" y="2701"/>
                    <a:pt x="940" y="2646"/>
                  </a:cubicBezTo>
                  <a:lnTo>
                    <a:pt x="2673" y="913"/>
                  </a:lnTo>
                  <a:cubicBezTo>
                    <a:pt x="2783" y="804"/>
                    <a:pt x="2783" y="625"/>
                    <a:pt x="2673" y="516"/>
                  </a:cubicBezTo>
                  <a:lnTo>
                    <a:pt x="2240" y="82"/>
                  </a:lnTo>
                  <a:cubicBezTo>
                    <a:pt x="2184" y="27"/>
                    <a:pt x="2113" y="0"/>
                    <a:pt x="20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7" name="Google Shape;1007;p40"/>
            <p:cNvSpPr/>
            <p:nvPr/>
          </p:nvSpPr>
          <p:spPr>
            <a:xfrm>
              <a:off x="6538700" y="1804750"/>
              <a:ext cx="69600" cy="68225"/>
            </a:xfrm>
            <a:custGeom>
              <a:avLst/>
              <a:gdLst/>
              <a:ahLst/>
              <a:cxnLst/>
              <a:rect l="l" t="t" r="r" b="b"/>
              <a:pathLst>
                <a:path w="2784" h="2729" extrusionOk="0">
                  <a:moveTo>
                    <a:pt x="2042" y="1"/>
                  </a:moveTo>
                  <a:cubicBezTo>
                    <a:pt x="1971" y="1"/>
                    <a:pt x="1899" y="28"/>
                    <a:pt x="1844" y="83"/>
                  </a:cubicBezTo>
                  <a:lnTo>
                    <a:pt x="111" y="1816"/>
                  </a:lnTo>
                  <a:cubicBezTo>
                    <a:pt x="1" y="1926"/>
                    <a:pt x="1" y="2105"/>
                    <a:pt x="111" y="2214"/>
                  </a:cubicBezTo>
                  <a:lnTo>
                    <a:pt x="545" y="2647"/>
                  </a:lnTo>
                  <a:cubicBezTo>
                    <a:pt x="600" y="2702"/>
                    <a:pt x="671" y="2729"/>
                    <a:pt x="743" y="2729"/>
                  </a:cubicBezTo>
                  <a:cubicBezTo>
                    <a:pt x="815" y="2729"/>
                    <a:pt x="887" y="2702"/>
                    <a:pt x="942" y="2647"/>
                  </a:cubicBezTo>
                  <a:lnTo>
                    <a:pt x="2675" y="914"/>
                  </a:lnTo>
                  <a:cubicBezTo>
                    <a:pt x="2783" y="804"/>
                    <a:pt x="2783" y="627"/>
                    <a:pt x="2675" y="517"/>
                  </a:cubicBezTo>
                  <a:lnTo>
                    <a:pt x="2241" y="83"/>
                  </a:lnTo>
                  <a:cubicBezTo>
                    <a:pt x="2186" y="28"/>
                    <a:pt x="2114" y="1"/>
                    <a:pt x="20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8" name="Google Shape;1008;p40"/>
            <p:cNvSpPr/>
            <p:nvPr/>
          </p:nvSpPr>
          <p:spPr>
            <a:xfrm>
              <a:off x="6360025" y="1804750"/>
              <a:ext cx="69575" cy="68225"/>
            </a:xfrm>
            <a:custGeom>
              <a:avLst/>
              <a:gdLst/>
              <a:ahLst/>
              <a:cxnLst/>
              <a:rect l="l" t="t" r="r" b="b"/>
              <a:pathLst>
                <a:path w="2783" h="2729" extrusionOk="0">
                  <a:moveTo>
                    <a:pt x="742" y="1"/>
                  </a:moveTo>
                  <a:cubicBezTo>
                    <a:pt x="670" y="1"/>
                    <a:pt x="598" y="28"/>
                    <a:pt x="544" y="83"/>
                  </a:cubicBezTo>
                  <a:lnTo>
                    <a:pt x="110" y="517"/>
                  </a:lnTo>
                  <a:cubicBezTo>
                    <a:pt x="0" y="627"/>
                    <a:pt x="0" y="805"/>
                    <a:pt x="110" y="914"/>
                  </a:cubicBezTo>
                  <a:lnTo>
                    <a:pt x="1843" y="2647"/>
                  </a:lnTo>
                  <a:cubicBezTo>
                    <a:pt x="1898" y="2702"/>
                    <a:pt x="1969" y="2729"/>
                    <a:pt x="2041" y="2729"/>
                  </a:cubicBezTo>
                  <a:cubicBezTo>
                    <a:pt x="2114" y="2729"/>
                    <a:pt x="2186" y="2702"/>
                    <a:pt x="2241" y="2647"/>
                  </a:cubicBezTo>
                  <a:lnTo>
                    <a:pt x="2674" y="2214"/>
                  </a:lnTo>
                  <a:cubicBezTo>
                    <a:pt x="2783" y="2104"/>
                    <a:pt x="2783" y="1926"/>
                    <a:pt x="2674" y="1816"/>
                  </a:cubicBezTo>
                  <a:lnTo>
                    <a:pt x="940" y="83"/>
                  </a:lnTo>
                  <a:cubicBezTo>
                    <a:pt x="886" y="28"/>
                    <a:pt x="814" y="1"/>
                    <a:pt x="7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09" name="Google Shape;1009;p40"/>
            <p:cNvSpPr/>
            <p:nvPr/>
          </p:nvSpPr>
          <p:spPr>
            <a:xfrm>
              <a:off x="6538700" y="1983475"/>
              <a:ext cx="69625" cy="68225"/>
            </a:xfrm>
            <a:custGeom>
              <a:avLst/>
              <a:gdLst/>
              <a:ahLst/>
              <a:cxnLst/>
              <a:rect l="l" t="t" r="r" b="b"/>
              <a:pathLst>
                <a:path w="2785" h="2729" extrusionOk="0">
                  <a:moveTo>
                    <a:pt x="744" y="0"/>
                  </a:moveTo>
                  <a:cubicBezTo>
                    <a:pt x="672" y="0"/>
                    <a:pt x="600" y="27"/>
                    <a:pt x="545" y="82"/>
                  </a:cubicBezTo>
                  <a:lnTo>
                    <a:pt x="111" y="516"/>
                  </a:lnTo>
                  <a:cubicBezTo>
                    <a:pt x="1" y="625"/>
                    <a:pt x="1" y="804"/>
                    <a:pt x="111" y="913"/>
                  </a:cubicBezTo>
                  <a:lnTo>
                    <a:pt x="1844" y="2646"/>
                  </a:lnTo>
                  <a:cubicBezTo>
                    <a:pt x="1899" y="2701"/>
                    <a:pt x="1971" y="2728"/>
                    <a:pt x="2042" y="2728"/>
                  </a:cubicBezTo>
                  <a:cubicBezTo>
                    <a:pt x="2114" y="2728"/>
                    <a:pt x="2186" y="2701"/>
                    <a:pt x="2241" y="2646"/>
                  </a:cubicBezTo>
                  <a:lnTo>
                    <a:pt x="2675" y="2212"/>
                  </a:lnTo>
                  <a:cubicBezTo>
                    <a:pt x="2785" y="2103"/>
                    <a:pt x="2785" y="1925"/>
                    <a:pt x="2675" y="1816"/>
                  </a:cubicBezTo>
                  <a:lnTo>
                    <a:pt x="942" y="82"/>
                  </a:lnTo>
                  <a:cubicBezTo>
                    <a:pt x="887" y="27"/>
                    <a:pt x="815" y="0"/>
                    <a:pt x="74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0" name="Google Shape;1010;p40"/>
            <p:cNvSpPr/>
            <p:nvPr/>
          </p:nvSpPr>
          <p:spPr>
            <a:xfrm>
              <a:off x="6408125" y="2006425"/>
              <a:ext cx="53900" cy="76475"/>
            </a:xfrm>
            <a:custGeom>
              <a:avLst/>
              <a:gdLst/>
              <a:ahLst/>
              <a:cxnLst/>
              <a:rect l="l" t="t" r="r" b="b"/>
              <a:pathLst>
                <a:path w="2156" h="3059" extrusionOk="0">
                  <a:moveTo>
                    <a:pt x="1272" y="0"/>
                  </a:moveTo>
                  <a:cubicBezTo>
                    <a:pt x="1162" y="0"/>
                    <a:pt x="1058" y="65"/>
                    <a:pt x="1014" y="172"/>
                  </a:cubicBezTo>
                  <a:lnTo>
                    <a:pt x="61" y="2431"/>
                  </a:lnTo>
                  <a:cubicBezTo>
                    <a:pt x="0" y="2574"/>
                    <a:pt x="67" y="2740"/>
                    <a:pt x="212" y="2799"/>
                  </a:cubicBezTo>
                  <a:lnTo>
                    <a:pt x="776" y="3036"/>
                  </a:lnTo>
                  <a:cubicBezTo>
                    <a:pt x="812" y="3051"/>
                    <a:pt x="849" y="3059"/>
                    <a:pt x="885" y="3059"/>
                  </a:cubicBezTo>
                  <a:cubicBezTo>
                    <a:pt x="994" y="3059"/>
                    <a:pt x="1098" y="2994"/>
                    <a:pt x="1143" y="2887"/>
                  </a:cubicBezTo>
                  <a:lnTo>
                    <a:pt x="2096" y="629"/>
                  </a:lnTo>
                  <a:cubicBezTo>
                    <a:pt x="2156" y="486"/>
                    <a:pt x="2089" y="320"/>
                    <a:pt x="1945" y="260"/>
                  </a:cubicBezTo>
                  <a:lnTo>
                    <a:pt x="1380" y="22"/>
                  </a:lnTo>
                  <a:cubicBezTo>
                    <a:pt x="1345" y="7"/>
                    <a:pt x="1308" y="0"/>
                    <a:pt x="12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p40"/>
            <p:cNvSpPr/>
            <p:nvPr/>
          </p:nvSpPr>
          <p:spPr>
            <a:xfrm>
              <a:off x="6506325" y="1773575"/>
              <a:ext cx="53825" cy="76475"/>
            </a:xfrm>
            <a:custGeom>
              <a:avLst/>
              <a:gdLst/>
              <a:ahLst/>
              <a:cxnLst/>
              <a:rect l="l" t="t" r="r" b="b"/>
              <a:pathLst>
                <a:path w="2153" h="3059" extrusionOk="0">
                  <a:moveTo>
                    <a:pt x="1272" y="0"/>
                  </a:moveTo>
                  <a:cubicBezTo>
                    <a:pt x="1161" y="0"/>
                    <a:pt x="1056" y="65"/>
                    <a:pt x="1011" y="173"/>
                  </a:cubicBezTo>
                  <a:lnTo>
                    <a:pt x="59" y="2430"/>
                  </a:lnTo>
                  <a:cubicBezTo>
                    <a:pt x="0" y="2574"/>
                    <a:pt x="67" y="2738"/>
                    <a:pt x="209" y="2798"/>
                  </a:cubicBezTo>
                  <a:lnTo>
                    <a:pt x="773" y="3037"/>
                  </a:lnTo>
                  <a:cubicBezTo>
                    <a:pt x="809" y="3052"/>
                    <a:pt x="845" y="3059"/>
                    <a:pt x="882" y="3059"/>
                  </a:cubicBezTo>
                  <a:cubicBezTo>
                    <a:pt x="992" y="3059"/>
                    <a:pt x="1097" y="2994"/>
                    <a:pt x="1142" y="2887"/>
                  </a:cubicBezTo>
                  <a:lnTo>
                    <a:pt x="2092" y="628"/>
                  </a:lnTo>
                  <a:cubicBezTo>
                    <a:pt x="2153" y="485"/>
                    <a:pt x="2086" y="321"/>
                    <a:pt x="1943" y="261"/>
                  </a:cubicBezTo>
                  <a:lnTo>
                    <a:pt x="1380" y="22"/>
                  </a:lnTo>
                  <a:cubicBezTo>
                    <a:pt x="1344" y="7"/>
                    <a:pt x="1308" y="0"/>
                    <a:pt x="12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2" name="Google Shape;1012;p40"/>
            <p:cNvSpPr/>
            <p:nvPr/>
          </p:nvSpPr>
          <p:spPr>
            <a:xfrm>
              <a:off x="6328550" y="1853175"/>
              <a:ext cx="78350" cy="51950"/>
            </a:xfrm>
            <a:custGeom>
              <a:avLst/>
              <a:gdLst/>
              <a:ahLst/>
              <a:cxnLst/>
              <a:rect l="l" t="t" r="r" b="b"/>
              <a:pathLst>
                <a:path w="3134" h="2078" extrusionOk="0">
                  <a:moveTo>
                    <a:pt x="557" y="0"/>
                  </a:moveTo>
                  <a:cubicBezTo>
                    <a:pt x="447" y="0"/>
                    <a:pt x="344" y="65"/>
                    <a:pt x="300" y="172"/>
                  </a:cubicBezTo>
                  <a:lnTo>
                    <a:pt x="61" y="736"/>
                  </a:lnTo>
                  <a:cubicBezTo>
                    <a:pt x="0" y="879"/>
                    <a:pt x="67" y="1044"/>
                    <a:pt x="210" y="1104"/>
                  </a:cubicBezTo>
                  <a:lnTo>
                    <a:pt x="2469" y="2056"/>
                  </a:lnTo>
                  <a:cubicBezTo>
                    <a:pt x="2505" y="2071"/>
                    <a:pt x="2542" y="2078"/>
                    <a:pt x="2578" y="2078"/>
                  </a:cubicBezTo>
                  <a:cubicBezTo>
                    <a:pt x="2687" y="2078"/>
                    <a:pt x="2790" y="2013"/>
                    <a:pt x="2836" y="1906"/>
                  </a:cubicBezTo>
                  <a:lnTo>
                    <a:pt x="3075" y="1341"/>
                  </a:lnTo>
                  <a:cubicBezTo>
                    <a:pt x="3134" y="1198"/>
                    <a:pt x="3067" y="1034"/>
                    <a:pt x="2925" y="974"/>
                  </a:cubicBezTo>
                  <a:lnTo>
                    <a:pt x="666" y="22"/>
                  </a:lnTo>
                  <a:cubicBezTo>
                    <a:pt x="630" y="7"/>
                    <a:pt x="593" y="0"/>
                    <a:pt x="5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3" name="Google Shape;1013;p40"/>
            <p:cNvSpPr/>
            <p:nvPr/>
          </p:nvSpPr>
          <p:spPr>
            <a:xfrm>
              <a:off x="6561400" y="1951325"/>
              <a:ext cx="78400" cy="52000"/>
            </a:xfrm>
            <a:custGeom>
              <a:avLst/>
              <a:gdLst/>
              <a:ahLst/>
              <a:cxnLst/>
              <a:rect l="l" t="t" r="r" b="b"/>
              <a:pathLst>
                <a:path w="3136" h="2080" extrusionOk="0">
                  <a:moveTo>
                    <a:pt x="558" y="0"/>
                  </a:moveTo>
                  <a:cubicBezTo>
                    <a:pt x="449" y="0"/>
                    <a:pt x="344" y="65"/>
                    <a:pt x="299" y="172"/>
                  </a:cubicBezTo>
                  <a:lnTo>
                    <a:pt x="61" y="737"/>
                  </a:lnTo>
                  <a:cubicBezTo>
                    <a:pt x="1" y="880"/>
                    <a:pt x="68" y="1045"/>
                    <a:pt x="211" y="1105"/>
                  </a:cubicBezTo>
                  <a:lnTo>
                    <a:pt x="2469" y="2057"/>
                  </a:lnTo>
                  <a:cubicBezTo>
                    <a:pt x="2505" y="2072"/>
                    <a:pt x="2542" y="2079"/>
                    <a:pt x="2578" y="2079"/>
                  </a:cubicBezTo>
                  <a:cubicBezTo>
                    <a:pt x="2688" y="2079"/>
                    <a:pt x="2792" y="2015"/>
                    <a:pt x="2838" y="1907"/>
                  </a:cubicBezTo>
                  <a:lnTo>
                    <a:pt x="3075" y="1343"/>
                  </a:lnTo>
                  <a:cubicBezTo>
                    <a:pt x="3136" y="1200"/>
                    <a:pt x="3069" y="1035"/>
                    <a:pt x="2926" y="974"/>
                  </a:cubicBezTo>
                  <a:lnTo>
                    <a:pt x="668" y="22"/>
                  </a:lnTo>
                  <a:cubicBezTo>
                    <a:pt x="632" y="7"/>
                    <a:pt x="595" y="0"/>
                    <a:pt x="5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4" name="Google Shape;1014;p40"/>
            <p:cNvSpPr/>
            <p:nvPr/>
          </p:nvSpPr>
          <p:spPr>
            <a:xfrm>
              <a:off x="6327900" y="1950175"/>
              <a:ext cx="78450" cy="51350"/>
            </a:xfrm>
            <a:custGeom>
              <a:avLst/>
              <a:gdLst/>
              <a:ahLst/>
              <a:cxnLst/>
              <a:rect l="l" t="t" r="r" b="b"/>
              <a:pathLst>
                <a:path w="3138" h="2054" extrusionOk="0">
                  <a:moveTo>
                    <a:pt x="2588" y="1"/>
                  </a:moveTo>
                  <a:cubicBezTo>
                    <a:pt x="2553" y="1"/>
                    <a:pt x="2517" y="7"/>
                    <a:pt x="2482" y="21"/>
                  </a:cubicBezTo>
                  <a:lnTo>
                    <a:pt x="214" y="945"/>
                  </a:lnTo>
                  <a:cubicBezTo>
                    <a:pt x="70" y="1003"/>
                    <a:pt x="0" y="1167"/>
                    <a:pt x="59" y="1312"/>
                  </a:cubicBezTo>
                  <a:lnTo>
                    <a:pt x="290" y="1879"/>
                  </a:lnTo>
                  <a:cubicBezTo>
                    <a:pt x="334" y="1988"/>
                    <a:pt x="440" y="2054"/>
                    <a:pt x="551" y="2054"/>
                  </a:cubicBezTo>
                  <a:cubicBezTo>
                    <a:pt x="585" y="2054"/>
                    <a:pt x="621" y="2047"/>
                    <a:pt x="655" y="2034"/>
                  </a:cubicBezTo>
                  <a:lnTo>
                    <a:pt x="2926" y="1109"/>
                  </a:lnTo>
                  <a:cubicBezTo>
                    <a:pt x="3069" y="1050"/>
                    <a:pt x="3137" y="888"/>
                    <a:pt x="3081" y="743"/>
                  </a:cubicBezTo>
                  <a:lnTo>
                    <a:pt x="2850" y="176"/>
                  </a:lnTo>
                  <a:cubicBezTo>
                    <a:pt x="2805" y="66"/>
                    <a:pt x="2700" y="1"/>
                    <a:pt x="258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5" name="Google Shape;1015;p40"/>
            <p:cNvSpPr/>
            <p:nvPr/>
          </p:nvSpPr>
          <p:spPr>
            <a:xfrm>
              <a:off x="6561975" y="1854925"/>
              <a:ext cx="78450" cy="51350"/>
            </a:xfrm>
            <a:custGeom>
              <a:avLst/>
              <a:gdLst/>
              <a:ahLst/>
              <a:cxnLst/>
              <a:rect l="l" t="t" r="r" b="b"/>
              <a:pathLst>
                <a:path w="3138" h="2054" extrusionOk="0">
                  <a:moveTo>
                    <a:pt x="2587" y="0"/>
                  </a:moveTo>
                  <a:cubicBezTo>
                    <a:pt x="2552" y="0"/>
                    <a:pt x="2517" y="7"/>
                    <a:pt x="2483" y="21"/>
                  </a:cubicBezTo>
                  <a:lnTo>
                    <a:pt x="212" y="945"/>
                  </a:lnTo>
                  <a:cubicBezTo>
                    <a:pt x="69" y="1004"/>
                    <a:pt x="0" y="1168"/>
                    <a:pt x="58" y="1311"/>
                  </a:cubicBezTo>
                  <a:lnTo>
                    <a:pt x="289" y="1879"/>
                  </a:lnTo>
                  <a:cubicBezTo>
                    <a:pt x="334" y="1988"/>
                    <a:pt x="439" y="2054"/>
                    <a:pt x="549" y="2054"/>
                  </a:cubicBezTo>
                  <a:cubicBezTo>
                    <a:pt x="585" y="2054"/>
                    <a:pt x="621" y="2047"/>
                    <a:pt x="655" y="2033"/>
                  </a:cubicBezTo>
                  <a:lnTo>
                    <a:pt x="2925" y="1110"/>
                  </a:lnTo>
                  <a:cubicBezTo>
                    <a:pt x="3069" y="1051"/>
                    <a:pt x="3138" y="887"/>
                    <a:pt x="3080" y="744"/>
                  </a:cubicBezTo>
                  <a:lnTo>
                    <a:pt x="2849" y="175"/>
                  </a:lnTo>
                  <a:cubicBezTo>
                    <a:pt x="2804" y="66"/>
                    <a:pt x="2698" y="0"/>
                    <a:pt x="25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6" name="Google Shape;1016;p40"/>
            <p:cNvSpPr/>
            <p:nvPr/>
          </p:nvSpPr>
          <p:spPr>
            <a:xfrm>
              <a:off x="6409925" y="1772900"/>
              <a:ext cx="53225" cy="76600"/>
            </a:xfrm>
            <a:custGeom>
              <a:avLst/>
              <a:gdLst/>
              <a:ahLst/>
              <a:cxnLst/>
              <a:rect l="l" t="t" r="r" b="b"/>
              <a:pathLst>
                <a:path w="2129" h="3064" extrusionOk="0">
                  <a:moveTo>
                    <a:pt x="887" y="0"/>
                  </a:moveTo>
                  <a:cubicBezTo>
                    <a:pt x="851" y="0"/>
                    <a:pt x="815" y="7"/>
                    <a:pt x="780" y="21"/>
                  </a:cubicBezTo>
                  <a:lnTo>
                    <a:pt x="213" y="252"/>
                  </a:lnTo>
                  <a:cubicBezTo>
                    <a:pt x="69" y="310"/>
                    <a:pt x="1" y="474"/>
                    <a:pt x="60" y="617"/>
                  </a:cubicBezTo>
                  <a:lnTo>
                    <a:pt x="983" y="2888"/>
                  </a:lnTo>
                  <a:cubicBezTo>
                    <a:pt x="1028" y="2997"/>
                    <a:pt x="1133" y="3063"/>
                    <a:pt x="1243" y="3063"/>
                  </a:cubicBezTo>
                  <a:cubicBezTo>
                    <a:pt x="1278" y="3063"/>
                    <a:pt x="1313" y="3057"/>
                    <a:pt x="1347" y="3043"/>
                  </a:cubicBezTo>
                  <a:lnTo>
                    <a:pt x="1916" y="2811"/>
                  </a:lnTo>
                  <a:cubicBezTo>
                    <a:pt x="2059" y="2753"/>
                    <a:pt x="2129" y="2589"/>
                    <a:pt x="2071" y="2446"/>
                  </a:cubicBezTo>
                  <a:lnTo>
                    <a:pt x="1147" y="175"/>
                  </a:lnTo>
                  <a:cubicBezTo>
                    <a:pt x="1102" y="66"/>
                    <a:pt x="998" y="0"/>
                    <a:pt x="8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7" name="Google Shape;1017;p40"/>
            <p:cNvSpPr/>
            <p:nvPr/>
          </p:nvSpPr>
          <p:spPr>
            <a:xfrm>
              <a:off x="6505175" y="2006975"/>
              <a:ext cx="53250" cy="76575"/>
            </a:xfrm>
            <a:custGeom>
              <a:avLst/>
              <a:gdLst/>
              <a:ahLst/>
              <a:cxnLst/>
              <a:rect l="l" t="t" r="r" b="b"/>
              <a:pathLst>
                <a:path w="2130" h="3063" extrusionOk="0">
                  <a:moveTo>
                    <a:pt x="886" y="1"/>
                  </a:moveTo>
                  <a:cubicBezTo>
                    <a:pt x="851" y="1"/>
                    <a:pt x="816" y="8"/>
                    <a:pt x="781" y="21"/>
                  </a:cubicBezTo>
                  <a:lnTo>
                    <a:pt x="213" y="252"/>
                  </a:lnTo>
                  <a:cubicBezTo>
                    <a:pt x="70" y="310"/>
                    <a:pt x="0" y="474"/>
                    <a:pt x="59" y="617"/>
                  </a:cubicBezTo>
                  <a:lnTo>
                    <a:pt x="983" y="2888"/>
                  </a:lnTo>
                  <a:cubicBezTo>
                    <a:pt x="1027" y="2997"/>
                    <a:pt x="1132" y="3063"/>
                    <a:pt x="1242" y="3063"/>
                  </a:cubicBezTo>
                  <a:cubicBezTo>
                    <a:pt x="1278" y="3063"/>
                    <a:pt x="1314" y="3056"/>
                    <a:pt x="1348" y="3042"/>
                  </a:cubicBezTo>
                  <a:lnTo>
                    <a:pt x="1917" y="2811"/>
                  </a:lnTo>
                  <a:cubicBezTo>
                    <a:pt x="2060" y="2753"/>
                    <a:pt x="2129" y="2589"/>
                    <a:pt x="2070" y="2445"/>
                  </a:cubicBezTo>
                  <a:lnTo>
                    <a:pt x="1147" y="175"/>
                  </a:lnTo>
                  <a:cubicBezTo>
                    <a:pt x="1102" y="66"/>
                    <a:pt x="997" y="1"/>
                    <a:pt x="8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8" name="Google Shape;1018;p40"/>
            <p:cNvSpPr/>
            <p:nvPr/>
          </p:nvSpPr>
          <p:spPr>
            <a:xfrm>
              <a:off x="4079950" y="1294950"/>
              <a:ext cx="82550" cy="68975"/>
            </a:xfrm>
            <a:custGeom>
              <a:avLst/>
              <a:gdLst/>
              <a:ahLst/>
              <a:cxnLst/>
              <a:rect l="l" t="t" r="r" b="b"/>
              <a:pathLst>
                <a:path w="3302" h="2759" extrusionOk="0">
                  <a:moveTo>
                    <a:pt x="3301" y="1813"/>
                  </a:moveTo>
                  <a:cubicBezTo>
                    <a:pt x="3301" y="2336"/>
                    <a:pt x="2879" y="2758"/>
                    <a:pt x="2356" y="2758"/>
                  </a:cubicBezTo>
                  <a:lnTo>
                    <a:pt x="945" y="2758"/>
                  </a:lnTo>
                  <a:cubicBezTo>
                    <a:pt x="423" y="2758"/>
                    <a:pt x="0" y="2334"/>
                    <a:pt x="0" y="1813"/>
                  </a:cubicBezTo>
                  <a:lnTo>
                    <a:pt x="0" y="945"/>
                  </a:lnTo>
                  <a:cubicBezTo>
                    <a:pt x="0" y="424"/>
                    <a:pt x="423" y="0"/>
                    <a:pt x="945" y="2"/>
                  </a:cubicBezTo>
                  <a:lnTo>
                    <a:pt x="2356" y="2"/>
                  </a:lnTo>
                  <a:cubicBezTo>
                    <a:pt x="2879" y="0"/>
                    <a:pt x="3301" y="424"/>
                    <a:pt x="3301" y="9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19" name="Google Shape;1019;p40"/>
            <p:cNvSpPr/>
            <p:nvPr/>
          </p:nvSpPr>
          <p:spPr>
            <a:xfrm>
              <a:off x="4079950" y="1294950"/>
              <a:ext cx="82550" cy="28100"/>
            </a:xfrm>
            <a:custGeom>
              <a:avLst/>
              <a:gdLst/>
              <a:ahLst/>
              <a:cxnLst/>
              <a:rect l="l" t="t" r="r" b="b"/>
              <a:pathLst>
                <a:path w="3302" h="1124" extrusionOk="0">
                  <a:moveTo>
                    <a:pt x="3301" y="1124"/>
                  </a:moveTo>
                  <a:lnTo>
                    <a:pt x="3301" y="945"/>
                  </a:lnTo>
                  <a:cubicBezTo>
                    <a:pt x="3301" y="424"/>
                    <a:pt x="2879" y="0"/>
                    <a:pt x="2356" y="2"/>
                  </a:cubicBezTo>
                  <a:lnTo>
                    <a:pt x="945" y="2"/>
                  </a:lnTo>
                  <a:cubicBezTo>
                    <a:pt x="423" y="0"/>
                    <a:pt x="0" y="424"/>
                    <a:pt x="0" y="945"/>
                  </a:cubicBezTo>
                  <a:lnTo>
                    <a:pt x="0" y="11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0" name="Google Shape;1020;p40"/>
            <p:cNvSpPr/>
            <p:nvPr/>
          </p:nvSpPr>
          <p:spPr>
            <a:xfrm>
              <a:off x="3993800" y="1396550"/>
              <a:ext cx="71075" cy="167850"/>
            </a:xfrm>
            <a:custGeom>
              <a:avLst/>
              <a:gdLst/>
              <a:ahLst/>
              <a:cxnLst/>
              <a:rect l="l" t="t" r="r" b="b"/>
              <a:pathLst>
                <a:path w="2843" h="6714" extrusionOk="0">
                  <a:moveTo>
                    <a:pt x="1178" y="0"/>
                  </a:moveTo>
                  <a:cubicBezTo>
                    <a:pt x="528" y="0"/>
                    <a:pt x="0" y="469"/>
                    <a:pt x="0" y="1047"/>
                  </a:cubicBezTo>
                  <a:lnTo>
                    <a:pt x="0" y="5667"/>
                  </a:lnTo>
                  <a:cubicBezTo>
                    <a:pt x="0" y="6245"/>
                    <a:pt x="528" y="6713"/>
                    <a:pt x="1178" y="6713"/>
                  </a:cubicBezTo>
                  <a:lnTo>
                    <a:pt x="1665" y="6713"/>
                  </a:lnTo>
                  <a:cubicBezTo>
                    <a:pt x="2315" y="6713"/>
                    <a:pt x="2842" y="6245"/>
                    <a:pt x="2842" y="5667"/>
                  </a:cubicBezTo>
                  <a:lnTo>
                    <a:pt x="2842" y="1047"/>
                  </a:lnTo>
                  <a:cubicBezTo>
                    <a:pt x="2842" y="469"/>
                    <a:pt x="2315" y="0"/>
                    <a:pt x="166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1" name="Google Shape;1021;p40"/>
            <p:cNvSpPr/>
            <p:nvPr/>
          </p:nvSpPr>
          <p:spPr>
            <a:xfrm>
              <a:off x="4000825" y="1404725"/>
              <a:ext cx="57025" cy="151475"/>
            </a:xfrm>
            <a:custGeom>
              <a:avLst/>
              <a:gdLst/>
              <a:ahLst/>
              <a:cxnLst/>
              <a:rect l="l" t="t" r="r" b="b"/>
              <a:pathLst>
                <a:path w="2281" h="6059" extrusionOk="0">
                  <a:moveTo>
                    <a:pt x="944" y="0"/>
                  </a:moveTo>
                  <a:cubicBezTo>
                    <a:pt x="423" y="0"/>
                    <a:pt x="0" y="423"/>
                    <a:pt x="0" y="945"/>
                  </a:cubicBezTo>
                  <a:lnTo>
                    <a:pt x="0" y="5114"/>
                  </a:lnTo>
                  <a:cubicBezTo>
                    <a:pt x="0" y="5636"/>
                    <a:pt x="423" y="6058"/>
                    <a:pt x="944" y="6058"/>
                  </a:cubicBezTo>
                  <a:lnTo>
                    <a:pt x="1335" y="6058"/>
                  </a:lnTo>
                  <a:cubicBezTo>
                    <a:pt x="1858" y="6058"/>
                    <a:pt x="2280" y="5636"/>
                    <a:pt x="2280" y="5114"/>
                  </a:cubicBezTo>
                  <a:lnTo>
                    <a:pt x="2280" y="945"/>
                  </a:lnTo>
                  <a:cubicBezTo>
                    <a:pt x="2280" y="423"/>
                    <a:pt x="1858" y="0"/>
                    <a:pt x="133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2" name="Google Shape;1022;p40"/>
            <p:cNvSpPr/>
            <p:nvPr/>
          </p:nvSpPr>
          <p:spPr>
            <a:xfrm>
              <a:off x="4000825" y="1404725"/>
              <a:ext cx="57025" cy="151475"/>
            </a:xfrm>
            <a:custGeom>
              <a:avLst/>
              <a:gdLst/>
              <a:ahLst/>
              <a:cxnLst/>
              <a:rect l="l" t="t" r="r" b="b"/>
              <a:pathLst>
                <a:path w="2281" h="6059" extrusionOk="0">
                  <a:moveTo>
                    <a:pt x="2280" y="5114"/>
                  </a:moveTo>
                  <a:cubicBezTo>
                    <a:pt x="2280" y="5636"/>
                    <a:pt x="1858" y="6058"/>
                    <a:pt x="1335" y="6058"/>
                  </a:cubicBezTo>
                  <a:lnTo>
                    <a:pt x="944" y="6058"/>
                  </a:lnTo>
                  <a:cubicBezTo>
                    <a:pt x="423" y="6058"/>
                    <a:pt x="0" y="5636"/>
                    <a:pt x="0" y="5114"/>
                  </a:cubicBezTo>
                  <a:lnTo>
                    <a:pt x="0" y="945"/>
                  </a:lnTo>
                  <a:cubicBezTo>
                    <a:pt x="0" y="423"/>
                    <a:pt x="423" y="0"/>
                    <a:pt x="944" y="0"/>
                  </a:cubicBezTo>
                  <a:lnTo>
                    <a:pt x="1335" y="0"/>
                  </a:lnTo>
                  <a:cubicBezTo>
                    <a:pt x="1858" y="0"/>
                    <a:pt x="2280" y="423"/>
                    <a:pt x="2280" y="94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3" name="Google Shape;1023;p40"/>
            <p:cNvSpPr/>
            <p:nvPr/>
          </p:nvSpPr>
          <p:spPr>
            <a:xfrm>
              <a:off x="5298400" y="1151600"/>
              <a:ext cx="54925" cy="157000"/>
            </a:xfrm>
            <a:custGeom>
              <a:avLst/>
              <a:gdLst/>
              <a:ahLst/>
              <a:cxnLst/>
              <a:rect l="l" t="t" r="r" b="b"/>
              <a:pathLst>
                <a:path w="2197" h="6280" extrusionOk="0">
                  <a:moveTo>
                    <a:pt x="281" y="1"/>
                  </a:moveTo>
                  <a:cubicBezTo>
                    <a:pt x="126" y="1"/>
                    <a:pt x="0" y="127"/>
                    <a:pt x="0" y="282"/>
                  </a:cubicBezTo>
                  <a:lnTo>
                    <a:pt x="0" y="5998"/>
                  </a:lnTo>
                  <a:cubicBezTo>
                    <a:pt x="0" y="6153"/>
                    <a:pt x="126" y="6279"/>
                    <a:pt x="281" y="6279"/>
                  </a:cubicBezTo>
                  <a:lnTo>
                    <a:pt x="1915" y="6279"/>
                  </a:lnTo>
                  <a:cubicBezTo>
                    <a:pt x="2070" y="6279"/>
                    <a:pt x="2196" y="6154"/>
                    <a:pt x="2196" y="5998"/>
                  </a:cubicBezTo>
                  <a:lnTo>
                    <a:pt x="2196" y="282"/>
                  </a:lnTo>
                  <a:cubicBezTo>
                    <a:pt x="2196" y="127"/>
                    <a:pt x="2070" y="1"/>
                    <a:pt x="191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4" name="Google Shape;1024;p40"/>
            <p:cNvSpPr/>
            <p:nvPr/>
          </p:nvSpPr>
          <p:spPr>
            <a:xfrm>
              <a:off x="4222025" y="1499150"/>
              <a:ext cx="735200" cy="426925"/>
            </a:xfrm>
            <a:custGeom>
              <a:avLst/>
              <a:gdLst/>
              <a:ahLst/>
              <a:cxnLst/>
              <a:rect l="l" t="t" r="r" b="b"/>
              <a:pathLst>
                <a:path w="29408" h="17077" extrusionOk="0">
                  <a:moveTo>
                    <a:pt x="13937" y="1"/>
                  </a:moveTo>
                  <a:cubicBezTo>
                    <a:pt x="12145" y="1"/>
                    <a:pt x="10249" y="138"/>
                    <a:pt x="8612" y="501"/>
                  </a:cubicBezTo>
                  <a:cubicBezTo>
                    <a:pt x="7370" y="778"/>
                    <a:pt x="4888" y="1415"/>
                    <a:pt x="3234" y="3702"/>
                  </a:cubicBezTo>
                  <a:cubicBezTo>
                    <a:pt x="35" y="8127"/>
                    <a:pt x="1" y="16975"/>
                    <a:pt x="1" y="16975"/>
                  </a:cubicBezTo>
                  <a:lnTo>
                    <a:pt x="29407" y="17076"/>
                  </a:lnTo>
                  <a:cubicBezTo>
                    <a:pt x="29407" y="17076"/>
                    <a:pt x="28620" y="12193"/>
                    <a:pt x="27196" y="7445"/>
                  </a:cubicBezTo>
                  <a:cubicBezTo>
                    <a:pt x="25561" y="1999"/>
                    <a:pt x="22949" y="1583"/>
                    <a:pt x="20115" y="638"/>
                  </a:cubicBezTo>
                  <a:cubicBezTo>
                    <a:pt x="19162" y="320"/>
                    <a:pt x="16671" y="1"/>
                    <a:pt x="139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5" name="Google Shape;1025;p40"/>
            <p:cNvSpPr/>
            <p:nvPr/>
          </p:nvSpPr>
          <p:spPr>
            <a:xfrm>
              <a:off x="4564775" y="1712700"/>
              <a:ext cx="30475" cy="29325"/>
            </a:xfrm>
            <a:custGeom>
              <a:avLst/>
              <a:gdLst/>
              <a:ahLst/>
              <a:cxnLst/>
              <a:rect l="l" t="t" r="r" b="b"/>
              <a:pathLst>
                <a:path w="1219" h="1173" extrusionOk="0">
                  <a:moveTo>
                    <a:pt x="633" y="1"/>
                  </a:moveTo>
                  <a:cubicBezTo>
                    <a:pt x="396" y="1"/>
                    <a:pt x="183" y="142"/>
                    <a:pt x="92" y="362"/>
                  </a:cubicBezTo>
                  <a:cubicBezTo>
                    <a:pt x="0" y="581"/>
                    <a:pt x="52" y="833"/>
                    <a:pt x="218" y="1001"/>
                  </a:cubicBezTo>
                  <a:cubicBezTo>
                    <a:pt x="331" y="1112"/>
                    <a:pt x="480" y="1172"/>
                    <a:pt x="633" y="1172"/>
                  </a:cubicBezTo>
                  <a:cubicBezTo>
                    <a:pt x="709" y="1172"/>
                    <a:pt x="785" y="1157"/>
                    <a:pt x="858" y="1127"/>
                  </a:cubicBezTo>
                  <a:cubicBezTo>
                    <a:pt x="1077" y="1036"/>
                    <a:pt x="1219" y="824"/>
                    <a:pt x="1219" y="586"/>
                  </a:cubicBezTo>
                  <a:cubicBezTo>
                    <a:pt x="1219" y="263"/>
                    <a:pt x="956" y="1"/>
                    <a:pt x="6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6" name="Google Shape;1026;p40"/>
            <p:cNvSpPr/>
            <p:nvPr/>
          </p:nvSpPr>
          <p:spPr>
            <a:xfrm>
              <a:off x="4564775" y="2009725"/>
              <a:ext cx="30475" cy="29325"/>
            </a:xfrm>
            <a:custGeom>
              <a:avLst/>
              <a:gdLst/>
              <a:ahLst/>
              <a:cxnLst/>
              <a:rect l="l" t="t" r="r" b="b"/>
              <a:pathLst>
                <a:path w="1219" h="1173" extrusionOk="0">
                  <a:moveTo>
                    <a:pt x="633" y="1"/>
                  </a:moveTo>
                  <a:cubicBezTo>
                    <a:pt x="396" y="1"/>
                    <a:pt x="183" y="144"/>
                    <a:pt x="92" y="363"/>
                  </a:cubicBezTo>
                  <a:cubicBezTo>
                    <a:pt x="0" y="582"/>
                    <a:pt x="52" y="834"/>
                    <a:pt x="218" y="1001"/>
                  </a:cubicBezTo>
                  <a:cubicBezTo>
                    <a:pt x="331" y="1113"/>
                    <a:pt x="481" y="1173"/>
                    <a:pt x="633" y="1173"/>
                  </a:cubicBezTo>
                  <a:cubicBezTo>
                    <a:pt x="709" y="1173"/>
                    <a:pt x="785" y="1158"/>
                    <a:pt x="858" y="1128"/>
                  </a:cubicBezTo>
                  <a:cubicBezTo>
                    <a:pt x="1077" y="1038"/>
                    <a:pt x="1219" y="824"/>
                    <a:pt x="1219" y="587"/>
                  </a:cubicBezTo>
                  <a:cubicBezTo>
                    <a:pt x="1219" y="263"/>
                    <a:pt x="956" y="1"/>
                    <a:pt x="6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7" name="Google Shape;1027;p40"/>
            <p:cNvSpPr/>
            <p:nvPr/>
          </p:nvSpPr>
          <p:spPr>
            <a:xfrm>
              <a:off x="4713325" y="1861200"/>
              <a:ext cx="30500" cy="29325"/>
            </a:xfrm>
            <a:custGeom>
              <a:avLst/>
              <a:gdLst/>
              <a:ahLst/>
              <a:cxnLst/>
              <a:rect l="l" t="t" r="r" b="b"/>
              <a:pathLst>
                <a:path w="1220" h="1173" extrusionOk="0">
                  <a:moveTo>
                    <a:pt x="632" y="1"/>
                  </a:moveTo>
                  <a:cubicBezTo>
                    <a:pt x="480" y="1"/>
                    <a:pt x="331" y="60"/>
                    <a:pt x="219" y="172"/>
                  </a:cubicBezTo>
                  <a:cubicBezTo>
                    <a:pt x="51" y="339"/>
                    <a:pt x="1" y="591"/>
                    <a:pt x="91" y="810"/>
                  </a:cubicBezTo>
                  <a:cubicBezTo>
                    <a:pt x="182" y="1030"/>
                    <a:pt x="396" y="1173"/>
                    <a:pt x="632" y="1173"/>
                  </a:cubicBezTo>
                  <a:cubicBezTo>
                    <a:pt x="955" y="1173"/>
                    <a:pt x="1218" y="910"/>
                    <a:pt x="1218" y="587"/>
                  </a:cubicBezTo>
                  <a:cubicBezTo>
                    <a:pt x="1219" y="350"/>
                    <a:pt x="1076" y="137"/>
                    <a:pt x="857" y="46"/>
                  </a:cubicBezTo>
                  <a:cubicBezTo>
                    <a:pt x="784" y="16"/>
                    <a:pt x="708" y="1"/>
                    <a:pt x="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8" name="Google Shape;1028;p40"/>
            <p:cNvSpPr/>
            <p:nvPr/>
          </p:nvSpPr>
          <p:spPr>
            <a:xfrm>
              <a:off x="4416275" y="1861200"/>
              <a:ext cx="30475" cy="29325"/>
            </a:xfrm>
            <a:custGeom>
              <a:avLst/>
              <a:gdLst/>
              <a:ahLst/>
              <a:cxnLst/>
              <a:rect l="l" t="t" r="r" b="b"/>
              <a:pathLst>
                <a:path w="1219" h="1173" extrusionOk="0">
                  <a:moveTo>
                    <a:pt x="632" y="1"/>
                  </a:moveTo>
                  <a:cubicBezTo>
                    <a:pt x="480" y="1"/>
                    <a:pt x="331" y="60"/>
                    <a:pt x="219" y="172"/>
                  </a:cubicBezTo>
                  <a:cubicBezTo>
                    <a:pt x="52" y="339"/>
                    <a:pt x="1" y="591"/>
                    <a:pt x="91" y="810"/>
                  </a:cubicBezTo>
                  <a:cubicBezTo>
                    <a:pt x="182" y="1030"/>
                    <a:pt x="396" y="1173"/>
                    <a:pt x="632" y="1173"/>
                  </a:cubicBezTo>
                  <a:cubicBezTo>
                    <a:pt x="956" y="1173"/>
                    <a:pt x="1219" y="910"/>
                    <a:pt x="1219" y="587"/>
                  </a:cubicBezTo>
                  <a:cubicBezTo>
                    <a:pt x="1219" y="350"/>
                    <a:pt x="1076" y="137"/>
                    <a:pt x="856" y="46"/>
                  </a:cubicBezTo>
                  <a:cubicBezTo>
                    <a:pt x="784" y="16"/>
                    <a:pt x="707" y="1"/>
                    <a:pt x="63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p40"/>
            <p:cNvSpPr/>
            <p:nvPr/>
          </p:nvSpPr>
          <p:spPr>
            <a:xfrm>
              <a:off x="4670975" y="1756225"/>
              <a:ext cx="30700" cy="29300"/>
            </a:xfrm>
            <a:custGeom>
              <a:avLst/>
              <a:gdLst/>
              <a:ahLst/>
              <a:cxnLst/>
              <a:rect l="l" t="t" r="r" b="b"/>
              <a:pathLst>
                <a:path w="1228" h="1172" extrusionOk="0">
                  <a:moveTo>
                    <a:pt x="586" y="0"/>
                  </a:moveTo>
                  <a:cubicBezTo>
                    <a:pt x="511" y="0"/>
                    <a:pt x="435" y="15"/>
                    <a:pt x="363" y="45"/>
                  </a:cubicBezTo>
                  <a:cubicBezTo>
                    <a:pt x="143" y="136"/>
                    <a:pt x="0" y="348"/>
                    <a:pt x="0" y="586"/>
                  </a:cubicBezTo>
                  <a:cubicBezTo>
                    <a:pt x="0" y="822"/>
                    <a:pt x="143" y="1036"/>
                    <a:pt x="363" y="1127"/>
                  </a:cubicBezTo>
                  <a:cubicBezTo>
                    <a:pt x="435" y="1157"/>
                    <a:pt x="511" y="1171"/>
                    <a:pt x="586" y="1171"/>
                  </a:cubicBezTo>
                  <a:cubicBezTo>
                    <a:pt x="738" y="1171"/>
                    <a:pt x="888" y="1112"/>
                    <a:pt x="1001" y="999"/>
                  </a:cubicBezTo>
                  <a:cubicBezTo>
                    <a:pt x="1228" y="771"/>
                    <a:pt x="1228" y="401"/>
                    <a:pt x="1001" y="172"/>
                  </a:cubicBezTo>
                  <a:cubicBezTo>
                    <a:pt x="888" y="60"/>
                    <a:pt x="738" y="0"/>
                    <a:pt x="58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p40"/>
            <p:cNvSpPr/>
            <p:nvPr/>
          </p:nvSpPr>
          <p:spPr>
            <a:xfrm>
              <a:off x="4460950" y="1966250"/>
              <a:ext cx="30725" cy="29275"/>
            </a:xfrm>
            <a:custGeom>
              <a:avLst/>
              <a:gdLst/>
              <a:ahLst/>
              <a:cxnLst/>
              <a:rect l="l" t="t" r="r" b="b"/>
              <a:pathLst>
                <a:path w="1229" h="1171" extrusionOk="0">
                  <a:moveTo>
                    <a:pt x="585" y="0"/>
                  </a:moveTo>
                  <a:cubicBezTo>
                    <a:pt x="510" y="0"/>
                    <a:pt x="435" y="14"/>
                    <a:pt x="362" y="44"/>
                  </a:cubicBezTo>
                  <a:cubicBezTo>
                    <a:pt x="143" y="134"/>
                    <a:pt x="0" y="348"/>
                    <a:pt x="0" y="585"/>
                  </a:cubicBezTo>
                  <a:cubicBezTo>
                    <a:pt x="0" y="821"/>
                    <a:pt x="142" y="1035"/>
                    <a:pt x="361" y="1125"/>
                  </a:cubicBezTo>
                  <a:cubicBezTo>
                    <a:pt x="434" y="1156"/>
                    <a:pt x="510" y="1171"/>
                    <a:pt x="586" y="1171"/>
                  </a:cubicBezTo>
                  <a:cubicBezTo>
                    <a:pt x="738" y="1171"/>
                    <a:pt x="887" y="1111"/>
                    <a:pt x="999" y="999"/>
                  </a:cubicBezTo>
                  <a:cubicBezTo>
                    <a:pt x="1229" y="771"/>
                    <a:pt x="1229" y="401"/>
                    <a:pt x="1000" y="172"/>
                  </a:cubicBezTo>
                  <a:cubicBezTo>
                    <a:pt x="888" y="60"/>
                    <a:pt x="738" y="0"/>
                    <a:pt x="58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1" name="Google Shape;1031;p40"/>
            <p:cNvSpPr/>
            <p:nvPr/>
          </p:nvSpPr>
          <p:spPr>
            <a:xfrm>
              <a:off x="4669825" y="1966250"/>
              <a:ext cx="31625" cy="29300"/>
            </a:xfrm>
            <a:custGeom>
              <a:avLst/>
              <a:gdLst/>
              <a:ahLst/>
              <a:cxnLst/>
              <a:rect l="l" t="t" r="r" b="b"/>
              <a:pathLst>
                <a:path w="1265" h="1172" extrusionOk="0">
                  <a:moveTo>
                    <a:pt x="633" y="0"/>
                  </a:moveTo>
                  <a:cubicBezTo>
                    <a:pt x="397" y="0"/>
                    <a:pt x="183" y="142"/>
                    <a:pt x="92" y="361"/>
                  </a:cubicBezTo>
                  <a:cubicBezTo>
                    <a:pt x="0" y="581"/>
                    <a:pt x="50" y="833"/>
                    <a:pt x="218" y="999"/>
                  </a:cubicBezTo>
                  <a:cubicBezTo>
                    <a:pt x="333" y="1114"/>
                    <a:pt x="482" y="1172"/>
                    <a:pt x="633" y="1172"/>
                  </a:cubicBezTo>
                  <a:cubicBezTo>
                    <a:pt x="782" y="1172"/>
                    <a:pt x="932" y="1115"/>
                    <a:pt x="1047" y="1001"/>
                  </a:cubicBezTo>
                  <a:cubicBezTo>
                    <a:pt x="1213" y="833"/>
                    <a:pt x="1264" y="582"/>
                    <a:pt x="1174" y="363"/>
                  </a:cubicBezTo>
                  <a:cubicBezTo>
                    <a:pt x="1083" y="143"/>
                    <a:pt x="871" y="0"/>
                    <a:pt x="6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2" name="Google Shape;1032;p40"/>
            <p:cNvSpPr/>
            <p:nvPr/>
          </p:nvSpPr>
          <p:spPr>
            <a:xfrm>
              <a:off x="4459800" y="1756225"/>
              <a:ext cx="31575" cy="29300"/>
            </a:xfrm>
            <a:custGeom>
              <a:avLst/>
              <a:gdLst/>
              <a:ahLst/>
              <a:cxnLst/>
              <a:rect l="l" t="t" r="r" b="b"/>
              <a:pathLst>
                <a:path w="1263" h="1172" extrusionOk="0">
                  <a:moveTo>
                    <a:pt x="632" y="0"/>
                  </a:moveTo>
                  <a:cubicBezTo>
                    <a:pt x="395" y="0"/>
                    <a:pt x="181" y="142"/>
                    <a:pt x="91" y="361"/>
                  </a:cubicBezTo>
                  <a:cubicBezTo>
                    <a:pt x="0" y="579"/>
                    <a:pt x="50" y="831"/>
                    <a:pt x="217" y="999"/>
                  </a:cubicBezTo>
                  <a:cubicBezTo>
                    <a:pt x="331" y="1114"/>
                    <a:pt x="482" y="1171"/>
                    <a:pt x="632" y="1171"/>
                  </a:cubicBezTo>
                  <a:cubicBezTo>
                    <a:pt x="781" y="1171"/>
                    <a:pt x="931" y="1114"/>
                    <a:pt x="1045" y="1001"/>
                  </a:cubicBezTo>
                  <a:cubicBezTo>
                    <a:pt x="1213" y="833"/>
                    <a:pt x="1263" y="580"/>
                    <a:pt x="1172" y="363"/>
                  </a:cubicBezTo>
                  <a:cubicBezTo>
                    <a:pt x="1082" y="143"/>
                    <a:pt x="869" y="0"/>
                    <a:pt x="63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3" name="Google Shape;1033;p40"/>
            <p:cNvSpPr/>
            <p:nvPr/>
          </p:nvSpPr>
          <p:spPr>
            <a:xfrm>
              <a:off x="4694625" y="1788900"/>
              <a:ext cx="32425" cy="29275"/>
            </a:xfrm>
            <a:custGeom>
              <a:avLst/>
              <a:gdLst/>
              <a:ahLst/>
              <a:cxnLst/>
              <a:rect l="l" t="t" r="r" b="b"/>
              <a:pathLst>
                <a:path w="1297" h="1171" extrusionOk="0">
                  <a:moveTo>
                    <a:pt x="629" y="1"/>
                  </a:moveTo>
                  <a:cubicBezTo>
                    <a:pt x="607" y="1"/>
                    <a:pt x="584" y="2"/>
                    <a:pt x="561" y="5"/>
                  </a:cubicBezTo>
                  <a:cubicBezTo>
                    <a:pt x="326" y="31"/>
                    <a:pt x="131" y="198"/>
                    <a:pt x="65" y="426"/>
                  </a:cubicBezTo>
                  <a:cubicBezTo>
                    <a:pt x="1" y="653"/>
                    <a:pt x="79" y="897"/>
                    <a:pt x="265" y="1044"/>
                  </a:cubicBezTo>
                  <a:cubicBezTo>
                    <a:pt x="370" y="1128"/>
                    <a:pt x="498" y="1171"/>
                    <a:pt x="628" y="1171"/>
                  </a:cubicBezTo>
                  <a:cubicBezTo>
                    <a:pt x="726" y="1171"/>
                    <a:pt x="824" y="1146"/>
                    <a:pt x="913" y="1097"/>
                  </a:cubicBezTo>
                  <a:cubicBezTo>
                    <a:pt x="1195" y="939"/>
                    <a:pt x="1296" y="584"/>
                    <a:pt x="1140" y="301"/>
                  </a:cubicBezTo>
                  <a:cubicBezTo>
                    <a:pt x="1036" y="114"/>
                    <a:pt x="840" y="1"/>
                    <a:pt x="62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4" name="Google Shape;1034;p40"/>
            <p:cNvSpPr/>
            <p:nvPr/>
          </p:nvSpPr>
          <p:spPr>
            <a:xfrm>
              <a:off x="4435175" y="1933525"/>
              <a:ext cx="32425" cy="29325"/>
            </a:xfrm>
            <a:custGeom>
              <a:avLst/>
              <a:gdLst/>
              <a:ahLst/>
              <a:cxnLst/>
              <a:rect l="l" t="t" r="r" b="b"/>
              <a:pathLst>
                <a:path w="1297" h="1173" extrusionOk="0">
                  <a:moveTo>
                    <a:pt x="627" y="1"/>
                  </a:moveTo>
                  <a:cubicBezTo>
                    <a:pt x="605" y="1"/>
                    <a:pt x="583" y="2"/>
                    <a:pt x="561" y="5"/>
                  </a:cubicBezTo>
                  <a:cubicBezTo>
                    <a:pt x="326" y="32"/>
                    <a:pt x="131" y="198"/>
                    <a:pt x="66" y="426"/>
                  </a:cubicBezTo>
                  <a:cubicBezTo>
                    <a:pt x="1" y="653"/>
                    <a:pt x="79" y="897"/>
                    <a:pt x="265" y="1044"/>
                  </a:cubicBezTo>
                  <a:cubicBezTo>
                    <a:pt x="370" y="1129"/>
                    <a:pt x="499" y="1172"/>
                    <a:pt x="629" y="1172"/>
                  </a:cubicBezTo>
                  <a:cubicBezTo>
                    <a:pt x="726" y="1172"/>
                    <a:pt x="824" y="1148"/>
                    <a:pt x="913" y="1098"/>
                  </a:cubicBezTo>
                  <a:cubicBezTo>
                    <a:pt x="1195" y="942"/>
                    <a:pt x="1296" y="585"/>
                    <a:pt x="1140" y="303"/>
                  </a:cubicBezTo>
                  <a:cubicBezTo>
                    <a:pt x="1035" y="115"/>
                    <a:pt x="838" y="1"/>
                    <a:pt x="62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5" name="Google Shape;1035;p40"/>
            <p:cNvSpPr/>
            <p:nvPr/>
          </p:nvSpPr>
          <p:spPr>
            <a:xfrm>
              <a:off x="4637275" y="1990950"/>
              <a:ext cx="30900" cy="29275"/>
            </a:xfrm>
            <a:custGeom>
              <a:avLst/>
              <a:gdLst/>
              <a:ahLst/>
              <a:cxnLst/>
              <a:rect l="l" t="t" r="r" b="b"/>
              <a:pathLst>
                <a:path w="1236" h="1171" extrusionOk="0">
                  <a:moveTo>
                    <a:pt x="626" y="0"/>
                  </a:moveTo>
                  <a:cubicBezTo>
                    <a:pt x="450" y="0"/>
                    <a:pt x="281" y="80"/>
                    <a:pt x="168" y="221"/>
                  </a:cubicBezTo>
                  <a:cubicBezTo>
                    <a:pt x="21" y="408"/>
                    <a:pt x="0" y="662"/>
                    <a:pt x="116" y="870"/>
                  </a:cubicBezTo>
                  <a:cubicBezTo>
                    <a:pt x="223" y="1062"/>
                    <a:pt x="422" y="1171"/>
                    <a:pt x="628" y="1171"/>
                  </a:cubicBezTo>
                  <a:cubicBezTo>
                    <a:pt x="724" y="1171"/>
                    <a:pt x="822" y="1147"/>
                    <a:pt x="912" y="1097"/>
                  </a:cubicBezTo>
                  <a:cubicBezTo>
                    <a:pt x="1119" y="981"/>
                    <a:pt x="1235" y="753"/>
                    <a:pt x="1209" y="518"/>
                  </a:cubicBezTo>
                  <a:cubicBezTo>
                    <a:pt x="1182" y="283"/>
                    <a:pt x="1015" y="87"/>
                    <a:pt x="788" y="23"/>
                  </a:cubicBezTo>
                  <a:cubicBezTo>
                    <a:pt x="734" y="8"/>
                    <a:pt x="680" y="0"/>
                    <a:pt x="62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6" name="Google Shape;1036;p40"/>
            <p:cNvSpPr/>
            <p:nvPr/>
          </p:nvSpPr>
          <p:spPr>
            <a:xfrm>
              <a:off x="4492575" y="1731500"/>
              <a:ext cx="30950" cy="29325"/>
            </a:xfrm>
            <a:custGeom>
              <a:avLst/>
              <a:gdLst/>
              <a:ahLst/>
              <a:cxnLst/>
              <a:rect l="l" t="t" r="r" b="b"/>
              <a:pathLst>
                <a:path w="1238" h="1173" extrusionOk="0">
                  <a:moveTo>
                    <a:pt x="628" y="0"/>
                  </a:moveTo>
                  <a:cubicBezTo>
                    <a:pt x="452" y="0"/>
                    <a:pt x="282" y="80"/>
                    <a:pt x="169" y="221"/>
                  </a:cubicBezTo>
                  <a:cubicBezTo>
                    <a:pt x="22" y="408"/>
                    <a:pt x="1" y="664"/>
                    <a:pt x="116" y="871"/>
                  </a:cubicBezTo>
                  <a:cubicBezTo>
                    <a:pt x="223" y="1063"/>
                    <a:pt x="423" y="1172"/>
                    <a:pt x="629" y="1172"/>
                  </a:cubicBezTo>
                  <a:cubicBezTo>
                    <a:pt x="725" y="1172"/>
                    <a:pt x="823" y="1148"/>
                    <a:pt x="913" y="1098"/>
                  </a:cubicBezTo>
                  <a:cubicBezTo>
                    <a:pt x="1120" y="983"/>
                    <a:pt x="1237" y="754"/>
                    <a:pt x="1211" y="519"/>
                  </a:cubicBezTo>
                  <a:cubicBezTo>
                    <a:pt x="1183" y="283"/>
                    <a:pt x="1017" y="87"/>
                    <a:pt x="789" y="23"/>
                  </a:cubicBezTo>
                  <a:cubicBezTo>
                    <a:pt x="736" y="8"/>
                    <a:pt x="681" y="0"/>
                    <a:pt x="628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7" name="Google Shape;1037;p40"/>
            <p:cNvSpPr/>
            <p:nvPr/>
          </p:nvSpPr>
          <p:spPr>
            <a:xfrm>
              <a:off x="4708250" y="1901825"/>
              <a:ext cx="30925" cy="29275"/>
            </a:xfrm>
            <a:custGeom>
              <a:avLst/>
              <a:gdLst/>
              <a:ahLst/>
              <a:cxnLst/>
              <a:rect l="l" t="t" r="r" b="b"/>
              <a:pathLst>
                <a:path w="1237" h="1171" extrusionOk="0">
                  <a:moveTo>
                    <a:pt x="609" y="0"/>
                  </a:moveTo>
                  <a:cubicBezTo>
                    <a:pt x="511" y="0"/>
                    <a:pt x="413" y="24"/>
                    <a:pt x="325" y="74"/>
                  </a:cubicBezTo>
                  <a:cubicBezTo>
                    <a:pt x="117" y="188"/>
                    <a:pt x="0" y="418"/>
                    <a:pt x="28" y="653"/>
                  </a:cubicBezTo>
                  <a:cubicBezTo>
                    <a:pt x="54" y="888"/>
                    <a:pt x="221" y="1085"/>
                    <a:pt x="449" y="1149"/>
                  </a:cubicBezTo>
                  <a:cubicBezTo>
                    <a:pt x="502" y="1164"/>
                    <a:pt x="555" y="1171"/>
                    <a:pt x="608" y="1171"/>
                  </a:cubicBezTo>
                  <a:cubicBezTo>
                    <a:pt x="863" y="1171"/>
                    <a:pt x="1099" y="1003"/>
                    <a:pt x="1173" y="746"/>
                  </a:cubicBezTo>
                  <a:cubicBezTo>
                    <a:pt x="1237" y="518"/>
                    <a:pt x="1158" y="274"/>
                    <a:pt x="973" y="127"/>
                  </a:cubicBezTo>
                  <a:cubicBezTo>
                    <a:pt x="867" y="43"/>
                    <a:pt x="738" y="0"/>
                    <a:pt x="60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8" name="Google Shape;1038;p40"/>
            <p:cNvSpPr/>
            <p:nvPr/>
          </p:nvSpPr>
          <p:spPr>
            <a:xfrm>
              <a:off x="4422525" y="1820650"/>
              <a:ext cx="30925" cy="29300"/>
            </a:xfrm>
            <a:custGeom>
              <a:avLst/>
              <a:gdLst/>
              <a:ahLst/>
              <a:cxnLst/>
              <a:rect l="l" t="t" r="r" b="b"/>
              <a:pathLst>
                <a:path w="1237" h="1172" extrusionOk="0">
                  <a:moveTo>
                    <a:pt x="609" y="1"/>
                  </a:moveTo>
                  <a:cubicBezTo>
                    <a:pt x="512" y="1"/>
                    <a:pt x="413" y="25"/>
                    <a:pt x="324" y="75"/>
                  </a:cubicBezTo>
                  <a:cubicBezTo>
                    <a:pt x="118" y="189"/>
                    <a:pt x="0" y="418"/>
                    <a:pt x="28" y="652"/>
                  </a:cubicBezTo>
                  <a:cubicBezTo>
                    <a:pt x="55" y="887"/>
                    <a:pt x="221" y="1083"/>
                    <a:pt x="448" y="1149"/>
                  </a:cubicBezTo>
                  <a:cubicBezTo>
                    <a:pt x="501" y="1164"/>
                    <a:pt x="556" y="1171"/>
                    <a:pt x="609" y="1171"/>
                  </a:cubicBezTo>
                  <a:cubicBezTo>
                    <a:pt x="864" y="1171"/>
                    <a:pt x="1098" y="1003"/>
                    <a:pt x="1172" y="746"/>
                  </a:cubicBezTo>
                  <a:cubicBezTo>
                    <a:pt x="1237" y="519"/>
                    <a:pt x="1158" y="274"/>
                    <a:pt x="973" y="127"/>
                  </a:cubicBezTo>
                  <a:cubicBezTo>
                    <a:pt x="867" y="44"/>
                    <a:pt x="739" y="1"/>
                    <a:pt x="60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39" name="Google Shape;1039;p40"/>
            <p:cNvSpPr/>
            <p:nvPr/>
          </p:nvSpPr>
          <p:spPr>
            <a:xfrm>
              <a:off x="4523725" y="2004125"/>
              <a:ext cx="31950" cy="29325"/>
            </a:xfrm>
            <a:custGeom>
              <a:avLst/>
              <a:gdLst/>
              <a:ahLst/>
              <a:cxnLst/>
              <a:rect l="l" t="t" r="r" b="b"/>
              <a:pathLst>
                <a:path w="1278" h="1173" extrusionOk="0">
                  <a:moveTo>
                    <a:pt x="650" y="1"/>
                  </a:moveTo>
                  <a:cubicBezTo>
                    <a:pt x="628" y="1"/>
                    <a:pt x="606" y="2"/>
                    <a:pt x="584" y="4"/>
                  </a:cubicBezTo>
                  <a:cubicBezTo>
                    <a:pt x="349" y="32"/>
                    <a:pt x="154" y="197"/>
                    <a:pt x="88" y="426"/>
                  </a:cubicBezTo>
                  <a:cubicBezTo>
                    <a:pt x="0" y="737"/>
                    <a:pt x="180" y="1061"/>
                    <a:pt x="491" y="1150"/>
                  </a:cubicBezTo>
                  <a:cubicBezTo>
                    <a:pt x="544" y="1165"/>
                    <a:pt x="597" y="1172"/>
                    <a:pt x="650" y="1172"/>
                  </a:cubicBezTo>
                  <a:cubicBezTo>
                    <a:pt x="827" y="1172"/>
                    <a:pt x="998" y="1092"/>
                    <a:pt x="1111" y="949"/>
                  </a:cubicBezTo>
                  <a:cubicBezTo>
                    <a:pt x="1257" y="763"/>
                    <a:pt x="1278" y="508"/>
                    <a:pt x="1162" y="301"/>
                  </a:cubicBezTo>
                  <a:cubicBezTo>
                    <a:pt x="1058" y="114"/>
                    <a:pt x="861" y="1"/>
                    <a:pt x="65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0" name="Google Shape;1040;p40"/>
            <p:cNvSpPr/>
            <p:nvPr/>
          </p:nvSpPr>
          <p:spPr>
            <a:xfrm>
              <a:off x="4604875" y="1718350"/>
              <a:ext cx="32000" cy="29325"/>
            </a:xfrm>
            <a:custGeom>
              <a:avLst/>
              <a:gdLst/>
              <a:ahLst/>
              <a:cxnLst/>
              <a:rect l="l" t="t" r="r" b="b"/>
              <a:pathLst>
                <a:path w="1280" h="1173" extrusionOk="0">
                  <a:moveTo>
                    <a:pt x="651" y="1"/>
                  </a:moveTo>
                  <a:cubicBezTo>
                    <a:pt x="629" y="1"/>
                    <a:pt x="607" y="2"/>
                    <a:pt x="585" y="4"/>
                  </a:cubicBezTo>
                  <a:cubicBezTo>
                    <a:pt x="350" y="32"/>
                    <a:pt x="154" y="197"/>
                    <a:pt x="88" y="426"/>
                  </a:cubicBezTo>
                  <a:cubicBezTo>
                    <a:pt x="1" y="737"/>
                    <a:pt x="180" y="1061"/>
                    <a:pt x="491" y="1150"/>
                  </a:cubicBezTo>
                  <a:cubicBezTo>
                    <a:pt x="544" y="1165"/>
                    <a:pt x="598" y="1172"/>
                    <a:pt x="651" y="1172"/>
                  </a:cubicBezTo>
                  <a:cubicBezTo>
                    <a:pt x="828" y="1172"/>
                    <a:pt x="998" y="1093"/>
                    <a:pt x="1111" y="951"/>
                  </a:cubicBezTo>
                  <a:cubicBezTo>
                    <a:pt x="1258" y="764"/>
                    <a:pt x="1279" y="508"/>
                    <a:pt x="1164" y="302"/>
                  </a:cubicBezTo>
                  <a:cubicBezTo>
                    <a:pt x="1060" y="114"/>
                    <a:pt x="863" y="1"/>
                    <a:pt x="6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1" name="Google Shape;1041;p40"/>
            <p:cNvSpPr/>
            <p:nvPr/>
          </p:nvSpPr>
          <p:spPr>
            <a:xfrm>
              <a:off x="4708975" y="1824700"/>
              <a:ext cx="31775" cy="29300"/>
            </a:xfrm>
            <a:custGeom>
              <a:avLst/>
              <a:gdLst/>
              <a:ahLst/>
              <a:cxnLst/>
              <a:rect l="l" t="t" r="r" b="b"/>
              <a:pathLst>
                <a:path w="1271" h="1172" extrusionOk="0">
                  <a:moveTo>
                    <a:pt x="622" y="1"/>
                  </a:moveTo>
                  <a:cubicBezTo>
                    <a:pt x="419" y="1"/>
                    <a:pt x="228" y="108"/>
                    <a:pt x="122" y="286"/>
                  </a:cubicBezTo>
                  <a:cubicBezTo>
                    <a:pt x="0" y="489"/>
                    <a:pt x="13" y="745"/>
                    <a:pt x="155" y="935"/>
                  </a:cubicBezTo>
                  <a:cubicBezTo>
                    <a:pt x="268" y="1086"/>
                    <a:pt x="443" y="1171"/>
                    <a:pt x="625" y="1171"/>
                  </a:cubicBezTo>
                  <a:cubicBezTo>
                    <a:pt x="672" y="1171"/>
                    <a:pt x="721" y="1165"/>
                    <a:pt x="768" y="1153"/>
                  </a:cubicBezTo>
                  <a:cubicBezTo>
                    <a:pt x="1081" y="1075"/>
                    <a:pt x="1271" y="756"/>
                    <a:pt x="1192" y="443"/>
                  </a:cubicBezTo>
                  <a:cubicBezTo>
                    <a:pt x="1134" y="213"/>
                    <a:pt x="944" y="42"/>
                    <a:pt x="709" y="7"/>
                  </a:cubicBezTo>
                  <a:cubicBezTo>
                    <a:pt x="680" y="3"/>
                    <a:pt x="651" y="1"/>
                    <a:pt x="62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2" name="Google Shape;1042;p40"/>
            <p:cNvSpPr/>
            <p:nvPr/>
          </p:nvSpPr>
          <p:spPr>
            <a:xfrm>
              <a:off x="4421025" y="1897750"/>
              <a:ext cx="31800" cy="29300"/>
            </a:xfrm>
            <a:custGeom>
              <a:avLst/>
              <a:gdLst/>
              <a:ahLst/>
              <a:cxnLst/>
              <a:rect l="l" t="t" r="r" b="b"/>
              <a:pathLst>
                <a:path w="1272" h="1172" extrusionOk="0">
                  <a:moveTo>
                    <a:pt x="623" y="1"/>
                  </a:moveTo>
                  <a:cubicBezTo>
                    <a:pt x="420" y="1"/>
                    <a:pt x="229" y="108"/>
                    <a:pt x="123" y="286"/>
                  </a:cubicBezTo>
                  <a:cubicBezTo>
                    <a:pt x="1" y="489"/>
                    <a:pt x="14" y="745"/>
                    <a:pt x="156" y="935"/>
                  </a:cubicBezTo>
                  <a:cubicBezTo>
                    <a:pt x="268" y="1086"/>
                    <a:pt x="443" y="1171"/>
                    <a:pt x="625" y="1171"/>
                  </a:cubicBezTo>
                  <a:cubicBezTo>
                    <a:pt x="673" y="1171"/>
                    <a:pt x="721" y="1165"/>
                    <a:pt x="769" y="1153"/>
                  </a:cubicBezTo>
                  <a:cubicBezTo>
                    <a:pt x="1081" y="1075"/>
                    <a:pt x="1272" y="756"/>
                    <a:pt x="1193" y="443"/>
                  </a:cubicBezTo>
                  <a:cubicBezTo>
                    <a:pt x="1135" y="214"/>
                    <a:pt x="945" y="42"/>
                    <a:pt x="710" y="7"/>
                  </a:cubicBezTo>
                  <a:cubicBezTo>
                    <a:pt x="681" y="3"/>
                    <a:pt x="652" y="1"/>
                    <a:pt x="62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3" name="Google Shape;1043;p40"/>
            <p:cNvSpPr/>
            <p:nvPr/>
          </p:nvSpPr>
          <p:spPr>
            <a:xfrm>
              <a:off x="4601500" y="2005225"/>
              <a:ext cx="31000" cy="29300"/>
            </a:xfrm>
            <a:custGeom>
              <a:avLst/>
              <a:gdLst/>
              <a:ahLst/>
              <a:cxnLst/>
              <a:rect l="l" t="t" r="r" b="b"/>
              <a:pathLst>
                <a:path w="1240" h="1172" extrusionOk="0">
                  <a:moveTo>
                    <a:pt x="625" y="0"/>
                  </a:moveTo>
                  <a:cubicBezTo>
                    <a:pt x="502" y="0"/>
                    <a:pt x="380" y="39"/>
                    <a:pt x="277" y="115"/>
                  </a:cubicBezTo>
                  <a:cubicBezTo>
                    <a:pt x="87" y="257"/>
                    <a:pt x="0" y="498"/>
                    <a:pt x="58" y="728"/>
                  </a:cubicBezTo>
                  <a:cubicBezTo>
                    <a:pt x="125" y="994"/>
                    <a:pt x="364" y="1171"/>
                    <a:pt x="626" y="1171"/>
                  </a:cubicBezTo>
                  <a:cubicBezTo>
                    <a:pt x="674" y="1171"/>
                    <a:pt x="722" y="1165"/>
                    <a:pt x="770" y="1153"/>
                  </a:cubicBezTo>
                  <a:cubicBezTo>
                    <a:pt x="999" y="1096"/>
                    <a:pt x="1171" y="904"/>
                    <a:pt x="1205" y="670"/>
                  </a:cubicBezTo>
                  <a:cubicBezTo>
                    <a:pt x="1239" y="437"/>
                    <a:pt x="1129" y="204"/>
                    <a:pt x="926" y="84"/>
                  </a:cubicBezTo>
                  <a:cubicBezTo>
                    <a:pt x="833" y="28"/>
                    <a:pt x="729" y="0"/>
                    <a:pt x="62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4" name="Google Shape;1044;p40"/>
            <p:cNvSpPr/>
            <p:nvPr/>
          </p:nvSpPr>
          <p:spPr>
            <a:xfrm>
              <a:off x="4528425" y="1717275"/>
              <a:ext cx="31000" cy="29300"/>
            </a:xfrm>
            <a:custGeom>
              <a:avLst/>
              <a:gdLst/>
              <a:ahLst/>
              <a:cxnLst/>
              <a:rect l="l" t="t" r="r" b="b"/>
              <a:pathLst>
                <a:path w="1240" h="1172" extrusionOk="0">
                  <a:moveTo>
                    <a:pt x="626" y="1"/>
                  </a:moveTo>
                  <a:cubicBezTo>
                    <a:pt x="503" y="1"/>
                    <a:pt x="379" y="40"/>
                    <a:pt x="276" y="117"/>
                  </a:cubicBezTo>
                  <a:cubicBezTo>
                    <a:pt x="87" y="257"/>
                    <a:pt x="0" y="500"/>
                    <a:pt x="58" y="730"/>
                  </a:cubicBezTo>
                  <a:cubicBezTo>
                    <a:pt x="126" y="995"/>
                    <a:pt x="365" y="1172"/>
                    <a:pt x="627" y="1172"/>
                  </a:cubicBezTo>
                  <a:cubicBezTo>
                    <a:pt x="675" y="1172"/>
                    <a:pt x="723" y="1166"/>
                    <a:pt x="771" y="1154"/>
                  </a:cubicBezTo>
                  <a:cubicBezTo>
                    <a:pt x="999" y="1095"/>
                    <a:pt x="1171" y="905"/>
                    <a:pt x="1205" y="670"/>
                  </a:cubicBezTo>
                  <a:cubicBezTo>
                    <a:pt x="1239" y="436"/>
                    <a:pt x="1129" y="204"/>
                    <a:pt x="925" y="83"/>
                  </a:cubicBezTo>
                  <a:cubicBezTo>
                    <a:pt x="833" y="28"/>
                    <a:pt x="729" y="1"/>
                    <a:pt x="62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5" name="Google Shape;1045;p40"/>
            <p:cNvSpPr/>
            <p:nvPr/>
          </p:nvSpPr>
          <p:spPr>
            <a:xfrm>
              <a:off x="4692850" y="1937175"/>
              <a:ext cx="31000" cy="29300"/>
            </a:xfrm>
            <a:custGeom>
              <a:avLst/>
              <a:gdLst/>
              <a:ahLst/>
              <a:cxnLst/>
              <a:rect l="l" t="t" r="r" b="b"/>
              <a:pathLst>
                <a:path w="1240" h="1172" extrusionOk="0">
                  <a:moveTo>
                    <a:pt x="616" y="0"/>
                  </a:moveTo>
                  <a:cubicBezTo>
                    <a:pt x="567" y="0"/>
                    <a:pt x="519" y="6"/>
                    <a:pt x="471" y="19"/>
                  </a:cubicBezTo>
                  <a:cubicBezTo>
                    <a:pt x="241" y="77"/>
                    <a:pt x="69" y="268"/>
                    <a:pt x="35" y="503"/>
                  </a:cubicBezTo>
                  <a:cubicBezTo>
                    <a:pt x="1" y="738"/>
                    <a:pt x="112" y="969"/>
                    <a:pt x="317" y="1090"/>
                  </a:cubicBezTo>
                  <a:cubicBezTo>
                    <a:pt x="411" y="1145"/>
                    <a:pt x="513" y="1172"/>
                    <a:pt x="615" y="1172"/>
                  </a:cubicBezTo>
                  <a:cubicBezTo>
                    <a:pt x="814" y="1172"/>
                    <a:pt x="1008" y="1070"/>
                    <a:pt x="1118" y="886"/>
                  </a:cubicBezTo>
                  <a:cubicBezTo>
                    <a:pt x="1240" y="683"/>
                    <a:pt x="1227" y="426"/>
                    <a:pt x="1085" y="235"/>
                  </a:cubicBezTo>
                  <a:cubicBezTo>
                    <a:pt x="973" y="86"/>
                    <a:pt x="798" y="0"/>
                    <a:pt x="6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6" name="Google Shape;1046;p40"/>
            <p:cNvSpPr/>
            <p:nvPr/>
          </p:nvSpPr>
          <p:spPr>
            <a:xfrm>
              <a:off x="4437675" y="1785275"/>
              <a:ext cx="30975" cy="29300"/>
            </a:xfrm>
            <a:custGeom>
              <a:avLst/>
              <a:gdLst/>
              <a:ahLst/>
              <a:cxnLst/>
              <a:rect l="l" t="t" r="r" b="b"/>
              <a:pathLst>
                <a:path w="1239" h="1172" extrusionOk="0">
                  <a:moveTo>
                    <a:pt x="613" y="1"/>
                  </a:moveTo>
                  <a:cubicBezTo>
                    <a:pt x="566" y="1"/>
                    <a:pt x="518" y="6"/>
                    <a:pt x="470" y="18"/>
                  </a:cubicBezTo>
                  <a:cubicBezTo>
                    <a:pt x="242" y="76"/>
                    <a:pt x="69" y="266"/>
                    <a:pt x="35" y="501"/>
                  </a:cubicBezTo>
                  <a:cubicBezTo>
                    <a:pt x="0" y="735"/>
                    <a:pt x="109" y="966"/>
                    <a:pt x="313" y="1088"/>
                  </a:cubicBezTo>
                  <a:cubicBezTo>
                    <a:pt x="407" y="1145"/>
                    <a:pt x="511" y="1172"/>
                    <a:pt x="614" y="1172"/>
                  </a:cubicBezTo>
                  <a:cubicBezTo>
                    <a:pt x="813" y="1172"/>
                    <a:pt x="1007" y="1070"/>
                    <a:pt x="1118" y="886"/>
                  </a:cubicBezTo>
                  <a:cubicBezTo>
                    <a:pt x="1238" y="683"/>
                    <a:pt x="1224" y="427"/>
                    <a:pt x="1083" y="236"/>
                  </a:cubicBezTo>
                  <a:cubicBezTo>
                    <a:pt x="971" y="86"/>
                    <a:pt x="795" y="1"/>
                    <a:pt x="61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7" name="Google Shape;1047;p40"/>
            <p:cNvSpPr/>
            <p:nvPr/>
          </p:nvSpPr>
          <p:spPr>
            <a:xfrm>
              <a:off x="4487875" y="1988825"/>
              <a:ext cx="32400" cy="29325"/>
            </a:xfrm>
            <a:custGeom>
              <a:avLst/>
              <a:gdLst/>
              <a:ahLst/>
              <a:cxnLst/>
              <a:rect l="l" t="t" r="r" b="b"/>
              <a:pathLst>
                <a:path w="1296" h="1173" extrusionOk="0">
                  <a:moveTo>
                    <a:pt x="670" y="1"/>
                  </a:moveTo>
                  <a:cubicBezTo>
                    <a:pt x="465" y="1"/>
                    <a:pt x="272" y="108"/>
                    <a:pt x="166" y="287"/>
                  </a:cubicBezTo>
                  <a:cubicBezTo>
                    <a:pt x="1" y="565"/>
                    <a:pt x="93" y="925"/>
                    <a:pt x="371" y="1091"/>
                  </a:cubicBezTo>
                  <a:cubicBezTo>
                    <a:pt x="463" y="1146"/>
                    <a:pt x="566" y="1173"/>
                    <a:pt x="669" y="1173"/>
                  </a:cubicBezTo>
                  <a:cubicBezTo>
                    <a:pt x="793" y="1173"/>
                    <a:pt x="917" y="1134"/>
                    <a:pt x="1021" y="1056"/>
                  </a:cubicBezTo>
                  <a:cubicBezTo>
                    <a:pt x="1210" y="914"/>
                    <a:pt x="1295" y="673"/>
                    <a:pt x="1237" y="443"/>
                  </a:cubicBezTo>
                  <a:cubicBezTo>
                    <a:pt x="1180" y="213"/>
                    <a:pt x="988" y="41"/>
                    <a:pt x="754" y="7"/>
                  </a:cubicBezTo>
                  <a:cubicBezTo>
                    <a:pt x="726" y="3"/>
                    <a:pt x="698" y="1"/>
                    <a:pt x="67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8" name="Google Shape;1048;p40"/>
            <p:cNvSpPr/>
            <p:nvPr/>
          </p:nvSpPr>
          <p:spPr>
            <a:xfrm>
              <a:off x="4639825" y="1733575"/>
              <a:ext cx="32425" cy="29325"/>
            </a:xfrm>
            <a:custGeom>
              <a:avLst/>
              <a:gdLst/>
              <a:ahLst/>
              <a:cxnLst/>
              <a:rect l="l" t="t" r="r" b="b"/>
              <a:pathLst>
                <a:path w="1297" h="1173" extrusionOk="0">
                  <a:moveTo>
                    <a:pt x="668" y="1"/>
                  </a:moveTo>
                  <a:cubicBezTo>
                    <a:pt x="464" y="1"/>
                    <a:pt x="273" y="107"/>
                    <a:pt x="167" y="287"/>
                  </a:cubicBezTo>
                  <a:cubicBezTo>
                    <a:pt x="1" y="564"/>
                    <a:pt x="91" y="923"/>
                    <a:pt x="369" y="1089"/>
                  </a:cubicBezTo>
                  <a:cubicBezTo>
                    <a:pt x="462" y="1144"/>
                    <a:pt x="566" y="1172"/>
                    <a:pt x="670" y="1172"/>
                  </a:cubicBezTo>
                  <a:cubicBezTo>
                    <a:pt x="793" y="1172"/>
                    <a:pt x="916" y="1133"/>
                    <a:pt x="1019" y="1056"/>
                  </a:cubicBezTo>
                  <a:cubicBezTo>
                    <a:pt x="1209" y="915"/>
                    <a:pt x="1296" y="673"/>
                    <a:pt x="1237" y="443"/>
                  </a:cubicBezTo>
                  <a:cubicBezTo>
                    <a:pt x="1179" y="213"/>
                    <a:pt x="989" y="41"/>
                    <a:pt x="755" y="7"/>
                  </a:cubicBezTo>
                  <a:cubicBezTo>
                    <a:pt x="726" y="3"/>
                    <a:pt x="697" y="1"/>
                    <a:pt x="66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49" name="Google Shape;1049;p40"/>
            <p:cNvSpPr/>
            <p:nvPr/>
          </p:nvSpPr>
          <p:spPr>
            <a:xfrm>
              <a:off x="4275600" y="1572950"/>
              <a:ext cx="605850" cy="605850"/>
            </a:xfrm>
            <a:custGeom>
              <a:avLst/>
              <a:gdLst/>
              <a:ahLst/>
              <a:cxnLst/>
              <a:rect l="l" t="t" r="r" b="b"/>
              <a:pathLst>
                <a:path w="24234" h="24234" extrusionOk="0">
                  <a:moveTo>
                    <a:pt x="12116" y="0"/>
                  </a:moveTo>
                  <a:cubicBezTo>
                    <a:pt x="5424" y="0"/>
                    <a:pt x="0" y="5425"/>
                    <a:pt x="0" y="12117"/>
                  </a:cubicBezTo>
                  <a:cubicBezTo>
                    <a:pt x="0" y="18809"/>
                    <a:pt x="5425" y="24233"/>
                    <a:pt x="12116" y="24233"/>
                  </a:cubicBezTo>
                  <a:cubicBezTo>
                    <a:pt x="18808" y="24233"/>
                    <a:pt x="24233" y="18809"/>
                    <a:pt x="24233" y="12117"/>
                  </a:cubicBezTo>
                  <a:cubicBezTo>
                    <a:pt x="24233" y="5425"/>
                    <a:pt x="18809" y="0"/>
                    <a:pt x="12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0" name="Google Shape;1050;p40"/>
            <p:cNvSpPr/>
            <p:nvPr/>
          </p:nvSpPr>
          <p:spPr>
            <a:xfrm>
              <a:off x="4294300" y="1591675"/>
              <a:ext cx="568400" cy="568425"/>
            </a:xfrm>
            <a:custGeom>
              <a:avLst/>
              <a:gdLst/>
              <a:ahLst/>
              <a:cxnLst/>
              <a:rect l="l" t="t" r="r" b="b"/>
              <a:pathLst>
                <a:path w="22736" h="22737" extrusionOk="0">
                  <a:moveTo>
                    <a:pt x="11369" y="1"/>
                  </a:moveTo>
                  <a:cubicBezTo>
                    <a:pt x="5091" y="1"/>
                    <a:pt x="0" y="5090"/>
                    <a:pt x="0" y="11368"/>
                  </a:cubicBezTo>
                  <a:cubicBezTo>
                    <a:pt x="0" y="17646"/>
                    <a:pt x="5092" y="22736"/>
                    <a:pt x="11369" y="22736"/>
                  </a:cubicBezTo>
                  <a:cubicBezTo>
                    <a:pt x="17647" y="22736"/>
                    <a:pt x="22736" y="17647"/>
                    <a:pt x="22736" y="11368"/>
                  </a:cubicBezTo>
                  <a:cubicBezTo>
                    <a:pt x="22736" y="5090"/>
                    <a:pt x="17648" y="1"/>
                    <a:pt x="1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1" name="Google Shape;1051;p40"/>
            <p:cNvSpPr/>
            <p:nvPr/>
          </p:nvSpPr>
          <p:spPr>
            <a:xfrm>
              <a:off x="4304875" y="1602250"/>
              <a:ext cx="547225" cy="547250"/>
            </a:xfrm>
            <a:custGeom>
              <a:avLst/>
              <a:gdLst/>
              <a:ahLst/>
              <a:cxnLst/>
              <a:rect l="l" t="t" r="r" b="b"/>
              <a:pathLst>
                <a:path w="21889" h="21890" extrusionOk="0">
                  <a:moveTo>
                    <a:pt x="10945" y="0"/>
                  </a:moveTo>
                  <a:cubicBezTo>
                    <a:pt x="4900" y="0"/>
                    <a:pt x="0" y="4900"/>
                    <a:pt x="0" y="10945"/>
                  </a:cubicBezTo>
                  <a:cubicBezTo>
                    <a:pt x="0" y="16989"/>
                    <a:pt x="4900" y="21889"/>
                    <a:pt x="10945" y="21889"/>
                  </a:cubicBezTo>
                  <a:cubicBezTo>
                    <a:pt x="16989" y="21889"/>
                    <a:pt x="21889" y="16990"/>
                    <a:pt x="21889" y="10945"/>
                  </a:cubicBezTo>
                  <a:cubicBezTo>
                    <a:pt x="21889" y="4900"/>
                    <a:pt x="16989" y="0"/>
                    <a:pt x="10945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40"/>
            <p:cNvSpPr/>
            <p:nvPr/>
          </p:nvSpPr>
          <p:spPr>
            <a:xfrm>
              <a:off x="4306375" y="1603775"/>
              <a:ext cx="544225" cy="544200"/>
            </a:xfrm>
            <a:custGeom>
              <a:avLst/>
              <a:gdLst/>
              <a:ahLst/>
              <a:cxnLst/>
              <a:rect l="l" t="t" r="r" b="b"/>
              <a:pathLst>
                <a:path w="21769" h="21768" extrusionOk="0">
                  <a:moveTo>
                    <a:pt x="10885" y="1"/>
                  </a:moveTo>
                  <a:cubicBezTo>
                    <a:pt x="4874" y="1"/>
                    <a:pt x="0" y="4874"/>
                    <a:pt x="0" y="10884"/>
                  </a:cubicBezTo>
                  <a:cubicBezTo>
                    <a:pt x="0" y="16895"/>
                    <a:pt x="4876" y="21768"/>
                    <a:pt x="10885" y="21768"/>
                  </a:cubicBezTo>
                  <a:cubicBezTo>
                    <a:pt x="16896" y="21768"/>
                    <a:pt x="21768" y="16895"/>
                    <a:pt x="21768" y="10884"/>
                  </a:cubicBezTo>
                  <a:cubicBezTo>
                    <a:pt x="21768" y="4874"/>
                    <a:pt x="16897" y="1"/>
                    <a:pt x="10885" y="1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3" name="Google Shape;1053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10823" y="0"/>
                  </a:moveTo>
                  <a:cubicBezTo>
                    <a:pt x="4845" y="0"/>
                    <a:pt x="0" y="4845"/>
                    <a:pt x="0" y="10823"/>
                  </a:cubicBezTo>
                  <a:cubicBezTo>
                    <a:pt x="0" y="16800"/>
                    <a:pt x="4848" y="21646"/>
                    <a:pt x="10823" y="21646"/>
                  </a:cubicBezTo>
                  <a:cubicBezTo>
                    <a:pt x="16800" y="21646"/>
                    <a:pt x="21646" y="16801"/>
                    <a:pt x="21646" y="10823"/>
                  </a:cubicBezTo>
                  <a:cubicBezTo>
                    <a:pt x="21646" y="4845"/>
                    <a:pt x="16802" y="0"/>
                    <a:pt x="10823" y="0"/>
                  </a:cubicBez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4" name="Google Shape;1054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46464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67676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6" name="Google Shape;1056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85858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7" name="Google Shape;1057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9F9F9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B9B9B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CECEC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E1E1E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rgbClr val="F1F1F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40"/>
            <p:cNvSpPr/>
            <p:nvPr/>
          </p:nvSpPr>
          <p:spPr>
            <a:xfrm>
              <a:off x="4307925" y="1605300"/>
              <a:ext cx="541175" cy="541175"/>
            </a:xfrm>
            <a:custGeom>
              <a:avLst/>
              <a:gdLst/>
              <a:ahLst/>
              <a:cxnLst/>
              <a:rect l="l" t="t" r="r" b="b"/>
              <a:pathLst>
                <a:path w="21647" h="21647" extrusionOk="0">
                  <a:moveTo>
                    <a:pt x="0" y="10823"/>
                  </a:moveTo>
                  <a:cubicBezTo>
                    <a:pt x="0" y="4845"/>
                    <a:pt x="4845" y="0"/>
                    <a:pt x="10823" y="0"/>
                  </a:cubicBezTo>
                  <a:cubicBezTo>
                    <a:pt x="16802" y="0"/>
                    <a:pt x="21646" y="4845"/>
                    <a:pt x="21646" y="10823"/>
                  </a:cubicBezTo>
                  <a:cubicBezTo>
                    <a:pt x="21646" y="16801"/>
                    <a:pt x="16800" y="21646"/>
                    <a:pt x="10823" y="21646"/>
                  </a:cubicBezTo>
                  <a:cubicBezTo>
                    <a:pt x="4848" y="21646"/>
                    <a:pt x="0" y="16800"/>
                    <a:pt x="0" y="10823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40"/>
            <p:cNvSpPr/>
            <p:nvPr/>
          </p:nvSpPr>
          <p:spPr>
            <a:xfrm>
              <a:off x="4364300" y="1661675"/>
              <a:ext cx="428450" cy="428425"/>
            </a:xfrm>
            <a:custGeom>
              <a:avLst/>
              <a:gdLst/>
              <a:ahLst/>
              <a:cxnLst/>
              <a:rect l="l" t="t" r="r" b="b"/>
              <a:pathLst>
                <a:path w="17138" h="17137" extrusionOk="0">
                  <a:moveTo>
                    <a:pt x="8568" y="0"/>
                  </a:moveTo>
                  <a:cubicBezTo>
                    <a:pt x="3836" y="0"/>
                    <a:pt x="0" y="3836"/>
                    <a:pt x="0" y="8568"/>
                  </a:cubicBezTo>
                  <a:cubicBezTo>
                    <a:pt x="0" y="13300"/>
                    <a:pt x="3836" y="17136"/>
                    <a:pt x="8568" y="17136"/>
                  </a:cubicBezTo>
                  <a:cubicBezTo>
                    <a:pt x="13302" y="17136"/>
                    <a:pt x="17137" y="13300"/>
                    <a:pt x="17137" y="8568"/>
                  </a:cubicBezTo>
                  <a:cubicBezTo>
                    <a:pt x="17137" y="3836"/>
                    <a:pt x="13300" y="0"/>
                    <a:pt x="8568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40"/>
            <p:cNvSpPr/>
            <p:nvPr/>
          </p:nvSpPr>
          <p:spPr>
            <a:xfrm>
              <a:off x="4378550" y="1675925"/>
              <a:ext cx="399925" cy="399925"/>
            </a:xfrm>
            <a:custGeom>
              <a:avLst/>
              <a:gdLst/>
              <a:ahLst/>
              <a:cxnLst/>
              <a:rect l="l" t="t" r="r" b="b"/>
              <a:pathLst>
                <a:path w="15997" h="15997" extrusionOk="0">
                  <a:moveTo>
                    <a:pt x="7998" y="0"/>
                  </a:moveTo>
                  <a:cubicBezTo>
                    <a:pt x="3581" y="0"/>
                    <a:pt x="0" y="3581"/>
                    <a:pt x="0" y="7998"/>
                  </a:cubicBezTo>
                  <a:cubicBezTo>
                    <a:pt x="0" y="12415"/>
                    <a:pt x="3582" y="15996"/>
                    <a:pt x="7998" y="15996"/>
                  </a:cubicBezTo>
                  <a:cubicBezTo>
                    <a:pt x="12415" y="15996"/>
                    <a:pt x="15996" y="12415"/>
                    <a:pt x="15996" y="7998"/>
                  </a:cubicBezTo>
                  <a:cubicBezTo>
                    <a:pt x="15996" y="3581"/>
                    <a:pt x="12417" y="0"/>
                    <a:pt x="7998" y="0"/>
                  </a:cubicBezTo>
                  <a:close/>
                </a:path>
              </a:pathLst>
            </a:custGeom>
            <a:solidFill>
              <a:srgbClr val="82828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40"/>
            <p:cNvSpPr/>
            <p:nvPr/>
          </p:nvSpPr>
          <p:spPr>
            <a:xfrm>
              <a:off x="4378550" y="1675925"/>
              <a:ext cx="399925" cy="399925"/>
            </a:xfrm>
            <a:custGeom>
              <a:avLst/>
              <a:gdLst/>
              <a:ahLst/>
              <a:cxnLst/>
              <a:rect l="l" t="t" r="r" b="b"/>
              <a:pathLst>
                <a:path w="15997" h="15997" extrusionOk="0">
                  <a:moveTo>
                    <a:pt x="0" y="7998"/>
                  </a:moveTo>
                  <a:cubicBezTo>
                    <a:pt x="0" y="3581"/>
                    <a:pt x="3581" y="0"/>
                    <a:pt x="7998" y="0"/>
                  </a:cubicBezTo>
                  <a:cubicBezTo>
                    <a:pt x="12417" y="0"/>
                    <a:pt x="15996" y="3581"/>
                    <a:pt x="15996" y="7998"/>
                  </a:cubicBezTo>
                  <a:cubicBezTo>
                    <a:pt x="15996" y="12415"/>
                    <a:pt x="12415" y="15996"/>
                    <a:pt x="7998" y="15996"/>
                  </a:cubicBezTo>
                  <a:cubicBezTo>
                    <a:pt x="3582" y="15996"/>
                    <a:pt x="0" y="12415"/>
                    <a:pt x="0" y="799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40"/>
            <p:cNvSpPr/>
            <p:nvPr/>
          </p:nvSpPr>
          <p:spPr>
            <a:xfrm>
              <a:off x="4378550" y="1675925"/>
              <a:ext cx="399925" cy="399925"/>
            </a:xfrm>
            <a:custGeom>
              <a:avLst/>
              <a:gdLst/>
              <a:ahLst/>
              <a:cxnLst/>
              <a:rect l="l" t="t" r="r" b="b"/>
              <a:pathLst>
                <a:path w="15997" h="15997" extrusionOk="0">
                  <a:moveTo>
                    <a:pt x="0" y="7998"/>
                  </a:moveTo>
                  <a:cubicBezTo>
                    <a:pt x="0" y="3581"/>
                    <a:pt x="3581" y="0"/>
                    <a:pt x="7998" y="0"/>
                  </a:cubicBezTo>
                  <a:cubicBezTo>
                    <a:pt x="12417" y="0"/>
                    <a:pt x="15996" y="3581"/>
                    <a:pt x="15996" y="7998"/>
                  </a:cubicBezTo>
                  <a:cubicBezTo>
                    <a:pt x="15996" y="12415"/>
                    <a:pt x="12415" y="15996"/>
                    <a:pt x="7998" y="15996"/>
                  </a:cubicBezTo>
                  <a:cubicBezTo>
                    <a:pt x="3582" y="15996"/>
                    <a:pt x="0" y="12415"/>
                    <a:pt x="0" y="799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7" name="Google Shape;1067;p40"/>
            <p:cNvSpPr/>
            <p:nvPr/>
          </p:nvSpPr>
          <p:spPr>
            <a:xfrm>
              <a:off x="4387175" y="1684550"/>
              <a:ext cx="382650" cy="382675"/>
            </a:xfrm>
            <a:custGeom>
              <a:avLst/>
              <a:gdLst/>
              <a:ahLst/>
              <a:cxnLst/>
              <a:rect l="l" t="t" r="r" b="b"/>
              <a:pathLst>
                <a:path w="15306" h="15307" extrusionOk="0">
                  <a:moveTo>
                    <a:pt x="7653" y="0"/>
                  </a:moveTo>
                  <a:cubicBezTo>
                    <a:pt x="3428" y="0"/>
                    <a:pt x="0" y="3426"/>
                    <a:pt x="0" y="7653"/>
                  </a:cubicBezTo>
                  <a:cubicBezTo>
                    <a:pt x="0" y="11879"/>
                    <a:pt x="3428" y="15306"/>
                    <a:pt x="7653" y="15306"/>
                  </a:cubicBezTo>
                  <a:cubicBezTo>
                    <a:pt x="11880" y="15306"/>
                    <a:pt x="15306" y="11880"/>
                    <a:pt x="15306" y="7653"/>
                  </a:cubicBezTo>
                  <a:cubicBezTo>
                    <a:pt x="15306" y="3426"/>
                    <a:pt x="11880" y="0"/>
                    <a:pt x="7653" y="0"/>
                  </a:cubicBezTo>
                  <a:close/>
                </a:path>
              </a:pathLst>
            </a:custGeom>
            <a:solidFill>
              <a:srgbClr val="95959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8" name="Google Shape;1068;p40"/>
            <p:cNvSpPr/>
            <p:nvPr/>
          </p:nvSpPr>
          <p:spPr>
            <a:xfrm>
              <a:off x="4387175" y="1684550"/>
              <a:ext cx="382650" cy="382675"/>
            </a:xfrm>
            <a:custGeom>
              <a:avLst/>
              <a:gdLst/>
              <a:ahLst/>
              <a:cxnLst/>
              <a:rect l="l" t="t" r="r" b="b"/>
              <a:pathLst>
                <a:path w="15306" h="15307" extrusionOk="0">
                  <a:moveTo>
                    <a:pt x="0" y="7653"/>
                  </a:moveTo>
                  <a:cubicBezTo>
                    <a:pt x="0" y="3426"/>
                    <a:pt x="3428" y="0"/>
                    <a:pt x="7653" y="0"/>
                  </a:cubicBezTo>
                  <a:cubicBezTo>
                    <a:pt x="11880" y="0"/>
                    <a:pt x="15306" y="3426"/>
                    <a:pt x="15306" y="7653"/>
                  </a:cubicBezTo>
                  <a:cubicBezTo>
                    <a:pt x="15306" y="11880"/>
                    <a:pt x="11880" y="15306"/>
                    <a:pt x="7653" y="15306"/>
                  </a:cubicBezTo>
                  <a:cubicBezTo>
                    <a:pt x="3428" y="15306"/>
                    <a:pt x="0" y="11879"/>
                    <a:pt x="0" y="7653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40"/>
            <p:cNvSpPr/>
            <p:nvPr/>
          </p:nvSpPr>
          <p:spPr>
            <a:xfrm>
              <a:off x="4497225" y="1794625"/>
              <a:ext cx="162500" cy="162525"/>
            </a:xfrm>
            <a:custGeom>
              <a:avLst/>
              <a:gdLst/>
              <a:ahLst/>
              <a:cxnLst/>
              <a:rect l="l" t="t" r="r" b="b"/>
              <a:pathLst>
                <a:path w="6500" h="6501" extrusionOk="0">
                  <a:moveTo>
                    <a:pt x="1" y="3250"/>
                  </a:moveTo>
                  <a:cubicBezTo>
                    <a:pt x="1" y="1455"/>
                    <a:pt x="1457" y="0"/>
                    <a:pt x="3251" y="0"/>
                  </a:cubicBezTo>
                  <a:cubicBezTo>
                    <a:pt x="5047" y="0"/>
                    <a:pt x="6500" y="1455"/>
                    <a:pt x="6500" y="3250"/>
                  </a:cubicBezTo>
                  <a:cubicBezTo>
                    <a:pt x="6500" y="5045"/>
                    <a:pt x="5044" y="6500"/>
                    <a:pt x="3251" y="6500"/>
                  </a:cubicBezTo>
                  <a:cubicBezTo>
                    <a:pt x="1458" y="6500"/>
                    <a:pt x="1" y="5045"/>
                    <a:pt x="1" y="325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40"/>
            <p:cNvSpPr/>
            <p:nvPr/>
          </p:nvSpPr>
          <p:spPr>
            <a:xfrm>
              <a:off x="4497225" y="1794625"/>
              <a:ext cx="162500" cy="162525"/>
            </a:xfrm>
            <a:custGeom>
              <a:avLst/>
              <a:gdLst/>
              <a:ahLst/>
              <a:cxnLst/>
              <a:rect l="l" t="t" r="r" b="b"/>
              <a:pathLst>
                <a:path w="6500" h="6501" extrusionOk="0">
                  <a:moveTo>
                    <a:pt x="1" y="3250"/>
                  </a:moveTo>
                  <a:cubicBezTo>
                    <a:pt x="1" y="1455"/>
                    <a:pt x="1457" y="0"/>
                    <a:pt x="3251" y="0"/>
                  </a:cubicBezTo>
                  <a:cubicBezTo>
                    <a:pt x="5047" y="0"/>
                    <a:pt x="6500" y="1455"/>
                    <a:pt x="6500" y="3250"/>
                  </a:cubicBezTo>
                  <a:cubicBezTo>
                    <a:pt x="6500" y="5045"/>
                    <a:pt x="5044" y="6500"/>
                    <a:pt x="3251" y="6500"/>
                  </a:cubicBezTo>
                  <a:cubicBezTo>
                    <a:pt x="1458" y="6500"/>
                    <a:pt x="1" y="5045"/>
                    <a:pt x="1" y="325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1" name="Google Shape;1071;p40"/>
            <p:cNvSpPr/>
            <p:nvPr/>
          </p:nvSpPr>
          <p:spPr>
            <a:xfrm>
              <a:off x="4564700" y="1965625"/>
              <a:ext cx="29400" cy="75350"/>
            </a:xfrm>
            <a:custGeom>
              <a:avLst/>
              <a:gdLst/>
              <a:ahLst/>
              <a:cxnLst/>
              <a:rect l="l" t="t" r="r" b="b"/>
              <a:pathLst>
                <a:path w="1176" h="3014" extrusionOk="0">
                  <a:moveTo>
                    <a:pt x="283" y="0"/>
                  </a:moveTo>
                  <a:cubicBezTo>
                    <a:pt x="127" y="0"/>
                    <a:pt x="1" y="126"/>
                    <a:pt x="2" y="281"/>
                  </a:cubicBezTo>
                  <a:lnTo>
                    <a:pt x="2" y="2732"/>
                  </a:lnTo>
                  <a:cubicBezTo>
                    <a:pt x="2" y="2887"/>
                    <a:pt x="127" y="3013"/>
                    <a:pt x="283" y="3013"/>
                  </a:cubicBezTo>
                  <a:lnTo>
                    <a:pt x="895" y="3013"/>
                  </a:lnTo>
                  <a:cubicBezTo>
                    <a:pt x="1050" y="3013"/>
                    <a:pt x="1176" y="2887"/>
                    <a:pt x="1176" y="2732"/>
                  </a:cubicBezTo>
                  <a:lnTo>
                    <a:pt x="1176" y="281"/>
                  </a:lnTo>
                  <a:cubicBezTo>
                    <a:pt x="1176" y="126"/>
                    <a:pt x="1050" y="0"/>
                    <a:pt x="8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2" name="Google Shape;1072;p40"/>
            <p:cNvSpPr/>
            <p:nvPr/>
          </p:nvSpPr>
          <p:spPr>
            <a:xfrm>
              <a:off x="4564700" y="1712900"/>
              <a:ext cx="29400" cy="75350"/>
            </a:xfrm>
            <a:custGeom>
              <a:avLst/>
              <a:gdLst/>
              <a:ahLst/>
              <a:cxnLst/>
              <a:rect l="l" t="t" r="r" b="b"/>
              <a:pathLst>
                <a:path w="1176" h="3014" extrusionOk="0">
                  <a:moveTo>
                    <a:pt x="283" y="1"/>
                  </a:moveTo>
                  <a:cubicBezTo>
                    <a:pt x="127" y="1"/>
                    <a:pt x="2" y="127"/>
                    <a:pt x="2" y="281"/>
                  </a:cubicBezTo>
                  <a:lnTo>
                    <a:pt x="2" y="2732"/>
                  </a:lnTo>
                  <a:cubicBezTo>
                    <a:pt x="1" y="2888"/>
                    <a:pt x="127" y="3013"/>
                    <a:pt x="283" y="3013"/>
                  </a:cubicBezTo>
                  <a:lnTo>
                    <a:pt x="895" y="3013"/>
                  </a:lnTo>
                  <a:cubicBezTo>
                    <a:pt x="1050" y="3013"/>
                    <a:pt x="1176" y="2888"/>
                    <a:pt x="1176" y="2732"/>
                  </a:cubicBezTo>
                  <a:lnTo>
                    <a:pt x="1176" y="281"/>
                  </a:lnTo>
                  <a:cubicBezTo>
                    <a:pt x="1176" y="127"/>
                    <a:pt x="1050" y="1"/>
                    <a:pt x="8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3" name="Google Shape;1073;p40"/>
            <p:cNvSpPr/>
            <p:nvPr/>
          </p:nvSpPr>
          <p:spPr>
            <a:xfrm>
              <a:off x="4415400" y="1862250"/>
              <a:ext cx="75325" cy="29375"/>
            </a:xfrm>
            <a:custGeom>
              <a:avLst/>
              <a:gdLst/>
              <a:ahLst/>
              <a:cxnLst/>
              <a:rect l="l" t="t" r="r" b="b"/>
              <a:pathLst>
                <a:path w="3013" h="1175" extrusionOk="0">
                  <a:moveTo>
                    <a:pt x="281" y="1"/>
                  </a:moveTo>
                  <a:cubicBezTo>
                    <a:pt x="125" y="1"/>
                    <a:pt x="0" y="125"/>
                    <a:pt x="0" y="281"/>
                  </a:cubicBezTo>
                  <a:lnTo>
                    <a:pt x="0" y="894"/>
                  </a:lnTo>
                  <a:cubicBezTo>
                    <a:pt x="0" y="1049"/>
                    <a:pt x="125" y="1174"/>
                    <a:pt x="281" y="1174"/>
                  </a:cubicBezTo>
                  <a:lnTo>
                    <a:pt x="2732" y="1174"/>
                  </a:lnTo>
                  <a:cubicBezTo>
                    <a:pt x="2887" y="1174"/>
                    <a:pt x="3013" y="1049"/>
                    <a:pt x="3013" y="894"/>
                  </a:cubicBezTo>
                  <a:lnTo>
                    <a:pt x="3013" y="281"/>
                  </a:lnTo>
                  <a:cubicBezTo>
                    <a:pt x="3013" y="125"/>
                    <a:pt x="2887" y="1"/>
                    <a:pt x="273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40"/>
            <p:cNvSpPr/>
            <p:nvPr/>
          </p:nvSpPr>
          <p:spPr>
            <a:xfrm>
              <a:off x="4668125" y="1862250"/>
              <a:ext cx="75325" cy="29375"/>
            </a:xfrm>
            <a:custGeom>
              <a:avLst/>
              <a:gdLst/>
              <a:ahLst/>
              <a:cxnLst/>
              <a:rect l="l" t="t" r="r" b="b"/>
              <a:pathLst>
                <a:path w="3013" h="1175" extrusionOk="0">
                  <a:moveTo>
                    <a:pt x="281" y="1"/>
                  </a:moveTo>
                  <a:cubicBezTo>
                    <a:pt x="126" y="1"/>
                    <a:pt x="0" y="127"/>
                    <a:pt x="0" y="281"/>
                  </a:cubicBezTo>
                  <a:lnTo>
                    <a:pt x="0" y="894"/>
                  </a:lnTo>
                  <a:cubicBezTo>
                    <a:pt x="0" y="1049"/>
                    <a:pt x="126" y="1174"/>
                    <a:pt x="281" y="1174"/>
                  </a:cubicBezTo>
                  <a:lnTo>
                    <a:pt x="2730" y="1174"/>
                  </a:lnTo>
                  <a:cubicBezTo>
                    <a:pt x="2731" y="1174"/>
                    <a:pt x="2732" y="1174"/>
                    <a:pt x="2733" y="1174"/>
                  </a:cubicBezTo>
                  <a:cubicBezTo>
                    <a:pt x="2888" y="1174"/>
                    <a:pt x="3013" y="1049"/>
                    <a:pt x="3011" y="894"/>
                  </a:cubicBezTo>
                  <a:lnTo>
                    <a:pt x="3011" y="281"/>
                  </a:lnTo>
                  <a:cubicBezTo>
                    <a:pt x="3013" y="127"/>
                    <a:pt x="2887" y="1"/>
                    <a:pt x="27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5" name="Google Shape;1075;p40"/>
            <p:cNvSpPr/>
            <p:nvPr/>
          </p:nvSpPr>
          <p:spPr>
            <a:xfrm>
              <a:off x="4455275" y="1932175"/>
              <a:ext cx="69575" cy="68225"/>
            </a:xfrm>
            <a:custGeom>
              <a:avLst/>
              <a:gdLst/>
              <a:ahLst/>
              <a:cxnLst/>
              <a:rect l="l" t="t" r="r" b="b"/>
              <a:pathLst>
                <a:path w="2783" h="2729" extrusionOk="0">
                  <a:moveTo>
                    <a:pt x="2041" y="1"/>
                  </a:moveTo>
                  <a:cubicBezTo>
                    <a:pt x="1969" y="1"/>
                    <a:pt x="1898" y="28"/>
                    <a:pt x="1843" y="84"/>
                  </a:cubicBezTo>
                  <a:lnTo>
                    <a:pt x="110" y="1816"/>
                  </a:lnTo>
                  <a:cubicBezTo>
                    <a:pt x="0" y="1925"/>
                    <a:pt x="0" y="2104"/>
                    <a:pt x="110" y="2214"/>
                  </a:cubicBezTo>
                  <a:lnTo>
                    <a:pt x="544" y="2647"/>
                  </a:lnTo>
                  <a:cubicBezTo>
                    <a:pt x="598" y="2702"/>
                    <a:pt x="670" y="2729"/>
                    <a:pt x="742" y="2729"/>
                  </a:cubicBezTo>
                  <a:cubicBezTo>
                    <a:pt x="814" y="2729"/>
                    <a:pt x="885" y="2702"/>
                    <a:pt x="940" y="2647"/>
                  </a:cubicBezTo>
                  <a:lnTo>
                    <a:pt x="2674" y="913"/>
                  </a:lnTo>
                  <a:cubicBezTo>
                    <a:pt x="2783" y="804"/>
                    <a:pt x="2783" y="626"/>
                    <a:pt x="2674" y="517"/>
                  </a:cubicBezTo>
                  <a:lnTo>
                    <a:pt x="2239" y="84"/>
                  </a:lnTo>
                  <a:cubicBezTo>
                    <a:pt x="2185" y="28"/>
                    <a:pt x="2113" y="1"/>
                    <a:pt x="20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6" name="Google Shape;1076;p40"/>
            <p:cNvSpPr/>
            <p:nvPr/>
          </p:nvSpPr>
          <p:spPr>
            <a:xfrm>
              <a:off x="4633950" y="1753500"/>
              <a:ext cx="69600" cy="68200"/>
            </a:xfrm>
            <a:custGeom>
              <a:avLst/>
              <a:gdLst/>
              <a:ahLst/>
              <a:cxnLst/>
              <a:rect l="l" t="t" r="r" b="b"/>
              <a:pathLst>
                <a:path w="2784" h="2728" extrusionOk="0">
                  <a:moveTo>
                    <a:pt x="2042" y="0"/>
                  </a:moveTo>
                  <a:cubicBezTo>
                    <a:pt x="1971" y="0"/>
                    <a:pt x="1899" y="27"/>
                    <a:pt x="1844" y="82"/>
                  </a:cubicBezTo>
                  <a:lnTo>
                    <a:pt x="111" y="1816"/>
                  </a:lnTo>
                  <a:cubicBezTo>
                    <a:pt x="1" y="1925"/>
                    <a:pt x="1" y="2102"/>
                    <a:pt x="111" y="2212"/>
                  </a:cubicBezTo>
                  <a:lnTo>
                    <a:pt x="544" y="2645"/>
                  </a:lnTo>
                  <a:cubicBezTo>
                    <a:pt x="599" y="2700"/>
                    <a:pt x="671" y="2727"/>
                    <a:pt x="743" y="2727"/>
                  </a:cubicBezTo>
                  <a:cubicBezTo>
                    <a:pt x="815" y="2727"/>
                    <a:pt x="887" y="2700"/>
                    <a:pt x="942" y="2645"/>
                  </a:cubicBezTo>
                  <a:lnTo>
                    <a:pt x="2674" y="913"/>
                  </a:lnTo>
                  <a:cubicBezTo>
                    <a:pt x="2783" y="802"/>
                    <a:pt x="2783" y="625"/>
                    <a:pt x="2674" y="516"/>
                  </a:cubicBezTo>
                  <a:lnTo>
                    <a:pt x="2241" y="82"/>
                  </a:lnTo>
                  <a:cubicBezTo>
                    <a:pt x="2186" y="27"/>
                    <a:pt x="2114" y="0"/>
                    <a:pt x="20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7" name="Google Shape;1077;p40"/>
            <p:cNvSpPr/>
            <p:nvPr/>
          </p:nvSpPr>
          <p:spPr>
            <a:xfrm>
              <a:off x="4455275" y="1753500"/>
              <a:ext cx="69575" cy="68200"/>
            </a:xfrm>
            <a:custGeom>
              <a:avLst/>
              <a:gdLst/>
              <a:ahLst/>
              <a:cxnLst/>
              <a:rect l="l" t="t" r="r" b="b"/>
              <a:pathLst>
                <a:path w="2783" h="2728" extrusionOk="0">
                  <a:moveTo>
                    <a:pt x="742" y="0"/>
                  </a:moveTo>
                  <a:cubicBezTo>
                    <a:pt x="670" y="0"/>
                    <a:pt x="598" y="27"/>
                    <a:pt x="544" y="82"/>
                  </a:cubicBezTo>
                  <a:lnTo>
                    <a:pt x="110" y="516"/>
                  </a:lnTo>
                  <a:cubicBezTo>
                    <a:pt x="0" y="625"/>
                    <a:pt x="0" y="802"/>
                    <a:pt x="110" y="913"/>
                  </a:cubicBezTo>
                  <a:lnTo>
                    <a:pt x="1843" y="2645"/>
                  </a:lnTo>
                  <a:cubicBezTo>
                    <a:pt x="1898" y="2700"/>
                    <a:pt x="1969" y="2727"/>
                    <a:pt x="2041" y="2727"/>
                  </a:cubicBezTo>
                  <a:cubicBezTo>
                    <a:pt x="2113" y="2727"/>
                    <a:pt x="2185" y="2700"/>
                    <a:pt x="2239" y="2645"/>
                  </a:cubicBezTo>
                  <a:lnTo>
                    <a:pt x="2674" y="2212"/>
                  </a:lnTo>
                  <a:cubicBezTo>
                    <a:pt x="2783" y="2102"/>
                    <a:pt x="2783" y="1925"/>
                    <a:pt x="2674" y="1816"/>
                  </a:cubicBezTo>
                  <a:lnTo>
                    <a:pt x="940" y="82"/>
                  </a:lnTo>
                  <a:cubicBezTo>
                    <a:pt x="885" y="27"/>
                    <a:pt x="814" y="0"/>
                    <a:pt x="74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8" name="Google Shape;1078;p40"/>
            <p:cNvSpPr/>
            <p:nvPr/>
          </p:nvSpPr>
          <p:spPr>
            <a:xfrm>
              <a:off x="4633950" y="1932175"/>
              <a:ext cx="69600" cy="68225"/>
            </a:xfrm>
            <a:custGeom>
              <a:avLst/>
              <a:gdLst/>
              <a:ahLst/>
              <a:cxnLst/>
              <a:rect l="l" t="t" r="r" b="b"/>
              <a:pathLst>
                <a:path w="2784" h="2729" extrusionOk="0">
                  <a:moveTo>
                    <a:pt x="743" y="1"/>
                  </a:moveTo>
                  <a:cubicBezTo>
                    <a:pt x="671" y="1"/>
                    <a:pt x="599" y="28"/>
                    <a:pt x="544" y="84"/>
                  </a:cubicBezTo>
                  <a:lnTo>
                    <a:pt x="111" y="517"/>
                  </a:lnTo>
                  <a:cubicBezTo>
                    <a:pt x="1" y="626"/>
                    <a:pt x="1" y="804"/>
                    <a:pt x="111" y="913"/>
                  </a:cubicBezTo>
                  <a:lnTo>
                    <a:pt x="1844" y="2647"/>
                  </a:lnTo>
                  <a:cubicBezTo>
                    <a:pt x="1899" y="2702"/>
                    <a:pt x="1971" y="2729"/>
                    <a:pt x="2042" y="2729"/>
                  </a:cubicBezTo>
                  <a:cubicBezTo>
                    <a:pt x="2114" y="2729"/>
                    <a:pt x="2185" y="2702"/>
                    <a:pt x="2240" y="2647"/>
                  </a:cubicBezTo>
                  <a:lnTo>
                    <a:pt x="2674" y="2213"/>
                  </a:lnTo>
                  <a:cubicBezTo>
                    <a:pt x="2783" y="2102"/>
                    <a:pt x="2783" y="1925"/>
                    <a:pt x="2674" y="1816"/>
                  </a:cubicBezTo>
                  <a:lnTo>
                    <a:pt x="942" y="84"/>
                  </a:lnTo>
                  <a:cubicBezTo>
                    <a:pt x="887" y="28"/>
                    <a:pt x="815" y="1"/>
                    <a:pt x="7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79" name="Google Shape;1079;p40"/>
            <p:cNvSpPr/>
            <p:nvPr/>
          </p:nvSpPr>
          <p:spPr>
            <a:xfrm>
              <a:off x="4503375" y="1955125"/>
              <a:ext cx="53900" cy="76475"/>
            </a:xfrm>
            <a:custGeom>
              <a:avLst/>
              <a:gdLst/>
              <a:ahLst/>
              <a:cxnLst/>
              <a:rect l="l" t="t" r="r" b="b"/>
              <a:pathLst>
                <a:path w="2156" h="3059" extrusionOk="0">
                  <a:moveTo>
                    <a:pt x="1271" y="1"/>
                  </a:moveTo>
                  <a:cubicBezTo>
                    <a:pt x="1162" y="1"/>
                    <a:pt x="1058" y="65"/>
                    <a:pt x="1014" y="172"/>
                  </a:cubicBezTo>
                  <a:lnTo>
                    <a:pt x="62" y="2431"/>
                  </a:lnTo>
                  <a:cubicBezTo>
                    <a:pt x="0" y="2573"/>
                    <a:pt x="67" y="2739"/>
                    <a:pt x="210" y="2799"/>
                  </a:cubicBezTo>
                  <a:lnTo>
                    <a:pt x="775" y="3037"/>
                  </a:lnTo>
                  <a:cubicBezTo>
                    <a:pt x="811" y="3052"/>
                    <a:pt x="848" y="3059"/>
                    <a:pt x="884" y="3059"/>
                  </a:cubicBezTo>
                  <a:cubicBezTo>
                    <a:pt x="994" y="3059"/>
                    <a:pt x="1098" y="2994"/>
                    <a:pt x="1144" y="2887"/>
                  </a:cubicBezTo>
                  <a:lnTo>
                    <a:pt x="2095" y="629"/>
                  </a:lnTo>
                  <a:cubicBezTo>
                    <a:pt x="2156" y="486"/>
                    <a:pt x="2089" y="322"/>
                    <a:pt x="1946" y="262"/>
                  </a:cubicBezTo>
                  <a:lnTo>
                    <a:pt x="1380" y="23"/>
                  </a:lnTo>
                  <a:cubicBezTo>
                    <a:pt x="1345" y="8"/>
                    <a:pt x="1308" y="1"/>
                    <a:pt x="127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0" name="Google Shape;1080;p40"/>
            <p:cNvSpPr/>
            <p:nvPr/>
          </p:nvSpPr>
          <p:spPr>
            <a:xfrm>
              <a:off x="4601550" y="1722250"/>
              <a:ext cx="53900" cy="76500"/>
            </a:xfrm>
            <a:custGeom>
              <a:avLst/>
              <a:gdLst/>
              <a:ahLst/>
              <a:cxnLst/>
              <a:rect l="l" t="t" r="r" b="b"/>
              <a:pathLst>
                <a:path w="2156" h="3060" extrusionOk="0">
                  <a:moveTo>
                    <a:pt x="1272" y="1"/>
                  </a:moveTo>
                  <a:cubicBezTo>
                    <a:pt x="1162" y="1"/>
                    <a:pt x="1058" y="66"/>
                    <a:pt x="1013" y="174"/>
                  </a:cubicBezTo>
                  <a:lnTo>
                    <a:pt x="61" y="2432"/>
                  </a:lnTo>
                  <a:cubicBezTo>
                    <a:pt x="1" y="2574"/>
                    <a:pt x="68" y="2739"/>
                    <a:pt x="211" y="2799"/>
                  </a:cubicBezTo>
                  <a:lnTo>
                    <a:pt x="774" y="3037"/>
                  </a:lnTo>
                  <a:cubicBezTo>
                    <a:pt x="810" y="3052"/>
                    <a:pt x="847" y="3059"/>
                    <a:pt x="883" y="3059"/>
                  </a:cubicBezTo>
                  <a:cubicBezTo>
                    <a:pt x="993" y="3059"/>
                    <a:pt x="1098" y="2995"/>
                    <a:pt x="1143" y="2887"/>
                  </a:cubicBezTo>
                  <a:lnTo>
                    <a:pt x="2095" y="629"/>
                  </a:lnTo>
                  <a:cubicBezTo>
                    <a:pt x="2155" y="486"/>
                    <a:pt x="2088" y="321"/>
                    <a:pt x="1945" y="262"/>
                  </a:cubicBezTo>
                  <a:lnTo>
                    <a:pt x="1381" y="23"/>
                  </a:lnTo>
                  <a:cubicBezTo>
                    <a:pt x="1345" y="8"/>
                    <a:pt x="1308" y="1"/>
                    <a:pt x="127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1" name="Google Shape;1081;p40"/>
            <p:cNvSpPr/>
            <p:nvPr/>
          </p:nvSpPr>
          <p:spPr>
            <a:xfrm>
              <a:off x="4423800" y="1801875"/>
              <a:ext cx="78375" cy="51975"/>
            </a:xfrm>
            <a:custGeom>
              <a:avLst/>
              <a:gdLst/>
              <a:ahLst/>
              <a:cxnLst/>
              <a:rect l="l" t="t" r="r" b="b"/>
              <a:pathLst>
                <a:path w="3135" h="2079" extrusionOk="0">
                  <a:moveTo>
                    <a:pt x="557" y="0"/>
                  </a:moveTo>
                  <a:cubicBezTo>
                    <a:pt x="448" y="0"/>
                    <a:pt x="343" y="65"/>
                    <a:pt x="298" y="172"/>
                  </a:cubicBezTo>
                  <a:lnTo>
                    <a:pt x="61" y="737"/>
                  </a:lnTo>
                  <a:cubicBezTo>
                    <a:pt x="0" y="880"/>
                    <a:pt x="67" y="1044"/>
                    <a:pt x="210" y="1104"/>
                  </a:cubicBezTo>
                  <a:lnTo>
                    <a:pt x="2468" y="2056"/>
                  </a:lnTo>
                  <a:cubicBezTo>
                    <a:pt x="2504" y="2071"/>
                    <a:pt x="2541" y="2078"/>
                    <a:pt x="2577" y="2078"/>
                  </a:cubicBezTo>
                  <a:cubicBezTo>
                    <a:pt x="2687" y="2078"/>
                    <a:pt x="2790" y="2014"/>
                    <a:pt x="2836" y="1906"/>
                  </a:cubicBezTo>
                  <a:lnTo>
                    <a:pt x="3074" y="1342"/>
                  </a:lnTo>
                  <a:cubicBezTo>
                    <a:pt x="3135" y="1199"/>
                    <a:pt x="3068" y="1035"/>
                    <a:pt x="2925" y="974"/>
                  </a:cubicBezTo>
                  <a:lnTo>
                    <a:pt x="666" y="23"/>
                  </a:lnTo>
                  <a:cubicBezTo>
                    <a:pt x="630" y="7"/>
                    <a:pt x="593" y="0"/>
                    <a:pt x="5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2" name="Google Shape;1082;p40"/>
            <p:cNvSpPr/>
            <p:nvPr/>
          </p:nvSpPr>
          <p:spPr>
            <a:xfrm>
              <a:off x="4656650" y="1900025"/>
              <a:ext cx="78400" cy="51975"/>
            </a:xfrm>
            <a:custGeom>
              <a:avLst/>
              <a:gdLst/>
              <a:ahLst/>
              <a:cxnLst/>
              <a:rect l="l" t="t" r="r" b="b"/>
              <a:pathLst>
                <a:path w="3136" h="2079" extrusionOk="0">
                  <a:moveTo>
                    <a:pt x="558" y="1"/>
                  </a:moveTo>
                  <a:cubicBezTo>
                    <a:pt x="449" y="1"/>
                    <a:pt x="344" y="65"/>
                    <a:pt x="299" y="172"/>
                  </a:cubicBezTo>
                  <a:lnTo>
                    <a:pt x="61" y="737"/>
                  </a:lnTo>
                  <a:cubicBezTo>
                    <a:pt x="1" y="880"/>
                    <a:pt x="68" y="1045"/>
                    <a:pt x="211" y="1106"/>
                  </a:cubicBezTo>
                  <a:lnTo>
                    <a:pt x="2469" y="2057"/>
                  </a:lnTo>
                  <a:cubicBezTo>
                    <a:pt x="2504" y="2072"/>
                    <a:pt x="2541" y="2079"/>
                    <a:pt x="2577" y="2079"/>
                  </a:cubicBezTo>
                  <a:cubicBezTo>
                    <a:pt x="2686" y="2079"/>
                    <a:pt x="2791" y="2015"/>
                    <a:pt x="2836" y="1908"/>
                  </a:cubicBezTo>
                  <a:lnTo>
                    <a:pt x="3074" y="1343"/>
                  </a:lnTo>
                  <a:cubicBezTo>
                    <a:pt x="3136" y="1200"/>
                    <a:pt x="3067" y="1035"/>
                    <a:pt x="2924" y="974"/>
                  </a:cubicBezTo>
                  <a:lnTo>
                    <a:pt x="666" y="23"/>
                  </a:lnTo>
                  <a:cubicBezTo>
                    <a:pt x="631" y="8"/>
                    <a:pt x="594" y="1"/>
                    <a:pt x="5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3" name="Google Shape;1083;p40"/>
            <p:cNvSpPr/>
            <p:nvPr/>
          </p:nvSpPr>
          <p:spPr>
            <a:xfrm>
              <a:off x="4423125" y="1898875"/>
              <a:ext cx="78475" cy="51375"/>
            </a:xfrm>
            <a:custGeom>
              <a:avLst/>
              <a:gdLst/>
              <a:ahLst/>
              <a:cxnLst/>
              <a:rect l="l" t="t" r="r" b="b"/>
              <a:pathLst>
                <a:path w="3139" h="2055" extrusionOk="0">
                  <a:moveTo>
                    <a:pt x="2590" y="0"/>
                  </a:moveTo>
                  <a:cubicBezTo>
                    <a:pt x="2554" y="0"/>
                    <a:pt x="2518" y="7"/>
                    <a:pt x="2483" y="21"/>
                  </a:cubicBezTo>
                  <a:lnTo>
                    <a:pt x="214" y="946"/>
                  </a:lnTo>
                  <a:cubicBezTo>
                    <a:pt x="69" y="1003"/>
                    <a:pt x="1" y="1167"/>
                    <a:pt x="59" y="1312"/>
                  </a:cubicBezTo>
                  <a:lnTo>
                    <a:pt x="290" y="1879"/>
                  </a:lnTo>
                  <a:cubicBezTo>
                    <a:pt x="335" y="1989"/>
                    <a:pt x="440" y="2054"/>
                    <a:pt x="551" y="2054"/>
                  </a:cubicBezTo>
                  <a:cubicBezTo>
                    <a:pt x="586" y="2054"/>
                    <a:pt x="622" y="2048"/>
                    <a:pt x="656" y="2034"/>
                  </a:cubicBezTo>
                  <a:lnTo>
                    <a:pt x="2927" y="1110"/>
                  </a:lnTo>
                  <a:cubicBezTo>
                    <a:pt x="3070" y="1051"/>
                    <a:pt x="3138" y="888"/>
                    <a:pt x="3080" y="743"/>
                  </a:cubicBezTo>
                  <a:lnTo>
                    <a:pt x="2849" y="176"/>
                  </a:lnTo>
                  <a:cubicBezTo>
                    <a:pt x="2806" y="67"/>
                    <a:pt x="2701" y="0"/>
                    <a:pt x="25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4" name="Google Shape;1084;p40"/>
            <p:cNvSpPr/>
            <p:nvPr/>
          </p:nvSpPr>
          <p:spPr>
            <a:xfrm>
              <a:off x="4657225" y="1803650"/>
              <a:ext cx="78450" cy="51350"/>
            </a:xfrm>
            <a:custGeom>
              <a:avLst/>
              <a:gdLst/>
              <a:ahLst/>
              <a:cxnLst/>
              <a:rect l="l" t="t" r="r" b="b"/>
              <a:pathLst>
                <a:path w="3138" h="2054" extrusionOk="0">
                  <a:moveTo>
                    <a:pt x="2589" y="0"/>
                  </a:moveTo>
                  <a:cubicBezTo>
                    <a:pt x="2554" y="0"/>
                    <a:pt x="2517" y="7"/>
                    <a:pt x="2482" y="21"/>
                  </a:cubicBezTo>
                  <a:lnTo>
                    <a:pt x="213" y="944"/>
                  </a:lnTo>
                  <a:cubicBezTo>
                    <a:pt x="70" y="1003"/>
                    <a:pt x="0" y="1167"/>
                    <a:pt x="58" y="1310"/>
                  </a:cubicBezTo>
                  <a:lnTo>
                    <a:pt x="289" y="1879"/>
                  </a:lnTo>
                  <a:cubicBezTo>
                    <a:pt x="334" y="1987"/>
                    <a:pt x="439" y="2053"/>
                    <a:pt x="549" y="2053"/>
                  </a:cubicBezTo>
                  <a:cubicBezTo>
                    <a:pt x="585" y="2053"/>
                    <a:pt x="621" y="2046"/>
                    <a:pt x="655" y="2032"/>
                  </a:cubicBezTo>
                  <a:lnTo>
                    <a:pt x="2925" y="1108"/>
                  </a:lnTo>
                  <a:cubicBezTo>
                    <a:pt x="3069" y="1050"/>
                    <a:pt x="3138" y="886"/>
                    <a:pt x="3080" y="743"/>
                  </a:cubicBezTo>
                  <a:lnTo>
                    <a:pt x="2849" y="175"/>
                  </a:lnTo>
                  <a:cubicBezTo>
                    <a:pt x="2804" y="66"/>
                    <a:pt x="2700" y="0"/>
                    <a:pt x="25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5" name="Google Shape;1085;p40"/>
            <p:cNvSpPr/>
            <p:nvPr/>
          </p:nvSpPr>
          <p:spPr>
            <a:xfrm>
              <a:off x="4505175" y="1721600"/>
              <a:ext cx="53225" cy="76575"/>
            </a:xfrm>
            <a:custGeom>
              <a:avLst/>
              <a:gdLst/>
              <a:ahLst/>
              <a:cxnLst/>
              <a:rect l="l" t="t" r="r" b="b"/>
              <a:pathLst>
                <a:path w="2129" h="3063" extrusionOk="0">
                  <a:moveTo>
                    <a:pt x="888" y="0"/>
                  </a:moveTo>
                  <a:cubicBezTo>
                    <a:pt x="852" y="0"/>
                    <a:pt x="816" y="7"/>
                    <a:pt x="782" y="21"/>
                  </a:cubicBezTo>
                  <a:lnTo>
                    <a:pt x="213" y="252"/>
                  </a:lnTo>
                  <a:cubicBezTo>
                    <a:pt x="69" y="310"/>
                    <a:pt x="1" y="474"/>
                    <a:pt x="58" y="617"/>
                  </a:cubicBezTo>
                  <a:lnTo>
                    <a:pt x="983" y="2888"/>
                  </a:lnTo>
                  <a:cubicBezTo>
                    <a:pt x="1026" y="2997"/>
                    <a:pt x="1131" y="3063"/>
                    <a:pt x="1242" y="3063"/>
                  </a:cubicBezTo>
                  <a:cubicBezTo>
                    <a:pt x="1278" y="3063"/>
                    <a:pt x="1314" y="3056"/>
                    <a:pt x="1349" y="3042"/>
                  </a:cubicBezTo>
                  <a:lnTo>
                    <a:pt x="1916" y="2811"/>
                  </a:lnTo>
                  <a:cubicBezTo>
                    <a:pt x="2060" y="2753"/>
                    <a:pt x="2128" y="2589"/>
                    <a:pt x="2071" y="2445"/>
                  </a:cubicBezTo>
                  <a:lnTo>
                    <a:pt x="1147" y="175"/>
                  </a:lnTo>
                  <a:cubicBezTo>
                    <a:pt x="1103" y="67"/>
                    <a:pt x="998" y="0"/>
                    <a:pt x="8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6" name="Google Shape;1086;p40"/>
            <p:cNvSpPr/>
            <p:nvPr/>
          </p:nvSpPr>
          <p:spPr>
            <a:xfrm>
              <a:off x="4600425" y="1955675"/>
              <a:ext cx="53200" cy="76600"/>
            </a:xfrm>
            <a:custGeom>
              <a:avLst/>
              <a:gdLst/>
              <a:ahLst/>
              <a:cxnLst/>
              <a:rect l="l" t="t" r="r" b="b"/>
              <a:pathLst>
                <a:path w="2128" h="3064" extrusionOk="0">
                  <a:moveTo>
                    <a:pt x="887" y="1"/>
                  </a:moveTo>
                  <a:cubicBezTo>
                    <a:pt x="851" y="1"/>
                    <a:pt x="816" y="7"/>
                    <a:pt x="781" y="22"/>
                  </a:cubicBezTo>
                  <a:lnTo>
                    <a:pt x="213" y="253"/>
                  </a:lnTo>
                  <a:cubicBezTo>
                    <a:pt x="70" y="312"/>
                    <a:pt x="0" y="475"/>
                    <a:pt x="59" y="619"/>
                  </a:cubicBezTo>
                  <a:lnTo>
                    <a:pt x="982" y="2889"/>
                  </a:lnTo>
                  <a:cubicBezTo>
                    <a:pt x="1027" y="2997"/>
                    <a:pt x="1132" y="3063"/>
                    <a:pt x="1242" y="3063"/>
                  </a:cubicBezTo>
                  <a:cubicBezTo>
                    <a:pt x="1278" y="3063"/>
                    <a:pt x="1313" y="3056"/>
                    <a:pt x="1348" y="3042"/>
                  </a:cubicBezTo>
                  <a:lnTo>
                    <a:pt x="1917" y="2811"/>
                  </a:lnTo>
                  <a:cubicBezTo>
                    <a:pt x="2060" y="2753"/>
                    <a:pt x="2128" y="2589"/>
                    <a:pt x="2070" y="2446"/>
                  </a:cubicBezTo>
                  <a:lnTo>
                    <a:pt x="1146" y="177"/>
                  </a:lnTo>
                  <a:cubicBezTo>
                    <a:pt x="1102" y="67"/>
                    <a:pt x="997" y="1"/>
                    <a:pt x="8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7" name="Google Shape;1087;p40"/>
            <p:cNvSpPr/>
            <p:nvPr/>
          </p:nvSpPr>
          <p:spPr>
            <a:xfrm>
              <a:off x="6890425" y="1243875"/>
              <a:ext cx="124250" cy="318300"/>
            </a:xfrm>
            <a:custGeom>
              <a:avLst/>
              <a:gdLst/>
              <a:ahLst/>
              <a:cxnLst/>
              <a:rect l="l" t="t" r="r" b="b"/>
              <a:pathLst>
                <a:path w="4970" h="12732" extrusionOk="0">
                  <a:moveTo>
                    <a:pt x="2889" y="1"/>
                  </a:moveTo>
                  <a:cubicBezTo>
                    <a:pt x="1679" y="1"/>
                    <a:pt x="1" y="137"/>
                    <a:pt x="1" y="137"/>
                  </a:cubicBezTo>
                  <a:cubicBezTo>
                    <a:pt x="817" y="4086"/>
                    <a:pt x="68" y="12731"/>
                    <a:pt x="68" y="12731"/>
                  </a:cubicBezTo>
                  <a:lnTo>
                    <a:pt x="3880" y="12731"/>
                  </a:lnTo>
                  <a:cubicBezTo>
                    <a:pt x="4674" y="12731"/>
                    <a:pt x="4969" y="1023"/>
                    <a:pt x="4085" y="137"/>
                  </a:cubicBezTo>
                  <a:cubicBezTo>
                    <a:pt x="3982" y="35"/>
                    <a:pt x="3494" y="1"/>
                    <a:pt x="288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8" name="Google Shape;1088;p40"/>
            <p:cNvSpPr/>
            <p:nvPr/>
          </p:nvSpPr>
          <p:spPr>
            <a:xfrm>
              <a:off x="4831275" y="750800"/>
              <a:ext cx="117025" cy="261675"/>
            </a:xfrm>
            <a:custGeom>
              <a:avLst/>
              <a:gdLst/>
              <a:ahLst/>
              <a:cxnLst/>
              <a:rect l="l" t="t" r="r" b="b"/>
              <a:pathLst>
                <a:path w="4681" h="10467" extrusionOk="0">
                  <a:moveTo>
                    <a:pt x="2409" y="1"/>
                  </a:moveTo>
                  <a:cubicBezTo>
                    <a:pt x="1080" y="1"/>
                    <a:pt x="1" y="790"/>
                    <a:pt x="1" y="1763"/>
                  </a:cubicBezTo>
                  <a:lnTo>
                    <a:pt x="1" y="8707"/>
                  </a:lnTo>
                  <a:cubicBezTo>
                    <a:pt x="1" y="9679"/>
                    <a:pt x="1080" y="10467"/>
                    <a:pt x="2409" y="10467"/>
                  </a:cubicBezTo>
                  <a:lnTo>
                    <a:pt x="4680" y="10467"/>
                  </a:lnTo>
                  <a:lnTo>
                    <a:pt x="4680" y="1"/>
                  </a:lnTo>
                  <a:close/>
                </a:path>
              </a:pathLst>
            </a:custGeom>
            <a:solidFill>
              <a:srgbClr val="24242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89" name="Google Shape;1089;p40"/>
            <p:cNvSpPr/>
            <p:nvPr/>
          </p:nvSpPr>
          <p:spPr>
            <a:xfrm>
              <a:off x="4831275" y="750800"/>
              <a:ext cx="117025" cy="261675"/>
            </a:xfrm>
            <a:custGeom>
              <a:avLst/>
              <a:gdLst/>
              <a:ahLst/>
              <a:cxnLst/>
              <a:rect l="l" t="t" r="r" b="b"/>
              <a:pathLst>
                <a:path w="4681" h="10467" extrusionOk="0">
                  <a:moveTo>
                    <a:pt x="4680" y="1"/>
                  </a:moveTo>
                  <a:lnTo>
                    <a:pt x="2409" y="1"/>
                  </a:lnTo>
                  <a:cubicBezTo>
                    <a:pt x="1080" y="1"/>
                    <a:pt x="1" y="790"/>
                    <a:pt x="1" y="1763"/>
                  </a:cubicBezTo>
                  <a:lnTo>
                    <a:pt x="1" y="8707"/>
                  </a:lnTo>
                  <a:cubicBezTo>
                    <a:pt x="1" y="9679"/>
                    <a:pt x="1080" y="10467"/>
                    <a:pt x="2409" y="10467"/>
                  </a:cubicBezTo>
                  <a:lnTo>
                    <a:pt x="4680" y="1046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090" name="Google Shape;1090;p40"/>
          <p:cNvGrpSpPr/>
          <p:nvPr/>
        </p:nvGrpSpPr>
        <p:grpSpPr>
          <a:xfrm>
            <a:off x="8281499" y="5602046"/>
            <a:ext cx="2950112" cy="1368149"/>
            <a:chOff x="7982950" y="1546525"/>
            <a:chExt cx="3394575" cy="1574275"/>
          </a:xfrm>
        </p:grpSpPr>
        <p:sp>
          <p:nvSpPr>
            <p:cNvPr id="1091" name="Google Shape;1091;p40"/>
            <p:cNvSpPr/>
            <p:nvPr/>
          </p:nvSpPr>
          <p:spPr>
            <a:xfrm>
              <a:off x="10894825" y="2773000"/>
              <a:ext cx="221575" cy="110800"/>
            </a:xfrm>
            <a:custGeom>
              <a:avLst/>
              <a:gdLst/>
              <a:ahLst/>
              <a:cxnLst/>
              <a:rect l="l" t="t" r="r" b="b"/>
              <a:pathLst>
                <a:path w="8863" h="4432" extrusionOk="0">
                  <a:moveTo>
                    <a:pt x="1" y="0"/>
                  </a:moveTo>
                  <a:lnTo>
                    <a:pt x="1" y="4432"/>
                  </a:lnTo>
                  <a:lnTo>
                    <a:pt x="8862" y="4432"/>
                  </a:lnTo>
                  <a:lnTo>
                    <a:pt x="886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2" name="Google Shape;1092;p40"/>
            <p:cNvSpPr/>
            <p:nvPr/>
          </p:nvSpPr>
          <p:spPr>
            <a:xfrm>
              <a:off x="10918550" y="2773000"/>
              <a:ext cx="23750" cy="87075"/>
            </a:xfrm>
            <a:custGeom>
              <a:avLst/>
              <a:gdLst/>
              <a:ahLst/>
              <a:cxnLst/>
              <a:rect l="l" t="t" r="r" b="b"/>
              <a:pathLst>
                <a:path w="950" h="3483" extrusionOk="0">
                  <a:moveTo>
                    <a:pt x="0" y="0"/>
                  </a:moveTo>
                  <a:lnTo>
                    <a:pt x="0" y="3482"/>
                  </a:lnTo>
                  <a:lnTo>
                    <a:pt x="950" y="3482"/>
                  </a:lnTo>
                  <a:lnTo>
                    <a:pt x="9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3" name="Google Shape;1093;p40"/>
            <p:cNvSpPr/>
            <p:nvPr/>
          </p:nvSpPr>
          <p:spPr>
            <a:xfrm>
              <a:off x="11068900" y="2773000"/>
              <a:ext cx="23750" cy="87075"/>
            </a:xfrm>
            <a:custGeom>
              <a:avLst/>
              <a:gdLst/>
              <a:ahLst/>
              <a:cxnLst/>
              <a:rect l="l" t="t" r="r" b="b"/>
              <a:pathLst>
                <a:path w="950" h="3483" extrusionOk="0">
                  <a:moveTo>
                    <a:pt x="0" y="0"/>
                  </a:moveTo>
                  <a:lnTo>
                    <a:pt x="0" y="3482"/>
                  </a:lnTo>
                  <a:lnTo>
                    <a:pt x="950" y="3482"/>
                  </a:lnTo>
                  <a:lnTo>
                    <a:pt x="95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4" name="Google Shape;1094;p40"/>
            <p:cNvSpPr/>
            <p:nvPr/>
          </p:nvSpPr>
          <p:spPr>
            <a:xfrm>
              <a:off x="10871075" y="2860050"/>
              <a:ext cx="277000" cy="71225"/>
            </a:xfrm>
            <a:custGeom>
              <a:avLst/>
              <a:gdLst/>
              <a:ahLst/>
              <a:cxnLst/>
              <a:rect l="l" t="t" r="r" b="b"/>
              <a:pathLst>
                <a:path w="11080" h="2849" extrusionOk="0">
                  <a:moveTo>
                    <a:pt x="1368" y="0"/>
                  </a:moveTo>
                  <a:cubicBezTo>
                    <a:pt x="611" y="0"/>
                    <a:pt x="0" y="610"/>
                    <a:pt x="0" y="1368"/>
                  </a:cubicBezTo>
                  <a:lnTo>
                    <a:pt x="0" y="1482"/>
                  </a:lnTo>
                  <a:cubicBezTo>
                    <a:pt x="0" y="2239"/>
                    <a:pt x="611" y="2849"/>
                    <a:pt x="1368" y="2849"/>
                  </a:cubicBezTo>
                  <a:lnTo>
                    <a:pt x="9711" y="2849"/>
                  </a:lnTo>
                  <a:cubicBezTo>
                    <a:pt x="10468" y="2849"/>
                    <a:pt x="11079" y="2239"/>
                    <a:pt x="11079" y="1482"/>
                  </a:cubicBezTo>
                  <a:lnTo>
                    <a:pt x="11079" y="1368"/>
                  </a:lnTo>
                  <a:cubicBezTo>
                    <a:pt x="11079" y="610"/>
                    <a:pt x="10468" y="0"/>
                    <a:pt x="97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5" name="Google Shape;1095;p40"/>
            <p:cNvSpPr/>
            <p:nvPr/>
          </p:nvSpPr>
          <p:spPr>
            <a:xfrm>
              <a:off x="10000700" y="2717625"/>
              <a:ext cx="1234375" cy="63325"/>
            </a:xfrm>
            <a:custGeom>
              <a:avLst/>
              <a:gdLst/>
              <a:ahLst/>
              <a:cxnLst/>
              <a:rect l="l" t="t" r="r" b="b"/>
              <a:pathLst>
                <a:path w="49375" h="2533" extrusionOk="0">
                  <a:moveTo>
                    <a:pt x="0" y="0"/>
                  </a:moveTo>
                  <a:lnTo>
                    <a:pt x="0" y="2533"/>
                  </a:lnTo>
                  <a:lnTo>
                    <a:pt x="49375" y="2533"/>
                  </a:lnTo>
                  <a:lnTo>
                    <a:pt x="4937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6" name="Google Shape;1096;p40"/>
            <p:cNvSpPr/>
            <p:nvPr/>
          </p:nvSpPr>
          <p:spPr>
            <a:xfrm>
              <a:off x="11191700" y="2678050"/>
              <a:ext cx="177900" cy="166175"/>
            </a:xfrm>
            <a:custGeom>
              <a:avLst/>
              <a:gdLst/>
              <a:ahLst/>
              <a:cxnLst/>
              <a:rect l="l" t="t" r="r" b="b"/>
              <a:pathLst>
                <a:path w="7116" h="6647" extrusionOk="0">
                  <a:moveTo>
                    <a:pt x="0" y="0"/>
                  </a:moveTo>
                  <a:lnTo>
                    <a:pt x="2280" y="6647"/>
                  </a:lnTo>
                  <a:lnTo>
                    <a:pt x="7115" y="6647"/>
                  </a:lnTo>
                  <a:lnTo>
                    <a:pt x="711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7" name="Google Shape;1097;p40"/>
            <p:cNvSpPr/>
            <p:nvPr/>
          </p:nvSpPr>
          <p:spPr>
            <a:xfrm>
              <a:off x="11250900" y="2773000"/>
              <a:ext cx="102900" cy="31700"/>
            </a:xfrm>
            <a:custGeom>
              <a:avLst/>
              <a:gdLst/>
              <a:ahLst/>
              <a:cxnLst/>
              <a:rect l="l" t="t" r="r" b="b"/>
              <a:pathLst>
                <a:path w="4116" h="1268" extrusionOk="0">
                  <a:moveTo>
                    <a:pt x="610" y="0"/>
                  </a:moveTo>
                  <a:cubicBezTo>
                    <a:pt x="273" y="0"/>
                    <a:pt x="0" y="274"/>
                    <a:pt x="0" y="610"/>
                  </a:cubicBezTo>
                  <a:lnTo>
                    <a:pt x="0" y="657"/>
                  </a:lnTo>
                  <a:cubicBezTo>
                    <a:pt x="0" y="994"/>
                    <a:pt x="273" y="1267"/>
                    <a:pt x="610" y="1267"/>
                  </a:cubicBezTo>
                  <a:lnTo>
                    <a:pt x="3505" y="1267"/>
                  </a:lnTo>
                  <a:cubicBezTo>
                    <a:pt x="3842" y="1267"/>
                    <a:pt x="4115" y="994"/>
                    <a:pt x="4115" y="657"/>
                  </a:cubicBezTo>
                  <a:lnTo>
                    <a:pt x="4115" y="610"/>
                  </a:lnTo>
                  <a:cubicBezTo>
                    <a:pt x="4115" y="274"/>
                    <a:pt x="3842" y="0"/>
                    <a:pt x="350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8" name="Google Shape;1098;p40"/>
            <p:cNvSpPr/>
            <p:nvPr/>
          </p:nvSpPr>
          <p:spPr>
            <a:xfrm>
              <a:off x="11235050" y="2828400"/>
              <a:ext cx="142475" cy="102875"/>
            </a:xfrm>
            <a:custGeom>
              <a:avLst/>
              <a:gdLst/>
              <a:ahLst/>
              <a:cxnLst/>
              <a:rect l="l" t="t" r="r" b="b"/>
              <a:pathLst>
                <a:path w="5699" h="4115" extrusionOk="0">
                  <a:moveTo>
                    <a:pt x="457" y="1"/>
                  </a:moveTo>
                  <a:cubicBezTo>
                    <a:pt x="205" y="1"/>
                    <a:pt x="1" y="204"/>
                    <a:pt x="1" y="456"/>
                  </a:cubicBezTo>
                  <a:lnTo>
                    <a:pt x="1" y="3659"/>
                  </a:lnTo>
                  <a:cubicBezTo>
                    <a:pt x="1" y="3911"/>
                    <a:pt x="205" y="4115"/>
                    <a:pt x="457" y="4115"/>
                  </a:cubicBezTo>
                  <a:lnTo>
                    <a:pt x="5243" y="4115"/>
                  </a:lnTo>
                  <a:cubicBezTo>
                    <a:pt x="5495" y="4115"/>
                    <a:pt x="5699" y="3911"/>
                    <a:pt x="5699" y="3659"/>
                  </a:cubicBezTo>
                  <a:lnTo>
                    <a:pt x="5699" y="456"/>
                  </a:lnTo>
                  <a:cubicBezTo>
                    <a:pt x="5699" y="204"/>
                    <a:pt x="5495" y="1"/>
                    <a:pt x="52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099" name="Google Shape;1099;p40"/>
            <p:cNvSpPr/>
            <p:nvPr/>
          </p:nvSpPr>
          <p:spPr>
            <a:xfrm>
              <a:off x="8781975" y="2148025"/>
              <a:ext cx="91175" cy="514225"/>
            </a:xfrm>
            <a:custGeom>
              <a:avLst/>
              <a:gdLst/>
              <a:ahLst/>
              <a:cxnLst/>
              <a:rect l="l" t="t" r="r" b="b"/>
              <a:pathLst>
                <a:path w="3647" h="20569" fill="none" extrusionOk="0">
                  <a:moveTo>
                    <a:pt x="0" y="0"/>
                  </a:moveTo>
                  <a:lnTo>
                    <a:pt x="3646" y="854"/>
                  </a:lnTo>
                  <a:lnTo>
                    <a:pt x="3646" y="20568"/>
                  </a:lnTo>
                </a:path>
              </a:pathLst>
            </a:custGeom>
            <a:solidFill>
              <a:schemeClr val="accent1"/>
            </a:solidFill>
            <a:ln w="23725" cap="rnd" cmpd="sng">
              <a:solidFill>
                <a:srgbClr val="33333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0" name="Google Shape;1100;p40"/>
            <p:cNvSpPr/>
            <p:nvPr/>
          </p:nvSpPr>
          <p:spPr>
            <a:xfrm>
              <a:off x="8230150" y="2614775"/>
              <a:ext cx="2371950" cy="292800"/>
            </a:xfrm>
            <a:custGeom>
              <a:avLst/>
              <a:gdLst/>
              <a:ahLst/>
              <a:cxnLst/>
              <a:rect l="l" t="t" r="r" b="b"/>
              <a:pathLst>
                <a:path w="94878" h="11712" extrusionOk="0">
                  <a:moveTo>
                    <a:pt x="7292" y="0"/>
                  </a:moveTo>
                  <a:cubicBezTo>
                    <a:pt x="3014" y="0"/>
                    <a:pt x="1" y="1577"/>
                    <a:pt x="1" y="5855"/>
                  </a:cubicBezTo>
                  <a:cubicBezTo>
                    <a:pt x="1" y="10134"/>
                    <a:pt x="3014" y="11711"/>
                    <a:pt x="7292" y="11711"/>
                  </a:cubicBezTo>
                  <a:lnTo>
                    <a:pt x="94877" y="11711"/>
                  </a:lnTo>
                  <a:lnTo>
                    <a:pt x="94876" y="2213"/>
                  </a:lnTo>
                  <a:cubicBezTo>
                    <a:pt x="94876" y="2213"/>
                    <a:pt x="30228" y="2258"/>
                    <a:pt x="28986" y="2258"/>
                  </a:cubicBezTo>
                  <a:lnTo>
                    <a:pt x="2620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1" name="Google Shape;1101;p40"/>
            <p:cNvSpPr/>
            <p:nvPr/>
          </p:nvSpPr>
          <p:spPr>
            <a:xfrm>
              <a:off x="8020325" y="1981725"/>
              <a:ext cx="809300" cy="902075"/>
            </a:xfrm>
            <a:custGeom>
              <a:avLst/>
              <a:gdLst/>
              <a:ahLst/>
              <a:cxnLst/>
              <a:rect l="l" t="t" r="r" b="b"/>
              <a:pathLst>
                <a:path w="32372" h="36083" extrusionOk="0">
                  <a:moveTo>
                    <a:pt x="7938" y="0"/>
                  </a:moveTo>
                  <a:lnTo>
                    <a:pt x="3864" y="6773"/>
                  </a:lnTo>
                  <a:lnTo>
                    <a:pt x="38" y="18475"/>
                  </a:lnTo>
                  <a:lnTo>
                    <a:pt x="0" y="36083"/>
                  </a:lnTo>
                  <a:lnTo>
                    <a:pt x="14014" y="36083"/>
                  </a:lnTo>
                  <a:cubicBezTo>
                    <a:pt x="14014" y="28803"/>
                    <a:pt x="20699" y="28487"/>
                    <a:pt x="20699" y="28487"/>
                  </a:cubicBezTo>
                  <a:lnTo>
                    <a:pt x="32372" y="28487"/>
                  </a:lnTo>
                  <a:lnTo>
                    <a:pt x="32372" y="2635"/>
                  </a:lnTo>
                  <a:cubicBezTo>
                    <a:pt x="32372" y="1297"/>
                    <a:pt x="31465" y="0"/>
                    <a:pt x="30127" y="0"/>
                  </a:cubicBezTo>
                  <a:lnTo>
                    <a:pt x="29958" y="0"/>
                  </a:lnTo>
                  <a:cubicBezTo>
                    <a:pt x="29912" y="0"/>
                    <a:pt x="29870" y="11"/>
                    <a:pt x="29825" y="14"/>
                  </a:cubicBezTo>
                  <a:lnTo>
                    <a:pt x="2981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2" name="Google Shape;1102;p40"/>
            <p:cNvSpPr/>
            <p:nvPr/>
          </p:nvSpPr>
          <p:spPr>
            <a:xfrm>
              <a:off x="8170650" y="2037125"/>
              <a:ext cx="548225" cy="417475"/>
            </a:xfrm>
            <a:custGeom>
              <a:avLst/>
              <a:gdLst/>
              <a:ahLst/>
              <a:cxnLst/>
              <a:rect l="l" t="t" r="r" b="b"/>
              <a:pathLst>
                <a:path w="21929" h="16699" extrusionOk="0">
                  <a:moveTo>
                    <a:pt x="7545" y="1"/>
                  </a:moveTo>
                  <a:cubicBezTo>
                    <a:pt x="1013" y="4432"/>
                    <a:pt x="0" y="16699"/>
                    <a:pt x="0" y="16699"/>
                  </a:cubicBezTo>
                  <a:cubicBezTo>
                    <a:pt x="19903" y="14191"/>
                    <a:pt x="21928" y="10759"/>
                    <a:pt x="21928" y="10759"/>
                  </a:cubicBezTo>
                  <a:lnTo>
                    <a:pt x="2192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3" name="Google Shape;1103;p40"/>
            <p:cNvSpPr/>
            <p:nvPr/>
          </p:nvSpPr>
          <p:spPr>
            <a:xfrm>
              <a:off x="8623875" y="2488150"/>
              <a:ext cx="87075" cy="142450"/>
            </a:xfrm>
            <a:custGeom>
              <a:avLst/>
              <a:gdLst/>
              <a:ahLst/>
              <a:cxnLst/>
              <a:rect l="l" t="t" r="r" b="b"/>
              <a:pathLst>
                <a:path w="3483" h="5698" extrusionOk="0">
                  <a:moveTo>
                    <a:pt x="0" y="1"/>
                  </a:moveTo>
                  <a:lnTo>
                    <a:pt x="0" y="5698"/>
                  </a:lnTo>
                  <a:lnTo>
                    <a:pt x="3482" y="5698"/>
                  </a:lnTo>
                  <a:lnTo>
                    <a:pt x="348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4" name="Google Shape;1104;p40"/>
            <p:cNvSpPr/>
            <p:nvPr/>
          </p:nvSpPr>
          <p:spPr>
            <a:xfrm>
              <a:off x="8623875" y="2583100"/>
              <a:ext cx="87075" cy="47500"/>
            </a:xfrm>
            <a:custGeom>
              <a:avLst/>
              <a:gdLst/>
              <a:ahLst/>
              <a:cxnLst/>
              <a:rect l="l" t="t" r="r" b="b"/>
              <a:pathLst>
                <a:path w="3483" h="1900" extrusionOk="0">
                  <a:moveTo>
                    <a:pt x="0" y="1"/>
                  </a:moveTo>
                  <a:lnTo>
                    <a:pt x="0" y="1900"/>
                  </a:lnTo>
                  <a:lnTo>
                    <a:pt x="3482" y="1900"/>
                  </a:lnTo>
                  <a:lnTo>
                    <a:pt x="348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5" name="Google Shape;1105;p40"/>
            <p:cNvSpPr/>
            <p:nvPr/>
          </p:nvSpPr>
          <p:spPr>
            <a:xfrm>
              <a:off x="8101650" y="2804675"/>
              <a:ext cx="158275" cy="55400"/>
            </a:xfrm>
            <a:custGeom>
              <a:avLst/>
              <a:gdLst/>
              <a:ahLst/>
              <a:cxnLst/>
              <a:rect l="l" t="t" r="r" b="b"/>
              <a:pathLst>
                <a:path w="6331" h="2216" extrusionOk="0">
                  <a:moveTo>
                    <a:pt x="1067" y="0"/>
                  </a:moveTo>
                  <a:cubicBezTo>
                    <a:pt x="477" y="0"/>
                    <a:pt x="0" y="477"/>
                    <a:pt x="0" y="1066"/>
                  </a:cubicBezTo>
                  <a:lnTo>
                    <a:pt x="0" y="1148"/>
                  </a:lnTo>
                  <a:cubicBezTo>
                    <a:pt x="0" y="1738"/>
                    <a:pt x="477" y="2215"/>
                    <a:pt x="1067" y="2215"/>
                  </a:cubicBezTo>
                  <a:lnTo>
                    <a:pt x="5265" y="2215"/>
                  </a:lnTo>
                  <a:cubicBezTo>
                    <a:pt x="5853" y="2215"/>
                    <a:pt x="6330" y="1738"/>
                    <a:pt x="6330" y="1148"/>
                  </a:cubicBezTo>
                  <a:lnTo>
                    <a:pt x="6330" y="1066"/>
                  </a:lnTo>
                  <a:cubicBezTo>
                    <a:pt x="6330" y="477"/>
                    <a:pt x="5853" y="0"/>
                    <a:pt x="52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6" name="Google Shape;1106;p40"/>
            <p:cNvSpPr/>
            <p:nvPr/>
          </p:nvSpPr>
          <p:spPr>
            <a:xfrm>
              <a:off x="8164950" y="2804675"/>
              <a:ext cx="94975" cy="55400"/>
            </a:xfrm>
            <a:custGeom>
              <a:avLst/>
              <a:gdLst/>
              <a:ahLst/>
              <a:cxnLst/>
              <a:rect l="l" t="t" r="r" b="b"/>
              <a:pathLst>
                <a:path w="3799" h="2216" extrusionOk="0">
                  <a:moveTo>
                    <a:pt x="0" y="0"/>
                  </a:moveTo>
                  <a:lnTo>
                    <a:pt x="0" y="2215"/>
                  </a:lnTo>
                  <a:lnTo>
                    <a:pt x="2855" y="2215"/>
                  </a:lnTo>
                  <a:cubicBezTo>
                    <a:pt x="3475" y="2215"/>
                    <a:pt x="3798" y="1887"/>
                    <a:pt x="3798" y="1269"/>
                  </a:cubicBezTo>
                  <a:lnTo>
                    <a:pt x="3798" y="1066"/>
                  </a:lnTo>
                  <a:cubicBezTo>
                    <a:pt x="3798" y="447"/>
                    <a:pt x="3473" y="0"/>
                    <a:pt x="2855" y="0"/>
                  </a:cubicBez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7" name="Google Shape;1107;p40"/>
            <p:cNvSpPr/>
            <p:nvPr/>
          </p:nvSpPr>
          <p:spPr>
            <a:xfrm>
              <a:off x="8020300" y="1987050"/>
              <a:ext cx="198475" cy="482500"/>
            </a:xfrm>
            <a:custGeom>
              <a:avLst/>
              <a:gdLst/>
              <a:ahLst/>
              <a:cxnLst/>
              <a:rect l="l" t="t" r="r" b="b"/>
              <a:pathLst>
                <a:path w="7939" h="19300" extrusionOk="0">
                  <a:moveTo>
                    <a:pt x="7939" y="0"/>
                  </a:moveTo>
                  <a:cubicBezTo>
                    <a:pt x="7939" y="1"/>
                    <a:pt x="0" y="6192"/>
                    <a:pt x="39" y="19295"/>
                  </a:cubicBezTo>
                  <a:cubicBezTo>
                    <a:pt x="39" y="19295"/>
                    <a:pt x="96" y="19299"/>
                    <a:pt x="188" y="19299"/>
                  </a:cubicBezTo>
                  <a:cubicBezTo>
                    <a:pt x="523" y="19299"/>
                    <a:pt x="1311" y="19247"/>
                    <a:pt x="1368" y="18763"/>
                  </a:cubicBezTo>
                  <a:cubicBezTo>
                    <a:pt x="2583" y="8375"/>
                    <a:pt x="6970" y="3191"/>
                    <a:pt x="79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8" name="Google Shape;1108;p40"/>
            <p:cNvSpPr/>
            <p:nvPr/>
          </p:nvSpPr>
          <p:spPr>
            <a:xfrm>
              <a:off x="8006700" y="2583100"/>
              <a:ext cx="31675" cy="253225"/>
            </a:xfrm>
            <a:custGeom>
              <a:avLst/>
              <a:gdLst/>
              <a:ahLst/>
              <a:cxnLst/>
              <a:rect l="l" t="t" r="r" b="b"/>
              <a:pathLst>
                <a:path w="1267" h="10129" extrusionOk="0">
                  <a:moveTo>
                    <a:pt x="610" y="1"/>
                  </a:moveTo>
                  <a:cubicBezTo>
                    <a:pt x="272" y="1"/>
                    <a:pt x="0" y="273"/>
                    <a:pt x="0" y="610"/>
                  </a:cubicBezTo>
                  <a:lnTo>
                    <a:pt x="0" y="9519"/>
                  </a:lnTo>
                  <a:cubicBezTo>
                    <a:pt x="0" y="9857"/>
                    <a:pt x="272" y="10129"/>
                    <a:pt x="610" y="10129"/>
                  </a:cubicBezTo>
                  <a:lnTo>
                    <a:pt x="657" y="10129"/>
                  </a:lnTo>
                  <a:cubicBezTo>
                    <a:pt x="995" y="10129"/>
                    <a:pt x="1267" y="9857"/>
                    <a:pt x="1267" y="9519"/>
                  </a:cubicBezTo>
                  <a:lnTo>
                    <a:pt x="1267" y="610"/>
                  </a:lnTo>
                  <a:cubicBezTo>
                    <a:pt x="1267" y="273"/>
                    <a:pt x="995" y="1"/>
                    <a:pt x="65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09" name="Google Shape;1109;p40"/>
            <p:cNvSpPr/>
            <p:nvPr/>
          </p:nvSpPr>
          <p:spPr>
            <a:xfrm>
              <a:off x="7982950" y="2883775"/>
              <a:ext cx="411475" cy="55425"/>
            </a:xfrm>
            <a:custGeom>
              <a:avLst/>
              <a:gdLst/>
              <a:ahLst/>
              <a:cxnLst/>
              <a:rect l="l" t="t" r="r" b="b"/>
              <a:pathLst>
                <a:path w="16459" h="2217" extrusionOk="0">
                  <a:moveTo>
                    <a:pt x="1067" y="1"/>
                  </a:moveTo>
                  <a:cubicBezTo>
                    <a:pt x="478" y="1"/>
                    <a:pt x="1" y="478"/>
                    <a:pt x="1" y="1067"/>
                  </a:cubicBezTo>
                  <a:lnTo>
                    <a:pt x="1" y="1150"/>
                  </a:lnTo>
                  <a:cubicBezTo>
                    <a:pt x="1" y="1739"/>
                    <a:pt x="478" y="2217"/>
                    <a:pt x="1067" y="2217"/>
                  </a:cubicBezTo>
                  <a:lnTo>
                    <a:pt x="15393" y="2217"/>
                  </a:lnTo>
                  <a:cubicBezTo>
                    <a:pt x="15981" y="2217"/>
                    <a:pt x="16459" y="1739"/>
                    <a:pt x="16459" y="1150"/>
                  </a:cubicBezTo>
                  <a:lnTo>
                    <a:pt x="16459" y="1067"/>
                  </a:lnTo>
                  <a:cubicBezTo>
                    <a:pt x="16459" y="478"/>
                    <a:pt x="15981" y="1"/>
                    <a:pt x="153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0" name="Google Shape;1110;p40"/>
            <p:cNvSpPr/>
            <p:nvPr/>
          </p:nvSpPr>
          <p:spPr>
            <a:xfrm>
              <a:off x="8217350" y="1680300"/>
              <a:ext cx="632375" cy="301450"/>
            </a:xfrm>
            <a:custGeom>
              <a:avLst/>
              <a:gdLst/>
              <a:ahLst/>
              <a:cxnLst/>
              <a:rect l="l" t="t" r="r" b="b"/>
              <a:pathLst>
                <a:path w="25295" h="12058" extrusionOk="0">
                  <a:moveTo>
                    <a:pt x="24512" y="0"/>
                  </a:moveTo>
                  <a:cubicBezTo>
                    <a:pt x="2438" y="0"/>
                    <a:pt x="0" y="12057"/>
                    <a:pt x="0" y="12057"/>
                  </a:cubicBezTo>
                  <a:lnTo>
                    <a:pt x="22674" y="12057"/>
                  </a:lnTo>
                  <a:cubicBezTo>
                    <a:pt x="23585" y="12057"/>
                    <a:pt x="24326" y="10474"/>
                    <a:pt x="24326" y="10474"/>
                  </a:cubicBezTo>
                  <a:cubicBezTo>
                    <a:pt x="25295" y="8821"/>
                    <a:pt x="24668" y="0"/>
                    <a:pt x="24668" y="0"/>
                  </a:cubicBezTo>
                  <a:cubicBezTo>
                    <a:pt x="24616" y="0"/>
                    <a:pt x="24564" y="0"/>
                    <a:pt x="245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1" name="Google Shape;1111;p40"/>
            <p:cNvSpPr/>
            <p:nvPr/>
          </p:nvSpPr>
          <p:spPr>
            <a:xfrm>
              <a:off x="8452350" y="2730525"/>
              <a:ext cx="390250" cy="390275"/>
            </a:xfrm>
            <a:custGeom>
              <a:avLst/>
              <a:gdLst/>
              <a:ahLst/>
              <a:cxnLst/>
              <a:rect l="l" t="t" r="r" b="b"/>
              <a:pathLst>
                <a:path w="15610" h="15611" extrusionOk="0">
                  <a:moveTo>
                    <a:pt x="7806" y="0"/>
                  </a:moveTo>
                  <a:cubicBezTo>
                    <a:pt x="3495" y="0"/>
                    <a:pt x="0" y="3495"/>
                    <a:pt x="0" y="7806"/>
                  </a:cubicBezTo>
                  <a:cubicBezTo>
                    <a:pt x="0" y="12116"/>
                    <a:pt x="3495" y="15610"/>
                    <a:pt x="7806" y="15610"/>
                  </a:cubicBezTo>
                  <a:cubicBezTo>
                    <a:pt x="12115" y="15610"/>
                    <a:pt x="15610" y="12116"/>
                    <a:pt x="15610" y="7806"/>
                  </a:cubicBezTo>
                  <a:cubicBezTo>
                    <a:pt x="15610" y="3495"/>
                    <a:pt x="12115" y="0"/>
                    <a:pt x="78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2" name="Google Shape;1112;p40"/>
            <p:cNvSpPr/>
            <p:nvPr/>
          </p:nvSpPr>
          <p:spPr>
            <a:xfrm>
              <a:off x="8520700" y="2798875"/>
              <a:ext cx="253550" cy="253550"/>
            </a:xfrm>
            <a:custGeom>
              <a:avLst/>
              <a:gdLst/>
              <a:ahLst/>
              <a:cxnLst/>
              <a:rect l="l" t="t" r="r" b="b"/>
              <a:pathLst>
                <a:path w="10142" h="10142" extrusionOk="0">
                  <a:moveTo>
                    <a:pt x="5072" y="1"/>
                  </a:moveTo>
                  <a:cubicBezTo>
                    <a:pt x="2272" y="1"/>
                    <a:pt x="1" y="2272"/>
                    <a:pt x="1" y="5072"/>
                  </a:cubicBezTo>
                  <a:cubicBezTo>
                    <a:pt x="1" y="7872"/>
                    <a:pt x="2270" y="10142"/>
                    <a:pt x="5072" y="10142"/>
                  </a:cubicBezTo>
                  <a:cubicBezTo>
                    <a:pt x="7872" y="10142"/>
                    <a:pt x="10141" y="7872"/>
                    <a:pt x="10141" y="5072"/>
                  </a:cubicBezTo>
                  <a:cubicBezTo>
                    <a:pt x="10141" y="2271"/>
                    <a:pt x="7871" y="1"/>
                    <a:pt x="507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3" name="Google Shape;1113;p40"/>
            <p:cNvSpPr/>
            <p:nvPr/>
          </p:nvSpPr>
          <p:spPr>
            <a:xfrm>
              <a:off x="8607525" y="2888625"/>
              <a:ext cx="77000" cy="74075"/>
            </a:xfrm>
            <a:custGeom>
              <a:avLst/>
              <a:gdLst/>
              <a:ahLst/>
              <a:cxnLst/>
              <a:rect l="l" t="t" r="r" b="b"/>
              <a:pathLst>
                <a:path w="3080" h="2963" extrusionOk="0">
                  <a:moveTo>
                    <a:pt x="1599" y="0"/>
                  </a:moveTo>
                  <a:cubicBezTo>
                    <a:pt x="999" y="0"/>
                    <a:pt x="459" y="360"/>
                    <a:pt x="230" y="914"/>
                  </a:cubicBezTo>
                  <a:cubicBezTo>
                    <a:pt x="1" y="1468"/>
                    <a:pt x="126" y="2105"/>
                    <a:pt x="550" y="2528"/>
                  </a:cubicBezTo>
                  <a:cubicBezTo>
                    <a:pt x="834" y="2812"/>
                    <a:pt x="1213" y="2962"/>
                    <a:pt x="1599" y="2962"/>
                  </a:cubicBezTo>
                  <a:cubicBezTo>
                    <a:pt x="1789" y="2962"/>
                    <a:pt x="1981" y="2925"/>
                    <a:pt x="2164" y="2850"/>
                  </a:cubicBezTo>
                  <a:cubicBezTo>
                    <a:pt x="2718" y="2621"/>
                    <a:pt x="3079" y="2081"/>
                    <a:pt x="3079" y="1482"/>
                  </a:cubicBezTo>
                  <a:cubicBezTo>
                    <a:pt x="3079" y="664"/>
                    <a:pt x="2416" y="0"/>
                    <a:pt x="1599" y="0"/>
                  </a:cubicBezTo>
                  <a:close/>
                </a:path>
              </a:pathLst>
            </a:custGeom>
            <a:solidFill>
              <a:schemeClr val="accent1"/>
            </a:solidFill>
            <a:ln w="7900" cap="flat" cmpd="sng">
              <a:solidFill>
                <a:schemeClr val="accent3"/>
              </a:solidFill>
              <a:prstDash val="solid"/>
              <a:miter lim="107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4" name="Google Shape;1114;p40"/>
            <p:cNvSpPr/>
            <p:nvPr/>
          </p:nvSpPr>
          <p:spPr>
            <a:xfrm>
              <a:off x="8608075" y="2820475"/>
              <a:ext cx="63300" cy="15850"/>
            </a:xfrm>
            <a:custGeom>
              <a:avLst/>
              <a:gdLst/>
              <a:ahLst/>
              <a:cxnLst/>
              <a:rect l="l" t="t" r="r" b="b"/>
              <a:pathLst>
                <a:path w="2532" h="634" extrusionOk="0">
                  <a:moveTo>
                    <a:pt x="0" y="0"/>
                  </a:moveTo>
                  <a:lnTo>
                    <a:pt x="0" y="634"/>
                  </a:lnTo>
                  <a:lnTo>
                    <a:pt x="2531" y="634"/>
                  </a:lnTo>
                  <a:lnTo>
                    <a:pt x="25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5" name="Google Shape;1115;p40"/>
            <p:cNvSpPr/>
            <p:nvPr/>
          </p:nvSpPr>
          <p:spPr>
            <a:xfrm>
              <a:off x="8608075" y="3018300"/>
              <a:ext cx="63300" cy="15850"/>
            </a:xfrm>
            <a:custGeom>
              <a:avLst/>
              <a:gdLst/>
              <a:ahLst/>
              <a:cxnLst/>
              <a:rect l="l" t="t" r="r" b="b"/>
              <a:pathLst>
                <a:path w="2532" h="634" extrusionOk="0">
                  <a:moveTo>
                    <a:pt x="0" y="0"/>
                  </a:moveTo>
                  <a:lnTo>
                    <a:pt x="0" y="634"/>
                  </a:lnTo>
                  <a:lnTo>
                    <a:pt x="2531" y="634"/>
                  </a:lnTo>
                  <a:lnTo>
                    <a:pt x="25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6" name="Google Shape;1116;p40"/>
            <p:cNvSpPr/>
            <p:nvPr/>
          </p:nvSpPr>
          <p:spPr>
            <a:xfrm>
              <a:off x="8718850" y="2899600"/>
              <a:ext cx="15825" cy="55425"/>
            </a:xfrm>
            <a:custGeom>
              <a:avLst/>
              <a:gdLst/>
              <a:ahLst/>
              <a:cxnLst/>
              <a:rect l="l" t="t" r="r" b="b"/>
              <a:pathLst>
                <a:path w="633" h="2217" extrusionOk="0">
                  <a:moveTo>
                    <a:pt x="0" y="1"/>
                  </a:moveTo>
                  <a:lnTo>
                    <a:pt x="0" y="2216"/>
                  </a:lnTo>
                  <a:lnTo>
                    <a:pt x="633" y="2216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7" name="Google Shape;1117;p40"/>
            <p:cNvSpPr/>
            <p:nvPr/>
          </p:nvSpPr>
          <p:spPr>
            <a:xfrm>
              <a:off x="8536825" y="2899600"/>
              <a:ext cx="15875" cy="55425"/>
            </a:xfrm>
            <a:custGeom>
              <a:avLst/>
              <a:gdLst/>
              <a:ahLst/>
              <a:cxnLst/>
              <a:rect l="l" t="t" r="r" b="b"/>
              <a:pathLst>
                <a:path w="635" h="2217" extrusionOk="0">
                  <a:moveTo>
                    <a:pt x="1" y="1"/>
                  </a:moveTo>
                  <a:lnTo>
                    <a:pt x="1" y="2216"/>
                  </a:lnTo>
                  <a:lnTo>
                    <a:pt x="634" y="2216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8" name="Google Shape;1118;p40"/>
            <p:cNvSpPr/>
            <p:nvPr/>
          </p:nvSpPr>
          <p:spPr>
            <a:xfrm>
              <a:off x="9122375" y="2828400"/>
              <a:ext cx="1368925" cy="55400"/>
            </a:xfrm>
            <a:custGeom>
              <a:avLst/>
              <a:gdLst/>
              <a:ahLst/>
              <a:cxnLst/>
              <a:rect l="l" t="t" r="r" b="b"/>
              <a:pathLst>
                <a:path w="54757" h="2216" extrusionOk="0">
                  <a:moveTo>
                    <a:pt x="0" y="1"/>
                  </a:moveTo>
                  <a:lnTo>
                    <a:pt x="0" y="2216"/>
                  </a:lnTo>
                  <a:lnTo>
                    <a:pt x="54757" y="2216"/>
                  </a:lnTo>
                  <a:lnTo>
                    <a:pt x="5475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19" name="Google Shape;1119;p40"/>
            <p:cNvSpPr/>
            <p:nvPr/>
          </p:nvSpPr>
          <p:spPr>
            <a:xfrm>
              <a:off x="9945000" y="2730525"/>
              <a:ext cx="390250" cy="390275"/>
            </a:xfrm>
            <a:custGeom>
              <a:avLst/>
              <a:gdLst/>
              <a:ahLst/>
              <a:cxnLst/>
              <a:rect l="l" t="t" r="r" b="b"/>
              <a:pathLst>
                <a:path w="15610" h="15611" extrusionOk="0">
                  <a:moveTo>
                    <a:pt x="7806" y="0"/>
                  </a:moveTo>
                  <a:cubicBezTo>
                    <a:pt x="3495" y="0"/>
                    <a:pt x="0" y="3495"/>
                    <a:pt x="0" y="7806"/>
                  </a:cubicBezTo>
                  <a:cubicBezTo>
                    <a:pt x="0" y="12116"/>
                    <a:pt x="3495" y="15610"/>
                    <a:pt x="7806" y="15610"/>
                  </a:cubicBezTo>
                  <a:cubicBezTo>
                    <a:pt x="12116" y="15610"/>
                    <a:pt x="15610" y="12116"/>
                    <a:pt x="15610" y="7806"/>
                  </a:cubicBezTo>
                  <a:cubicBezTo>
                    <a:pt x="15610" y="3495"/>
                    <a:pt x="12115" y="0"/>
                    <a:pt x="780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0" name="Google Shape;1120;p40"/>
            <p:cNvSpPr/>
            <p:nvPr/>
          </p:nvSpPr>
          <p:spPr>
            <a:xfrm>
              <a:off x="10013350" y="2798875"/>
              <a:ext cx="253550" cy="253550"/>
            </a:xfrm>
            <a:custGeom>
              <a:avLst/>
              <a:gdLst/>
              <a:ahLst/>
              <a:cxnLst/>
              <a:rect l="l" t="t" r="r" b="b"/>
              <a:pathLst>
                <a:path w="10142" h="10142" extrusionOk="0">
                  <a:moveTo>
                    <a:pt x="5070" y="1"/>
                  </a:moveTo>
                  <a:cubicBezTo>
                    <a:pt x="2270" y="1"/>
                    <a:pt x="0" y="2272"/>
                    <a:pt x="0" y="5072"/>
                  </a:cubicBezTo>
                  <a:cubicBezTo>
                    <a:pt x="0" y="7872"/>
                    <a:pt x="2271" y="10142"/>
                    <a:pt x="5072" y="10142"/>
                  </a:cubicBezTo>
                  <a:cubicBezTo>
                    <a:pt x="7872" y="10142"/>
                    <a:pt x="10141" y="7872"/>
                    <a:pt x="10141" y="5072"/>
                  </a:cubicBezTo>
                  <a:cubicBezTo>
                    <a:pt x="10141" y="2271"/>
                    <a:pt x="7872" y="1"/>
                    <a:pt x="507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1" name="Google Shape;1121;p40"/>
            <p:cNvSpPr/>
            <p:nvPr/>
          </p:nvSpPr>
          <p:spPr>
            <a:xfrm>
              <a:off x="10100150" y="2888625"/>
              <a:ext cx="77025" cy="74075"/>
            </a:xfrm>
            <a:custGeom>
              <a:avLst/>
              <a:gdLst/>
              <a:ahLst/>
              <a:cxnLst/>
              <a:rect l="l" t="t" r="r" b="b"/>
              <a:pathLst>
                <a:path w="3081" h="2963" extrusionOk="0">
                  <a:moveTo>
                    <a:pt x="1600" y="0"/>
                  </a:moveTo>
                  <a:cubicBezTo>
                    <a:pt x="1001" y="0"/>
                    <a:pt x="460" y="360"/>
                    <a:pt x="231" y="914"/>
                  </a:cubicBezTo>
                  <a:cubicBezTo>
                    <a:pt x="1" y="1468"/>
                    <a:pt x="127" y="2105"/>
                    <a:pt x="551" y="2528"/>
                  </a:cubicBezTo>
                  <a:cubicBezTo>
                    <a:pt x="835" y="2812"/>
                    <a:pt x="1214" y="2962"/>
                    <a:pt x="1599" y="2962"/>
                  </a:cubicBezTo>
                  <a:cubicBezTo>
                    <a:pt x="1790" y="2962"/>
                    <a:pt x="1982" y="2925"/>
                    <a:pt x="2165" y="2850"/>
                  </a:cubicBezTo>
                  <a:cubicBezTo>
                    <a:pt x="2719" y="2621"/>
                    <a:pt x="3080" y="2081"/>
                    <a:pt x="3080" y="1482"/>
                  </a:cubicBezTo>
                  <a:cubicBezTo>
                    <a:pt x="3080" y="664"/>
                    <a:pt x="2418" y="0"/>
                    <a:pt x="1600" y="0"/>
                  </a:cubicBezTo>
                  <a:close/>
                </a:path>
              </a:pathLst>
            </a:custGeom>
            <a:solidFill>
              <a:schemeClr val="accent1"/>
            </a:solidFill>
            <a:ln w="7900" cap="flat" cmpd="sng">
              <a:solidFill>
                <a:schemeClr val="accent3"/>
              </a:solidFill>
              <a:prstDash val="solid"/>
              <a:miter lim="107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2" name="Google Shape;1122;p40"/>
            <p:cNvSpPr/>
            <p:nvPr/>
          </p:nvSpPr>
          <p:spPr>
            <a:xfrm>
              <a:off x="10103575" y="2820475"/>
              <a:ext cx="55400" cy="15850"/>
            </a:xfrm>
            <a:custGeom>
              <a:avLst/>
              <a:gdLst/>
              <a:ahLst/>
              <a:cxnLst/>
              <a:rect l="l" t="t" r="r" b="b"/>
              <a:pathLst>
                <a:path w="2216" h="634" extrusionOk="0">
                  <a:moveTo>
                    <a:pt x="0" y="0"/>
                  </a:moveTo>
                  <a:lnTo>
                    <a:pt x="0" y="634"/>
                  </a:lnTo>
                  <a:lnTo>
                    <a:pt x="2215" y="634"/>
                  </a:lnTo>
                  <a:lnTo>
                    <a:pt x="22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3" name="Google Shape;1123;p40"/>
            <p:cNvSpPr/>
            <p:nvPr/>
          </p:nvSpPr>
          <p:spPr>
            <a:xfrm>
              <a:off x="10103575" y="3018300"/>
              <a:ext cx="55400" cy="15850"/>
            </a:xfrm>
            <a:custGeom>
              <a:avLst/>
              <a:gdLst/>
              <a:ahLst/>
              <a:cxnLst/>
              <a:rect l="l" t="t" r="r" b="b"/>
              <a:pathLst>
                <a:path w="2216" h="634" extrusionOk="0">
                  <a:moveTo>
                    <a:pt x="0" y="0"/>
                  </a:moveTo>
                  <a:lnTo>
                    <a:pt x="0" y="634"/>
                  </a:lnTo>
                  <a:lnTo>
                    <a:pt x="2215" y="634"/>
                  </a:lnTo>
                  <a:lnTo>
                    <a:pt x="22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4" name="Google Shape;1124;p40"/>
            <p:cNvSpPr/>
            <p:nvPr/>
          </p:nvSpPr>
          <p:spPr>
            <a:xfrm>
              <a:off x="10214350" y="2899600"/>
              <a:ext cx="15825" cy="55425"/>
            </a:xfrm>
            <a:custGeom>
              <a:avLst/>
              <a:gdLst/>
              <a:ahLst/>
              <a:cxnLst/>
              <a:rect l="l" t="t" r="r" b="b"/>
              <a:pathLst>
                <a:path w="633" h="2217" extrusionOk="0">
                  <a:moveTo>
                    <a:pt x="0" y="1"/>
                  </a:moveTo>
                  <a:lnTo>
                    <a:pt x="0" y="2216"/>
                  </a:lnTo>
                  <a:lnTo>
                    <a:pt x="633" y="2216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5" name="Google Shape;1125;p40"/>
            <p:cNvSpPr/>
            <p:nvPr/>
          </p:nvSpPr>
          <p:spPr>
            <a:xfrm>
              <a:off x="10032325" y="2899600"/>
              <a:ext cx="15850" cy="55425"/>
            </a:xfrm>
            <a:custGeom>
              <a:avLst/>
              <a:gdLst/>
              <a:ahLst/>
              <a:cxnLst/>
              <a:rect l="l" t="t" r="r" b="b"/>
              <a:pathLst>
                <a:path w="634" h="2217" extrusionOk="0">
                  <a:moveTo>
                    <a:pt x="1" y="1"/>
                  </a:moveTo>
                  <a:lnTo>
                    <a:pt x="1" y="2216"/>
                  </a:lnTo>
                  <a:lnTo>
                    <a:pt x="634" y="2216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6" name="Google Shape;1126;p40"/>
            <p:cNvSpPr/>
            <p:nvPr/>
          </p:nvSpPr>
          <p:spPr>
            <a:xfrm>
              <a:off x="10419750" y="2730525"/>
              <a:ext cx="390275" cy="390275"/>
            </a:xfrm>
            <a:custGeom>
              <a:avLst/>
              <a:gdLst/>
              <a:ahLst/>
              <a:cxnLst/>
              <a:rect l="l" t="t" r="r" b="b"/>
              <a:pathLst>
                <a:path w="15611" h="15611" extrusionOk="0">
                  <a:moveTo>
                    <a:pt x="7805" y="0"/>
                  </a:moveTo>
                  <a:cubicBezTo>
                    <a:pt x="3495" y="0"/>
                    <a:pt x="1" y="3495"/>
                    <a:pt x="1" y="7806"/>
                  </a:cubicBezTo>
                  <a:cubicBezTo>
                    <a:pt x="1" y="12116"/>
                    <a:pt x="3495" y="15610"/>
                    <a:pt x="7805" y="15610"/>
                  </a:cubicBezTo>
                  <a:cubicBezTo>
                    <a:pt x="12116" y="15610"/>
                    <a:pt x="15610" y="12116"/>
                    <a:pt x="15610" y="7806"/>
                  </a:cubicBezTo>
                  <a:cubicBezTo>
                    <a:pt x="15610" y="3495"/>
                    <a:pt x="12116" y="0"/>
                    <a:pt x="78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7" name="Google Shape;1127;p40"/>
            <p:cNvSpPr/>
            <p:nvPr/>
          </p:nvSpPr>
          <p:spPr>
            <a:xfrm>
              <a:off x="10488125" y="2798875"/>
              <a:ext cx="253525" cy="253550"/>
            </a:xfrm>
            <a:custGeom>
              <a:avLst/>
              <a:gdLst/>
              <a:ahLst/>
              <a:cxnLst/>
              <a:rect l="l" t="t" r="r" b="b"/>
              <a:pathLst>
                <a:path w="10141" h="10142" extrusionOk="0">
                  <a:moveTo>
                    <a:pt x="5071" y="1"/>
                  </a:moveTo>
                  <a:cubicBezTo>
                    <a:pt x="2270" y="1"/>
                    <a:pt x="0" y="2272"/>
                    <a:pt x="0" y="5072"/>
                  </a:cubicBezTo>
                  <a:cubicBezTo>
                    <a:pt x="0" y="7872"/>
                    <a:pt x="2271" y="10142"/>
                    <a:pt x="5071" y="10142"/>
                  </a:cubicBezTo>
                  <a:cubicBezTo>
                    <a:pt x="7871" y="10142"/>
                    <a:pt x="10141" y="7872"/>
                    <a:pt x="10141" y="5072"/>
                  </a:cubicBezTo>
                  <a:cubicBezTo>
                    <a:pt x="10141" y="2271"/>
                    <a:pt x="7871" y="1"/>
                    <a:pt x="507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40"/>
            <p:cNvSpPr/>
            <p:nvPr/>
          </p:nvSpPr>
          <p:spPr>
            <a:xfrm>
              <a:off x="10574925" y="2888625"/>
              <a:ext cx="77000" cy="74075"/>
            </a:xfrm>
            <a:custGeom>
              <a:avLst/>
              <a:gdLst/>
              <a:ahLst/>
              <a:cxnLst/>
              <a:rect l="l" t="t" r="r" b="b"/>
              <a:pathLst>
                <a:path w="3080" h="2963" extrusionOk="0">
                  <a:moveTo>
                    <a:pt x="1599" y="0"/>
                  </a:moveTo>
                  <a:cubicBezTo>
                    <a:pt x="1000" y="0"/>
                    <a:pt x="459" y="360"/>
                    <a:pt x="230" y="914"/>
                  </a:cubicBezTo>
                  <a:cubicBezTo>
                    <a:pt x="0" y="1468"/>
                    <a:pt x="127" y="2105"/>
                    <a:pt x="551" y="2528"/>
                  </a:cubicBezTo>
                  <a:cubicBezTo>
                    <a:pt x="834" y="2812"/>
                    <a:pt x="1213" y="2962"/>
                    <a:pt x="1598" y="2962"/>
                  </a:cubicBezTo>
                  <a:cubicBezTo>
                    <a:pt x="1789" y="2962"/>
                    <a:pt x="1981" y="2925"/>
                    <a:pt x="2165" y="2850"/>
                  </a:cubicBezTo>
                  <a:cubicBezTo>
                    <a:pt x="2718" y="2621"/>
                    <a:pt x="3080" y="2081"/>
                    <a:pt x="3080" y="1482"/>
                  </a:cubicBezTo>
                  <a:cubicBezTo>
                    <a:pt x="3080" y="664"/>
                    <a:pt x="2417" y="0"/>
                    <a:pt x="1599" y="0"/>
                  </a:cubicBezTo>
                  <a:close/>
                </a:path>
              </a:pathLst>
            </a:custGeom>
            <a:solidFill>
              <a:schemeClr val="accent1"/>
            </a:solidFill>
            <a:ln w="7900" cap="flat" cmpd="sng">
              <a:solidFill>
                <a:schemeClr val="accent3"/>
              </a:solidFill>
              <a:prstDash val="solid"/>
              <a:miter lim="107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40"/>
            <p:cNvSpPr/>
            <p:nvPr/>
          </p:nvSpPr>
          <p:spPr>
            <a:xfrm>
              <a:off x="10578325" y="2820475"/>
              <a:ext cx="55400" cy="15850"/>
            </a:xfrm>
            <a:custGeom>
              <a:avLst/>
              <a:gdLst/>
              <a:ahLst/>
              <a:cxnLst/>
              <a:rect l="l" t="t" r="r" b="b"/>
              <a:pathLst>
                <a:path w="2216" h="634" extrusionOk="0">
                  <a:moveTo>
                    <a:pt x="1" y="0"/>
                  </a:moveTo>
                  <a:lnTo>
                    <a:pt x="1" y="634"/>
                  </a:lnTo>
                  <a:lnTo>
                    <a:pt x="2216" y="634"/>
                  </a:lnTo>
                  <a:lnTo>
                    <a:pt x="22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40"/>
            <p:cNvSpPr/>
            <p:nvPr/>
          </p:nvSpPr>
          <p:spPr>
            <a:xfrm>
              <a:off x="10578325" y="3018300"/>
              <a:ext cx="55400" cy="15850"/>
            </a:xfrm>
            <a:custGeom>
              <a:avLst/>
              <a:gdLst/>
              <a:ahLst/>
              <a:cxnLst/>
              <a:rect l="l" t="t" r="r" b="b"/>
              <a:pathLst>
                <a:path w="2216" h="634" extrusionOk="0">
                  <a:moveTo>
                    <a:pt x="1" y="0"/>
                  </a:moveTo>
                  <a:lnTo>
                    <a:pt x="1" y="634"/>
                  </a:lnTo>
                  <a:lnTo>
                    <a:pt x="2216" y="634"/>
                  </a:lnTo>
                  <a:lnTo>
                    <a:pt x="22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40"/>
            <p:cNvSpPr/>
            <p:nvPr/>
          </p:nvSpPr>
          <p:spPr>
            <a:xfrm>
              <a:off x="10689075" y="2899600"/>
              <a:ext cx="15875" cy="55425"/>
            </a:xfrm>
            <a:custGeom>
              <a:avLst/>
              <a:gdLst/>
              <a:ahLst/>
              <a:cxnLst/>
              <a:rect l="l" t="t" r="r" b="b"/>
              <a:pathLst>
                <a:path w="635" h="2217" extrusionOk="0">
                  <a:moveTo>
                    <a:pt x="1" y="1"/>
                  </a:moveTo>
                  <a:lnTo>
                    <a:pt x="1" y="2216"/>
                  </a:lnTo>
                  <a:lnTo>
                    <a:pt x="634" y="2216"/>
                  </a:lnTo>
                  <a:lnTo>
                    <a:pt x="63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40"/>
            <p:cNvSpPr/>
            <p:nvPr/>
          </p:nvSpPr>
          <p:spPr>
            <a:xfrm>
              <a:off x="10507100" y="2899600"/>
              <a:ext cx="15850" cy="55425"/>
            </a:xfrm>
            <a:custGeom>
              <a:avLst/>
              <a:gdLst/>
              <a:ahLst/>
              <a:cxnLst/>
              <a:rect l="l" t="t" r="r" b="b"/>
              <a:pathLst>
                <a:path w="634" h="2217" extrusionOk="0">
                  <a:moveTo>
                    <a:pt x="0" y="1"/>
                  </a:moveTo>
                  <a:lnTo>
                    <a:pt x="0" y="2216"/>
                  </a:lnTo>
                  <a:lnTo>
                    <a:pt x="633" y="2216"/>
                  </a:lnTo>
                  <a:lnTo>
                    <a:pt x="63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40"/>
            <p:cNvSpPr/>
            <p:nvPr/>
          </p:nvSpPr>
          <p:spPr>
            <a:xfrm>
              <a:off x="8113525" y="2042600"/>
              <a:ext cx="428825" cy="685100"/>
            </a:xfrm>
            <a:custGeom>
              <a:avLst/>
              <a:gdLst/>
              <a:ahLst/>
              <a:cxnLst/>
              <a:rect l="l" t="t" r="r" b="b"/>
              <a:pathLst>
                <a:path w="17153" h="27404" fill="none" extrusionOk="0">
                  <a:moveTo>
                    <a:pt x="6137" y="1"/>
                  </a:moveTo>
                  <a:cubicBezTo>
                    <a:pt x="6137" y="1"/>
                    <a:pt x="0" y="8794"/>
                    <a:pt x="317" y="17532"/>
                  </a:cubicBezTo>
                  <a:lnTo>
                    <a:pt x="317" y="27403"/>
                  </a:lnTo>
                  <a:lnTo>
                    <a:pt x="9937" y="27391"/>
                  </a:lnTo>
                  <a:cubicBezTo>
                    <a:pt x="9937" y="27391"/>
                    <a:pt x="11644" y="23834"/>
                    <a:pt x="17152" y="23834"/>
                  </a:cubicBezTo>
                </a:path>
              </a:pathLst>
            </a:custGeom>
            <a:solidFill>
              <a:schemeClr val="accent6"/>
            </a:solidFill>
            <a:ln w="7900" cap="rnd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40"/>
            <p:cNvSpPr/>
            <p:nvPr/>
          </p:nvSpPr>
          <p:spPr>
            <a:xfrm>
              <a:off x="8164950" y="2488150"/>
              <a:ext cx="102900" cy="31675"/>
            </a:xfrm>
            <a:custGeom>
              <a:avLst/>
              <a:gdLst/>
              <a:ahLst/>
              <a:cxnLst/>
              <a:rect l="l" t="t" r="r" b="b"/>
              <a:pathLst>
                <a:path w="4116" h="1267" extrusionOk="0">
                  <a:moveTo>
                    <a:pt x="570" y="1"/>
                  </a:moveTo>
                  <a:cubicBezTo>
                    <a:pt x="255" y="1"/>
                    <a:pt x="0" y="256"/>
                    <a:pt x="0" y="571"/>
                  </a:cubicBezTo>
                  <a:lnTo>
                    <a:pt x="0" y="696"/>
                  </a:lnTo>
                  <a:cubicBezTo>
                    <a:pt x="0" y="1011"/>
                    <a:pt x="255" y="1266"/>
                    <a:pt x="570" y="1266"/>
                  </a:cubicBezTo>
                  <a:lnTo>
                    <a:pt x="3544" y="1266"/>
                  </a:lnTo>
                  <a:cubicBezTo>
                    <a:pt x="3859" y="1266"/>
                    <a:pt x="4115" y="1011"/>
                    <a:pt x="4115" y="696"/>
                  </a:cubicBezTo>
                  <a:lnTo>
                    <a:pt x="4115" y="571"/>
                  </a:lnTo>
                  <a:cubicBezTo>
                    <a:pt x="4115" y="256"/>
                    <a:pt x="3859" y="1"/>
                    <a:pt x="354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40"/>
            <p:cNvSpPr/>
            <p:nvPr/>
          </p:nvSpPr>
          <p:spPr>
            <a:xfrm>
              <a:off x="8932475" y="2804675"/>
              <a:ext cx="292800" cy="126600"/>
            </a:xfrm>
            <a:custGeom>
              <a:avLst/>
              <a:gdLst/>
              <a:ahLst/>
              <a:cxnLst/>
              <a:rect l="l" t="t" r="r" b="b"/>
              <a:pathLst>
                <a:path w="11712" h="5064" extrusionOk="0">
                  <a:moveTo>
                    <a:pt x="1" y="0"/>
                  </a:moveTo>
                  <a:lnTo>
                    <a:pt x="1" y="5064"/>
                  </a:lnTo>
                  <a:lnTo>
                    <a:pt x="11712" y="5064"/>
                  </a:lnTo>
                  <a:lnTo>
                    <a:pt x="1171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40"/>
            <p:cNvSpPr/>
            <p:nvPr/>
          </p:nvSpPr>
          <p:spPr>
            <a:xfrm>
              <a:off x="8948300" y="1546525"/>
              <a:ext cx="2421300" cy="1179025"/>
            </a:xfrm>
            <a:custGeom>
              <a:avLst/>
              <a:gdLst/>
              <a:ahLst/>
              <a:cxnLst/>
              <a:rect l="l" t="t" r="r" b="b"/>
              <a:pathLst>
                <a:path w="96852" h="47161" extrusionOk="0">
                  <a:moveTo>
                    <a:pt x="1" y="1"/>
                  </a:moveTo>
                  <a:lnTo>
                    <a:pt x="1" y="47160"/>
                  </a:lnTo>
                  <a:lnTo>
                    <a:pt x="96851" y="47160"/>
                  </a:lnTo>
                  <a:lnTo>
                    <a:pt x="9685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40"/>
            <p:cNvSpPr/>
            <p:nvPr/>
          </p:nvSpPr>
          <p:spPr>
            <a:xfrm>
              <a:off x="9043250" y="1617750"/>
              <a:ext cx="482700" cy="1004950"/>
            </a:xfrm>
            <a:custGeom>
              <a:avLst/>
              <a:gdLst/>
              <a:ahLst/>
              <a:cxnLst/>
              <a:rect l="l" t="t" r="r" b="b"/>
              <a:pathLst>
                <a:path w="19308" h="40198" extrusionOk="0">
                  <a:moveTo>
                    <a:pt x="2279" y="0"/>
                  </a:moveTo>
                  <a:cubicBezTo>
                    <a:pt x="1020" y="0"/>
                    <a:pt x="1" y="1021"/>
                    <a:pt x="1" y="2279"/>
                  </a:cubicBezTo>
                  <a:lnTo>
                    <a:pt x="1" y="37919"/>
                  </a:lnTo>
                  <a:cubicBezTo>
                    <a:pt x="1" y="39177"/>
                    <a:pt x="1021" y="40197"/>
                    <a:pt x="2279" y="40197"/>
                  </a:cubicBezTo>
                  <a:lnTo>
                    <a:pt x="17029" y="40197"/>
                  </a:lnTo>
                  <a:cubicBezTo>
                    <a:pt x="18287" y="40197"/>
                    <a:pt x="19308" y="39177"/>
                    <a:pt x="19308" y="37919"/>
                  </a:cubicBezTo>
                  <a:lnTo>
                    <a:pt x="19308" y="2279"/>
                  </a:lnTo>
                  <a:cubicBezTo>
                    <a:pt x="19308" y="1021"/>
                    <a:pt x="18287" y="0"/>
                    <a:pt x="1702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40"/>
            <p:cNvSpPr/>
            <p:nvPr/>
          </p:nvSpPr>
          <p:spPr>
            <a:xfrm>
              <a:off x="9620875" y="1617750"/>
              <a:ext cx="482725" cy="1004950"/>
            </a:xfrm>
            <a:custGeom>
              <a:avLst/>
              <a:gdLst/>
              <a:ahLst/>
              <a:cxnLst/>
              <a:rect l="l" t="t" r="r" b="b"/>
              <a:pathLst>
                <a:path w="19309" h="40198" extrusionOk="0">
                  <a:moveTo>
                    <a:pt x="2596" y="0"/>
                  </a:moveTo>
                  <a:cubicBezTo>
                    <a:pt x="1338" y="0"/>
                    <a:pt x="0" y="1013"/>
                    <a:pt x="0" y="2271"/>
                  </a:cubicBezTo>
                  <a:lnTo>
                    <a:pt x="0" y="37910"/>
                  </a:lnTo>
                  <a:cubicBezTo>
                    <a:pt x="0" y="39169"/>
                    <a:pt x="1338" y="40197"/>
                    <a:pt x="2596" y="40197"/>
                  </a:cubicBezTo>
                  <a:lnTo>
                    <a:pt x="17346" y="40197"/>
                  </a:lnTo>
                  <a:cubicBezTo>
                    <a:pt x="18604" y="40197"/>
                    <a:pt x="19308" y="39169"/>
                    <a:pt x="19308" y="37910"/>
                  </a:cubicBezTo>
                  <a:lnTo>
                    <a:pt x="19307" y="2271"/>
                  </a:lnTo>
                  <a:cubicBezTo>
                    <a:pt x="19307" y="1013"/>
                    <a:pt x="18604" y="0"/>
                    <a:pt x="173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40"/>
            <p:cNvSpPr/>
            <p:nvPr/>
          </p:nvSpPr>
          <p:spPr>
            <a:xfrm>
              <a:off x="10214350" y="1617750"/>
              <a:ext cx="482675" cy="1004950"/>
            </a:xfrm>
            <a:custGeom>
              <a:avLst/>
              <a:gdLst/>
              <a:ahLst/>
              <a:cxnLst/>
              <a:rect l="l" t="t" r="r" b="b"/>
              <a:pathLst>
                <a:path w="19307" h="40198" extrusionOk="0">
                  <a:moveTo>
                    <a:pt x="2279" y="0"/>
                  </a:moveTo>
                  <a:cubicBezTo>
                    <a:pt x="1020" y="0"/>
                    <a:pt x="0" y="1021"/>
                    <a:pt x="0" y="2279"/>
                  </a:cubicBezTo>
                  <a:lnTo>
                    <a:pt x="0" y="37919"/>
                  </a:lnTo>
                  <a:cubicBezTo>
                    <a:pt x="0" y="39177"/>
                    <a:pt x="1020" y="40197"/>
                    <a:pt x="2279" y="40197"/>
                  </a:cubicBezTo>
                  <a:lnTo>
                    <a:pt x="17028" y="40197"/>
                  </a:lnTo>
                  <a:cubicBezTo>
                    <a:pt x="18287" y="40197"/>
                    <a:pt x="19307" y="39177"/>
                    <a:pt x="19307" y="37919"/>
                  </a:cubicBezTo>
                  <a:lnTo>
                    <a:pt x="19307" y="2279"/>
                  </a:lnTo>
                  <a:cubicBezTo>
                    <a:pt x="19307" y="1021"/>
                    <a:pt x="18287" y="0"/>
                    <a:pt x="170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40"/>
            <p:cNvSpPr/>
            <p:nvPr/>
          </p:nvSpPr>
          <p:spPr>
            <a:xfrm>
              <a:off x="9011600" y="2654325"/>
              <a:ext cx="2310525" cy="39575"/>
            </a:xfrm>
            <a:custGeom>
              <a:avLst/>
              <a:gdLst/>
              <a:ahLst/>
              <a:cxnLst/>
              <a:rect l="l" t="t" r="r" b="b"/>
              <a:pathLst>
                <a:path w="92421" h="1583" extrusionOk="0">
                  <a:moveTo>
                    <a:pt x="0" y="0"/>
                  </a:moveTo>
                  <a:lnTo>
                    <a:pt x="0" y="1583"/>
                  </a:lnTo>
                  <a:lnTo>
                    <a:pt x="92420" y="1583"/>
                  </a:lnTo>
                  <a:lnTo>
                    <a:pt x="9242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40"/>
            <p:cNvSpPr/>
            <p:nvPr/>
          </p:nvSpPr>
          <p:spPr>
            <a:xfrm>
              <a:off x="8972050" y="1570275"/>
              <a:ext cx="79150" cy="31675"/>
            </a:xfrm>
            <a:custGeom>
              <a:avLst/>
              <a:gdLst/>
              <a:ahLst/>
              <a:cxnLst/>
              <a:rect l="l" t="t" r="r" b="b"/>
              <a:pathLst>
                <a:path w="3166" h="1267" extrusionOk="0">
                  <a:moveTo>
                    <a:pt x="608" y="0"/>
                  </a:moveTo>
                  <a:cubicBezTo>
                    <a:pt x="273" y="0"/>
                    <a:pt x="0" y="272"/>
                    <a:pt x="0" y="608"/>
                  </a:cubicBezTo>
                  <a:lnTo>
                    <a:pt x="0" y="659"/>
                  </a:lnTo>
                  <a:cubicBezTo>
                    <a:pt x="0" y="995"/>
                    <a:pt x="273" y="1267"/>
                    <a:pt x="608" y="1267"/>
                  </a:cubicBezTo>
                  <a:lnTo>
                    <a:pt x="2557" y="1267"/>
                  </a:lnTo>
                  <a:cubicBezTo>
                    <a:pt x="2893" y="1267"/>
                    <a:pt x="3165" y="995"/>
                    <a:pt x="3165" y="659"/>
                  </a:cubicBezTo>
                  <a:lnTo>
                    <a:pt x="3165" y="608"/>
                  </a:lnTo>
                  <a:cubicBezTo>
                    <a:pt x="3165" y="272"/>
                    <a:pt x="2893" y="0"/>
                    <a:pt x="2557" y="0"/>
                  </a:cubicBez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40"/>
            <p:cNvSpPr/>
            <p:nvPr/>
          </p:nvSpPr>
          <p:spPr>
            <a:xfrm>
              <a:off x="11258825" y="1570275"/>
              <a:ext cx="79125" cy="31675"/>
            </a:xfrm>
            <a:custGeom>
              <a:avLst/>
              <a:gdLst/>
              <a:ahLst/>
              <a:cxnLst/>
              <a:rect l="l" t="t" r="r" b="b"/>
              <a:pathLst>
                <a:path w="3165" h="1267" extrusionOk="0">
                  <a:moveTo>
                    <a:pt x="608" y="0"/>
                  </a:moveTo>
                  <a:cubicBezTo>
                    <a:pt x="271" y="0"/>
                    <a:pt x="0" y="271"/>
                    <a:pt x="0" y="608"/>
                  </a:cubicBezTo>
                  <a:lnTo>
                    <a:pt x="0" y="658"/>
                  </a:lnTo>
                  <a:cubicBezTo>
                    <a:pt x="0" y="996"/>
                    <a:pt x="271" y="1267"/>
                    <a:pt x="608" y="1267"/>
                  </a:cubicBezTo>
                  <a:lnTo>
                    <a:pt x="2557" y="1267"/>
                  </a:lnTo>
                  <a:cubicBezTo>
                    <a:pt x="2894" y="1267"/>
                    <a:pt x="3165" y="996"/>
                    <a:pt x="3165" y="658"/>
                  </a:cubicBezTo>
                  <a:lnTo>
                    <a:pt x="3165" y="608"/>
                  </a:lnTo>
                  <a:cubicBezTo>
                    <a:pt x="3165" y="271"/>
                    <a:pt x="2894" y="0"/>
                    <a:pt x="2557" y="0"/>
                  </a:cubicBezTo>
                  <a:close/>
                </a:path>
              </a:pathLst>
            </a:custGeom>
            <a:solidFill>
              <a:srgbClr val="F7931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40"/>
            <p:cNvSpPr/>
            <p:nvPr/>
          </p:nvSpPr>
          <p:spPr>
            <a:xfrm>
              <a:off x="10791950" y="1617750"/>
              <a:ext cx="482700" cy="1004950"/>
            </a:xfrm>
            <a:custGeom>
              <a:avLst/>
              <a:gdLst/>
              <a:ahLst/>
              <a:cxnLst/>
              <a:rect l="l" t="t" r="r" b="b"/>
              <a:pathLst>
                <a:path w="19308" h="40198" extrusionOk="0">
                  <a:moveTo>
                    <a:pt x="2597" y="0"/>
                  </a:moveTo>
                  <a:cubicBezTo>
                    <a:pt x="1337" y="0"/>
                    <a:pt x="1" y="1013"/>
                    <a:pt x="1" y="2271"/>
                  </a:cubicBezTo>
                  <a:lnTo>
                    <a:pt x="1" y="37910"/>
                  </a:lnTo>
                  <a:cubicBezTo>
                    <a:pt x="1" y="39169"/>
                    <a:pt x="1337" y="40197"/>
                    <a:pt x="2597" y="40197"/>
                  </a:cubicBezTo>
                  <a:lnTo>
                    <a:pt x="17345" y="40197"/>
                  </a:lnTo>
                  <a:cubicBezTo>
                    <a:pt x="18604" y="40197"/>
                    <a:pt x="19308" y="39169"/>
                    <a:pt x="19308" y="37910"/>
                  </a:cubicBezTo>
                  <a:lnTo>
                    <a:pt x="19308" y="2271"/>
                  </a:lnTo>
                  <a:cubicBezTo>
                    <a:pt x="19308" y="1013"/>
                    <a:pt x="18604" y="0"/>
                    <a:pt x="1734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40"/>
            <p:cNvSpPr/>
            <p:nvPr/>
          </p:nvSpPr>
          <p:spPr>
            <a:xfrm>
              <a:off x="9525925" y="2788825"/>
              <a:ext cx="237425" cy="71250"/>
            </a:xfrm>
            <a:custGeom>
              <a:avLst/>
              <a:gdLst/>
              <a:ahLst/>
              <a:cxnLst/>
              <a:rect l="l" t="t" r="r" b="b"/>
              <a:pathLst>
                <a:path w="9497" h="2850" extrusionOk="0">
                  <a:moveTo>
                    <a:pt x="1" y="1"/>
                  </a:moveTo>
                  <a:lnTo>
                    <a:pt x="1" y="2849"/>
                  </a:lnTo>
                  <a:lnTo>
                    <a:pt x="9496" y="2849"/>
                  </a:lnTo>
                  <a:lnTo>
                    <a:pt x="949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40"/>
            <p:cNvSpPr/>
            <p:nvPr/>
          </p:nvSpPr>
          <p:spPr>
            <a:xfrm>
              <a:off x="9525925" y="2860050"/>
              <a:ext cx="237425" cy="71225"/>
            </a:xfrm>
            <a:custGeom>
              <a:avLst/>
              <a:gdLst/>
              <a:ahLst/>
              <a:cxnLst/>
              <a:rect l="l" t="t" r="r" b="b"/>
              <a:pathLst>
                <a:path w="9497" h="2849" extrusionOk="0">
                  <a:moveTo>
                    <a:pt x="1" y="0"/>
                  </a:moveTo>
                  <a:lnTo>
                    <a:pt x="1" y="2849"/>
                  </a:lnTo>
                  <a:lnTo>
                    <a:pt x="9496" y="2849"/>
                  </a:lnTo>
                  <a:lnTo>
                    <a:pt x="94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77307" y="2262353"/>
            <a:ext cx="11012819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 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1.   A journey, usually for pleasure, to visit different places:  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2.   A place where a lot of people go on holiday: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3.   The act or activity of moving from one place to another:      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4.   A person who shows tourists around: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5.   A short journey to a place, especially one for pleasure:      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6.   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organised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 journey to a place that is not easy to reach:</a:t>
            </a:r>
            <a:endParaRPr kumimoji="0" lang="en-US" altLang="en-US" sz="8800" b="1" i="1" u="none" strike="noStrike" cap="none" normalizeH="0" baseline="0" dirty="0">
              <a:ln>
                <a:noFill/>
              </a:ln>
              <a:solidFill>
                <a:srgbClr val="222222"/>
              </a:solidFill>
              <a:effectLst/>
              <a:latin typeface="Verdana" panose="020B0604030504040204" pitchFamily="34" charset="0"/>
            </a:endParaRPr>
          </a:p>
        </p:txBody>
      </p:sp>
      <p:sp>
        <p:nvSpPr>
          <p:cNvPr id="232" name="Text Box 6"/>
          <p:cNvSpPr txBox="1">
            <a:spLocks noChangeArrowheads="1"/>
          </p:cNvSpPr>
          <p:nvPr/>
        </p:nvSpPr>
        <p:spPr bwMode="auto">
          <a:xfrm>
            <a:off x="9851904" y="2542070"/>
            <a:ext cx="19446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tour</a:t>
            </a:r>
          </a:p>
        </p:txBody>
      </p:sp>
      <p:sp>
        <p:nvSpPr>
          <p:cNvPr id="233" name="Text Box 7"/>
          <p:cNvSpPr txBox="1">
            <a:spLocks noChangeArrowheads="1"/>
          </p:cNvSpPr>
          <p:nvPr/>
        </p:nvSpPr>
        <p:spPr bwMode="auto">
          <a:xfrm>
            <a:off x="8101365" y="2930984"/>
            <a:ext cx="1944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resort</a:t>
            </a:r>
          </a:p>
        </p:txBody>
      </p:sp>
      <p:sp>
        <p:nvSpPr>
          <p:cNvPr id="234" name="Text Box 8"/>
          <p:cNvSpPr txBox="1">
            <a:spLocks noChangeArrowheads="1"/>
          </p:cNvSpPr>
          <p:nvPr/>
        </p:nvSpPr>
        <p:spPr bwMode="auto">
          <a:xfrm>
            <a:off x="9851904" y="3299048"/>
            <a:ext cx="194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</a:p>
        </p:txBody>
      </p:sp>
      <p:sp>
        <p:nvSpPr>
          <p:cNvPr id="235" name="Text Box 9"/>
          <p:cNvSpPr txBox="1">
            <a:spLocks noChangeArrowheads="1"/>
          </p:cNvSpPr>
          <p:nvPr/>
        </p:nvSpPr>
        <p:spPr bwMode="auto">
          <a:xfrm>
            <a:off x="14761935" y="3975151"/>
            <a:ext cx="1944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tour guide</a:t>
            </a:r>
          </a:p>
        </p:txBody>
      </p:sp>
      <p:sp>
        <p:nvSpPr>
          <p:cNvPr id="236" name="Text Box 10"/>
          <p:cNvSpPr txBox="1">
            <a:spLocks noChangeArrowheads="1"/>
          </p:cNvSpPr>
          <p:nvPr/>
        </p:nvSpPr>
        <p:spPr bwMode="auto">
          <a:xfrm>
            <a:off x="9628672" y="4058288"/>
            <a:ext cx="1944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trip</a:t>
            </a:r>
          </a:p>
        </p:txBody>
      </p:sp>
      <p:sp>
        <p:nvSpPr>
          <p:cNvPr id="237" name="Text Box 11"/>
          <p:cNvSpPr txBox="1">
            <a:spLocks noChangeArrowheads="1"/>
          </p:cNvSpPr>
          <p:nvPr/>
        </p:nvSpPr>
        <p:spPr bwMode="auto">
          <a:xfrm>
            <a:off x="9028592" y="4823110"/>
            <a:ext cx="25209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expedition</a:t>
            </a:r>
          </a:p>
        </p:txBody>
      </p:sp>
      <p:sp>
        <p:nvSpPr>
          <p:cNvPr id="238" name="Text Box 9"/>
          <p:cNvSpPr txBox="1">
            <a:spLocks noChangeArrowheads="1"/>
          </p:cNvSpPr>
          <p:nvPr/>
        </p:nvSpPr>
        <p:spPr bwMode="auto">
          <a:xfrm>
            <a:off x="7468032" y="3669141"/>
            <a:ext cx="1944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tour guide</a:t>
            </a:r>
          </a:p>
        </p:txBody>
      </p:sp>
      <p:sp>
        <p:nvSpPr>
          <p:cNvPr id="8" name="Rectangle 7"/>
          <p:cNvSpPr/>
          <p:nvPr/>
        </p:nvSpPr>
        <p:spPr>
          <a:xfrm>
            <a:off x="2206139" y="231302"/>
            <a:ext cx="8516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i="1" dirty="0">
                <a:solidFill>
                  <a:srgbClr val="222222"/>
                </a:solidFill>
                <a:latin typeface="Verdana" panose="020B0604030504040204" pitchFamily="34" charset="0"/>
              </a:rPr>
              <a:t>1.  Match each word/phrase with a definition.</a:t>
            </a:r>
            <a:endParaRPr lang="en-US" altLang="en-US" dirty="0">
              <a:solidFill>
                <a:srgbClr val="1D262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037350" y="896496"/>
            <a:ext cx="8871044" cy="94188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Google Shape;1261;p41"/>
          <p:cNvSpPr txBox="1">
            <a:spLocks noGrp="1"/>
          </p:cNvSpPr>
          <p:nvPr>
            <p:ph type="subTitle" idx="1"/>
          </p:nvPr>
        </p:nvSpPr>
        <p:spPr>
          <a:xfrm>
            <a:off x="2024883" y="791649"/>
            <a:ext cx="8863179" cy="109938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>
              <a:buClr>
                <a:schemeClr val="dk1"/>
              </a:buClr>
              <a:buSzPts val="1100"/>
            </a:pPr>
            <a:r>
              <a:rPr lang="en-US" sz="3200" dirty="0">
                <a:solidFill>
                  <a:srgbClr val="C00000"/>
                </a:solidFill>
              </a:rPr>
              <a:t>trip                 travel           expedition</a:t>
            </a:r>
          </a:p>
          <a:p>
            <a:pPr marL="0" indent="0">
              <a:buClr>
                <a:schemeClr val="dk1"/>
              </a:buClr>
              <a:buSzPts val="1100"/>
            </a:pPr>
            <a:r>
              <a:rPr lang="en-US" sz="3200" dirty="0">
                <a:solidFill>
                  <a:srgbClr val="C00000"/>
                </a:solidFill>
              </a:rPr>
              <a:t>resort             tour              </a:t>
            </a:r>
            <a:r>
              <a:rPr lang="en-US" sz="3200" dirty="0" err="1">
                <a:solidFill>
                  <a:srgbClr val="C00000"/>
                </a:solidFill>
              </a:rPr>
              <a:t>tour</a:t>
            </a:r>
            <a:r>
              <a:rPr lang="en-US" sz="3200" dirty="0">
                <a:solidFill>
                  <a:srgbClr val="C00000"/>
                </a:solidFill>
              </a:rPr>
              <a:t> guide</a:t>
            </a:r>
            <a:endParaRPr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14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" grpId="0"/>
      <p:bldP spid="233" grpId="0"/>
      <p:bldP spid="234" grpId="0"/>
      <p:bldP spid="235" grpId="0"/>
      <p:bldP spid="236" grpId="0"/>
      <p:bldP spid="237" grpId="0"/>
      <p:bldP spid="2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" name="Google Shape;1260;p41"/>
          <p:cNvSpPr txBox="1">
            <a:spLocks noGrp="1"/>
          </p:cNvSpPr>
          <p:nvPr>
            <p:ph type="title"/>
          </p:nvPr>
        </p:nvSpPr>
        <p:spPr>
          <a:xfrm>
            <a:off x="937291" y="0"/>
            <a:ext cx="9302526" cy="1283855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-US" sz="3200" b="1" i="1" dirty="0">
                <a:solidFill>
                  <a:srgbClr val="0070C0"/>
                </a:solidFill>
                <a:latin typeface="Verdana" panose="020B0604030504040204" pitchFamily="34" charset="0"/>
              </a:rPr>
              <a:t>2. Fill each blank with a word from the list. There are two extra words.</a:t>
            </a:r>
            <a:endParaRPr sz="3200" dirty="0">
              <a:solidFill>
                <a:srgbClr val="0070C0"/>
              </a:solidFill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55782" y="1227282"/>
            <a:ext cx="10214033" cy="934400"/>
          </a:xfrm>
        </p:spPr>
        <p:txBody>
          <a:bodyPr/>
          <a:lstStyle/>
          <a:p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visit                 travel                environment              holiday             book</a:t>
            </a:r>
          </a:p>
          <a:p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guides             pleased            excursion                  reasonable       trip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377" y="2239466"/>
            <a:ext cx="1125409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222222"/>
                </a:solidFill>
                <a:latin typeface="Verdana" panose="020B0604030504040204" pitchFamily="34" charset="0"/>
              </a:rPr>
              <a:t>Would you like to explore an exciting location? Do you want to (1)__________ to a beautiful, relaxing beach, and help to save the environment? If the answer is yes, then you should (2)_____ your holiday with </a:t>
            </a:r>
            <a:r>
              <a:rPr lang="en-US" sz="2400" dirty="0" err="1">
                <a:solidFill>
                  <a:srgbClr val="222222"/>
                </a:solidFill>
                <a:latin typeface="Verdana" panose="020B0604030504040204" pitchFamily="34" charset="0"/>
              </a:rPr>
              <a:t>EcoTours</a:t>
            </a:r>
            <a:r>
              <a:rPr lang="en-US" sz="2400" dirty="0">
                <a:solidFill>
                  <a:srgbClr val="222222"/>
                </a:solidFill>
                <a:latin typeface="Verdana" panose="020B0604030504040204" pitchFamily="34" charset="0"/>
              </a:rPr>
              <a:t>! At </a:t>
            </a:r>
            <a:r>
              <a:rPr lang="en-US" sz="2400" dirty="0" err="1">
                <a:solidFill>
                  <a:srgbClr val="222222"/>
                </a:solidFill>
                <a:latin typeface="Verdana" panose="020B0604030504040204" pitchFamily="34" charset="0"/>
              </a:rPr>
              <a:t>EcoTours</a:t>
            </a:r>
            <a:r>
              <a:rPr lang="en-US" sz="2400" dirty="0">
                <a:solidFill>
                  <a:srgbClr val="222222"/>
                </a:solidFill>
                <a:latin typeface="Verdana" panose="020B0604030504040204" pitchFamily="34" charset="0"/>
              </a:rPr>
              <a:t>, we help you enjoy your holiday and learn more about the places you (3)_______ . In addition, </a:t>
            </a:r>
            <a:r>
              <a:rPr lang="en-US" sz="2400" dirty="0" err="1">
                <a:solidFill>
                  <a:srgbClr val="222222"/>
                </a:solidFill>
                <a:latin typeface="Verdana" panose="020B0604030504040204" pitchFamily="34" charset="0"/>
              </a:rPr>
              <a:t>EcoTours</a:t>
            </a:r>
            <a:r>
              <a:rPr lang="en-US" sz="2400" dirty="0">
                <a:solidFill>
                  <a:srgbClr val="222222"/>
                </a:solidFill>
                <a:latin typeface="Verdana" panose="020B0604030504040204" pitchFamily="34" charset="0"/>
              </a:rPr>
              <a:t> gives one dollar of the cost of your trip to help protect the local (4)_________ . Call us today to talk with one of our experienced tour (5)_____ . We’ll help you choose and plan a stimulating (6)______ that is right for you! Our holidays are definitely not boring. Don’t worry about the cost. Our prices are very (7)_________ . Call right now at (048) 555-6788. You’ll be (8) _________ with your </a:t>
            </a:r>
            <a:r>
              <a:rPr lang="en-US" sz="2400" dirty="0" err="1">
                <a:solidFill>
                  <a:srgbClr val="222222"/>
                </a:solidFill>
                <a:latin typeface="Verdana" panose="020B0604030504040204" pitchFamily="34" charset="0"/>
              </a:rPr>
              <a:t>EcoTours</a:t>
            </a:r>
            <a:r>
              <a:rPr lang="en-US" sz="2400" dirty="0">
                <a:solidFill>
                  <a:srgbClr val="222222"/>
                </a:solidFill>
                <a:latin typeface="Verdana" panose="020B0604030504040204" pitchFamily="34" charset="0"/>
              </a:rPr>
              <a:t> vacation.</a:t>
            </a:r>
            <a:endParaRPr lang="en-US" sz="2400" dirty="0"/>
          </a:p>
        </p:txBody>
      </p:sp>
      <p:sp>
        <p:nvSpPr>
          <p:cNvPr id="161" name="Text Box 4"/>
          <p:cNvSpPr txBox="1">
            <a:spLocks noChangeArrowheads="1"/>
          </p:cNvSpPr>
          <p:nvPr/>
        </p:nvSpPr>
        <p:spPr bwMode="auto">
          <a:xfrm>
            <a:off x="937291" y="2621756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travel</a:t>
            </a:r>
          </a:p>
        </p:txBody>
      </p:sp>
      <p:sp>
        <p:nvSpPr>
          <p:cNvPr id="162" name="Text Box 5"/>
          <p:cNvSpPr txBox="1">
            <a:spLocks noChangeArrowheads="1"/>
          </p:cNvSpPr>
          <p:nvPr/>
        </p:nvSpPr>
        <p:spPr bwMode="auto">
          <a:xfrm>
            <a:off x="8563698" y="2935011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book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3" name="Text Box 6"/>
          <p:cNvSpPr txBox="1">
            <a:spLocks noChangeArrowheads="1"/>
          </p:cNvSpPr>
          <p:nvPr/>
        </p:nvSpPr>
        <p:spPr bwMode="auto">
          <a:xfrm>
            <a:off x="5762798" y="3673479"/>
            <a:ext cx="1944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visit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 Box 7"/>
          <p:cNvSpPr txBox="1">
            <a:spLocks noChangeArrowheads="1"/>
          </p:cNvSpPr>
          <p:nvPr/>
        </p:nvSpPr>
        <p:spPr bwMode="auto">
          <a:xfrm>
            <a:off x="937291" y="4396838"/>
            <a:ext cx="208915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environment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Text Box 8"/>
          <p:cNvSpPr txBox="1">
            <a:spLocks noChangeArrowheads="1"/>
          </p:cNvSpPr>
          <p:nvPr/>
        </p:nvSpPr>
        <p:spPr bwMode="auto">
          <a:xfrm>
            <a:off x="655782" y="4761962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guides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Text Box 9"/>
          <p:cNvSpPr txBox="1">
            <a:spLocks noChangeArrowheads="1"/>
          </p:cNvSpPr>
          <p:nvPr/>
        </p:nvSpPr>
        <p:spPr bwMode="auto">
          <a:xfrm>
            <a:off x="9385733" y="4767376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holiday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 Box 10"/>
          <p:cNvSpPr txBox="1">
            <a:spLocks noChangeArrowheads="1"/>
          </p:cNvSpPr>
          <p:nvPr/>
        </p:nvSpPr>
        <p:spPr bwMode="auto">
          <a:xfrm>
            <a:off x="6430097" y="5463743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reasonable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Text Box 11"/>
          <p:cNvSpPr txBox="1">
            <a:spLocks noChangeArrowheads="1"/>
          </p:cNvSpPr>
          <p:nvPr/>
        </p:nvSpPr>
        <p:spPr bwMode="auto">
          <a:xfrm>
            <a:off x="5035406" y="5848710"/>
            <a:ext cx="1944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pleased</a:t>
            </a:r>
            <a:endParaRPr kumimoji="0" lang="en-US" alt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24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" grpId="0"/>
      <p:bldP spid="162" grpId="0"/>
      <p:bldP spid="163" grpId="0"/>
      <p:bldP spid="164" grpId="0"/>
      <p:bldP spid="165" grpId="0"/>
      <p:bldP spid="166" grpId="0"/>
      <p:bldP spid="167" grpId="0"/>
      <p:bldP spid="16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6" name="Google Shape;1506;p53"/>
          <p:cNvGrpSpPr/>
          <p:nvPr/>
        </p:nvGrpSpPr>
        <p:grpSpPr>
          <a:xfrm>
            <a:off x="8126610" y="1961480"/>
            <a:ext cx="3247599" cy="4265081"/>
            <a:chOff x="1814750" y="238125"/>
            <a:chExt cx="3989025" cy="5238800"/>
          </a:xfrm>
        </p:grpSpPr>
        <p:sp>
          <p:nvSpPr>
            <p:cNvPr id="1507" name="Google Shape;1507;p53"/>
            <p:cNvSpPr/>
            <p:nvPr/>
          </p:nvSpPr>
          <p:spPr>
            <a:xfrm>
              <a:off x="2178425" y="455750"/>
              <a:ext cx="3254500" cy="3449375"/>
            </a:xfrm>
            <a:custGeom>
              <a:avLst/>
              <a:gdLst/>
              <a:ahLst/>
              <a:cxnLst/>
              <a:rect l="l" t="t" r="r" b="b"/>
              <a:pathLst>
                <a:path w="130180" h="137975" extrusionOk="0">
                  <a:moveTo>
                    <a:pt x="1" y="1"/>
                  </a:moveTo>
                  <a:lnTo>
                    <a:pt x="1" y="137975"/>
                  </a:lnTo>
                  <a:lnTo>
                    <a:pt x="130179" y="137975"/>
                  </a:lnTo>
                  <a:lnTo>
                    <a:pt x="13017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8" name="Google Shape;1508;p53"/>
            <p:cNvSpPr/>
            <p:nvPr/>
          </p:nvSpPr>
          <p:spPr>
            <a:xfrm>
              <a:off x="2433850" y="3905100"/>
              <a:ext cx="2760325" cy="838650"/>
            </a:xfrm>
            <a:custGeom>
              <a:avLst/>
              <a:gdLst/>
              <a:ahLst/>
              <a:cxnLst/>
              <a:rect l="l" t="t" r="r" b="b"/>
              <a:pathLst>
                <a:path w="110413" h="33546" extrusionOk="0">
                  <a:moveTo>
                    <a:pt x="1" y="1"/>
                  </a:moveTo>
                  <a:lnTo>
                    <a:pt x="110412" y="1"/>
                  </a:lnTo>
                  <a:lnTo>
                    <a:pt x="110412" y="33545"/>
                  </a:lnTo>
                  <a:lnTo>
                    <a:pt x="1" y="33545"/>
                  </a:lnTo>
                  <a:close/>
                </a:path>
              </a:pathLst>
            </a:custGeom>
            <a:solidFill>
              <a:srgbClr val="00012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09" name="Google Shape;1509;p53"/>
            <p:cNvSpPr/>
            <p:nvPr/>
          </p:nvSpPr>
          <p:spPr>
            <a:xfrm>
              <a:off x="2393675" y="4743725"/>
              <a:ext cx="2866925" cy="67225"/>
            </a:xfrm>
            <a:custGeom>
              <a:avLst/>
              <a:gdLst/>
              <a:ahLst/>
              <a:cxnLst/>
              <a:rect l="l" t="t" r="r" b="b"/>
              <a:pathLst>
                <a:path w="114677" h="2689" extrusionOk="0">
                  <a:moveTo>
                    <a:pt x="0" y="0"/>
                  </a:moveTo>
                  <a:lnTo>
                    <a:pt x="114677" y="0"/>
                  </a:lnTo>
                  <a:lnTo>
                    <a:pt x="114677" y="2688"/>
                  </a:lnTo>
                  <a:lnTo>
                    <a:pt x="0" y="2688"/>
                  </a:lnTo>
                  <a:close/>
                </a:path>
              </a:pathLst>
            </a:custGeom>
            <a:solidFill>
              <a:srgbClr val="C7D2DA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0" name="Google Shape;1510;p53"/>
            <p:cNvSpPr/>
            <p:nvPr/>
          </p:nvSpPr>
          <p:spPr>
            <a:xfrm>
              <a:off x="3176625" y="4103250"/>
              <a:ext cx="1301050" cy="442325"/>
            </a:xfrm>
            <a:custGeom>
              <a:avLst/>
              <a:gdLst/>
              <a:ahLst/>
              <a:cxnLst/>
              <a:rect l="l" t="t" r="r" b="b"/>
              <a:pathLst>
                <a:path w="52042" h="17693" extrusionOk="0">
                  <a:moveTo>
                    <a:pt x="0" y="1"/>
                  </a:moveTo>
                  <a:lnTo>
                    <a:pt x="52042" y="1"/>
                  </a:lnTo>
                  <a:lnTo>
                    <a:pt x="52042" y="17693"/>
                  </a:lnTo>
                  <a:lnTo>
                    <a:pt x="0" y="17693"/>
                  </a:lnTo>
                  <a:close/>
                </a:path>
              </a:pathLst>
            </a:custGeom>
            <a:solidFill>
              <a:srgbClr val="FC88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1" name="Google Shape;1511;p53"/>
            <p:cNvSpPr/>
            <p:nvPr/>
          </p:nvSpPr>
          <p:spPr>
            <a:xfrm>
              <a:off x="4607250" y="4176825"/>
              <a:ext cx="432950" cy="295200"/>
            </a:xfrm>
            <a:custGeom>
              <a:avLst/>
              <a:gdLst/>
              <a:ahLst/>
              <a:cxnLst/>
              <a:rect l="l" t="t" r="r" b="b"/>
              <a:pathLst>
                <a:path w="17318" h="11808" extrusionOk="0">
                  <a:moveTo>
                    <a:pt x="5401" y="0"/>
                  </a:moveTo>
                  <a:lnTo>
                    <a:pt x="11917" y="0"/>
                  </a:lnTo>
                  <a:cubicBezTo>
                    <a:pt x="14910" y="0"/>
                    <a:pt x="17318" y="2408"/>
                    <a:pt x="17318" y="5401"/>
                  </a:cubicBezTo>
                  <a:lnTo>
                    <a:pt x="17318" y="6407"/>
                  </a:lnTo>
                  <a:cubicBezTo>
                    <a:pt x="17318" y="9399"/>
                    <a:pt x="14910" y="11807"/>
                    <a:pt x="11917" y="11807"/>
                  </a:cubicBezTo>
                  <a:lnTo>
                    <a:pt x="5401" y="11807"/>
                  </a:lnTo>
                  <a:cubicBezTo>
                    <a:pt x="2409" y="11807"/>
                    <a:pt x="1" y="9399"/>
                    <a:pt x="1" y="6407"/>
                  </a:cubicBezTo>
                  <a:lnTo>
                    <a:pt x="1" y="5401"/>
                  </a:lnTo>
                  <a:cubicBezTo>
                    <a:pt x="1" y="2408"/>
                    <a:pt x="2409" y="0"/>
                    <a:pt x="5401" y="0"/>
                  </a:cubicBezTo>
                  <a:close/>
                </a:path>
              </a:pathLst>
            </a:custGeom>
            <a:solidFill>
              <a:srgbClr val="FC88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2" name="Google Shape;1512;p53"/>
            <p:cNvSpPr/>
            <p:nvPr/>
          </p:nvSpPr>
          <p:spPr>
            <a:xfrm>
              <a:off x="2588575" y="4176825"/>
              <a:ext cx="432950" cy="295200"/>
            </a:xfrm>
            <a:custGeom>
              <a:avLst/>
              <a:gdLst/>
              <a:ahLst/>
              <a:cxnLst/>
              <a:rect l="l" t="t" r="r" b="b"/>
              <a:pathLst>
                <a:path w="17318" h="11808" extrusionOk="0">
                  <a:moveTo>
                    <a:pt x="5401" y="0"/>
                  </a:moveTo>
                  <a:lnTo>
                    <a:pt x="11918" y="0"/>
                  </a:lnTo>
                  <a:cubicBezTo>
                    <a:pt x="14909" y="0"/>
                    <a:pt x="17317" y="2408"/>
                    <a:pt x="17317" y="5401"/>
                  </a:cubicBezTo>
                  <a:lnTo>
                    <a:pt x="17317" y="6407"/>
                  </a:lnTo>
                  <a:cubicBezTo>
                    <a:pt x="17317" y="9399"/>
                    <a:pt x="14909" y="11807"/>
                    <a:pt x="11918" y="11807"/>
                  </a:cubicBezTo>
                  <a:lnTo>
                    <a:pt x="5401" y="11807"/>
                  </a:lnTo>
                  <a:cubicBezTo>
                    <a:pt x="2409" y="11807"/>
                    <a:pt x="0" y="9399"/>
                    <a:pt x="0" y="6407"/>
                  </a:cubicBezTo>
                  <a:lnTo>
                    <a:pt x="0" y="5401"/>
                  </a:lnTo>
                  <a:cubicBezTo>
                    <a:pt x="0" y="2408"/>
                    <a:pt x="2409" y="0"/>
                    <a:pt x="5401" y="0"/>
                  </a:cubicBezTo>
                  <a:close/>
                </a:path>
              </a:pathLst>
            </a:custGeom>
            <a:solidFill>
              <a:srgbClr val="FC88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3" name="Google Shape;1513;p53"/>
            <p:cNvSpPr/>
            <p:nvPr/>
          </p:nvSpPr>
          <p:spPr>
            <a:xfrm>
              <a:off x="2495200" y="4810925"/>
              <a:ext cx="526350" cy="666000"/>
            </a:xfrm>
            <a:custGeom>
              <a:avLst/>
              <a:gdLst/>
              <a:ahLst/>
              <a:cxnLst/>
              <a:rect l="l" t="t" r="r" b="b"/>
              <a:pathLst>
                <a:path w="21054" h="26640" extrusionOk="0">
                  <a:moveTo>
                    <a:pt x="0" y="0"/>
                  </a:moveTo>
                  <a:lnTo>
                    <a:pt x="0" y="20107"/>
                  </a:lnTo>
                  <a:cubicBezTo>
                    <a:pt x="0" y="23715"/>
                    <a:pt x="2925" y="26639"/>
                    <a:pt x="6532" y="26639"/>
                  </a:cubicBezTo>
                  <a:lnTo>
                    <a:pt x="14521" y="26639"/>
                  </a:lnTo>
                  <a:cubicBezTo>
                    <a:pt x="18128" y="26639"/>
                    <a:pt x="21054" y="23715"/>
                    <a:pt x="21054" y="20107"/>
                  </a:cubicBezTo>
                  <a:lnTo>
                    <a:pt x="210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4" name="Google Shape;1514;p53"/>
            <p:cNvSpPr/>
            <p:nvPr/>
          </p:nvSpPr>
          <p:spPr>
            <a:xfrm>
              <a:off x="4635700" y="4810925"/>
              <a:ext cx="477650" cy="666000"/>
            </a:xfrm>
            <a:custGeom>
              <a:avLst/>
              <a:gdLst/>
              <a:ahLst/>
              <a:cxnLst/>
              <a:rect l="l" t="t" r="r" b="b"/>
              <a:pathLst>
                <a:path w="19106" h="26640" extrusionOk="0">
                  <a:moveTo>
                    <a:pt x="1" y="0"/>
                  </a:moveTo>
                  <a:lnTo>
                    <a:pt x="1" y="21982"/>
                  </a:lnTo>
                  <a:cubicBezTo>
                    <a:pt x="1" y="24554"/>
                    <a:pt x="2086" y="26639"/>
                    <a:pt x="4660" y="26639"/>
                  </a:cubicBezTo>
                  <a:lnTo>
                    <a:pt x="14447" y="26639"/>
                  </a:lnTo>
                  <a:cubicBezTo>
                    <a:pt x="17020" y="26639"/>
                    <a:pt x="19106" y="24554"/>
                    <a:pt x="19106" y="21982"/>
                  </a:cubicBezTo>
                  <a:lnTo>
                    <a:pt x="19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5" name="Google Shape;1515;p53"/>
            <p:cNvSpPr/>
            <p:nvPr/>
          </p:nvSpPr>
          <p:spPr>
            <a:xfrm>
              <a:off x="1847800" y="4225675"/>
              <a:ext cx="3906550" cy="122275"/>
            </a:xfrm>
            <a:custGeom>
              <a:avLst/>
              <a:gdLst/>
              <a:ahLst/>
              <a:cxnLst/>
              <a:rect l="l" t="t" r="r" b="b"/>
              <a:pathLst>
                <a:path w="156262" h="4891" extrusionOk="0">
                  <a:moveTo>
                    <a:pt x="1" y="0"/>
                  </a:moveTo>
                  <a:lnTo>
                    <a:pt x="1" y="4890"/>
                  </a:lnTo>
                  <a:lnTo>
                    <a:pt x="156262" y="4890"/>
                  </a:lnTo>
                  <a:lnTo>
                    <a:pt x="156262" y="0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6" name="Google Shape;1516;p53"/>
            <p:cNvSpPr/>
            <p:nvPr/>
          </p:nvSpPr>
          <p:spPr>
            <a:xfrm>
              <a:off x="4800275" y="238125"/>
              <a:ext cx="191425" cy="1901150"/>
            </a:xfrm>
            <a:custGeom>
              <a:avLst/>
              <a:gdLst/>
              <a:ahLst/>
              <a:cxnLst/>
              <a:rect l="l" t="t" r="r" b="b"/>
              <a:pathLst>
                <a:path w="7657" h="76046" extrusionOk="0">
                  <a:moveTo>
                    <a:pt x="3828" y="0"/>
                  </a:moveTo>
                  <a:cubicBezTo>
                    <a:pt x="1713" y="0"/>
                    <a:pt x="1" y="1714"/>
                    <a:pt x="1" y="3828"/>
                  </a:cubicBezTo>
                  <a:lnTo>
                    <a:pt x="1" y="76045"/>
                  </a:lnTo>
                  <a:lnTo>
                    <a:pt x="7656" y="76045"/>
                  </a:lnTo>
                  <a:lnTo>
                    <a:pt x="7656" y="3828"/>
                  </a:lnTo>
                  <a:cubicBezTo>
                    <a:pt x="7656" y="1714"/>
                    <a:pt x="5942" y="0"/>
                    <a:pt x="382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7" name="Google Shape;1517;p53"/>
            <p:cNvSpPr/>
            <p:nvPr/>
          </p:nvSpPr>
          <p:spPr>
            <a:xfrm>
              <a:off x="4800275" y="2028950"/>
              <a:ext cx="274775" cy="681325"/>
            </a:xfrm>
            <a:custGeom>
              <a:avLst/>
              <a:gdLst/>
              <a:ahLst/>
              <a:cxnLst/>
              <a:rect l="l" t="t" r="r" b="b"/>
              <a:pathLst>
                <a:path w="10991" h="27253" extrusionOk="0">
                  <a:moveTo>
                    <a:pt x="5496" y="0"/>
                  </a:moveTo>
                  <a:cubicBezTo>
                    <a:pt x="2460" y="0"/>
                    <a:pt x="1" y="2460"/>
                    <a:pt x="1" y="5495"/>
                  </a:cubicBezTo>
                  <a:lnTo>
                    <a:pt x="1" y="27252"/>
                  </a:lnTo>
                  <a:lnTo>
                    <a:pt x="10991" y="27252"/>
                  </a:lnTo>
                  <a:lnTo>
                    <a:pt x="10991" y="5495"/>
                  </a:lnTo>
                  <a:cubicBezTo>
                    <a:pt x="10991" y="2460"/>
                    <a:pt x="8531" y="0"/>
                    <a:pt x="54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8" name="Google Shape;1518;p53"/>
            <p:cNvSpPr/>
            <p:nvPr/>
          </p:nvSpPr>
          <p:spPr>
            <a:xfrm>
              <a:off x="4799825" y="2625525"/>
              <a:ext cx="383675" cy="1088825"/>
            </a:xfrm>
            <a:custGeom>
              <a:avLst/>
              <a:gdLst/>
              <a:ahLst/>
              <a:cxnLst/>
              <a:rect l="l" t="t" r="r" b="b"/>
              <a:pathLst>
                <a:path w="15347" h="43553" extrusionOk="0">
                  <a:moveTo>
                    <a:pt x="1440" y="0"/>
                  </a:moveTo>
                  <a:cubicBezTo>
                    <a:pt x="645" y="0"/>
                    <a:pt x="1" y="644"/>
                    <a:pt x="1" y="1439"/>
                  </a:cubicBezTo>
                  <a:lnTo>
                    <a:pt x="1" y="43553"/>
                  </a:lnTo>
                  <a:lnTo>
                    <a:pt x="15346" y="43553"/>
                  </a:lnTo>
                  <a:lnTo>
                    <a:pt x="15346" y="1439"/>
                  </a:lnTo>
                  <a:cubicBezTo>
                    <a:pt x="15346" y="644"/>
                    <a:pt x="14702" y="0"/>
                    <a:pt x="139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19" name="Google Shape;1519;p53"/>
            <p:cNvSpPr/>
            <p:nvPr/>
          </p:nvSpPr>
          <p:spPr>
            <a:xfrm>
              <a:off x="2630525" y="238125"/>
              <a:ext cx="191450" cy="1901150"/>
            </a:xfrm>
            <a:custGeom>
              <a:avLst/>
              <a:gdLst/>
              <a:ahLst/>
              <a:cxnLst/>
              <a:rect l="l" t="t" r="r" b="b"/>
              <a:pathLst>
                <a:path w="7658" h="76046" extrusionOk="0">
                  <a:moveTo>
                    <a:pt x="3829" y="0"/>
                  </a:moveTo>
                  <a:cubicBezTo>
                    <a:pt x="1716" y="0"/>
                    <a:pt x="1" y="1714"/>
                    <a:pt x="1" y="3828"/>
                  </a:cubicBezTo>
                  <a:lnTo>
                    <a:pt x="1" y="76045"/>
                  </a:lnTo>
                  <a:lnTo>
                    <a:pt x="7658" y="76045"/>
                  </a:lnTo>
                  <a:lnTo>
                    <a:pt x="7658" y="3828"/>
                  </a:lnTo>
                  <a:cubicBezTo>
                    <a:pt x="7658" y="1714"/>
                    <a:pt x="5944" y="0"/>
                    <a:pt x="382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0" name="Google Shape;1520;p53"/>
            <p:cNvSpPr/>
            <p:nvPr/>
          </p:nvSpPr>
          <p:spPr>
            <a:xfrm>
              <a:off x="2547175" y="2028950"/>
              <a:ext cx="274800" cy="681325"/>
            </a:xfrm>
            <a:custGeom>
              <a:avLst/>
              <a:gdLst/>
              <a:ahLst/>
              <a:cxnLst/>
              <a:rect l="l" t="t" r="r" b="b"/>
              <a:pathLst>
                <a:path w="10992" h="27253" extrusionOk="0">
                  <a:moveTo>
                    <a:pt x="5495" y="0"/>
                  </a:moveTo>
                  <a:cubicBezTo>
                    <a:pt x="2460" y="0"/>
                    <a:pt x="0" y="2460"/>
                    <a:pt x="0" y="5495"/>
                  </a:cubicBezTo>
                  <a:lnTo>
                    <a:pt x="0" y="27252"/>
                  </a:lnTo>
                  <a:lnTo>
                    <a:pt x="10992" y="27252"/>
                  </a:lnTo>
                  <a:lnTo>
                    <a:pt x="10992" y="5495"/>
                  </a:lnTo>
                  <a:cubicBezTo>
                    <a:pt x="10992" y="2460"/>
                    <a:pt x="8532" y="0"/>
                    <a:pt x="549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1" name="Google Shape;1521;p53"/>
            <p:cNvSpPr/>
            <p:nvPr/>
          </p:nvSpPr>
          <p:spPr>
            <a:xfrm>
              <a:off x="2438725" y="2625525"/>
              <a:ext cx="383675" cy="1088825"/>
            </a:xfrm>
            <a:custGeom>
              <a:avLst/>
              <a:gdLst/>
              <a:ahLst/>
              <a:cxnLst/>
              <a:rect l="l" t="t" r="r" b="b"/>
              <a:pathLst>
                <a:path w="15347" h="43553" extrusionOk="0">
                  <a:moveTo>
                    <a:pt x="1440" y="0"/>
                  </a:moveTo>
                  <a:cubicBezTo>
                    <a:pt x="645" y="0"/>
                    <a:pt x="1" y="644"/>
                    <a:pt x="1" y="1439"/>
                  </a:cubicBezTo>
                  <a:lnTo>
                    <a:pt x="1" y="43553"/>
                  </a:lnTo>
                  <a:lnTo>
                    <a:pt x="15346" y="43553"/>
                  </a:lnTo>
                  <a:lnTo>
                    <a:pt x="15346" y="1439"/>
                  </a:lnTo>
                  <a:cubicBezTo>
                    <a:pt x="15346" y="644"/>
                    <a:pt x="14702" y="0"/>
                    <a:pt x="139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2" name="Google Shape;1522;p53"/>
            <p:cNvSpPr/>
            <p:nvPr/>
          </p:nvSpPr>
          <p:spPr>
            <a:xfrm>
              <a:off x="4678075" y="1882375"/>
              <a:ext cx="551800" cy="758800"/>
            </a:xfrm>
            <a:custGeom>
              <a:avLst/>
              <a:gdLst/>
              <a:ahLst/>
              <a:cxnLst/>
              <a:rect l="l" t="t" r="r" b="b"/>
              <a:pathLst>
                <a:path w="22072" h="30352" extrusionOk="0">
                  <a:moveTo>
                    <a:pt x="11415" y="2070"/>
                  </a:moveTo>
                  <a:cubicBezTo>
                    <a:pt x="11337" y="2321"/>
                    <a:pt x="11290" y="2570"/>
                    <a:pt x="11290" y="2819"/>
                  </a:cubicBezTo>
                  <a:lnTo>
                    <a:pt x="11290" y="26037"/>
                  </a:lnTo>
                  <a:lnTo>
                    <a:pt x="1558" y="27455"/>
                  </a:lnTo>
                  <a:lnTo>
                    <a:pt x="1558" y="2070"/>
                  </a:lnTo>
                  <a:close/>
                  <a:moveTo>
                    <a:pt x="14125" y="0"/>
                  </a:moveTo>
                  <a:cubicBezTo>
                    <a:pt x="13517" y="0"/>
                    <a:pt x="12957" y="186"/>
                    <a:pt x="12505" y="514"/>
                  </a:cubicBezTo>
                  <a:lnTo>
                    <a:pt x="0" y="514"/>
                  </a:lnTo>
                  <a:lnTo>
                    <a:pt x="0" y="29245"/>
                  </a:lnTo>
                  <a:lnTo>
                    <a:pt x="11306" y="27610"/>
                  </a:lnTo>
                  <a:cubicBezTo>
                    <a:pt x="11353" y="29058"/>
                    <a:pt x="12505" y="30257"/>
                    <a:pt x="13953" y="30335"/>
                  </a:cubicBezTo>
                  <a:cubicBezTo>
                    <a:pt x="14000" y="30346"/>
                    <a:pt x="14048" y="30351"/>
                    <a:pt x="14096" y="30351"/>
                  </a:cubicBezTo>
                  <a:cubicBezTo>
                    <a:pt x="14106" y="30351"/>
                    <a:pt x="14115" y="30351"/>
                    <a:pt x="14125" y="30351"/>
                  </a:cubicBezTo>
                  <a:lnTo>
                    <a:pt x="19232" y="30351"/>
                  </a:lnTo>
                  <a:cubicBezTo>
                    <a:pt x="19235" y="30351"/>
                    <a:pt x="19238" y="30351"/>
                    <a:pt x="19241" y="30351"/>
                  </a:cubicBezTo>
                  <a:cubicBezTo>
                    <a:pt x="20805" y="30351"/>
                    <a:pt x="22072" y="29082"/>
                    <a:pt x="22067" y="27517"/>
                  </a:cubicBezTo>
                  <a:lnTo>
                    <a:pt x="22067" y="2819"/>
                  </a:lnTo>
                  <a:cubicBezTo>
                    <a:pt x="22067" y="1261"/>
                    <a:pt x="20805" y="0"/>
                    <a:pt x="1923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3" name="Google Shape;1523;p53"/>
            <p:cNvSpPr/>
            <p:nvPr/>
          </p:nvSpPr>
          <p:spPr>
            <a:xfrm>
              <a:off x="2309900" y="1882375"/>
              <a:ext cx="551700" cy="758750"/>
            </a:xfrm>
            <a:custGeom>
              <a:avLst/>
              <a:gdLst/>
              <a:ahLst/>
              <a:cxnLst/>
              <a:rect l="l" t="t" r="r" b="b"/>
              <a:pathLst>
                <a:path w="22068" h="30350" extrusionOk="0">
                  <a:moveTo>
                    <a:pt x="20510" y="2072"/>
                  </a:moveTo>
                  <a:lnTo>
                    <a:pt x="20510" y="27454"/>
                  </a:lnTo>
                  <a:lnTo>
                    <a:pt x="10778" y="26037"/>
                  </a:lnTo>
                  <a:lnTo>
                    <a:pt x="10778" y="2819"/>
                  </a:lnTo>
                  <a:cubicBezTo>
                    <a:pt x="10778" y="2570"/>
                    <a:pt x="10730" y="2321"/>
                    <a:pt x="10668" y="2072"/>
                  </a:cubicBezTo>
                  <a:close/>
                  <a:moveTo>
                    <a:pt x="7955" y="0"/>
                  </a:moveTo>
                  <a:cubicBezTo>
                    <a:pt x="7951" y="0"/>
                    <a:pt x="7947" y="0"/>
                    <a:pt x="7943" y="0"/>
                  </a:cubicBezTo>
                  <a:lnTo>
                    <a:pt x="2836" y="0"/>
                  </a:lnTo>
                  <a:cubicBezTo>
                    <a:pt x="1278" y="0"/>
                    <a:pt x="1" y="1261"/>
                    <a:pt x="1" y="2819"/>
                  </a:cubicBezTo>
                  <a:lnTo>
                    <a:pt x="1" y="27515"/>
                  </a:lnTo>
                  <a:cubicBezTo>
                    <a:pt x="1" y="29089"/>
                    <a:pt x="1278" y="30349"/>
                    <a:pt x="2836" y="30349"/>
                  </a:cubicBezTo>
                  <a:lnTo>
                    <a:pt x="7943" y="30349"/>
                  </a:lnTo>
                  <a:cubicBezTo>
                    <a:pt x="9485" y="30349"/>
                    <a:pt x="10715" y="29120"/>
                    <a:pt x="10761" y="27610"/>
                  </a:cubicBezTo>
                  <a:lnTo>
                    <a:pt x="21959" y="29229"/>
                  </a:lnTo>
                  <a:lnTo>
                    <a:pt x="22067" y="29245"/>
                  </a:lnTo>
                  <a:lnTo>
                    <a:pt x="22067" y="515"/>
                  </a:lnTo>
                  <a:lnTo>
                    <a:pt x="9578" y="514"/>
                  </a:lnTo>
                  <a:cubicBezTo>
                    <a:pt x="9102" y="179"/>
                    <a:pt x="8537" y="0"/>
                    <a:pt x="79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4" name="Google Shape;1524;p53"/>
            <p:cNvSpPr/>
            <p:nvPr/>
          </p:nvSpPr>
          <p:spPr>
            <a:xfrm>
              <a:off x="2576600" y="1934150"/>
              <a:ext cx="246050" cy="634600"/>
            </a:xfrm>
            <a:custGeom>
              <a:avLst/>
              <a:gdLst/>
              <a:ahLst/>
              <a:cxnLst/>
              <a:rect l="l" t="t" r="r" b="b"/>
              <a:pathLst>
                <a:path w="9842" h="25384" extrusionOk="0">
                  <a:moveTo>
                    <a:pt x="9842" y="25384"/>
                  </a:moveTo>
                  <a:lnTo>
                    <a:pt x="110" y="23967"/>
                  </a:lnTo>
                  <a:lnTo>
                    <a:pt x="110" y="748"/>
                  </a:lnTo>
                  <a:cubicBezTo>
                    <a:pt x="110" y="499"/>
                    <a:pt x="62" y="250"/>
                    <a:pt x="0" y="1"/>
                  </a:cubicBezTo>
                  <a:lnTo>
                    <a:pt x="984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5" name="Google Shape;1525;p53"/>
            <p:cNvSpPr/>
            <p:nvPr/>
          </p:nvSpPr>
          <p:spPr>
            <a:xfrm>
              <a:off x="2823350" y="1778450"/>
              <a:ext cx="1981900" cy="2272625"/>
            </a:xfrm>
            <a:custGeom>
              <a:avLst/>
              <a:gdLst/>
              <a:ahLst/>
              <a:cxnLst/>
              <a:rect l="l" t="t" r="r" b="b"/>
              <a:pathLst>
                <a:path w="79276" h="90905" extrusionOk="0">
                  <a:moveTo>
                    <a:pt x="6595" y="0"/>
                  </a:moveTo>
                  <a:cubicBezTo>
                    <a:pt x="4846" y="0"/>
                    <a:pt x="3168" y="696"/>
                    <a:pt x="1932" y="1932"/>
                  </a:cubicBezTo>
                  <a:cubicBezTo>
                    <a:pt x="696" y="3169"/>
                    <a:pt x="0" y="4846"/>
                    <a:pt x="1" y="6595"/>
                  </a:cubicBezTo>
                  <a:lnTo>
                    <a:pt x="1" y="90905"/>
                  </a:lnTo>
                  <a:lnTo>
                    <a:pt x="79275" y="90905"/>
                  </a:lnTo>
                  <a:lnTo>
                    <a:pt x="79275" y="6595"/>
                  </a:lnTo>
                  <a:cubicBezTo>
                    <a:pt x="79275" y="4846"/>
                    <a:pt x="78581" y="3169"/>
                    <a:pt x="77343" y="1932"/>
                  </a:cubicBezTo>
                  <a:cubicBezTo>
                    <a:pt x="76107" y="696"/>
                    <a:pt x="74429" y="0"/>
                    <a:pt x="7268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6" name="Google Shape;1526;p53"/>
            <p:cNvSpPr/>
            <p:nvPr/>
          </p:nvSpPr>
          <p:spPr>
            <a:xfrm>
              <a:off x="2934442" y="1945101"/>
              <a:ext cx="1759775" cy="450188"/>
            </a:xfrm>
            <a:custGeom>
              <a:avLst/>
              <a:gdLst/>
              <a:ahLst/>
              <a:cxnLst/>
              <a:rect l="l" t="t" r="r" b="b"/>
              <a:pathLst>
                <a:path w="70391" h="22614" extrusionOk="0">
                  <a:moveTo>
                    <a:pt x="0" y="0"/>
                  </a:moveTo>
                  <a:lnTo>
                    <a:pt x="0" y="22614"/>
                  </a:lnTo>
                  <a:lnTo>
                    <a:pt x="70390" y="22614"/>
                  </a:lnTo>
                  <a:lnTo>
                    <a:pt x="7039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7" name="Google Shape;1527;p53"/>
            <p:cNvSpPr/>
            <p:nvPr/>
          </p:nvSpPr>
          <p:spPr>
            <a:xfrm>
              <a:off x="1930175" y="4841025"/>
              <a:ext cx="532075" cy="635900"/>
            </a:xfrm>
            <a:custGeom>
              <a:avLst/>
              <a:gdLst/>
              <a:ahLst/>
              <a:cxnLst/>
              <a:rect l="l" t="t" r="r" b="b"/>
              <a:pathLst>
                <a:path w="21283" h="25436" extrusionOk="0">
                  <a:moveTo>
                    <a:pt x="4943" y="0"/>
                  </a:moveTo>
                  <a:cubicBezTo>
                    <a:pt x="2205" y="0"/>
                    <a:pt x="0" y="2206"/>
                    <a:pt x="0" y="4944"/>
                  </a:cubicBezTo>
                  <a:lnTo>
                    <a:pt x="0" y="20491"/>
                  </a:lnTo>
                  <a:cubicBezTo>
                    <a:pt x="0" y="23231"/>
                    <a:pt x="2205" y="25435"/>
                    <a:pt x="4943" y="25435"/>
                  </a:cubicBezTo>
                  <a:lnTo>
                    <a:pt x="16338" y="25435"/>
                  </a:lnTo>
                  <a:cubicBezTo>
                    <a:pt x="19077" y="25435"/>
                    <a:pt x="21282" y="23231"/>
                    <a:pt x="21282" y="20491"/>
                  </a:cubicBezTo>
                  <a:lnTo>
                    <a:pt x="21282" y="4944"/>
                  </a:lnTo>
                  <a:cubicBezTo>
                    <a:pt x="21282" y="2206"/>
                    <a:pt x="19077" y="0"/>
                    <a:pt x="163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8" name="Google Shape;1528;p53"/>
            <p:cNvSpPr/>
            <p:nvPr/>
          </p:nvSpPr>
          <p:spPr>
            <a:xfrm>
              <a:off x="5167875" y="4841025"/>
              <a:ext cx="532075" cy="635900"/>
            </a:xfrm>
            <a:custGeom>
              <a:avLst/>
              <a:gdLst/>
              <a:ahLst/>
              <a:cxnLst/>
              <a:rect l="l" t="t" r="r" b="b"/>
              <a:pathLst>
                <a:path w="21283" h="25436" extrusionOk="0">
                  <a:moveTo>
                    <a:pt x="4945" y="0"/>
                  </a:moveTo>
                  <a:cubicBezTo>
                    <a:pt x="2214" y="0"/>
                    <a:pt x="1" y="2214"/>
                    <a:pt x="1" y="4944"/>
                  </a:cubicBezTo>
                  <a:lnTo>
                    <a:pt x="1" y="20491"/>
                  </a:lnTo>
                  <a:cubicBezTo>
                    <a:pt x="1" y="23222"/>
                    <a:pt x="2214" y="25435"/>
                    <a:pt x="4945" y="25435"/>
                  </a:cubicBezTo>
                  <a:lnTo>
                    <a:pt x="16340" y="25435"/>
                  </a:lnTo>
                  <a:cubicBezTo>
                    <a:pt x="19071" y="25435"/>
                    <a:pt x="21283" y="23223"/>
                    <a:pt x="21283" y="20491"/>
                  </a:cubicBezTo>
                  <a:lnTo>
                    <a:pt x="21283" y="4944"/>
                  </a:lnTo>
                  <a:cubicBezTo>
                    <a:pt x="21283" y="2214"/>
                    <a:pt x="19070" y="0"/>
                    <a:pt x="1634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29" name="Google Shape;1529;p53"/>
            <p:cNvSpPr/>
            <p:nvPr/>
          </p:nvSpPr>
          <p:spPr>
            <a:xfrm>
              <a:off x="1825575" y="4347875"/>
              <a:ext cx="3977425" cy="629425"/>
            </a:xfrm>
            <a:custGeom>
              <a:avLst/>
              <a:gdLst/>
              <a:ahLst/>
              <a:cxnLst/>
              <a:rect l="l" t="t" r="r" b="b"/>
              <a:pathLst>
                <a:path w="159097" h="25177" extrusionOk="0">
                  <a:moveTo>
                    <a:pt x="890" y="1"/>
                  </a:moveTo>
                  <a:cubicBezTo>
                    <a:pt x="397" y="1"/>
                    <a:pt x="1" y="398"/>
                    <a:pt x="1" y="890"/>
                  </a:cubicBezTo>
                  <a:lnTo>
                    <a:pt x="1" y="24287"/>
                  </a:lnTo>
                  <a:cubicBezTo>
                    <a:pt x="1" y="24780"/>
                    <a:pt x="397" y="25176"/>
                    <a:pt x="890" y="25176"/>
                  </a:cubicBezTo>
                  <a:lnTo>
                    <a:pt x="158208" y="25176"/>
                  </a:lnTo>
                  <a:cubicBezTo>
                    <a:pt x="158700" y="25176"/>
                    <a:pt x="159097" y="24780"/>
                    <a:pt x="159097" y="24287"/>
                  </a:cubicBezTo>
                  <a:lnTo>
                    <a:pt x="159097" y="890"/>
                  </a:lnTo>
                  <a:cubicBezTo>
                    <a:pt x="159097" y="398"/>
                    <a:pt x="158700" y="1"/>
                    <a:pt x="1582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0" name="Google Shape;1530;p53"/>
            <p:cNvSpPr/>
            <p:nvPr/>
          </p:nvSpPr>
          <p:spPr>
            <a:xfrm>
              <a:off x="1826350" y="3846675"/>
              <a:ext cx="1020350" cy="408800"/>
            </a:xfrm>
            <a:custGeom>
              <a:avLst/>
              <a:gdLst/>
              <a:ahLst/>
              <a:cxnLst/>
              <a:rect l="l" t="t" r="r" b="b"/>
              <a:pathLst>
                <a:path w="40814" h="16352" extrusionOk="0">
                  <a:moveTo>
                    <a:pt x="9981" y="0"/>
                  </a:moveTo>
                  <a:cubicBezTo>
                    <a:pt x="7335" y="0"/>
                    <a:pt x="4796" y="1051"/>
                    <a:pt x="2924" y="2923"/>
                  </a:cubicBezTo>
                  <a:cubicBezTo>
                    <a:pt x="1052" y="4796"/>
                    <a:pt x="1" y="7334"/>
                    <a:pt x="1" y="9981"/>
                  </a:cubicBezTo>
                  <a:lnTo>
                    <a:pt x="1" y="16351"/>
                  </a:lnTo>
                  <a:lnTo>
                    <a:pt x="40813" y="16351"/>
                  </a:lnTo>
                  <a:lnTo>
                    <a:pt x="40813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1" name="Google Shape;1531;p53"/>
            <p:cNvSpPr/>
            <p:nvPr/>
          </p:nvSpPr>
          <p:spPr>
            <a:xfrm>
              <a:off x="2048325" y="3496300"/>
              <a:ext cx="793225" cy="350400"/>
            </a:xfrm>
            <a:custGeom>
              <a:avLst/>
              <a:gdLst/>
              <a:ahLst/>
              <a:cxnLst/>
              <a:rect l="l" t="t" r="r" b="b"/>
              <a:pathLst>
                <a:path w="31729" h="14016" extrusionOk="0">
                  <a:moveTo>
                    <a:pt x="0" y="0"/>
                  </a:moveTo>
                  <a:lnTo>
                    <a:pt x="0" y="14015"/>
                  </a:lnTo>
                  <a:lnTo>
                    <a:pt x="31729" y="14015"/>
                  </a:lnTo>
                  <a:lnTo>
                    <a:pt x="317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2" name="Google Shape;1532;p53"/>
            <p:cNvSpPr/>
            <p:nvPr/>
          </p:nvSpPr>
          <p:spPr>
            <a:xfrm>
              <a:off x="2083900" y="3529600"/>
              <a:ext cx="340525" cy="283800"/>
            </a:xfrm>
            <a:custGeom>
              <a:avLst/>
              <a:gdLst/>
              <a:ahLst/>
              <a:cxnLst/>
              <a:rect l="l" t="t" r="r" b="b"/>
              <a:pathLst>
                <a:path w="13621" h="11352" extrusionOk="0">
                  <a:moveTo>
                    <a:pt x="1" y="0"/>
                  </a:moveTo>
                  <a:lnTo>
                    <a:pt x="1" y="11352"/>
                  </a:lnTo>
                  <a:lnTo>
                    <a:pt x="13621" y="11352"/>
                  </a:lnTo>
                  <a:lnTo>
                    <a:pt x="1362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3" name="Google Shape;1533;p53"/>
            <p:cNvSpPr/>
            <p:nvPr/>
          </p:nvSpPr>
          <p:spPr>
            <a:xfrm>
              <a:off x="2455200" y="3529600"/>
              <a:ext cx="350750" cy="283800"/>
            </a:xfrm>
            <a:custGeom>
              <a:avLst/>
              <a:gdLst/>
              <a:ahLst/>
              <a:cxnLst/>
              <a:rect l="l" t="t" r="r" b="b"/>
              <a:pathLst>
                <a:path w="14030" h="11352" extrusionOk="0">
                  <a:moveTo>
                    <a:pt x="0" y="0"/>
                  </a:moveTo>
                  <a:lnTo>
                    <a:pt x="0" y="11352"/>
                  </a:lnTo>
                  <a:lnTo>
                    <a:pt x="14029" y="11352"/>
                  </a:lnTo>
                  <a:lnTo>
                    <a:pt x="14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4" name="Google Shape;1534;p53"/>
            <p:cNvSpPr/>
            <p:nvPr/>
          </p:nvSpPr>
          <p:spPr>
            <a:xfrm>
              <a:off x="1814750" y="3529975"/>
              <a:ext cx="233600" cy="291500"/>
            </a:xfrm>
            <a:custGeom>
              <a:avLst/>
              <a:gdLst/>
              <a:ahLst/>
              <a:cxnLst/>
              <a:rect l="l" t="t" r="r" b="b"/>
              <a:pathLst>
                <a:path w="9344" h="11660" extrusionOk="0">
                  <a:moveTo>
                    <a:pt x="4063" y="1"/>
                  </a:moveTo>
                  <a:cubicBezTo>
                    <a:pt x="1818" y="1"/>
                    <a:pt x="0" y="1820"/>
                    <a:pt x="0" y="4063"/>
                  </a:cubicBezTo>
                  <a:lnTo>
                    <a:pt x="0" y="7597"/>
                  </a:lnTo>
                  <a:cubicBezTo>
                    <a:pt x="0" y="9840"/>
                    <a:pt x="1818" y="11659"/>
                    <a:pt x="4063" y="11659"/>
                  </a:cubicBezTo>
                  <a:lnTo>
                    <a:pt x="9343" y="11659"/>
                  </a:lnTo>
                  <a:lnTo>
                    <a:pt x="93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5" name="Google Shape;1535;p53"/>
            <p:cNvSpPr/>
            <p:nvPr/>
          </p:nvSpPr>
          <p:spPr>
            <a:xfrm>
              <a:off x="2215675" y="4148400"/>
              <a:ext cx="631025" cy="107075"/>
            </a:xfrm>
            <a:custGeom>
              <a:avLst/>
              <a:gdLst/>
              <a:ahLst/>
              <a:cxnLst/>
              <a:rect l="l" t="t" r="r" b="b"/>
              <a:pathLst>
                <a:path w="25241" h="4283" extrusionOk="0">
                  <a:moveTo>
                    <a:pt x="0" y="0"/>
                  </a:moveTo>
                  <a:lnTo>
                    <a:pt x="25240" y="0"/>
                  </a:lnTo>
                  <a:lnTo>
                    <a:pt x="25240" y="4282"/>
                  </a:lnTo>
                  <a:lnTo>
                    <a:pt x="4971" y="4282"/>
                  </a:lnTo>
                  <a:cubicBezTo>
                    <a:pt x="3534" y="4282"/>
                    <a:pt x="2198" y="3540"/>
                    <a:pt x="1440" y="23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6" name="Google Shape;1536;p53"/>
            <p:cNvSpPr/>
            <p:nvPr/>
          </p:nvSpPr>
          <p:spPr>
            <a:xfrm>
              <a:off x="4771825" y="3846675"/>
              <a:ext cx="1020350" cy="408800"/>
            </a:xfrm>
            <a:custGeom>
              <a:avLst/>
              <a:gdLst/>
              <a:ahLst/>
              <a:cxnLst/>
              <a:rect l="l" t="t" r="r" b="b"/>
              <a:pathLst>
                <a:path w="40814" h="16352" extrusionOk="0">
                  <a:moveTo>
                    <a:pt x="1" y="0"/>
                  </a:moveTo>
                  <a:lnTo>
                    <a:pt x="1" y="16351"/>
                  </a:lnTo>
                  <a:lnTo>
                    <a:pt x="40813" y="16351"/>
                  </a:lnTo>
                  <a:lnTo>
                    <a:pt x="40813" y="9981"/>
                  </a:lnTo>
                  <a:cubicBezTo>
                    <a:pt x="40813" y="7334"/>
                    <a:pt x="39761" y="4796"/>
                    <a:pt x="37890" y="2923"/>
                  </a:cubicBezTo>
                  <a:cubicBezTo>
                    <a:pt x="36018" y="1052"/>
                    <a:pt x="33479" y="0"/>
                    <a:pt x="308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7" name="Google Shape;1537;p53"/>
            <p:cNvSpPr/>
            <p:nvPr/>
          </p:nvSpPr>
          <p:spPr>
            <a:xfrm>
              <a:off x="4776950" y="3496300"/>
              <a:ext cx="793250" cy="350400"/>
            </a:xfrm>
            <a:custGeom>
              <a:avLst/>
              <a:gdLst/>
              <a:ahLst/>
              <a:cxnLst/>
              <a:rect l="l" t="t" r="r" b="b"/>
              <a:pathLst>
                <a:path w="31730" h="14016" extrusionOk="0">
                  <a:moveTo>
                    <a:pt x="1" y="0"/>
                  </a:moveTo>
                  <a:lnTo>
                    <a:pt x="1" y="14015"/>
                  </a:lnTo>
                  <a:lnTo>
                    <a:pt x="31729" y="14015"/>
                  </a:lnTo>
                  <a:lnTo>
                    <a:pt x="317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8" name="Google Shape;1538;p53"/>
            <p:cNvSpPr/>
            <p:nvPr/>
          </p:nvSpPr>
          <p:spPr>
            <a:xfrm>
              <a:off x="5194075" y="3529600"/>
              <a:ext cx="340525" cy="283800"/>
            </a:xfrm>
            <a:custGeom>
              <a:avLst/>
              <a:gdLst/>
              <a:ahLst/>
              <a:cxnLst/>
              <a:rect l="l" t="t" r="r" b="b"/>
              <a:pathLst>
                <a:path w="13621" h="11352" extrusionOk="0">
                  <a:moveTo>
                    <a:pt x="1" y="0"/>
                  </a:moveTo>
                  <a:lnTo>
                    <a:pt x="1" y="11352"/>
                  </a:lnTo>
                  <a:lnTo>
                    <a:pt x="13621" y="11352"/>
                  </a:lnTo>
                  <a:lnTo>
                    <a:pt x="1362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39" name="Google Shape;1539;p53"/>
            <p:cNvSpPr/>
            <p:nvPr/>
          </p:nvSpPr>
          <p:spPr>
            <a:xfrm>
              <a:off x="4812575" y="3529600"/>
              <a:ext cx="350775" cy="283800"/>
            </a:xfrm>
            <a:custGeom>
              <a:avLst/>
              <a:gdLst/>
              <a:ahLst/>
              <a:cxnLst/>
              <a:rect l="l" t="t" r="r" b="b"/>
              <a:pathLst>
                <a:path w="14031" h="11352" extrusionOk="0">
                  <a:moveTo>
                    <a:pt x="0" y="0"/>
                  </a:moveTo>
                  <a:lnTo>
                    <a:pt x="0" y="11352"/>
                  </a:lnTo>
                  <a:lnTo>
                    <a:pt x="14031" y="11352"/>
                  </a:lnTo>
                  <a:lnTo>
                    <a:pt x="1403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0" name="Google Shape;1540;p53"/>
            <p:cNvSpPr/>
            <p:nvPr/>
          </p:nvSpPr>
          <p:spPr>
            <a:xfrm>
              <a:off x="5570175" y="3529975"/>
              <a:ext cx="233600" cy="291500"/>
            </a:xfrm>
            <a:custGeom>
              <a:avLst/>
              <a:gdLst/>
              <a:ahLst/>
              <a:cxnLst/>
              <a:rect l="l" t="t" r="r" b="b"/>
              <a:pathLst>
                <a:path w="9344" h="11660" extrusionOk="0">
                  <a:moveTo>
                    <a:pt x="0" y="1"/>
                  </a:moveTo>
                  <a:lnTo>
                    <a:pt x="0" y="11659"/>
                  </a:lnTo>
                  <a:lnTo>
                    <a:pt x="5281" y="11659"/>
                  </a:lnTo>
                  <a:lnTo>
                    <a:pt x="5281" y="11658"/>
                  </a:lnTo>
                  <a:cubicBezTo>
                    <a:pt x="7525" y="11658"/>
                    <a:pt x="9344" y="9840"/>
                    <a:pt x="9344" y="7595"/>
                  </a:cubicBezTo>
                  <a:lnTo>
                    <a:pt x="9344" y="4063"/>
                  </a:lnTo>
                  <a:cubicBezTo>
                    <a:pt x="9344" y="1819"/>
                    <a:pt x="7525" y="1"/>
                    <a:pt x="52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1" name="Google Shape;1541;p53"/>
            <p:cNvSpPr/>
            <p:nvPr/>
          </p:nvSpPr>
          <p:spPr>
            <a:xfrm>
              <a:off x="4771850" y="4148400"/>
              <a:ext cx="631025" cy="107075"/>
            </a:xfrm>
            <a:custGeom>
              <a:avLst/>
              <a:gdLst/>
              <a:ahLst/>
              <a:cxnLst/>
              <a:rect l="l" t="t" r="r" b="b"/>
              <a:pathLst>
                <a:path w="25241" h="4283" extrusionOk="0">
                  <a:moveTo>
                    <a:pt x="25241" y="0"/>
                  </a:moveTo>
                  <a:lnTo>
                    <a:pt x="1" y="0"/>
                  </a:lnTo>
                  <a:lnTo>
                    <a:pt x="1" y="4282"/>
                  </a:lnTo>
                  <a:lnTo>
                    <a:pt x="20270" y="4282"/>
                  </a:lnTo>
                  <a:cubicBezTo>
                    <a:pt x="21706" y="4282"/>
                    <a:pt x="23042" y="3540"/>
                    <a:pt x="23800" y="23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p53"/>
            <p:cNvSpPr/>
            <p:nvPr/>
          </p:nvSpPr>
          <p:spPr>
            <a:xfrm>
              <a:off x="2841525" y="2510425"/>
              <a:ext cx="1930350" cy="1837525"/>
            </a:xfrm>
            <a:custGeom>
              <a:avLst/>
              <a:gdLst/>
              <a:ahLst/>
              <a:cxnLst/>
              <a:rect l="l" t="t" r="r" b="b"/>
              <a:pathLst>
                <a:path w="77214" h="73501" extrusionOk="0">
                  <a:moveTo>
                    <a:pt x="16185" y="1"/>
                  </a:moveTo>
                  <a:cubicBezTo>
                    <a:pt x="11893" y="1"/>
                    <a:pt x="7776" y="1706"/>
                    <a:pt x="4741" y="4741"/>
                  </a:cubicBezTo>
                  <a:cubicBezTo>
                    <a:pt x="1706" y="7776"/>
                    <a:pt x="1" y="11892"/>
                    <a:pt x="1" y="16184"/>
                  </a:cubicBezTo>
                  <a:lnTo>
                    <a:pt x="1" y="73500"/>
                  </a:lnTo>
                  <a:lnTo>
                    <a:pt x="77214" y="73500"/>
                  </a:lnTo>
                  <a:lnTo>
                    <a:pt x="77214" y="16184"/>
                  </a:lnTo>
                  <a:cubicBezTo>
                    <a:pt x="77214" y="11892"/>
                    <a:pt x="75508" y="7776"/>
                    <a:pt x="72474" y="4741"/>
                  </a:cubicBezTo>
                  <a:cubicBezTo>
                    <a:pt x="69438" y="1706"/>
                    <a:pt x="65322" y="1"/>
                    <a:pt x="610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p53"/>
            <p:cNvSpPr/>
            <p:nvPr/>
          </p:nvSpPr>
          <p:spPr>
            <a:xfrm>
              <a:off x="2926000" y="2571275"/>
              <a:ext cx="1776625" cy="1776675"/>
            </a:xfrm>
            <a:custGeom>
              <a:avLst/>
              <a:gdLst/>
              <a:ahLst/>
              <a:cxnLst/>
              <a:rect l="l" t="t" r="r" b="b"/>
              <a:pathLst>
                <a:path w="71065" h="71067" extrusionOk="0">
                  <a:moveTo>
                    <a:pt x="6809" y="8611"/>
                  </a:moveTo>
                  <a:lnTo>
                    <a:pt x="6809" y="62456"/>
                  </a:lnTo>
                  <a:lnTo>
                    <a:pt x="5139" y="62456"/>
                  </a:lnTo>
                  <a:lnTo>
                    <a:pt x="5139" y="8611"/>
                  </a:lnTo>
                  <a:close/>
                  <a:moveTo>
                    <a:pt x="10147" y="8611"/>
                  </a:moveTo>
                  <a:lnTo>
                    <a:pt x="10147" y="62456"/>
                  </a:lnTo>
                  <a:lnTo>
                    <a:pt x="8478" y="62456"/>
                  </a:lnTo>
                  <a:lnTo>
                    <a:pt x="8478" y="8611"/>
                  </a:lnTo>
                  <a:close/>
                  <a:moveTo>
                    <a:pt x="13808" y="8611"/>
                  </a:moveTo>
                  <a:lnTo>
                    <a:pt x="13806" y="62456"/>
                  </a:lnTo>
                  <a:lnTo>
                    <a:pt x="12157" y="62456"/>
                  </a:lnTo>
                  <a:lnTo>
                    <a:pt x="12157" y="8611"/>
                  </a:lnTo>
                  <a:close/>
                  <a:moveTo>
                    <a:pt x="17163" y="8611"/>
                  </a:moveTo>
                  <a:lnTo>
                    <a:pt x="17164" y="62456"/>
                  </a:lnTo>
                  <a:lnTo>
                    <a:pt x="15494" y="62456"/>
                  </a:lnTo>
                  <a:lnTo>
                    <a:pt x="15494" y="8611"/>
                  </a:lnTo>
                  <a:close/>
                  <a:moveTo>
                    <a:pt x="20824" y="8611"/>
                  </a:moveTo>
                  <a:lnTo>
                    <a:pt x="20824" y="62456"/>
                  </a:lnTo>
                  <a:lnTo>
                    <a:pt x="19174" y="62456"/>
                  </a:lnTo>
                  <a:lnTo>
                    <a:pt x="19174" y="8611"/>
                  </a:lnTo>
                  <a:close/>
                  <a:moveTo>
                    <a:pt x="24162" y="8611"/>
                  </a:moveTo>
                  <a:lnTo>
                    <a:pt x="24163" y="62456"/>
                  </a:lnTo>
                  <a:lnTo>
                    <a:pt x="22512" y="62456"/>
                  </a:lnTo>
                  <a:lnTo>
                    <a:pt x="22512" y="8611"/>
                  </a:lnTo>
                  <a:close/>
                  <a:moveTo>
                    <a:pt x="27841" y="8611"/>
                  </a:moveTo>
                  <a:lnTo>
                    <a:pt x="27841" y="62456"/>
                  </a:lnTo>
                  <a:lnTo>
                    <a:pt x="26172" y="62456"/>
                  </a:lnTo>
                  <a:lnTo>
                    <a:pt x="26172" y="8611"/>
                  </a:lnTo>
                  <a:close/>
                  <a:moveTo>
                    <a:pt x="31179" y="8611"/>
                  </a:moveTo>
                  <a:lnTo>
                    <a:pt x="31179" y="62456"/>
                  </a:lnTo>
                  <a:lnTo>
                    <a:pt x="29530" y="62456"/>
                  </a:lnTo>
                  <a:lnTo>
                    <a:pt x="29530" y="8611"/>
                  </a:lnTo>
                  <a:close/>
                  <a:moveTo>
                    <a:pt x="34859" y="8611"/>
                  </a:moveTo>
                  <a:lnTo>
                    <a:pt x="34859" y="62456"/>
                  </a:lnTo>
                  <a:lnTo>
                    <a:pt x="33190" y="62456"/>
                  </a:lnTo>
                  <a:lnTo>
                    <a:pt x="33190" y="8611"/>
                  </a:lnTo>
                  <a:close/>
                  <a:moveTo>
                    <a:pt x="38197" y="8611"/>
                  </a:moveTo>
                  <a:lnTo>
                    <a:pt x="38197" y="62456"/>
                  </a:lnTo>
                  <a:lnTo>
                    <a:pt x="36527" y="62456"/>
                  </a:lnTo>
                  <a:lnTo>
                    <a:pt x="36527" y="8611"/>
                  </a:lnTo>
                  <a:close/>
                  <a:moveTo>
                    <a:pt x="41857" y="8611"/>
                  </a:moveTo>
                  <a:lnTo>
                    <a:pt x="41857" y="62456"/>
                  </a:lnTo>
                  <a:lnTo>
                    <a:pt x="40207" y="62456"/>
                  </a:lnTo>
                  <a:lnTo>
                    <a:pt x="40207" y="8611"/>
                  </a:lnTo>
                  <a:close/>
                  <a:moveTo>
                    <a:pt x="45214" y="8611"/>
                  </a:moveTo>
                  <a:lnTo>
                    <a:pt x="45214" y="62456"/>
                  </a:lnTo>
                  <a:lnTo>
                    <a:pt x="43545" y="62456"/>
                  </a:lnTo>
                  <a:lnTo>
                    <a:pt x="43545" y="8611"/>
                  </a:lnTo>
                  <a:close/>
                  <a:moveTo>
                    <a:pt x="48875" y="8611"/>
                  </a:moveTo>
                  <a:lnTo>
                    <a:pt x="48875" y="62456"/>
                  </a:lnTo>
                  <a:lnTo>
                    <a:pt x="47224" y="62456"/>
                  </a:lnTo>
                  <a:lnTo>
                    <a:pt x="47224" y="8611"/>
                  </a:lnTo>
                  <a:close/>
                  <a:moveTo>
                    <a:pt x="52212" y="8611"/>
                  </a:moveTo>
                  <a:lnTo>
                    <a:pt x="52212" y="62456"/>
                  </a:lnTo>
                  <a:lnTo>
                    <a:pt x="50562" y="62456"/>
                  </a:lnTo>
                  <a:lnTo>
                    <a:pt x="50562" y="8611"/>
                  </a:lnTo>
                  <a:close/>
                  <a:moveTo>
                    <a:pt x="55891" y="8611"/>
                  </a:moveTo>
                  <a:lnTo>
                    <a:pt x="55891" y="62456"/>
                  </a:lnTo>
                  <a:lnTo>
                    <a:pt x="54223" y="62456"/>
                  </a:lnTo>
                  <a:lnTo>
                    <a:pt x="54223" y="8611"/>
                  </a:lnTo>
                  <a:close/>
                  <a:moveTo>
                    <a:pt x="59230" y="8611"/>
                  </a:moveTo>
                  <a:lnTo>
                    <a:pt x="59230" y="62456"/>
                  </a:lnTo>
                  <a:lnTo>
                    <a:pt x="57579" y="62456"/>
                  </a:lnTo>
                  <a:lnTo>
                    <a:pt x="57579" y="8611"/>
                  </a:lnTo>
                  <a:close/>
                  <a:moveTo>
                    <a:pt x="62567" y="8611"/>
                  </a:moveTo>
                  <a:lnTo>
                    <a:pt x="62567" y="62456"/>
                  </a:lnTo>
                  <a:lnTo>
                    <a:pt x="60918" y="62456"/>
                  </a:lnTo>
                  <a:lnTo>
                    <a:pt x="60918" y="8611"/>
                  </a:lnTo>
                  <a:close/>
                  <a:moveTo>
                    <a:pt x="65924" y="8611"/>
                  </a:moveTo>
                  <a:lnTo>
                    <a:pt x="65924" y="62456"/>
                  </a:lnTo>
                  <a:lnTo>
                    <a:pt x="64255" y="62456"/>
                  </a:lnTo>
                  <a:lnTo>
                    <a:pt x="64255" y="8611"/>
                  </a:lnTo>
                  <a:close/>
                  <a:moveTo>
                    <a:pt x="15913" y="1"/>
                  </a:moveTo>
                  <a:cubicBezTo>
                    <a:pt x="7131" y="1"/>
                    <a:pt x="1" y="7132"/>
                    <a:pt x="1" y="15913"/>
                  </a:cubicBezTo>
                  <a:lnTo>
                    <a:pt x="1" y="63403"/>
                  </a:lnTo>
                  <a:cubicBezTo>
                    <a:pt x="1" y="67633"/>
                    <a:pt x="3433" y="71066"/>
                    <a:pt x="7643" y="71066"/>
                  </a:cubicBezTo>
                  <a:lnTo>
                    <a:pt x="63402" y="71066"/>
                  </a:lnTo>
                  <a:cubicBezTo>
                    <a:pt x="67631" y="71066"/>
                    <a:pt x="71064" y="67633"/>
                    <a:pt x="71064" y="63403"/>
                  </a:cubicBezTo>
                  <a:lnTo>
                    <a:pt x="71064" y="15913"/>
                  </a:lnTo>
                  <a:cubicBezTo>
                    <a:pt x="71064" y="7132"/>
                    <a:pt x="63933" y="1"/>
                    <a:pt x="5515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p53"/>
            <p:cNvSpPr/>
            <p:nvPr/>
          </p:nvSpPr>
          <p:spPr>
            <a:xfrm>
              <a:off x="3054475" y="1576775"/>
              <a:ext cx="1556350" cy="201700"/>
            </a:xfrm>
            <a:custGeom>
              <a:avLst/>
              <a:gdLst/>
              <a:ahLst/>
              <a:cxnLst/>
              <a:rect l="l" t="t" r="r" b="b"/>
              <a:pathLst>
                <a:path w="62254" h="8068" extrusionOk="0">
                  <a:moveTo>
                    <a:pt x="8069" y="0"/>
                  </a:moveTo>
                  <a:cubicBezTo>
                    <a:pt x="3613" y="0"/>
                    <a:pt x="0" y="3613"/>
                    <a:pt x="0" y="8067"/>
                  </a:cubicBezTo>
                  <a:lnTo>
                    <a:pt x="62254" y="8067"/>
                  </a:lnTo>
                  <a:cubicBezTo>
                    <a:pt x="62254" y="3613"/>
                    <a:pt x="58641" y="0"/>
                    <a:pt x="5418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p53"/>
            <p:cNvSpPr/>
            <p:nvPr/>
          </p:nvSpPr>
          <p:spPr>
            <a:xfrm>
              <a:off x="3174175" y="1204175"/>
              <a:ext cx="1257100" cy="381950"/>
            </a:xfrm>
            <a:custGeom>
              <a:avLst/>
              <a:gdLst/>
              <a:ahLst/>
              <a:cxnLst/>
              <a:rect l="l" t="t" r="r" b="b"/>
              <a:pathLst>
                <a:path w="50284" h="15278" extrusionOk="0">
                  <a:moveTo>
                    <a:pt x="3099" y="0"/>
                  </a:moveTo>
                  <a:cubicBezTo>
                    <a:pt x="1387" y="0"/>
                    <a:pt x="0" y="1387"/>
                    <a:pt x="0" y="3100"/>
                  </a:cubicBezTo>
                  <a:lnTo>
                    <a:pt x="0" y="12179"/>
                  </a:lnTo>
                  <a:cubicBezTo>
                    <a:pt x="0" y="13704"/>
                    <a:pt x="1106" y="14966"/>
                    <a:pt x="2554" y="15231"/>
                  </a:cubicBezTo>
                  <a:cubicBezTo>
                    <a:pt x="2735" y="15262"/>
                    <a:pt x="2917" y="15277"/>
                    <a:pt x="3100" y="15277"/>
                  </a:cubicBezTo>
                  <a:lnTo>
                    <a:pt x="47201" y="15277"/>
                  </a:lnTo>
                  <a:cubicBezTo>
                    <a:pt x="48898" y="15277"/>
                    <a:pt x="50284" y="13891"/>
                    <a:pt x="50284" y="12179"/>
                  </a:cubicBezTo>
                  <a:lnTo>
                    <a:pt x="50284" y="3100"/>
                  </a:lnTo>
                  <a:cubicBezTo>
                    <a:pt x="50284" y="1386"/>
                    <a:pt x="48898" y="0"/>
                    <a:pt x="472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p53"/>
            <p:cNvSpPr/>
            <p:nvPr/>
          </p:nvSpPr>
          <p:spPr>
            <a:xfrm>
              <a:off x="3155125" y="1438300"/>
              <a:ext cx="276950" cy="276950"/>
            </a:xfrm>
            <a:custGeom>
              <a:avLst/>
              <a:gdLst/>
              <a:ahLst/>
              <a:cxnLst/>
              <a:rect l="l" t="t" r="r" b="b"/>
              <a:pathLst>
                <a:path w="11078" h="11078" extrusionOk="0">
                  <a:moveTo>
                    <a:pt x="11077" y="5539"/>
                  </a:moveTo>
                  <a:cubicBezTo>
                    <a:pt x="11077" y="8598"/>
                    <a:pt x="8598" y="11077"/>
                    <a:pt x="5538" y="11077"/>
                  </a:cubicBezTo>
                  <a:cubicBezTo>
                    <a:pt x="2480" y="11077"/>
                    <a:pt x="1" y="8598"/>
                    <a:pt x="1" y="5539"/>
                  </a:cubicBezTo>
                  <a:cubicBezTo>
                    <a:pt x="1" y="2480"/>
                    <a:pt x="2480" y="0"/>
                    <a:pt x="5540" y="0"/>
                  </a:cubicBezTo>
                  <a:cubicBezTo>
                    <a:pt x="8598" y="0"/>
                    <a:pt x="11077" y="2480"/>
                    <a:pt x="11077" y="553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p53"/>
            <p:cNvSpPr/>
            <p:nvPr/>
          </p:nvSpPr>
          <p:spPr>
            <a:xfrm>
              <a:off x="3183200" y="1466175"/>
              <a:ext cx="221150" cy="221150"/>
            </a:xfrm>
            <a:custGeom>
              <a:avLst/>
              <a:gdLst/>
              <a:ahLst/>
              <a:cxnLst/>
              <a:rect l="l" t="t" r="r" b="b"/>
              <a:pathLst>
                <a:path w="8846" h="8846" extrusionOk="0">
                  <a:moveTo>
                    <a:pt x="4423" y="0"/>
                  </a:moveTo>
                  <a:cubicBezTo>
                    <a:pt x="1978" y="0"/>
                    <a:pt x="1" y="1979"/>
                    <a:pt x="1" y="4423"/>
                  </a:cubicBezTo>
                  <a:cubicBezTo>
                    <a:pt x="1" y="5622"/>
                    <a:pt x="468" y="6682"/>
                    <a:pt x="1246" y="7491"/>
                  </a:cubicBezTo>
                  <a:cubicBezTo>
                    <a:pt x="2040" y="8332"/>
                    <a:pt x="3176" y="8846"/>
                    <a:pt x="4423" y="8846"/>
                  </a:cubicBezTo>
                  <a:cubicBezTo>
                    <a:pt x="6852" y="8846"/>
                    <a:pt x="8846" y="6869"/>
                    <a:pt x="8846" y="4423"/>
                  </a:cubicBezTo>
                  <a:cubicBezTo>
                    <a:pt x="8846" y="2400"/>
                    <a:pt x="7491" y="701"/>
                    <a:pt x="5637" y="172"/>
                  </a:cubicBezTo>
                  <a:cubicBezTo>
                    <a:pt x="5243" y="60"/>
                    <a:pt x="4833" y="2"/>
                    <a:pt x="44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53"/>
            <p:cNvSpPr/>
            <p:nvPr/>
          </p:nvSpPr>
          <p:spPr>
            <a:xfrm>
              <a:off x="3494600" y="1438300"/>
              <a:ext cx="276950" cy="276950"/>
            </a:xfrm>
            <a:custGeom>
              <a:avLst/>
              <a:gdLst/>
              <a:ahLst/>
              <a:cxnLst/>
              <a:rect l="l" t="t" r="r" b="b"/>
              <a:pathLst>
                <a:path w="11078" h="11078" extrusionOk="0">
                  <a:moveTo>
                    <a:pt x="11077" y="5539"/>
                  </a:moveTo>
                  <a:cubicBezTo>
                    <a:pt x="11077" y="8598"/>
                    <a:pt x="8598" y="11077"/>
                    <a:pt x="5539" y="11077"/>
                  </a:cubicBezTo>
                  <a:cubicBezTo>
                    <a:pt x="2481" y="11077"/>
                    <a:pt x="1" y="8598"/>
                    <a:pt x="1" y="5539"/>
                  </a:cubicBezTo>
                  <a:cubicBezTo>
                    <a:pt x="1" y="2480"/>
                    <a:pt x="2481" y="0"/>
                    <a:pt x="5539" y="0"/>
                  </a:cubicBezTo>
                  <a:cubicBezTo>
                    <a:pt x="8598" y="0"/>
                    <a:pt x="11077" y="2480"/>
                    <a:pt x="11077" y="553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53"/>
            <p:cNvSpPr/>
            <p:nvPr/>
          </p:nvSpPr>
          <p:spPr>
            <a:xfrm>
              <a:off x="3522675" y="1466175"/>
              <a:ext cx="221150" cy="221150"/>
            </a:xfrm>
            <a:custGeom>
              <a:avLst/>
              <a:gdLst/>
              <a:ahLst/>
              <a:cxnLst/>
              <a:rect l="l" t="t" r="r" b="b"/>
              <a:pathLst>
                <a:path w="8846" h="8846" extrusionOk="0">
                  <a:moveTo>
                    <a:pt x="4423" y="0"/>
                  </a:moveTo>
                  <a:cubicBezTo>
                    <a:pt x="1977" y="0"/>
                    <a:pt x="0" y="1979"/>
                    <a:pt x="0" y="4423"/>
                  </a:cubicBezTo>
                  <a:cubicBezTo>
                    <a:pt x="0" y="5622"/>
                    <a:pt x="467" y="6682"/>
                    <a:pt x="1246" y="7491"/>
                  </a:cubicBezTo>
                  <a:cubicBezTo>
                    <a:pt x="2041" y="8332"/>
                    <a:pt x="3178" y="8846"/>
                    <a:pt x="4423" y="8846"/>
                  </a:cubicBezTo>
                  <a:cubicBezTo>
                    <a:pt x="6852" y="8846"/>
                    <a:pt x="8846" y="6869"/>
                    <a:pt x="8846" y="4423"/>
                  </a:cubicBezTo>
                  <a:cubicBezTo>
                    <a:pt x="8846" y="2400"/>
                    <a:pt x="7490" y="701"/>
                    <a:pt x="5637" y="172"/>
                  </a:cubicBezTo>
                  <a:cubicBezTo>
                    <a:pt x="5242" y="60"/>
                    <a:pt x="4833" y="2"/>
                    <a:pt x="44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53"/>
            <p:cNvSpPr/>
            <p:nvPr/>
          </p:nvSpPr>
          <p:spPr>
            <a:xfrm>
              <a:off x="3834075" y="1438300"/>
              <a:ext cx="276925" cy="276950"/>
            </a:xfrm>
            <a:custGeom>
              <a:avLst/>
              <a:gdLst/>
              <a:ahLst/>
              <a:cxnLst/>
              <a:rect l="l" t="t" r="r" b="b"/>
              <a:pathLst>
                <a:path w="11077" h="11078" extrusionOk="0">
                  <a:moveTo>
                    <a:pt x="11077" y="5539"/>
                  </a:moveTo>
                  <a:cubicBezTo>
                    <a:pt x="11077" y="8598"/>
                    <a:pt x="8598" y="11077"/>
                    <a:pt x="5539" y="11077"/>
                  </a:cubicBezTo>
                  <a:cubicBezTo>
                    <a:pt x="2481" y="11077"/>
                    <a:pt x="0" y="8598"/>
                    <a:pt x="0" y="5539"/>
                  </a:cubicBezTo>
                  <a:cubicBezTo>
                    <a:pt x="0" y="2480"/>
                    <a:pt x="2481" y="0"/>
                    <a:pt x="5539" y="0"/>
                  </a:cubicBezTo>
                  <a:cubicBezTo>
                    <a:pt x="8598" y="0"/>
                    <a:pt x="11077" y="2480"/>
                    <a:pt x="11077" y="553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53"/>
            <p:cNvSpPr/>
            <p:nvPr/>
          </p:nvSpPr>
          <p:spPr>
            <a:xfrm>
              <a:off x="3862150" y="1466175"/>
              <a:ext cx="221150" cy="221150"/>
            </a:xfrm>
            <a:custGeom>
              <a:avLst/>
              <a:gdLst/>
              <a:ahLst/>
              <a:cxnLst/>
              <a:rect l="l" t="t" r="r" b="b"/>
              <a:pathLst>
                <a:path w="8846" h="8846" extrusionOk="0">
                  <a:moveTo>
                    <a:pt x="4423" y="0"/>
                  </a:moveTo>
                  <a:cubicBezTo>
                    <a:pt x="1978" y="0"/>
                    <a:pt x="0" y="1979"/>
                    <a:pt x="0" y="4423"/>
                  </a:cubicBezTo>
                  <a:cubicBezTo>
                    <a:pt x="0" y="5622"/>
                    <a:pt x="467" y="6682"/>
                    <a:pt x="1245" y="7491"/>
                  </a:cubicBezTo>
                  <a:cubicBezTo>
                    <a:pt x="2040" y="8332"/>
                    <a:pt x="3177" y="8846"/>
                    <a:pt x="4423" y="8846"/>
                  </a:cubicBezTo>
                  <a:cubicBezTo>
                    <a:pt x="6851" y="8846"/>
                    <a:pt x="8845" y="6869"/>
                    <a:pt x="8845" y="4423"/>
                  </a:cubicBezTo>
                  <a:cubicBezTo>
                    <a:pt x="8845" y="2400"/>
                    <a:pt x="7490" y="701"/>
                    <a:pt x="5637" y="172"/>
                  </a:cubicBezTo>
                  <a:cubicBezTo>
                    <a:pt x="5242" y="60"/>
                    <a:pt x="4833" y="2"/>
                    <a:pt x="442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53"/>
            <p:cNvSpPr/>
            <p:nvPr/>
          </p:nvSpPr>
          <p:spPr>
            <a:xfrm>
              <a:off x="4173575" y="1438300"/>
              <a:ext cx="276925" cy="276950"/>
            </a:xfrm>
            <a:custGeom>
              <a:avLst/>
              <a:gdLst/>
              <a:ahLst/>
              <a:cxnLst/>
              <a:rect l="l" t="t" r="r" b="b"/>
              <a:pathLst>
                <a:path w="11077" h="11078" extrusionOk="0">
                  <a:moveTo>
                    <a:pt x="11077" y="5539"/>
                  </a:moveTo>
                  <a:cubicBezTo>
                    <a:pt x="11077" y="8598"/>
                    <a:pt x="8597" y="11077"/>
                    <a:pt x="5538" y="11077"/>
                  </a:cubicBezTo>
                  <a:cubicBezTo>
                    <a:pt x="2480" y="11077"/>
                    <a:pt x="0" y="8598"/>
                    <a:pt x="0" y="5539"/>
                  </a:cubicBezTo>
                  <a:cubicBezTo>
                    <a:pt x="0" y="2480"/>
                    <a:pt x="2480" y="0"/>
                    <a:pt x="5538" y="0"/>
                  </a:cubicBezTo>
                  <a:cubicBezTo>
                    <a:pt x="8597" y="0"/>
                    <a:pt x="11077" y="2480"/>
                    <a:pt x="11077" y="5539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53"/>
            <p:cNvSpPr/>
            <p:nvPr/>
          </p:nvSpPr>
          <p:spPr>
            <a:xfrm>
              <a:off x="4201600" y="1466175"/>
              <a:ext cx="221175" cy="221150"/>
            </a:xfrm>
            <a:custGeom>
              <a:avLst/>
              <a:gdLst/>
              <a:ahLst/>
              <a:cxnLst/>
              <a:rect l="l" t="t" r="r" b="b"/>
              <a:pathLst>
                <a:path w="8847" h="8846" extrusionOk="0">
                  <a:moveTo>
                    <a:pt x="4424" y="0"/>
                  </a:moveTo>
                  <a:cubicBezTo>
                    <a:pt x="1979" y="0"/>
                    <a:pt x="1" y="1979"/>
                    <a:pt x="1" y="4423"/>
                  </a:cubicBezTo>
                  <a:cubicBezTo>
                    <a:pt x="1" y="5622"/>
                    <a:pt x="468" y="6682"/>
                    <a:pt x="1248" y="7491"/>
                  </a:cubicBezTo>
                  <a:cubicBezTo>
                    <a:pt x="2041" y="8332"/>
                    <a:pt x="3178" y="8846"/>
                    <a:pt x="4424" y="8846"/>
                  </a:cubicBezTo>
                  <a:cubicBezTo>
                    <a:pt x="6854" y="8846"/>
                    <a:pt x="8846" y="6869"/>
                    <a:pt x="8846" y="4423"/>
                  </a:cubicBezTo>
                  <a:cubicBezTo>
                    <a:pt x="8846" y="2400"/>
                    <a:pt x="7491" y="701"/>
                    <a:pt x="5638" y="172"/>
                  </a:cubicBezTo>
                  <a:cubicBezTo>
                    <a:pt x="5243" y="60"/>
                    <a:pt x="4834" y="2"/>
                    <a:pt x="44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53"/>
            <p:cNvSpPr/>
            <p:nvPr/>
          </p:nvSpPr>
          <p:spPr>
            <a:xfrm>
              <a:off x="3126100" y="4433050"/>
              <a:ext cx="1301025" cy="450200"/>
            </a:xfrm>
            <a:custGeom>
              <a:avLst/>
              <a:gdLst/>
              <a:ahLst/>
              <a:cxnLst/>
              <a:rect l="l" t="t" r="r" b="b"/>
              <a:pathLst>
                <a:path w="52041" h="18008" extrusionOk="0">
                  <a:moveTo>
                    <a:pt x="0" y="1"/>
                  </a:moveTo>
                  <a:lnTo>
                    <a:pt x="0" y="18007"/>
                  </a:lnTo>
                  <a:lnTo>
                    <a:pt x="52040" y="18007"/>
                  </a:lnTo>
                  <a:lnTo>
                    <a:pt x="5204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555" name="Google Shape;1555;p53"/>
          <p:cNvSpPr txBox="1">
            <a:spLocks noGrp="1"/>
          </p:cNvSpPr>
          <p:nvPr>
            <p:ph type="title"/>
          </p:nvPr>
        </p:nvSpPr>
        <p:spPr>
          <a:xfrm>
            <a:off x="360165" y="2461905"/>
            <a:ext cx="8346609" cy="14828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6600" dirty="0"/>
              <a:t>Compound Nouns</a:t>
            </a:r>
            <a:endParaRPr sz="6600" dirty="0"/>
          </a:p>
        </p:txBody>
      </p:sp>
    </p:spTree>
    <p:extLst>
      <p:ext uri="{BB962C8B-B14F-4D97-AF65-F5344CB8AC3E}">
        <p14:creationId xmlns:p14="http://schemas.microsoft.com/office/powerpoint/2010/main" val="1590421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03309" y="0"/>
            <a:ext cx="7834400" cy="902000"/>
          </a:xfrm>
        </p:spPr>
        <p:txBody>
          <a:bodyPr/>
          <a:lstStyle/>
          <a:p>
            <a:r>
              <a:rPr lang="vi-VN" sz="2600" b="1" dirty="0">
                <a:solidFill>
                  <a:schemeClr val="accent4">
                    <a:lumMod val="75000"/>
                  </a:schemeClr>
                </a:solidFill>
                <a:latin typeface="Segoe UI" panose="020B0502040204020203" pitchFamily="34" charset="0"/>
              </a:rPr>
              <a:t>Compound noun (Danh từ ghép) có thể được thành lập bởi sự kết hợp giữa:</a:t>
            </a:r>
            <a:endParaRPr lang="en-US" sz="2600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573199"/>
              </p:ext>
            </p:extLst>
          </p:nvPr>
        </p:nvGraphicFramePr>
        <p:xfrm>
          <a:off x="184727" y="880364"/>
          <a:ext cx="11637820" cy="5932926"/>
        </p:xfrm>
        <a:graphic>
          <a:graphicData uri="http://schemas.openxmlformats.org/drawingml/2006/table">
            <a:tbl>
              <a:tblPr/>
              <a:tblGrid>
                <a:gridCol w="1519136">
                  <a:extLst>
                    <a:ext uri="{9D8B030D-6E8A-4147-A177-3AD203B41FA5}">
                      <a16:colId xmlns:a16="http://schemas.microsoft.com/office/drawing/2014/main" val="3183151299"/>
                    </a:ext>
                  </a:extLst>
                </a:gridCol>
                <a:gridCol w="703819">
                  <a:extLst>
                    <a:ext uri="{9D8B030D-6E8A-4147-A177-3AD203B41FA5}">
                      <a16:colId xmlns:a16="http://schemas.microsoft.com/office/drawing/2014/main" val="2645718995"/>
                    </a:ext>
                  </a:extLst>
                </a:gridCol>
                <a:gridCol w="1925795">
                  <a:extLst>
                    <a:ext uri="{9D8B030D-6E8A-4147-A177-3AD203B41FA5}">
                      <a16:colId xmlns:a16="http://schemas.microsoft.com/office/drawing/2014/main" val="3239096878"/>
                    </a:ext>
                  </a:extLst>
                </a:gridCol>
                <a:gridCol w="1874489">
                  <a:extLst>
                    <a:ext uri="{9D8B030D-6E8A-4147-A177-3AD203B41FA5}">
                      <a16:colId xmlns:a16="http://schemas.microsoft.com/office/drawing/2014/main" val="2998629208"/>
                    </a:ext>
                  </a:extLst>
                </a:gridCol>
                <a:gridCol w="5614581">
                  <a:extLst>
                    <a:ext uri="{9D8B030D-6E8A-4147-A177-3AD203B41FA5}">
                      <a16:colId xmlns:a16="http://schemas.microsoft.com/office/drawing/2014/main" val="970340365"/>
                    </a:ext>
                  </a:extLst>
                </a:gridCol>
              </a:tblGrid>
              <a:tr h="319995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stop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 this the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 stop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for the number 12 bus?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933582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fire-fly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 the tropics you can see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fire-flies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at night.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4150856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football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Shall we play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football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today?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234780"/>
                  </a:ext>
                </a:extLst>
              </a:tr>
              <a:tr h="319995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adjective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full moon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always feel crazy at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full moon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8603049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blackboard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Clean the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blackboard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please.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632584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can’t install this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software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on my PC.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363152"/>
                  </a:ext>
                </a:extLst>
              </a:tr>
              <a:tr h="319995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verb(-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breakfast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 always eat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breakfast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at 8am.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4125539"/>
                  </a:ext>
                </a:extLst>
              </a:tr>
              <a:tr h="3531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washing machine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Put the clothes in the red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washing machine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9081555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swimming pool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a beautiful </a:t>
                      </a: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swimming pool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7164048"/>
                  </a:ext>
                </a:extLst>
              </a:tr>
              <a:tr h="319995"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verb(-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sunrise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like to get up at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sunrise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597662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haircut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 need a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haircut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153262"/>
                  </a:ext>
                </a:extLst>
              </a:tr>
              <a:tr h="3199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train-spotting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 hobby is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train-spotting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769492"/>
                  </a:ext>
                </a:extLst>
              </a:tr>
              <a:tr h="400621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verb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preposition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check-out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Please remember that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check-out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is at 12 noon.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25119"/>
                  </a:ext>
                </a:extLst>
              </a:tr>
              <a:tr h="6188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prepositional phrase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mother-in-law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My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mother-in-law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lives with us.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209434"/>
                  </a:ext>
                </a:extLst>
              </a:tr>
              <a:tr h="618820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preposition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underworld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 you think the police accept money from the 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underworld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3030873"/>
                  </a:ext>
                </a:extLst>
              </a:tr>
              <a:tr h="3199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noun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adjective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truckful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We need 10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truckfuls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of bricks.</a:t>
                      </a:r>
                    </a:p>
                  </a:txBody>
                  <a:tcPr marL="10797" marR="10797" marT="10797" marB="10797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69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174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64" y="858982"/>
            <a:ext cx="5846618" cy="5999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237" y="858982"/>
            <a:ext cx="5994400" cy="5999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876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836" y="120073"/>
            <a:ext cx="846050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2889721"/>
      </p:ext>
    </p:extLst>
  </p:cSld>
  <p:clrMapOvr>
    <a:masterClrMapping/>
  </p:clrMapOvr>
</p:sld>
</file>

<file path=ppt/theme/theme1.xml><?xml version="1.0" encoding="utf-8"?>
<a:theme xmlns:a="http://schemas.openxmlformats.org/drawingml/2006/main" name="Trucking Business Plan">
  <a:themeElements>
    <a:clrScheme name="Simple Light">
      <a:dk1>
        <a:srgbClr val="1D262D"/>
      </a:dk1>
      <a:lt1>
        <a:srgbClr val="FBFFFE"/>
      </a:lt1>
      <a:dk2>
        <a:srgbClr val="4C5F6D"/>
      </a:dk2>
      <a:lt2>
        <a:srgbClr val="4AAF91"/>
      </a:lt2>
      <a:accent1>
        <a:srgbClr val="1D262D"/>
      </a:accent1>
      <a:accent2>
        <a:srgbClr val="8BD2BD"/>
      </a:accent2>
      <a:accent3>
        <a:srgbClr val="FFE031"/>
      </a:accent3>
      <a:accent4>
        <a:srgbClr val="4AAF91"/>
      </a:accent4>
      <a:accent5>
        <a:srgbClr val="FBFFFE"/>
      </a:accent5>
      <a:accent6>
        <a:srgbClr val="4C5F6D"/>
      </a:accent6>
      <a:hlink>
        <a:srgbClr val="1D262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rucking Business Plan">
  <a:themeElements>
    <a:clrScheme name="Simple Light">
      <a:dk1>
        <a:srgbClr val="1D262D"/>
      </a:dk1>
      <a:lt1>
        <a:srgbClr val="FBFFFE"/>
      </a:lt1>
      <a:dk2>
        <a:srgbClr val="4C5F6D"/>
      </a:dk2>
      <a:lt2>
        <a:srgbClr val="4AAF91"/>
      </a:lt2>
      <a:accent1>
        <a:srgbClr val="1D262D"/>
      </a:accent1>
      <a:accent2>
        <a:srgbClr val="8BD2BD"/>
      </a:accent2>
      <a:accent3>
        <a:srgbClr val="FFE031"/>
      </a:accent3>
      <a:accent4>
        <a:srgbClr val="4AAF91"/>
      </a:accent4>
      <a:accent5>
        <a:srgbClr val="FBFFFE"/>
      </a:accent5>
      <a:accent6>
        <a:srgbClr val="4C5F6D"/>
      </a:accent6>
      <a:hlink>
        <a:srgbClr val="1D262D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1118</Words>
  <Application>Microsoft Office PowerPoint</Application>
  <PresentationFormat>Widescreen</PresentationFormat>
  <Paragraphs>146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Comic Sans MS</vt:lpstr>
      <vt:lpstr>Muli</vt:lpstr>
      <vt:lpstr>Open Sans</vt:lpstr>
      <vt:lpstr>Segoe UI</vt:lpstr>
      <vt:lpstr>Times New Roman</vt:lpstr>
      <vt:lpstr>Verdana</vt:lpstr>
      <vt:lpstr>Viga</vt:lpstr>
      <vt:lpstr>Trucking Business Plan</vt:lpstr>
      <vt:lpstr>1_Trucking Business Plan</vt:lpstr>
      <vt:lpstr>Default Design</vt:lpstr>
      <vt:lpstr>UNIT 8:  TOURISM</vt:lpstr>
      <vt:lpstr>VOCABULARY</vt:lpstr>
      <vt:lpstr>PowerPoint Presentation</vt:lpstr>
      <vt:lpstr>PowerPoint Presentation</vt:lpstr>
      <vt:lpstr>2. Fill each blank with a word from the list. There are two extra words.</vt:lpstr>
      <vt:lpstr>Compound Nouns</vt:lpstr>
      <vt:lpstr>Compound noun (Danh từ ghép) có thể được thành lập bởi sự kết hợp giữa:</vt:lpstr>
      <vt:lpstr>PowerPoint Presentation</vt:lpstr>
      <vt:lpstr>PowerPoint Presentation</vt:lpstr>
      <vt:lpstr>3. Use the words below to complete the compound nouns that match the definitions.</vt:lpstr>
      <vt:lpstr>4. Complete the sentences using the compound nouns below.</vt:lpstr>
      <vt:lpstr>PRONUNCIATION</vt:lpstr>
      <vt:lpstr>PowerPoint Presentation</vt:lpstr>
      <vt:lpstr>5. Listen and repeat the following mini-talks, paying attention to the tone in the questions.</vt:lpstr>
      <vt:lpstr>PowerPoint Presentation</vt:lpstr>
      <vt:lpstr>REMEMBER WHAT HAVE YOU LEARNT TODAY!</vt:lpstr>
      <vt:lpstr>HOME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Trucking Business Plan</dc:title>
  <dc:creator>Admin ASUS</dc:creator>
  <cp:lastModifiedBy>Hang Nguyen Thu</cp:lastModifiedBy>
  <cp:revision>15</cp:revision>
  <dcterms:created xsi:type="dcterms:W3CDTF">2020-08-16T02:30:13Z</dcterms:created>
  <dcterms:modified xsi:type="dcterms:W3CDTF">2021-02-19T13:21:38Z</dcterms:modified>
</cp:coreProperties>
</file>